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theme/themeOverride1.xml" ContentType="application/vnd.openxmlformats-officedocument.themeOverride+xml"/>
  <Override PartName="/ppt/theme/themeOverride2.xml" ContentType="application/vnd.openxmlformats-officedocument.themeOverrid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theme/themeOverride3.xml" ContentType="application/vnd.openxmlformats-officedocument.themeOverride+xml"/>
  <Override PartName="/ppt/theme/themeOverride4.xml" ContentType="application/vnd.openxmlformats-officedocument.themeOverrid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49" r:id="rId2"/>
    <p:sldMasterId id="2147483672" r:id="rId3"/>
    <p:sldMasterId id="2147483722" r:id="rId4"/>
    <p:sldMasterId id="2147484307" r:id="rId5"/>
  </p:sldMasterIdLst>
  <p:notesMasterIdLst>
    <p:notesMasterId r:id="rId41"/>
  </p:notesMasterIdLst>
  <p:handoutMasterIdLst>
    <p:handoutMasterId r:id="rId42"/>
  </p:handoutMasterIdLst>
  <p:sldIdLst>
    <p:sldId id="282" r:id="rId6"/>
    <p:sldId id="277" r:id="rId7"/>
    <p:sldId id="276" r:id="rId8"/>
    <p:sldId id="278" r:id="rId9"/>
    <p:sldId id="279" r:id="rId10"/>
    <p:sldId id="281" r:id="rId11"/>
    <p:sldId id="316" r:id="rId12"/>
    <p:sldId id="285" r:id="rId13"/>
    <p:sldId id="286" r:id="rId14"/>
    <p:sldId id="287" r:id="rId15"/>
    <p:sldId id="288" r:id="rId16"/>
    <p:sldId id="317" r:id="rId17"/>
    <p:sldId id="321" r:id="rId18"/>
    <p:sldId id="322" r:id="rId19"/>
    <p:sldId id="324" r:id="rId20"/>
    <p:sldId id="325" r:id="rId21"/>
    <p:sldId id="326" r:id="rId22"/>
    <p:sldId id="327" r:id="rId23"/>
    <p:sldId id="328" r:id="rId24"/>
    <p:sldId id="329" r:id="rId25"/>
    <p:sldId id="330" r:id="rId26"/>
    <p:sldId id="331" r:id="rId27"/>
    <p:sldId id="332" r:id="rId28"/>
    <p:sldId id="333" r:id="rId29"/>
    <p:sldId id="334" r:id="rId30"/>
    <p:sldId id="335" r:id="rId31"/>
    <p:sldId id="336" r:id="rId32"/>
    <p:sldId id="395" r:id="rId33"/>
    <p:sldId id="419" r:id="rId34"/>
    <p:sldId id="396" r:id="rId35"/>
    <p:sldId id="397" r:id="rId36"/>
    <p:sldId id="398" r:id="rId37"/>
    <p:sldId id="399" r:id="rId38"/>
    <p:sldId id="400" r:id="rId39"/>
    <p:sldId id="401" r:id="rId40"/>
  </p:sldIdLst>
  <p:sldSz cx="9144000" cy="6858000" type="screen4x3"/>
  <p:notesSz cx="6858000" cy="9144000"/>
  <p:defaultTextStyle>
    <a:defPPr>
      <a:defRPr lang="en-US"/>
    </a:defPPr>
    <a:lvl1pPr algn="l" rtl="0" eaLnBrk="0" fontAlgn="base" hangingPunct="0">
      <a:spcBef>
        <a:spcPct val="0"/>
      </a:spcBef>
      <a:spcAft>
        <a:spcPct val="0"/>
      </a:spcAft>
      <a:defRPr sz="1600"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sz="1600"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sz="1600"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sz="1600"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sz="1600" kern="1200">
        <a:solidFill>
          <a:schemeClr val="tx1"/>
        </a:solidFill>
        <a:latin typeface="Arial" panose="020B0604020202020204" pitchFamily="34" charset="0"/>
        <a:ea typeface="+mn-ea"/>
        <a:cs typeface="+mn-cs"/>
      </a:defRPr>
    </a:lvl5pPr>
    <a:lvl6pPr marL="2286000" algn="l" defTabSz="914400" rtl="0" eaLnBrk="1" latinLnBrk="0" hangingPunct="1">
      <a:defRPr sz="1600" kern="1200">
        <a:solidFill>
          <a:schemeClr val="tx1"/>
        </a:solidFill>
        <a:latin typeface="Arial" panose="020B0604020202020204" pitchFamily="34" charset="0"/>
        <a:ea typeface="+mn-ea"/>
        <a:cs typeface="+mn-cs"/>
      </a:defRPr>
    </a:lvl6pPr>
    <a:lvl7pPr marL="2743200" algn="l" defTabSz="914400" rtl="0" eaLnBrk="1" latinLnBrk="0" hangingPunct="1">
      <a:defRPr sz="1600" kern="1200">
        <a:solidFill>
          <a:schemeClr val="tx1"/>
        </a:solidFill>
        <a:latin typeface="Arial" panose="020B0604020202020204" pitchFamily="34" charset="0"/>
        <a:ea typeface="+mn-ea"/>
        <a:cs typeface="+mn-cs"/>
      </a:defRPr>
    </a:lvl7pPr>
    <a:lvl8pPr marL="3200400" algn="l" defTabSz="914400" rtl="0" eaLnBrk="1" latinLnBrk="0" hangingPunct="1">
      <a:defRPr sz="1600" kern="1200">
        <a:solidFill>
          <a:schemeClr val="tx1"/>
        </a:solidFill>
        <a:latin typeface="Arial" panose="020B0604020202020204" pitchFamily="34" charset="0"/>
        <a:ea typeface="+mn-ea"/>
        <a:cs typeface="+mn-cs"/>
      </a:defRPr>
    </a:lvl8pPr>
    <a:lvl9pPr marL="3657600" algn="l" defTabSz="914400" rtl="0" eaLnBrk="1" latinLnBrk="0" hangingPunct="1">
      <a:defRPr sz="1600" kern="1200">
        <a:solidFill>
          <a:schemeClr val="tx1"/>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822">
          <p15:clr>
            <a:srgbClr val="A4A3A4"/>
          </p15:clr>
        </p15:guide>
        <p15:guide id="2" pos="453">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ECFF"/>
    <a:srgbClr val="FFFF99"/>
    <a:srgbClr val="CCCC00"/>
    <a:srgbClr val="009900"/>
    <a:srgbClr val="0000FF"/>
    <a:srgbClr val="FF0000"/>
    <a:srgbClr val="FF00FF"/>
    <a:srgbClr val="FF33C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3177" autoAdjust="0"/>
    <p:restoredTop sz="79493" autoAdjust="0"/>
  </p:normalViewPr>
  <p:slideViewPr>
    <p:cSldViewPr>
      <p:cViewPr varScale="1">
        <p:scale>
          <a:sx n="118" d="100"/>
          <a:sy n="118" d="100"/>
        </p:scale>
        <p:origin x="3210" y="324"/>
      </p:cViewPr>
      <p:guideLst>
        <p:guide orient="horz" pos="822"/>
        <p:guide pos="453"/>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gridSpacing cx="36004" cy="36004"/>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handoutMaster" Target="handoutMasters/handoutMaster1.xml"/><Relationship Id="rId7" Type="http://schemas.openxmlformats.org/officeDocument/2006/relationships/slide" Target="slides/slide2.xml"/><Relationship Id="rId2" Type="http://schemas.openxmlformats.org/officeDocument/2006/relationships/slideMaster" Target="slideMasters/slideMaster2.xml"/><Relationship Id="rId16" Type="http://schemas.openxmlformats.org/officeDocument/2006/relationships/slide" Target="slides/slide11.xml"/><Relationship Id="rId29" Type="http://schemas.openxmlformats.org/officeDocument/2006/relationships/slide" Target="slides/slide24.xml"/><Relationship Id="rId1" Type="http://schemas.openxmlformats.org/officeDocument/2006/relationships/slideMaster" Target="slideMasters/slideMaster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theme" Target="theme/theme1.xml"/><Relationship Id="rId5" Type="http://schemas.openxmlformats.org/officeDocument/2006/relationships/slideMaster" Target="slideMasters/slideMaster5.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4"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presProps" Target="presProps.xml"/><Relationship Id="rId8" Type="http://schemas.openxmlformats.org/officeDocument/2006/relationships/slide" Target="slides/slide3.xml"/><Relationship Id="rId3" Type="http://schemas.openxmlformats.org/officeDocument/2006/relationships/slideMaster" Target="slideMasters/slideMaster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tableStyles" Target="tableStyles.xml"/><Relationship Id="rId20" Type="http://schemas.openxmlformats.org/officeDocument/2006/relationships/slide" Target="slides/slide15.xml"/><Relationship Id="rId41" Type="http://schemas.openxmlformats.org/officeDocument/2006/relationships/notesMaster" Target="notesMasters/notes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9202" name="Rectangle 2">
            <a:extLst>
              <a:ext uri="{FF2B5EF4-FFF2-40B4-BE49-F238E27FC236}">
                <a16:creationId xmlns:a16="http://schemas.microsoft.com/office/drawing/2014/main" id="{6AA7FDB7-4266-53EA-75A5-6D74FEE9C9F7}"/>
              </a:ext>
            </a:extLst>
          </p:cNvPr>
          <p:cNvSpPr>
            <a:spLocks noGrp="1" noChangeArrowheads="1"/>
          </p:cNvSpPr>
          <p:nvPr>
            <p:ph type="hdr" sz="quarter"/>
          </p:nvPr>
        </p:nvSpPr>
        <p:spPr bwMode="auto">
          <a:xfrm>
            <a:off x="0" y="0"/>
            <a:ext cx="29718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200">
                <a:latin typeface="Arial" charset="0"/>
              </a:defRPr>
            </a:lvl1pPr>
          </a:lstStyle>
          <a:p>
            <a:pPr>
              <a:defRPr/>
            </a:pPr>
            <a:endParaRPr lang="en-US"/>
          </a:p>
        </p:txBody>
      </p:sp>
      <p:sp>
        <p:nvSpPr>
          <p:cNvPr id="179203" name="Rectangle 3">
            <a:extLst>
              <a:ext uri="{FF2B5EF4-FFF2-40B4-BE49-F238E27FC236}">
                <a16:creationId xmlns:a16="http://schemas.microsoft.com/office/drawing/2014/main" id="{B61CA464-E46D-DC99-3313-DDB5D7BCE12B}"/>
              </a:ext>
            </a:extLst>
          </p:cNvPr>
          <p:cNvSpPr>
            <a:spLocks noGrp="1" noChangeArrowheads="1"/>
          </p:cNvSpPr>
          <p:nvPr>
            <p:ph type="dt" sz="quarter" idx="1"/>
          </p:nvPr>
        </p:nvSpPr>
        <p:spPr bwMode="auto">
          <a:xfrm>
            <a:off x="3884613" y="0"/>
            <a:ext cx="29718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200">
                <a:latin typeface="Arial" charset="0"/>
              </a:defRPr>
            </a:lvl1pPr>
          </a:lstStyle>
          <a:p>
            <a:pPr>
              <a:defRPr/>
            </a:pPr>
            <a:fld id="{C8C8D40B-36D3-40F1-BBD2-3E47EA8458DD}" type="datetime11">
              <a:rPr lang="en-US"/>
              <a:pPr>
                <a:defRPr/>
              </a:pPr>
              <a:t>19:15:17</a:t>
            </a:fld>
            <a:endParaRPr lang="en-US"/>
          </a:p>
        </p:txBody>
      </p:sp>
      <p:sp>
        <p:nvSpPr>
          <p:cNvPr id="179204" name="Rectangle 4">
            <a:extLst>
              <a:ext uri="{FF2B5EF4-FFF2-40B4-BE49-F238E27FC236}">
                <a16:creationId xmlns:a16="http://schemas.microsoft.com/office/drawing/2014/main" id="{3AA62436-97B1-18CD-BB31-6DA582890F50}"/>
              </a:ext>
            </a:extLst>
          </p:cNvPr>
          <p:cNvSpPr>
            <a:spLocks noGrp="1" noChangeArrowheads="1"/>
          </p:cNvSpPr>
          <p:nvPr>
            <p:ph type="ftr" sz="quarter" idx="2"/>
          </p:nvPr>
        </p:nvSpPr>
        <p:spPr bwMode="auto">
          <a:xfrm>
            <a:off x="0" y="8685213"/>
            <a:ext cx="29718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latin typeface="Arial" charset="0"/>
              </a:defRPr>
            </a:lvl1pPr>
          </a:lstStyle>
          <a:p>
            <a:pPr>
              <a:defRPr/>
            </a:pPr>
            <a:endParaRPr lang="en-US"/>
          </a:p>
        </p:txBody>
      </p:sp>
      <p:sp>
        <p:nvSpPr>
          <p:cNvPr id="179205" name="Rectangle 5">
            <a:extLst>
              <a:ext uri="{FF2B5EF4-FFF2-40B4-BE49-F238E27FC236}">
                <a16:creationId xmlns:a16="http://schemas.microsoft.com/office/drawing/2014/main" id="{262B4374-0EB9-AF0C-1622-EF6E74E49616}"/>
              </a:ext>
            </a:extLst>
          </p:cNvPr>
          <p:cNvSpPr>
            <a:spLocks noGrp="1" noChangeArrowheads="1"/>
          </p:cNvSpPr>
          <p:nvPr>
            <p:ph type="sldNum" sz="quarter" idx="3"/>
          </p:nvPr>
        </p:nvSpPr>
        <p:spPr bwMode="auto">
          <a:xfrm>
            <a:off x="3884613" y="8685213"/>
            <a:ext cx="29718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35556894-616D-41CE-9B48-21904B843AB9}"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082" name="Rectangle 2">
            <a:extLst>
              <a:ext uri="{FF2B5EF4-FFF2-40B4-BE49-F238E27FC236}">
                <a16:creationId xmlns:a16="http://schemas.microsoft.com/office/drawing/2014/main" id="{847A6288-3385-F2EB-9822-3D1871CD9AA1}"/>
              </a:ext>
            </a:extLst>
          </p:cNvPr>
          <p:cNvSpPr>
            <a:spLocks noGrp="1" noChangeArrowheads="1"/>
          </p:cNvSpPr>
          <p:nvPr>
            <p:ph type="hdr" sz="quarter"/>
          </p:nvPr>
        </p:nvSpPr>
        <p:spPr bwMode="auto">
          <a:xfrm>
            <a:off x="0" y="0"/>
            <a:ext cx="29718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200">
                <a:latin typeface="Arial" charset="0"/>
              </a:defRPr>
            </a:lvl1pPr>
          </a:lstStyle>
          <a:p>
            <a:pPr>
              <a:defRPr/>
            </a:pPr>
            <a:endParaRPr lang="en-US"/>
          </a:p>
        </p:txBody>
      </p:sp>
      <p:sp>
        <p:nvSpPr>
          <p:cNvPr id="174083" name="Rectangle 3">
            <a:extLst>
              <a:ext uri="{FF2B5EF4-FFF2-40B4-BE49-F238E27FC236}">
                <a16:creationId xmlns:a16="http://schemas.microsoft.com/office/drawing/2014/main" id="{FC21470E-7124-FE4A-B799-53425D014E87}"/>
              </a:ext>
            </a:extLst>
          </p:cNvPr>
          <p:cNvSpPr>
            <a:spLocks noGrp="1" noChangeArrowheads="1"/>
          </p:cNvSpPr>
          <p:nvPr>
            <p:ph type="dt" idx="1"/>
          </p:nvPr>
        </p:nvSpPr>
        <p:spPr bwMode="auto">
          <a:xfrm>
            <a:off x="3884613" y="0"/>
            <a:ext cx="29718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200">
                <a:latin typeface="Arial" charset="0"/>
              </a:defRPr>
            </a:lvl1pPr>
          </a:lstStyle>
          <a:p>
            <a:pPr>
              <a:defRPr/>
            </a:pPr>
            <a:fld id="{9712D9FD-497F-4412-89D3-0D8CA690B17A}" type="datetime11">
              <a:rPr lang="en-US"/>
              <a:pPr>
                <a:defRPr/>
              </a:pPr>
              <a:t>19:15:17</a:t>
            </a:fld>
            <a:endParaRPr lang="en-US"/>
          </a:p>
        </p:txBody>
      </p:sp>
      <p:sp>
        <p:nvSpPr>
          <p:cNvPr id="23556" name="Rectangle 4">
            <a:extLst>
              <a:ext uri="{FF2B5EF4-FFF2-40B4-BE49-F238E27FC236}">
                <a16:creationId xmlns:a16="http://schemas.microsoft.com/office/drawing/2014/main" id="{E06D0D91-E9A6-EE8B-2905-8514E4910CF8}"/>
              </a:ext>
            </a:extLst>
          </p:cNvPr>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4085" name="Rectangle 5">
            <a:extLst>
              <a:ext uri="{FF2B5EF4-FFF2-40B4-BE49-F238E27FC236}">
                <a16:creationId xmlns:a16="http://schemas.microsoft.com/office/drawing/2014/main" id="{9D8AAD85-CE94-4747-B84F-7E2BAE12FC5A}"/>
              </a:ext>
            </a:extLst>
          </p:cNvPr>
          <p:cNvSpPr>
            <a:spLocks noGrp="1" noChangeArrowheads="1"/>
          </p:cNvSpPr>
          <p:nvPr>
            <p:ph type="body" sz="quarter" idx="3"/>
          </p:nvPr>
        </p:nvSpPr>
        <p:spPr bwMode="auto">
          <a:xfrm>
            <a:off x="685800" y="4343400"/>
            <a:ext cx="5486400" cy="4114800"/>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4086" name="Rectangle 6">
            <a:extLst>
              <a:ext uri="{FF2B5EF4-FFF2-40B4-BE49-F238E27FC236}">
                <a16:creationId xmlns:a16="http://schemas.microsoft.com/office/drawing/2014/main" id="{6E827387-619B-531D-A3FB-73331E398652}"/>
              </a:ext>
            </a:extLst>
          </p:cNvPr>
          <p:cNvSpPr>
            <a:spLocks noGrp="1" noChangeArrowheads="1"/>
          </p:cNvSpPr>
          <p:nvPr>
            <p:ph type="ftr" sz="quarter" idx="4"/>
          </p:nvPr>
        </p:nvSpPr>
        <p:spPr bwMode="auto">
          <a:xfrm>
            <a:off x="0" y="8685213"/>
            <a:ext cx="29718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latin typeface="Arial" charset="0"/>
              </a:defRPr>
            </a:lvl1pPr>
          </a:lstStyle>
          <a:p>
            <a:pPr>
              <a:defRPr/>
            </a:pPr>
            <a:endParaRPr lang="en-US"/>
          </a:p>
        </p:txBody>
      </p:sp>
      <p:sp>
        <p:nvSpPr>
          <p:cNvPr id="174087" name="Rectangle 7">
            <a:extLst>
              <a:ext uri="{FF2B5EF4-FFF2-40B4-BE49-F238E27FC236}">
                <a16:creationId xmlns:a16="http://schemas.microsoft.com/office/drawing/2014/main" id="{CBAE13BD-3831-06A8-F0DA-8B456FF288B1}"/>
              </a:ext>
            </a:extLst>
          </p:cNvPr>
          <p:cNvSpPr>
            <a:spLocks noGrp="1" noChangeArrowheads="1"/>
          </p:cNvSpPr>
          <p:nvPr>
            <p:ph type="sldNum" sz="quarter" idx="5"/>
          </p:nvPr>
        </p:nvSpPr>
        <p:spPr bwMode="auto">
          <a:xfrm>
            <a:off x="3884613" y="8685213"/>
            <a:ext cx="29718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005852AF-0988-4389-9364-12B8B88DE5B4}"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hf hdr="0" ftr="0"/>
  <p:notesStyle>
    <a:lvl1pPr algn="l" rtl="0" eaLnBrk="0" fontAlgn="base" hangingPunct="0">
      <a:spcBef>
        <a:spcPct val="30000"/>
      </a:spcBef>
      <a:spcAft>
        <a:spcPct val="0"/>
      </a:spcAft>
      <a:defRPr sz="1200" kern="1200">
        <a:solidFill>
          <a:schemeClr val="tx1"/>
        </a:solidFill>
        <a:latin typeface="Arial" charset="0"/>
        <a:ea typeface="+mn-ea"/>
        <a:cs typeface="+mn-cs"/>
      </a:defRPr>
    </a:lvl1pPr>
    <a:lvl2pPr marL="457200" algn="l" rtl="0" eaLnBrk="0" fontAlgn="base" hangingPunct="0">
      <a:spcBef>
        <a:spcPct val="30000"/>
      </a:spcBef>
      <a:spcAft>
        <a:spcPct val="0"/>
      </a:spcAft>
      <a:defRPr sz="1200" kern="1200">
        <a:solidFill>
          <a:schemeClr val="tx1"/>
        </a:solidFill>
        <a:latin typeface="Arial" charset="0"/>
        <a:ea typeface="+mn-ea"/>
        <a:cs typeface="+mn-cs"/>
      </a:defRPr>
    </a:lvl2pPr>
    <a:lvl3pPr marL="914400" algn="l" rtl="0" eaLnBrk="0" fontAlgn="base" hangingPunct="0">
      <a:spcBef>
        <a:spcPct val="30000"/>
      </a:spcBef>
      <a:spcAft>
        <a:spcPct val="0"/>
      </a:spcAft>
      <a:defRPr sz="1200" kern="1200">
        <a:solidFill>
          <a:schemeClr val="tx1"/>
        </a:solidFill>
        <a:latin typeface="Arial" charset="0"/>
        <a:ea typeface="+mn-ea"/>
        <a:cs typeface="+mn-cs"/>
      </a:defRPr>
    </a:lvl3pPr>
    <a:lvl4pPr marL="1371600" algn="l" rtl="0" eaLnBrk="0" fontAlgn="base" hangingPunct="0">
      <a:spcBef>
        <a:spcPct val="30000"/>
      </a:spcBef>
      <a:spcAft>
        <a:spcPct val="0"/>
      </a:spcAft>
      <a:defRPr sz="1200" kern="1200">
        <a:solidFill>
          <a:schemeClr val="tx1"/>
        </a:solidFill>
        <a:latin typeface="Arial" charset="0"/>
        <a:ea typeface="+mn-ea"/>
        <a:cs typeface="+mn-cs"/>
      </a:defRPr>
    </a:lvl4pPr>
    <a:lvl5pPr marL="1828800" algn="l" rtl="0" eaLnBrk="0" fontAlgn="base" hangingPunct="0">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3">
            <a:extLst>
              <a:ext uri="{FF2B5EF4-FFF2-40B4-BE49-F238E27FC236}">
                <a16:creationId xmlns:a16="http://schemas.microsoft.com/office/drawing/2014/main" id="{F0123195-E337-DF42-4A87-E341C1E9FF65}"/>
              </a:ext>
            </a:extLst>
          </p:cNvPr>
          <p:cNvSpPr>
            <a:spLocks noGrp="1" noChangeArrowheads="1"/>
          </p:cNvSpPr>
          <p:nvPr>
            <p:ph type="dt" sz="quarter"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C7A7120D-124D-4069-AE1C-F69183E9824D}" type="datetime11">
              <a:rPr lang="en-US" altLang="en-US" smtClean="0"/>
              <a:pPr>
                <a:spcBef>
                  <a:spcPct val="0"/>
                </a:spcBef>
              </a:pPr>
              <a:t>19:15:16</a:t>
            </a:fld>
            <a:endParaRPr lang="en-US" altLang="en-US"/>
          </a:p>
        </p:txBody>
      </p:sp>
      <p:sp>
        <p:nvSpPr>
          <p:cNvPr id="27651" name="Rectangle 7">
            <a:extLst>
              <a:ext uri="{FF2B5EF4-FFF2-40B4-BE49-F238E27FC236}">
                <a16:creationId xmlns:a16="http://schemas.microsoft.com/office/drawing/2014/main" id="{F7812311-AE0F-E01A-D639-7967F74F2A82}"/>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483BCFC9-911B-47F9-B1C3-FDA812A7912C}" type="slidenum">
              <a:rPr lang="en-US" altLang="en-US" smtClean="0"/>
              <a:pPr>
                <a:spcBef>
                  <a:spcPct val="0"/>
                </a:spcBef>
              </a:pPr>
              <a:t>2</a:t>
            </a:fld>
            <a:endParaRPr lang="en-US" altLang="en-US"/>
          </a:p>
        </p:txBody>
      </p:sp>
      <p:sp>
        <p:nvSpPr>
          <p:cNvPr id="27652" name="Rectangle 2">
            <a:extLst>
              <a:ext uri="{FF2B5EF4-FFF2-40B4-BE49-F238E27FC236}">
                <a16:creationId xmlns:a16="http://schemas.microsoft.com/office/drawing/2014/main" id="{B5ED46D8-0627-886F-C127-4024D4E32FB1}"/>
              </a:ext>
            </a:extLst>
          </p:cNvPr>
          <p:cNvSpPr>
            <a:spLocks noGrp="1" noRot="1" noChangeAspect="1" noChangeArrowheads="1" noTextEdit="1"/>
          </p:cNvSpPr>
          <p:nvPr>
            <p:ph type="sldImg"/>
          </p:nvPr>
        </p:nvSpPr>
        <p:spPr>
          <a:ln/>
        </p:spPr>
      </p:sp>
      <p:sp>
        <p:nvSpPr>
          <p:cNvPr id="27653" name="Rectangle 3">
            <a:extLst>
              <a:ext uri="{FF2B5EF4-FFF2-40B4-BE49-F238E27FC236}">
                <a16:creationId xmlns:a16="http://schemas.microsoft.com/office/drawing/2014/main" id="{DBD56B10-23DB-905F-43D4-D38068E5077C}"/>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3">
            <a:extLst>
              <a:ext uri="{FF2B5EF4-FFF2-40B4-BE49-F238E27FC236}">
                <a16:creationId xmlns:a16="http://schemas.microsoft.com/office/drawing/2014/main" id="{2587A478-C119-2970-7DEF-345FBE3D7D73}"/>
              </a:ext>
            </a:extLst>
          </p:cNvPr>
          <p:cNvSpPr>
            <a:spLocks noGrp="1" noChangeArrowheads="1"/>
          </p:cNvSpPr>
          <p:nvPr>
            <p:ph type="dt" sz="quarter"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FB5CEC33-756B-466B-BBD8-E3E16C14FB59}" type="datetime11">
              <a:rPr lang="en-US" altLang="en-US" smtClean="0"/>
              <a:pPr>
                <a:spcBef>
                  <a:spcPct val="0"/>
                </a:spcBef>
              </a:pPr>
              <a:t>19:15:16</a:t>
            </a:fld>
            <a:endParaRPr lang="en-US" altLang="en-US"/>
          </a:p>
        </p:txBody>
      </p:sp>
      <p:sp>
        <p:nvSpPr>
          <p:cNvPr id="29699" name="Rectangle 7">
            <a:extLst>
              <a:ext uri="{FF2B5EF4-FFF2-40B4-BE49-F238E27FC236}">
                <a16:creationId xmlns:a16="http://schemas.microsoft.com/office/drawing/2014/main" id="{ADF1947C-8CFA-07FC-804E-5728672D4472}"/>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E418A7AC-68D1-430E-A057-5D2DE1671BB7}" type="slidenum">
              <a:rPr lang="en-US" altLang="en-US" smtClean="0"/>
              <a:pPr>
                <a:spcBef>
                  <a:spcPct val="0"/>
                </a:spcBef>
              </a:pPr>
              <a:t>3</a:t>
            </a:fld>
            <a:endParaRPr lang="en-US" altLang="en-US"/>
          </a:p>
        </p:txBody>
      </p:sp>
      <p:sp>
        <p:nvSpPr>
          <p:cNvPr id="29700" name="Rectangle 2">
            <a:extLst>
              <a:ext uri="{FF2B5EF4-FFF2-40B4-BE49-F238E27FC236}">
                <a16:creationId xmlns:a16="http://schemas.microsoft.com/office/drawing/2014/main" id="{B6A713F3-1F30-8ECE-A6CE-3213EFEBE478}"/>
              </a:ext>
            </a:extLst>
          </p:cNvPr>
          <p:cNvSpPr>
            <a:spLocks noGrp="1" noRot="1" noChangeAspect="1" noChangeArrowheads="1" noTextEdit="1"/>
          </p:cNvSpPr>
          <p:nvPr>
            <p:ph type="sldImg"/>
          </p:nvPr>
        </p:nvSpPr>
        <p:spPr>
          <a:ln/>
        </p:spPr>
      </p:sp>
      <p:sp>
        <p:nvSpPr>
          <p:cNvPr id="29701" name="Rectangle 3">
            <a:extLst>
              <a:ext uri="{FF2B5EF4-FFF2-40B4-BE49-F238E27FC236}">
                <a16:creationId xmlns:a16="http://schemas.microsoft.com/office/drawing/2014/main" id="{D464E997-8615-92ED-4FFE-96B76717163B}"/>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Slide Image Placeholder 1">
            <a:extLst>
              <a:ext uri="{FF2B5EF4-FFF2-40B4-BE49-F238E27FC236}">
                <a16:creationId xmlns:a16="http://schemas.microsoft.com/office/drawing/2014/main" id="{C13883FC-5ED0-6DB0-81B6-43F9ACB504B8}"/>
              </a:ext>
            </a:extLst>
          </p:cNvPr>
          <p:cNvSpPr>
            <a:spLocks noGrp="1" noRot="1" noChangeAspect="1" noChangeArrowheads="1" noTextEdit="1"/>
          </p:cNvSpPr>
          <p:nvPr>
            <p:ph type="sldImg"/>
          </p:nvPr>
        </p:nvSpPr>
        <p:spPr>
          <a:ln/>
        </p:spPr>
      </p:sp>
      <p:sp>
        <p:nvSpPr>
          <p:cNvPr id="31747" name="Notes Placeholder 2">
            <a:extLst>
              <a:ext uri="{FF2B5EF4-FFF2-40B4-BE49-F238E27FC236}">
                <a16:creationId xmlns:a16="http://schemas.microsoft.com/office/drawing/2014/main" id="{BFF03F16-1F33-867E-9FC9-40715EC02230}"/>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ndParaRPr>
          </a:p>
        </p:txBody>
      </p:sp>
      <p:sp>
        <p:nvSpPr>
          <p:cNvPr id="31748" name="Date Placeholder 3">
            <a:extLst>
              <a:ext uri="{FF2B5EF4-FFF2-40B4-BE49-F238E27FC236}">
                <a16:creationId xmlns:a16="http://schemas.microsoft.com/office/drawing/2014/main" id="{55F3B01B-24E2-38BF-4186-E5F6BE438FFB}"/>
              </a:ext>
            </a:extLst>
          </p:cNvPr>
          <p:cNvSpPr>
            <a:spLocks noGrp="1"/>
          </p:cNvSpPr>
          <p:nvPr>
            <p:ph type="dt" sz="quarter"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08EC532C-F912-41D0-819B-52291DB1F80C}" type="datetime11">
              <a:rPr lang="en-US" altLang="en-US" smtClean="0"/>
              <a:pPr>
                <a:spcBef>
                  <a:spcPct val="0"/>
                </a:spcBef>
              </a:pPr>
              <a:t>19:15:16</a:t>
            </a:fld>
            <a:endParaRPr lang="en-US" altLang="en-US"/>
          </a:p>
        </p:txBody>
      </p:sp>
      <p:sp>
        <p:nvSpPr>
          <p:cNvPr id="31749" name="Slide Number Placeholder 4">
            <a:extLst>
              <a:ext uri="{FF2B5EF4-FFF2-40B4-BE49-F238E27FC236}">
                <a16:creationId xmlns:a16="http://schemas.microsoft.com/office/drawing/2014/main" id="{0E160592-AC0A-2D16-4053-56E37C8896BA}"/>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C0451D63-866E-492C-9BA8-AB9AB09BBF18}" type="slidenum">
              <a:rPr lang="en-US" altLang="en-US" smtClean="0"/>
              <a:pPr>
                <a:spcBef>
                  <a:spcPct val="0"/>
                </a:spcBef>
              </a:pPr>
              <a:t>4</a:t>
            </a:fld>
            <a:endParaRPr lang="en-US"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a:extLst>
              <a:ext uri="{FF2B5EF4-FFF2-40B4-BE49-F238E27FC236}">
                <a16:creationId xmlns:a16="http://schemas.microsoft.com/office/drawing/2014/main" id="{8B6824A8-2474-4BD7-D3B5-51F2E133FB88}"/>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639F2EBE-E19F-473A-B14D-E9B987A4668C}" type="slidenum">
              <a:rPr lang="en-US" altLang="en-US" smtClean="0">
                <a:solidFill>
                  <a:srgbClr val="000000"/>
                </a:solidFill>
              </a:rPr>
              <a:pPr>
                <a:spcBef>
                  <a:spcPct val="0"/>
                </a:spcBef>
              </a:pPr>
              <a:t>17</a:t>
            </a:fld>
            <a:endParaRPr lang="en-US" altLang="en-US">
              <a:solidFill>
                <a:srgbClr val="000000"/>
              </a:solidFill>
            </a:endParaRPr>
          </a:p>
        </p:txBody>
      </p:sp>
      <p:sp>
        <p:nvSpPr>
          <p:cNvPr id="46083" name="Rectangle 2">
            <a:extLst>
              <a:ext uri="{FF2B5EF4-FFF2-40B4-BE49-F238E27FC236}">
                <a16:creationId xmlns:a16="http://schemas.microsoft.com/office/drawing/2014/main" id="{840F2960-D0D7-D30F-119E-33A9B139C3BF}"/>
              </a:ext>
            </a:extLst>
          </p:cNvPr>
          <p:cNvSpPr>
            <a:spLocks noGrp="1" noRot="1" noChangeAspect="1" noChangeArrowheads="1" noTextEdit="1"/>
          </p:cNvSpPr>
          <p:nvPr>
            <p:ph type="sldImg"/>
          </p:nvPr>
        </p:nvSpPr>
        <p:spPr>
          <a:ln/>
        </p:spPr>
      </p:sp>
      <p:sp>
        <p:nvSpPr>
          <p:cNvPr id="46084" name="Rectangle 3">
            <a:extLst>
              <a:ext uri="{FF2B5EF4-FFF2-40B4-BE49-F238E27FC236}">
                <a16:creationId xmlns:a16="http://schemas.microsoft.com/office/drawing/2014/main" id="{AEDB67B8-DDED-E81A-204B-2AC33204C839}"/>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a:extLst>
              <a:ext uri="{FF2B5EF4-FFF2-40B4-BE49-F238E27FC236}">
                <a16:creationId xmlns:a16="http://schemas.microsoft.com/office/drawing/2014/main" id="{F462A56F-86A8-8B02-D020-E3557F6B6439}"/>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45C29BFE-0BD4-41BC-A6CF-38B91441F7B0}" type="slidenum">
              <a:rPr lang="en-US" altLang="en-US" smtClean="0">
                <a:solidFill>
                  <a:srgbClr val="000000"/>
                </a:solidFill>
              </a:rPr>
              <a:pPr>
                <a:spcBef>
                  <a:spcPct val="0"/>
                </a:spcBef>
              </a:pPr>
              <a:t>18</a:t>
            </a:fld>
            <a:endParaRPr lang="en-US" altLang="en-US">
              <a:solidFill>
                <a:srgbClr val="000000"/>
              </a:solidFill>
            </a:endParaRPr>
          </a:p>
        </p:txBody>
      </p:sp>
      <p:sp>
        <p:nvSpPr>
          <p:cNvPr id="48131" name="Rectangle 2">
            <a:extLst>
              <a:ext uri="{FF2B5EF4-FFF2-40B4-BE49-F238E27FC236}">
                <a16:creationId xmlns:a16="http://schemas.microsoft.com/office/drawing/2014/main" id="{A39B13E8-DC1D-9DA1-47BE-E78FD6301AF9}"/>
              </a:ext>
            </a:extLst>
          </p:cNvPr>
          <p:cNvSpPr>
            <a:spLocks noGrp="1" noRot="1" noChangeAspect="1" noChangeArrowheads="1" noTextEdit="1"/>
          </p:cNvSpPr>
          <p:nvPr>
            <p:ph type="sldImg"/>
          </p:nvPr>
        </p:nvSpPr>
        <p:spPr>
          <a:ln/>
        </p:spPr>
      </p:sp>
      <p:sp>
        <p:nvSpPr>
          <p:cNvPr id="48132" name="Rectangle 3">
            <a:extLst>
              <a:ext uri="{FF2B5EF4-FFF2-40B4-BE49-F238E27FC236}">
                <a16:creationId xmlns:a16="http://schemas.microsoft.com/office/drawing/2014/main" id="{CBB25B41-25A0-2D1D-D48E-5950FDD35473}"/>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Image Placeholder 1">
            <a:extLst>
              <a:ext uri="{FF2B5EF4-FFF2-40B4-BE49-F238E27FC236}">
                <a16:creationId xmlns:a16="http://schemas.microsoft.com/office/drawing/2014/main" id="{AF543CEF-744E-30CF-823A-A576EDCA5D29}"/>
              </a:ext>
            </a:extLst>
          </p:cNvPr>
          <p:cNvSpPr>
            <a:spLocks noGrp="1" noRot="1" noChangeAspect="1" noChangeArrowheads="1" noTextEdit="1"/>
          </p:cNvSpPr>
          <p:nvPr>
            <p:ph type="sldImg"/>
          </p:nvPr>
        </p:nvSpPr>
        <p:spPr>
          <a:ln/>
        </p:spPr>
      </p:sp>
      <p:sp>
        <p:nvSpPr>
          <p:cNvPr id="53251" name="Notes Placeholder 2">
            <a:extLst>
              <a:ext uri="{FF2B5EF4-FFF2-40B4-BE49-F238E27FC236}">
                <a16:creationId xmlns:a16="http://schemas.microsoft.com/office/drawing/2014/main" id="{52A5A961-CA12-7AD7-6514-C3E7941FB1E1}"/>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ndParaRPr>
          </a:p>
        </p:txBody>
      </p:sp>
      <p:sp>
        <p:nvSpPr>
          <p:cNvPr id="53252" name="Date Placeholder 3">
            <a:extLst>
              <a:ext uri="{FF2B5EF4-FFF2-40B4-BE49-F238E27FC236}">
                <a16:creationId xmlns:a16="http://schemas.microsoft.com/office/drawing/2014/main" id="{C06720FA-FBB1-7EA8-0B21-95644F116697}"/>
              </a:ext>
            </a:extLst>
          </p:cNvPr>
          <p:cNvSpPr>
            <a:spLocks noGrp="1"/>
          </p:cNvSpPr>
          <p:nvPr>
            <p:ph type="dt" sz="quarter"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F1D75D9A-3E30-42A0-A05B-3E79B8450333}" type="datetime11">
              <a:rPr lang="en-US" altLang="en-US" smtClean="0"/>
              <a:pPr>
                <a:spcBef>
                  <a:spcPct val="0"/>
                </a:spcBef>
              </a:pPr>
              <a:t>19:15:16</a:t>
            </a:fld>
            <a:endParaRPr lang="en-US" altLang="en-US"/>
          </a:p>
        </p:txBody>
      </p:sp>
      <p:sp>
        <p:nvSpPr>
          <p:cNvPr id="53253" name="Slide Number Placeholder 4">
            <a:extLst>
              <a:ext uri="{FF2B5EF4-FFF2-40B4-BE49-F238E27FC236}">
                <a16:creationId xmlns:a16="http://schemas.microsoft.com/office/drawing/2014/main" id="{3CF0CA26-E690-8AE7-3051-410A266A37C6}"/>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C8F04AE3-CA6A-4DF6-BFEE-A53FB4DD0BEC}" type="slidenum">
              <a:rPr lang="en-US" altLang="en-US" smtClean="0"/>
              <a:pPr>
                <a:spcBef>
                  <a:spcPct val="0"/>
                </a:spcBef>
              </a:pPr>
              <a:t>22</a:t>
            </a:fld>
            <a:endParaRPr lang="en-US"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Slide Image Placeholder 1">
            <a:extLst>
              <a:ext uri="{FF2B5EF4-FFF2-40B4-BE49-F238E27FC236}">
                <a16:creationId xmlns:a16="http://schemas.microsoft.com/office/drawing/2014/main" id="{C53E1E41-77FC-86BE-3F37-2B8E6206BC94}"/>
              </a:ext>
            </a:extLst>
          </p:cNvPr>
          <p:cNvSpPr>
            <a:spLocks noGrp="1" noRot="1" noChangeAspect="1" noChangeArrowheads="1" noTextEdit="1"/>
          </p:cNvSpPr>
          <p:nvPr>
            <p:ph type="sldImg"/>
          </p:nvPr>
        </p:nvSpPr>
        <p:spPr>
          <a:ln/>
        </p:spPr>
      </p:sp>
      <p:sp>
        <p:nvSpPr>
          <p:cNvPr id="56323" name="Notes Placeholder 2">
            <a:extLst>
              <a:ext uri="{FF2B5EF4-FFF2-40B4-BE49-F238E27FC236}">
                <a16:creationId xmlns:a16="http://schemas.microsoft.com/office/drawing/2014/main" id="{CAB11CC1-3D3A-1D39-32D8-1A97EE1AAD83}"/>
              </a:ext>
            </a:extLst>
          </p:cNvPr>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rPr>
              <a:t>Bernulijevo rešenje Ojlerovih jednačina se primenjuje i na stišljiv fluid , s tim što je za rešenje integrala </a:t>
            </a:r>
            <a:r>
              <a:rPr lang="en-US" altLang="en-US">
                <a:latin typeface="Cambria Math" panose="02040503050406030204" pitchFamily="18" charset="0"/>
              </a:rPr>
              <a:t>∫𝑑𝑝/</a:t>
            </a:r>
            <a:r>
              <a:rPr lang="en-US" altLang="en-US">
                <a:latin typeface="Cambria Math" panose="02040503050406030204" pitchFamily="18" charset="0"/>
                <a:ea typeface="Cambria Math" panose="02040503050406030204" pitchFamily="18" charset="0"/>
                <a:cs typeface="Cambria Math" panose="02040503050406030204" pitchFamily="18" charset="0"/>
              </a:rPr>
              <a:t>𝜌</a:t>
            </a:r>
            <a:r>
              <a:rPr lang="en-US" altLang="en-US">
                <a:latin typeface="Arial" panose="020B0604020202020204" pitchFamily="34" charset="0"/>
                <a:cs typeface="Arial" panose="020B0604020202020204" pitchFamily="34" charset="0"/>
              </a:rPr>
              <a:t> treba definisati funkcionalnu zavisnost gustine od pritiska, jer tada gustina nije konstantna i ne može ići ispred integrala. Da bi se integral uopšte i mogao rešiti, fluid mora biti barotropan, tj gustina mora biti poznata funkcija pritiska, što je slučaj kod izotermske i adijabatske promena stanja.</a:t>
            </a:r>
          </a:p>
        </p:txBody>
      </p:sp>
      <p:sp>
        <p:nvSpPr>
          <p:cNvPr id="56324" name="Date Placeholder 3">
            <a:extLst>
              <a:ext uri="{FF2B5EF4-FFF2-40B4-BE49-F238E27FC236}">
                <a16:creationId xmlns:a16="http://schemas.microsoft.com/office/drawing/2014/main" id="{A3A7A8A5-E239-B5CF-7CC2-57D51800552F}"/>
              </a:ext>
            </a:extLst>
          </p:cNvPr>
          <p:cNvSpPr>
            <a:spLocks noGrp="1"/>
          </p:cNvSpPr>
          <p:nvPr>
            <p:ph type="dt" sz="quarter"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4FCF9C1A-146F-4D0B-B9A5-2E6995879CCF}" type="datetime11">
              <a:rPr lang="en-US" altLang="en-US" smtClean="0"/>
              <a:pPr>
                <a:spcBef>
                  <a:spcPct val="0"/>
                </a:spcBef>
              </a:pPr>
              <a:t>19:15:17</a:t>
            </a:fld>
            <a:endParaRPr lang="en-US" altLang="en-US"/>
          </a:p>
        </p:txBody>
      </p:sp>
      <p:sp>
        <p:nvSpPr>
          <p:cNvPr id="56325" name="Slide Number Placeholder 4">
            <a:extLst>
              <a:ext uri="{FF2B5EF4-FFF2-40B4-BE49-F238E27FC236}">
                <a16:creationId xmlns:a16="http://schemas.microsoft.com/office/drawing/2014/main" id="{B846CBB4-7793-7205-0A94-836581A5ED7E}"/>
              </a:ext>
            </a:extLst>
          </p:cNvPr>
          <p:cNvSpPr>
            <a:spLocks noGrp="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B908F4F9-D327-43D6-80D2-9A3B37B806FE}" type="slidenum">
              <a:rPr lang="en-US" altLang="en-US" smtClean="0"/>
              <a:pPr>
                <a:spcBef>
                  <a:spcPct val="0"/>
                </a:spcBef>
              </a:pPr>
              <a:t>24</a:t>
            </a:fld>
            <a:endParaRPr lang="en-US"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Slide Image Placeholder 1">
            <a:extLst>
              <a:ext uri="{FF2B5EF4-FFF2-40B4-BE49-F238E27FC236}">
                <a16:creationId xmlns:a16="http://schemas.microsoft.com/office/drawing/2014/main" id="{1A25B13E-5821-25B3-3693-4DADA4EC4154}"/>
              </a:ext>
            </a:extLst>
          </p:cNvPr>
          <p:cNvSpPr>
            <a:spLocks noGrp="1" noRot="1" noChangeAspect="1" noChangeArrowheads="1" noTextEdit="1"/>
          </p:cNvSpPr>
          <p:nvPr>
            <p:ph type="sldImg"/>
          </p:nvPr>
        </p:nvSpPr>
        <p:spPr>
          <a:ln/>
        </p:spPr>
      </p:sp>
      <p:sp>
        <p:nvSpPr>
          <p:cNvPr id="61443" name="Notes Placeholder 2">
            <a:extLst>
              <a:ext uri="{FF2B5EF4-FFF2-40B4-BE49-F238E27FC236}">
                <a16:creationId xmlns:a16="http://schemas.microsoft.com/office/drawing/2014/main" id="{A456A159-11BD-011F-7DE7-611CB084FF13}"/>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sr-Latn-RS" altLang="en-US">
                <a:latin typeface="Arial" panose="020B0604020202020204" pitchFamily="34" charset="0"/>
              </a:rPr>
              <a:t>Bernulijeva jednačina za stišljiv fluid pri adijabatskoj promeni stanja pokazuje da su brzine strujanja ograničene. </a:t>
            </a:r>
            <a:r>
              <a:rPr lang="en-US" altLang="en-US">
                <a:latin typeface="Arial" panose="020B0604020202020204" pitchFamily="34" charset="0"/>
              </a:rPr>
              <a:t>Ova jednacina pokazuje da je brzina kretanja fluid</a:t>
            </a:r>
            <a:r>
              <a:rPr lang="sr-Latn-RS" altLang="en-US">
                <a:latin typeface="Arial" panose="020B0604020202020204" pitchFamily="34" charset="0"/>
              </a:rPr>
              <a:t>nih delića</a:t>
            </a:r>
            <a:r>
              <a:rPr lang="en-US" altLang="en-US">
                <a:latin typeface="Arial" panose="020B0604020202020204" pitchFamily="34" charset="0"/>
              </a:rPr>
              <a:t> manja u ta</a:t>
            </a:r>
            <a:r>
              <a:rPr lang="sr-Latn-RS" altLang="en-US">
                <a:latin typeface="Arial" panose="020B0604020202020204" pitchFamily="34" charset="0"/>
              </a:rPr>
              <a:t>č</a:t>
            </a:r>
            <a:r>
              <a:rPr lang="en-US" altLang="en-US">
                <a:latin typeface="Arial" panose="020B0604020202020204" pitchFamily="34" charset="0"/>
              </a:rPr>
              <a:t>kama gde vlada ve</a:t>
            </a:r>
            <a:r>
              <a:rPr lang="sr-Latn-RS" altLang="en-US">
                <a:latin typeface="Arial" panose="020B0604020202020204" pitchFamily="34" charset="0"/>
              </a:rPr>
              <a:t>ć</a:t>
            </a:r>
            <a:r>
              <a:rPr lang="en-US" altLang="en-US">
                <a:latin typeface="Arial" panose="020B0604020202020204" pitchFamily="34" charset="0"/>
              </a:rPr>
              <a:t>a brzina zvuka i obrnuto. Na</a:t>
            </a:r>
            <a:r>
              <a:rPr lang="sr-Latn-RS" altLang="en-US">
                <a:latin typeface="Arial" panose="020B0604020202020204" pitchFamily="34" charset="0"/>
              </a:rPr>
              <a:t>j</a:t>
            </a:r>
            <a:r>
              <a:rPr lang="en-US" altLang="en-US">
                <a:latin typeface="Arial" panose="020B0604020202020204" pitchFamily="34" charset="0"/>
              </a:rPr>
              <a:t>ve</a:t>
            </a:r>
            <a:r>
              <a:rPr lang="sr-Latn-RS" altLang="en-US">
                <a:latin typeface="Arial" panose="020B0604020202020204" pitchFamily="34" charset="0"/>
              </a:rPr>
              <a:t>ća</a:t>
            </a:r>
            <a:r>
              <a:rPr lang="en-US" altLang="en-US">
                <a:latin typeface="Arial" panose="020B0604020202020204" pitchFamily="34" charset="0"/>
              </a:rPr>
              <a:t> brzin</a:t>
            </a:r>
            <a:r>
              <a:rPr lang="sr-Latn-RS" altLang="en-US">
                <a:latin typeface="Arial" panose="020B0604020202020204" pitchFamily="34" charset="0"/>
              </a:rPr>
              <a:t>a</a:t>
            </a:r>
            <a:r>
              <a:rPr lang="en-US" altLang="en-US">
                <a:latin typeface="Arial" panose="020B0604020202020204" pitchFamily="34" charset="0"/>
              </a:rPr>
              <a:t> zvuka </a:t>
            </a:r>
            <a:r>
              <a:rPr lang="sr-Latn-RS" altLang="en-US">
                <a:latin typeface="Arial" panose="020B0604020202020204" pitchFamily="34" charset="0"/>
              </a:rPr>
              <a:t>biće tamo gde </a:t>
            </a:r>
            <a:r>
              <a:rPr lang="en-US" altLang="en-US">
                <a:latin typeface="Arial" panose="020B0604020202020204" pitchFamily="34" charset="0"/>
              </a:rPr>
              <a:t>je brzina</a:t>
            </a:r>
            <a:r>
              <a:rPr lang="sr-Latn-RS" altLang="en-US">
                <a:latin typeface="Arial" panose="020B0604020202020204" pitchFamily="34" charset="0"/>
              </a:rPr>
              <a:t> kretanja</a:t>
            </a:r>
            <a:r>
              <a:rPr lang="en-US" altLang="en-US">
                <a:latin typeface="Arial" panose="020B0604020202020204" pitchFamily="34" charset="0"/>
              </a:rPr>
              <a:t> </a:t>
            </a:r>
            <a:r>
              <a:rPr lang="sr-Latn-RS" altLang="en-US">
                <a:latin typeface="Arial" panose="020B0604020202020204" pitchFamily="34" charset="0"/>
              </a:rPr>
              <a:t>fluida </a:t>
            </a:r>
            <a:r>
              <a:rPr lang="en-US" altLang="en-US">
                <a:latin typeface="Arial" panose="020B0604020202020204" pitchFamily="34" charset="0"/>
              </a:rPr>
              <a:t>jednaka nuli (v = 0), tj. gde fluid miruje.</a:t>
            </a:r>
            <a:r>
              <a:rPr lang="sr-Latn-RS" altLang="en-US">
                <a:latin typeface="Arial" panose="020B0604020202020204" pitchFamily="34" charset="0"/>
              </a:rPr>
              <a:t>, A najveća brzina strujanja je  slučaj kada je statički pritisak 0, tj. Kada je brzina prostiranja zvuka c=0.</a:t>
            </a:r>
            <a:endParaRPr lang="en-US" altLang="en-US">
              <a:latin typeface="Arial" panose="020B0604020202020204" pitchFamily="34" charset="0"/>
            </a:endParaRPr>
          </a:p>
        </p:txBody>
      </p:sp>
      <p:sp>
        <p:nvSpPr>
          <p:cNvPr id="61444" name="Date Placeholder 3">
            <a:extLst>
              <a:ext uri="{FF2B5EF4-FFF2-40B4-BE49-F238E27FC236}">
                <a16:creationId xmlns:a16="http://schemas.microsoft.com/office/drawing/2014/main" id="{591D9041-AC7A-70DB-24C2-3674C56E5D51}"/>
              </a:ext>
            </a:extLst>
          </p:cNvPr>
          <p:cNvSpPr>
            <a:spLocks noGrp="1" noChangeArrowheads="1"/>
          </p:cNvSpPr>
          <p:nvPr>
            <p:ph type="dt" sz="quarter"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fld id="{9BE47ABA-86F6-4369-BB9D-E8A314567DB6}" type="datetime11">
              <a:rPr lang="en-US" altLang="en-US" sz="1200" smtClean="0"/>
              <a:pPr/>
              <a:t>19:15:17</a:t>
            </a:fld>
            <a:endParaRPr lang="en-US" altLang="en-US" sz="1200"/>
          </a:p>
        </p:txBody>
      </p:sp>
      <p:sp>
        <p:nvSpPr>
          <p:cNvPr id="61445" name="Slide Number Placeholder 4">
            <a:extLst>
              <a:ext uri="{FF2B5EF4-FFF2-40B4-BE49-F238E27FC236}">
                <a16:creationId xmlns:a16="http://schemas.microsoft.com/office/drawing/2014/main" id="{EB9AE0A9-F839-DDB4-C9B4-DB96928BD123}"/>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fld id="{576BD744-B0C7-40BD-808F-8E30F70FCBA4}" type="slidenum">
              <a:rPr lang="en-US" altLang="en-US" sz="1200" smtClean="0"/>
              <a:pPr/>
              <a:t>28</a:t>
            </a:fld>
            <a:endParaRPr lang="en-US" altLang="en-US" sz="120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a:extLst>
              <a:ext uri="{FF2B5EF4-FFF2-40B4-BE49-F238E27FC236}">
                <a16:creationId xmlns:a16="http://schemas.microsoft.com/office/drawing/2014/main" id="{B46F4AC3-BC76-BB89-61F3-BA3C564DB3CC}"/>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Arial" panose="020B0604020202020204" pitchFamily="34" charset="0"/>
              </a:defRPr>
            </a:lvl1pPr>
            <a:lvl2pPr marL="742950" indent="-285750">
              <a:spcBef>
                <a:spcPct val="30000"/>
              </a:spcBef>
              <a:defRPr sz="1200">
                <a:solidFill>
                  <a:schemeClr val="tx1"/>
                </a:solidFill>
                <a:latin typeface="Arial" panose="020B0604020202020204" pitchFamily="34" charset="0"/>
              </a:defRPr>
            </a:lvl2pPr>
            <a:lvl3pPr marL="1143000" indent="-228600">
              <a:spcBef>
                <a:spcPct val="30000"/>
              </a:spcBef>
              <a:defRPr sz="1200">
                <a:solidFill>
                  <a:schemeClr val="tx1"/>
                </a:solidFill>
                <a:latin typeface="Arial" panose="020B0604020202020204" pitchFamily="34" charset="0"/>
              </a:defRPr>
            </a:lvl3pPr>
            <a:lvl4pPr marL="1600200" indent="-228600">
              <a:spcBef>
                <a:spcPct val="30000"/>
              </a:spcBef>
              <a:defRPr sz="1200">
                <a:solidFill>
                  <a:schemeClr val="tx1"/>
                </a:solidFill>
                <a:latin typeface="Arial" panose="020B0604020202020204" pitchFamily="34" charset="0"/>
              </a:defRPr>
            </a:lvl4pPr>
            <a:lvl5pPr marL="2057400" indent="-228600">
              <a:spcBef>
                <a:spcPct val="30000"/>
              </a:spcBef>
              <a:defRPr sz="1200">
                <a:solidFill>
                  <a:schemeClr val="tx1"/>
                </a:solidFill>
                <a:latin typeface="Arial" panose="020B0604020202020204" pitchFamily="34" charset="0"/>
              </a:defRPr>
            </a:lvl5pPr>
            <a:lvl6pPr marL="2514600" indent="-228600" eaLnBrk="0" fontAlgn="base" hangingPunct="0">
              <a:spcBef>
                <a:spcPct val="30000"/>
              </a:spcBef>
              <a:spcAft>
                <a:spcPct val="0"/>
              </a:spcAft>
              <a:defRPr sz="1200">
                <a:solidFill>
                  <a:schemeClr val="tx1"/>
                </a:solidFill>
                <a:latin typeface="Arial" panose="020B0604020202020204" pitchFamily="34" charset="0"/>
              </a:defRPr>
            </a:lvl6pPr>
            <a:lvl7pPr marL="2971800" indent="-228600" eaLnBrk="0" fontAlgn="base" hangingPunct="0">
              <a:spcBef>
                <a:spcPct val="30000"/>
              </a:spcBef>
              <a:spcAft>
                <a:spcPct val="0"/>
              </a:spcAft>
              <a:defRPr sz="1200">
                <a:solidFill>
                  <a:schemeClr val="tx1"/>
                </a:solidFill>
                <a:latin typeface="Arial" panose="020B0604020202020204" pitchFamily="34" charset="0"/>
              </a:defRPr>
            </a:lvl7pPr>
            <a:lvl8pPr marL="3429000" indent="-228600" eaLnBrk="0" fontAlgn="base" hangingPunct="0">
              <a:spcBef>
                <a:spcPct val="30000"/>
              </a:spcBef>
              <a:spcAft>
                <a:spcPct val="0"/>
              </a:spcAft>
              <a:defRPr sz="1200">
                <a:solidFill>
                  <a:schemeClr val="tx1"/>
                </a:solidFill>
                <a:latin typeface="Arial" panose="020B0604020202020204" pitchFamily="34" charset="0"/>
              </a:defRPr>
            </a:lvl8pPr>
            <a:lvl9pPr marL="3886200" indent="-228600" eaLnBrk="0" fontAlgn="base" hangingPunct="0">
              <a:spcBef>
                <a:spcPct val="30000"/>
              </a:spcBef>
              <a:spcAft>
                <a:spcPct val="0"/>
              </a:spcAft>
              <a:defRPr sz="1200">
                <a:solidFill>
                  <a:schemeClr val="tx1"/>
                </a:solidFill>
                <a:latin typeface="Arial" panose="020B0604020202020204" pitchFamily="34" charset="0"/>
              </a:defRPr>
            </a:lvl9pPr>
          </a:lstStyle>
          <a:p>
            <a:pPr>
              <a:spcBef>
                <a:spcPct val="0"/>
              </a:spcBef>
            </a:pPr>
            <a:fld id="{37F9EAE8-F89F-4B19-BF68-9561B0928607}" type="slidenum">
              <a:rPr lang="en-US" altLang="en-US" smtClean="0"/>
              <a:pPr>
                <a:spcBef>
                  <a:spcPct val="0"/>
                </a:spcBef>
              </a:pPr>
              <a:t>35</a:t>
            </a:fld>
            <a:endParaRPr lang="en-US" altLang="en-US"/>
          </a:p>
        </p:txBody>
      </p:sp>
      <p:sp>
        <p:nvSpPr>
          <p:cNvPr id="69635" name="Rectangle 2">
            <a:extLst>
              <a:ext uri="{FF2B5EF4-FFF2-40B4-BE49-F238E27FC236}">
                <a16:creationId xmlns:a16="http://schemas.microsoft.com/office/drawing/2014/main" id="{D4A80649-25F4-B110-A8B2-C15DB757244F}"/>
              </a:ext>
            </a:extLst>
          </p:cNvPr>
          <p:cNvSpPr>
            <a:spLocks noGrp="1" noRot="1" noChangeAspect="1" noChangeArrowheads="1" noTextEdit="1"/>
          </p:cNvSpPr>
          <p:nvPr>
            <p:ph type="sldImg"/>
          </p:nvPr>
        </p:nvSpPr>
        <p:spPr>
          <a:ln/>
        </p:spPr>
      </p:sp>
      <p:sp>
        <p:nvSpPr>
          <p:cNvPr id="69636" name="Rectangle 3">
            <a:extLst>
              <a:ext uri="{FF2B5EF4-FFF2-40B4-BE49-F238E27FC236}">
                <a16:creationId xmlns:a16="http://schemas.microsoft.com/office/drawing/2014/main" id="{9645DC20-B0AA-6CA7-75A1-BBDCDAF3C84F}"/>
              </a:ext>
            </a:extLst>
          </p:cNvPr>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sr-Latn-CS" altLang="en-US">
                <a:latin typeface="Arial" panose="020B0604020202020204" pitchFamily="34" charset="0"/>
              </a:rPr>
              <a:t>Kada se pomene mlaznik obično se pomisli na objekte koje kanališu strujnanje fluida kod kojih se sa smanjenjem poprečnog preseka povećava brzina strujanja. Međutim, najveća moguća brzina strujanja do koje se fluid može ubrzati u konvergentnom mlazniku je brzina zvuka (Ma=1), koje se javlja u izlaznoj ravni mlaznika, odnosno u grlu. Ubrzavanje fluida do brzina koje su veće od brzina zvuka (Ma</a:t>
            </a:r>
            <a:r>
              <a:rPr lang="en-US" altLang="en-US">
                <a:latin typeface="Arial" panose="020B0604020202020204" pitchFamily="34" charset="0"/>
                <a:cs typeface="Arial" panose="020B0604020202020204" pitchFamily="34" charset="0"/>
              </a:rPr>
              <a:t>&gt;</a:t>
            </a:r>
            <a:r>
              <a:rPr lang="sr-Latn-CS" altLang="en-US">
                <a:latin typeface="Arial" panose="020B0604020202020204" pitchFamily="34" charset="0"/>
                <a:cs typeface="Arial" panose="020B0604020202020204" pitchFamily="34" charset="0"/>
              </a:rPr>
              <a:t>1</a:t>
            </a:r>
            <a:r>
              <a:rPr lang="sr-Latn-CS" altLang="en-US">
                <a:latin typeface="Arial" panose="020B0604020202020204" pitchFamily="34" charset="0"/>
              </a:rPr>
              <a:t>) može se postići jedino dodavanjem divergentnog dela mlaznika na podzvučni deo na grlu.  </a:t>
            </a:r>
            <a:endParaRPr lang="en-US" altLang="en-US">
              <a:latin typeface="Arial" panose="020B0604020202020204"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slideMaster" Target="../slideMasters/slideMaster3.xml"/><Relationship Id="rId1" Type="http://schemas.openxmlformats.org/officeDocument/2006/relationships/themeOverride" Target="../theme/themeOverride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slideMaster" Target="../slideMasters/slideMaster3.xml"/><Relationship Id="rId1" Type="http://schemas.openxmlformats.org/officeDocument/2006/relationships/themeOverride" Target="../theme/themeOverride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slideMaster" Target="../slideMasters/slideMaster4.xml"/><Relationship Id="rId1" Type="http://schemas.openxmlformats.org/officeDocument/2006/relationships/themeOverride" Target="../theme/themeOverride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slideMaster" Target="../slideMasters/slideMaster4.xml"/><Relationship Id="rId1" Type="http://schemas.openxmlformats.org/officeDocument/2006/relationships/themeOverride" Target="../theme/themeOverride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29457746-01FC-01CF-38AF-594D84169381}"/>
              </a:ext>
            </a:extLst>
          </p:cNvPr>
          <p:cNvSpPr>
            <a:spLocks noGrp="1" noChangeArrowheads="1"/>
          </p:cNvSpPr>
          <p:nvPr>
            <p:ph type="dt" sz="half" idx="10"/>
          </p:nvPr>
        </p:nvSpPr>
        <p:spPr>
          <a:ln/>
        </p:spPr>
        <p:txBody>
          <a:bodyPr/>
          <a:lstStyle>
            <a:lvl1pPr>
              <a:defRPr/>
            </a:lvl1pPr>
          </a:lstStyle>
          <a:p>
            <a:pPr>
              <a:defRPr/>
            </a:pPr>
            <a:fld id="{30B929E5-DA54-4EF2-AB7D-5D1AB321BBE5}" type="datetime11">
              <a:rPr lang="en-US"/>
              <a:pPr>
                <a:defRPr/>
              </a:pPr>
              <a:t>19:15:17</a:t>
            </a:fld>
            <a:endParaRPr lang="en-US"/>
          </a:p>
        </p:txBody>
      </p:sp>
      <p:sp>
        <p:nvSpPr>
          <p:cNvPr id="5" name="Rectangle 6">
            <a:extLst>
              <a:ext uri="{FF2B5EF4-FFF2-40B4-BE49-F238E27FC236}">
                <a16:creationId xmlns:a16="http://schemas.microsoft.com/office/drawing/2014/main" id="{B0724779-58DE-70F4-E6C1-1E76EF67A96D}"/>
              </a:ext>
            </a:extLst>
          </p:cNvPr>
          <p:cNvSpPr>
            <a:spLocks noGrp="1" noChangeArrowheads="1"/>
          </p:cNvSpPr>
          <p:nvPr>
            <p:ph type="sldNum" sz="quarter" idx="11"/>
          </p:nvPr>
        </p:nvSpPr>
        <p:spPr>
          <a:ln/>
        </p:spPr>
        <p:txBody>
          <a:bodyPr/>
          <a:lstStyle>
            <a:lvl1pPr>
              <a:defRPr/>
            </a:lvl1pPr>
          </a:lstStyle>
          <a:p>
            <a:pPr>
              <a:defRPr/>
            </a:pPr>
            <a:fld id="{9A792C35-E8EA-4E7D-977B-890F2A297C5E}" type="slidenum">
              <a:rPr lang="en-US" altLang="en-US"/>
              <a:pPr>
                <a:defRPr/>
              </a:pPr>
              <a:t>‹#›</a:t>
            </a:fld>
            <a:endParaRPr lang="en-US" altLang="en-US"/>
          </a:p>
        </p:txBody>
      </p:sp>
    </p:spTree>
    <p:extLst>
      <p:ext uri="{BB962C8B-B14F-4D97-AF65-F5344CB8AC3E}">
        <p14:creationId xmlns:p14="http://schemas.microsoft.com/office/powerpoint/2010/main" val="427903716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ECAC8B8-60E2-4A12-E8BA-5FB26F588EC3}"/>
              </a:ext>
            </a:extLst>
          </p:cNvPr>
          <p:cNvSpPr>
            <a:spLocks noGrp="1" noChangeArrowheads="1"/>
          </p:cNvSpPr>
          <p:nvPr>
            <p:ph type="dt" sz="half" idx="10"/>
          </p:nvPr>
        </p:nvSpPr>
        <p:spPr>
          <a:ln/>
        </p:spPr>
        <p:txBody>
          <a:bodyPr/>
          <a:lstStyle>
            <a:lvl1pPr>
              <a:defRPr/>
            </a:lvl1pPr>
          </a:lstStyle>
          <a:p>
            <a:pPr>
              <a:defRPr/>
            </a:pPr>
            <a:fld id="{644A60C8-BFC3-41EC-8DA7-4D8E80E6F29F}" type="datetime11">
              <a:rPr lang="en-US"/>
              <a:pPr>
                <a:defRPr/>
              </a:pPr>
              <a:t>19:15:17</a:t>
            </a:fld>
            <a:endParaRPr lang="en-US"/>
          </a:p>
        </p:txBody>
      </p:sp>
      <p:sp>
        <p:nvSpPr>
          <p:cNvPr id="5" name="Rectangle 6">
            <a:extLst>
              <a:ext uri="{FF2B5EF4-FFF2-40B4-BE49-F238E27FC236}">
                <a16:creationId xmlns:a16="http://schemas.microsoft.com/office/drawing/2014/main" id="{3094F9C4-9274-944C-1DD2-AFEDE8DF29DF}"/>
              </a:ext>
            </a:extLst>
          </p:cNvPr>
          <p:cNvSpPr>
            <a:spLocks noGrp="1" noChangeArrowheads="1"/>
          </p:cNvSpPr>
          <p:nvPr>
            <p:ph type="sldNum" sz="quarter" idx="11"/>
          </p:nvPr>
        </p:nvSpPr>
        <p:spPr>
          <a:ln/>
        </p:spPr>
        <p:txBody>
          <a:bodyPr/>
          <a:lstStyle>
            <a:lvl1pPr>
              <a:defRPr/>
            </a:lvl1pPr>
          </a:lstStyle>
          <a:p>
            <a:pPr>
              <a:defRPr/>
            </a:pPr>
            <a:fld id="{962576EF-0345-4620-BFA3-3899D474FB28}" type="slidenum">
              <a:rPr lang="en-US" altLang="en-US"/>
              <a:pPr>
                <a:defRPr/>
              </a:pPr>
              <a:t>‹#›</a:t>
            </a:fld>
            <a:endParaRPr lang="en-US" altLang="en-US"/>
          </a:p>
        </p:txBody>
      </p:sp>
    </p:spTree>
    <p:extLst>
      <p:ext uri="{BB962C8B-B14F-4D97-AF65-F5344CB8AC3E}">
        <p14:creationId xmlns:p14="http://schemas.microsoft.com/office/powerpoint/2010/main" val="291725150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62FE88D7-6F13-B55D-0CA9-8061676E7C62}"/>
              </a:ext>
            </a:extLst>
          </p:cNvPr>
          <p:cNvSpPr>
            <a:spLocks noGrp="1" noChangeArrowheads="1"/>
          </p:cNvSpPr>
          <p:nvPr>
            <p:ph type="dt" sz="half" idx="10"/>
          </p:nvPr>
        </p:nvSpPr>
        <p:spPr>
          <a:ln/>
        </p:spPr>
        <p:txBody>
          <a:bodyPr/>
          <a:lstStyle>
            <a:lvl1pPr>
              <a:defRPr/>
            </a:lvl1pPr>
          </a:lstStyle>
          <a:p>
            <a:pPr>
              <a:defRPr/>
            </a:pPr>
            <a:fld id="{874A5C27-EB9D-4238-A896-35CE78882B9F}" type="datetime11">
              <a:rPr lang="en-US"/>
              <a:pPr>
                <a:defRPr/>
              </a:pPr>
              <a:t>19:15:17</a:t>
            </a:fld>
            <a:endParaRPr lang="en-US"/>
          </a:p>
        </p:txBody>
      </p:sp>
      <p:sp>
        <p:nvSpPr>
          <p:cNvPr id="5" name="Rectangle 6">
            <a:extLst>
              <a:ext uri="{FF2B5EF4-FFF2-40B4-BE49-F238E27FC236}">
                <a16:creationId xmlns:a16="http://schemas.microsoft.com/office/drawing/2014/main" id="{4F42CA32-A6BF-5CB8-2F24-B56CB40B418A}"/>
              </a:ext>
            </a:extLst>
          </p:cNvPr>
          <p:cNvSpPr>
            <a:spLocks noGrp="1" noChangeArrowheads="1"/>
          </p:cNvSpPr>
          <p:nvPr>
            <p:ph type="sldNum" sz="quarter" idx="11"/>
          </p:nvPr>
        </p:nvSpPr>
        <p:spPr>
          <a:ln/>
        </p:spPr>
        <p:txBody>
          <a:bodyPr/>
          <a:lstStyle>
            <a:lvl1pPr>
              <a:defRPr/>
            </a:lvl1pPr>
          </a:lstStyle>
          <a:p>
            <a:pPr>
              <a:defRPr/>
            </a:pPr>
            <a:fld id="{627867D9-C04D-44AB-AD4B-B945FE21CCFD}" type="slidenum">
              <a:rPr lang="en-US" altLang="en-US"/>
              <a:pPr>
                <a:defRPr/>
              </a:pPr>
              <a:t>‹#›</a:t>
            </a:fld>
            <a:endParaRPr lang="en-US" altLang="en-US"/>
          </a:p>
        </p:txBody>
      </p:sp>
    </p:spTree>
    <p:extLst>
      <p:ext uri="{BB962C8B-B14F-4D97-AF65-F5344CB8AC3E}">
        <p14:creationId xmlns:p14="http://schemas.microsoft.com/office/powerpoint/2010/main" val="16209978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B10FECFB-26B0-8AD4-97B1-2606BC259758}"/>
              </a:ext>
            </a:extLst>
          </p:cNvPr>
          <p:cNvSpPr>
            <a:spLocks noGrp="1" noChangeArrowheads="1"/>
          </p:cNvSpPr>
          <p:nvPr>
            <p:ph type="dt" sz="half" idx="10"/>
          </p:nvPr>
        </p:nvSpPr>
        <p:spPr>
          <a:ln/>
        </p:spPr>
        <p:txBody>
          <a:bodyPr/>
          <a:lstStyle>
            <a:lvl1pPr>
              <a:defRPr/>
            </a:lvl1pPr>
          </a:lstStyle>
          <a:p>
            <a:pPr>
              <a:defRPr/>
            </a:pPr>
            <a:fld id="{D7CAFF92-4CD7-4EF8-A6B0-E4780576EC85}" type="datetime11">
              <a:rPr lang="en-US"/>
              <a:pPr>
                <a:defRPr/>
              </a:pPr>
              <a:t>19:15:17</a:t>
            </a:fld>
            <a:endParaRPr lang="en-US"/>
          </a:p>
        </p:txBody>
      </p:sp>
      <p:sp>
        <p:nvSpPr>
          <p:cNvPr id="5" name="Rectangle 5">
            <a:extLst>
              <a:ext uri="{FF2B5EF4-FFF2-40B4-BE49-F238E27FC236}">
                <a16:creationId xmlns:a16="http://schemas.microsoft.com/office/drawing/2014/main" id="{65C9A783-FB6C-A79D-ACAD-ED0C737858C5}"/>
              </a:ext>
            </a:extLst>
          </p:cNvPr>
          <p:cNvSpPr>
            <a:spLocks noGrp="1" noChangeArrowheads="1"/>
          </p:cNvSpPr>
          <p:nvPr>
            <p:ph type="ftr" sz="quarter" idx="11"/>
          </p:nvPr>
        </p:nvSpPr>
        <p:spPr>
          <a:ln/>
        </p:spPr>
        <p:txBody>
          <a:bodyPr/>
          <a:lstStyle>
            <a:lvl1pPr>
              <a:defRPr/>
            </a:lvl1pPr>
          </a:lstStyle>
          <a:p>
            <a:pPr>
              <a:defRPr/>
            </a:pPr>
            <a:r>
              <a:rPr lang="en-US"/>
              <a:t>Saobraćajni fakultet u Beogradu                                           dr Gordana Kastratović</a:t>
            </a:r>
          </a:p>
        </p:txBody>
      </p:sp>
      <p:sp>
        <p:nvSpPr>
          <p:cNvPr id="6" name="Rectangle 6">
            <a:extLst>
              <a:ext uri="{FF2B5EF4-FFF2-40B4-BE49-F238E27FC236}">
                <a16:creationId xmlns:a16="http://schemas.microsoft.com/office/drawing/2014/main" id="{5A1AF738-C190-D5B3-1A5D-FD8286403127}"/>
              </a:ext>
            </a:extLst>
          </p:cNvPr>
          <p:cNvSpPr>
            <a:spLocks noGrp="1" noChangeArrowheads="1"/>
          </p:cNvSpPr>
          <p:nvPr>
            <p:ph type="sldNum" sz="quarter" idx="12"/>
          </p:nvPr>
        </p:nvSpPr>
        <p:spPr>
          <a:ln/>
        </p:spPr>
        <p:txBody>
          <a:bodyPr/>
          <a:lstStyle>
            <a:lvl1pPr>
              <a:defRPr/>
            </a:lvl1pPr>
          </a:lstStyle>
          <a:p>
            <a:pPr>
              <a:defRPr/>
            </a:pPr>
            <a:fld id="{22BD2129-0CD7-4638-948E-36F7360D2FE9}" type="slidenum">
              <a:rPr lang="en-US" altLang="en-US"/>
              <a:pPr>
                <a:defRPr/>
              </a:pPr>
              <a:t>‹#›</a:t>
            </a:fld>
            <a:endParaRPr lang="en-US" altLang="en-US"/>
          </a:p>
        </p:txBody>
      </p:sp>
    </p:spTree>
    <p:extLst>
      <p:ext uri="{BB962C8B-B14F-4D97-AF65-F5344CB8AC3E}">
        <p14:creationId xmlns:p14="http://schemas.microsoft.com/office/powerpoint/2010/main" val="185160238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D1E9454-5EC4-0179-7595-68FA2EF24F17}"/>
              </a:ext>
            </a:extLst>
          </p:cNvPr>
          <p:cNvSpPr>
            <a:spLocks noGrp="1" noChangeArrowheads="1"/>
          </p:cNvSpPr>
          <p:nvPr>
            <p:ph type="dt" sz="half" idx="10"/>
          </p:nvPr>
        </p:nvSpPr>
        <p:spPr>
          <a:ln/>
        </p:spPr>
        <p:txBody>
          <a:bodyPr/>
          <a:lstStyle>
            <a:lvl1pPr>
              <a:defRPr/>
            </a:lvl1pPr>
          </a:lstStyle>
          <a:p>
            <a:pPr>
              <a:defRPr/>
            </a:pPr>
            <a:fld id="{EDD2A33E-8499-4B73-9A2C-4568267CEB86}" type="datetime11">
              <a:rPr lang="en-US"/>
              <a:pPr>
                <a:defRPr/>
              </a:pPr>
              <a:t>19:15:17</a:t>
            </a:fld>
            <a:endParaRPr lang="en-US"/>
          </a:p>
        </p:txBody>
      </p:sp>
      <p:sp>
        <p:nvSpPr>
          <p:cNvPr id="5" name="Rectangle 5">
            <a:extLst>
              <a:ext uri="{FF2B5EF4-FFF2-40B4-BE49-F238E27FC236}">
                <a16:creationId xmlns:a16="http://schemas.microsoft.com/office/drawing/2014/main" id="{D88B07A5-3E86-4D99-5881-36E99B38EE85}"/>
              </a:ext>
            </a:extLst>
          </p:cNvPr>
          <p:cNvSpPr>
            <a:spLocks noGrp="1" noChangeArrowheads="1"/>
          </p:cNvSpPr>
          <p:nvPr>
            <p:ph type="ftr" sz="quarter" idx="11"/>
          </p:nvPr>
        </p:nvSpPr>
        <p:spPr>
          <a:ln/>
        </p:spPr>
        <p:txBody>
          <a:bodyPr/>
          <a:lstStyle>
            <a:lvl1pPr>
              <a:defRPr/>
            </a:lvl1pPr>
          </a:lstStyle>
          <a:p>
            <a:pPr>
              <a:defRPr/>
            </a:pPr>
            <a:r>
              <a:rPr lang="en-US"/>
              <a:t>Saobraćajni fakultet u Beogradu                                           dr Gordana Kastratović</a:t>
            </a:r>
          </a:p>
        </p:txBody>
      </p:sp>
      <p:sp>
        <p:nvSpPr>
          <p:cNvPr id="6" name="Rectangle 6">
            <a:extLst>
              <a:ext uri="{FF2B5EF4-FFF2-40B4-BE49-F238E27FC236}">
                <a16:creationId xmlns:a16="http://schemas.microsoft.com/office/drawing/2014/main" id="{9F159B03-3EA5-C81E-7288-3E504847E7A8}"/>
              </a:ext>
            </a:extLst>
          </p:cNvPr>
          <p:cNvSpPr>
            <a:spLocks noGrp="1" noChangeArrowheads="1"/>
          </p:cNvSpPr>
          <p:nvPr>
            <p:ph type="sldNum" sz="quarter" idx="12"/>
          </p:nvPr>
        </p:nvSpPr>
        <p:spPr>
          <a:ln/>
        </p:spPr>
        <p:txBody>
          <a:bodyPr/>
          <a:lstStyle>
            <a:lvl1pPr>
              <a:defRPr/>
            </a:lvl1pPr>
          </a:lstStyle>
          <a:p>
            <a:pPr>
              <a:defRPr/>
            </a:pPr>
            <a:fld id="{CA7C399B-C023-43B5-ABD1-0B4D6DF6C6CD}" type="slidenum">
              <a:rPr lang="en-US" altLang="en-US"/>
              <a:pPr>
                <a:defRPr/>
              </a:pPr>
              <a:t>‹#›</a:t>
            </a:fld>
            <a:endParaRPr lang="en-US" altLang="en-US"/>
          </a:p>
        </p:txBody>
      </p:sp>
    </p:spTree>
    <p:extLst>
      <p:ext uri="{BB962C8B-B14F-4D97-AF65-F5344CB8AC3E}">
        <p14:creationId xmlns:p14="http://schemas.microsoft.com/office/powerpoint/2010/main" val="403188269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78C23E7E-CA01-5BED-B1C1-C57B700BCFB6}"/>
              </a:ext>
            </a:extLst>
          </p:cNvPr>
          <p:cNvSpPr>
            <a:spLocks noGrp="1" noChangeArrowheads="1"/>
          </p:cNvSpPr>
          <p:nvPr>
            <p:ph type="dt" sz="half" idx="10"/>
          </p:nvPr>
        </p:nvSpPr>
        <p:spPr>
          <a:ln/>
        </p:spPr>
        <p:txBody>
          <a:bodyPr/>
          <a:lstStyle>
            <a:lvl1pPr>
              <a:defRPr/>
            </a:lvl1pPr>
          </a:lstStyle>
          <a:p>
            <a:pPr>
              <a:defRPr/>
            </a:pPr>
            <a:fld id="{E9F94910-9BC0-44BE-B2A3-C1BF0F6B11E8}" type="datetime11">
              <a:rPr lang="en-US"/>
              <a:pPr>
                <a:defRPr/>
              </a:pPr>
              <a:t>19:15:17</a:t>
            </a:fld>
            <a:endParaRPr lang="en-US"/>
          </a:p>
        </p:txBody>
      </p:sp>
      <p:sp>
        <p:nvSpPr>
          <p:cNvPr id="5" name="Rectangle 5">
            <a:extLst>
              <a:ext uri="{FF2B5EF4-FFF2-40B4-BE49-F238E27FC236}">
                <a16:creationId xmlns:a16="http://schemas.microsoft.com/office/drawing/2014/main" id="{EC596100-CA48-D58A-F8E9-028911DD4DFA}"/>
              </a:ext>
            </a:extLst>
          </p:cNvPr>
          <p:cNvSpPr>
            <a:spLocks noGrp="1" noChangeArrowheads="1"/>
          </p:cNvSpPr>
          <p:nvPr>
            <p:ph type="ftr" sz="quarter" idx="11"/>
          </p:nvPr>
        </p:nvSpPr>
        <p:spPr>
          <a:ln/>
        </p:spPr>
        <p:txBody>
          <a:bodyPr/>
          <a:lstStyle>
            <a:lvl1pPr>
              <a:defRPr/>
            </a:lvl1pPr>
          </a:lstStyle>
          <a:p>
            <a:pPr>
              <a:defRPr/>
            </a:pPr>
            <a:r>
              <a:rPr lang="en-US"/>
              <a:t>Saobraćajni fakultet u Beogradu                                           dr Gordana Kastratović</a:t>
            </a:r>
          </a:p>
        </p:txBody>
      </p:sp>
      <p:sp>
        <p:nvSpPr>
          <p:cNvPr id="6" name="Rectangle 6">
            <a:extLst>
              <a:ext uri="{FF2B5EF4-FFF2-40B4-BE49-F238E27FC236}">
                <a16:creationId xmlns:a16="http://schemas.microsoft.com/office/drawing/2014/main" id="{5EBA46D5-428F-2E20-2504-2A963FAC0566}"/>
              </a:ext>
            </a:extLst>
          </p:cNvPr>
          <p:cNvSpPr>
            <a:spLocks noGrp="1" noChangeArrowheads="1"/>
          </p:cNvSpPr>
          <p:nvPr>
            <p:ph type="sldNum" sz="quarter" idx="12"/>
          </p:nvPr>
        </p:nvSpPr>
        <p:spPr>
          <a:ln/>
        </p:spPr>
        <p:txBody>
          <a:bodyPr/>
          <a:lstStyle>
            <a:lvl1pPr>
              <a:defRPr/>
            </a:lvl1pPr>
          </a:lstStyle>
          <a:p>
            <a:pPr>
              <a:defRPr/>
            </a:pPr>
            <a:fld id="{73E70306-43D3-4980-8AEC-28F6C78E7E59}" type="slidenum">
              <a:rPr lang="en-US" altLang="en-US"/>
              <a:pPr>
                <a:defRPr/>
              </a:pPr>
              <a:t>‹#›</a:t>
            </a:fld>
            <a:endParaRPr lang="en-US" altLang="en-US"/>
          </a:p>
        </p:txBody>
      </p:sp>
    </p:spTree>
    <p:extLst>
      <p:ext uri="{BB962C8B-B14F-4D97-AF65-F5344CB8AC3E}">
        <p14:creationId xmlns:p14="http://schemas.microsoft.com/office/powerpoint/2010/main" val="397286017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55CA752C-79C5-E2EC-8C6F-840F77F22A4B}"/>
              </a:ext>
            </a:extLst>
          </p:cNvPr>
          <p:cNvSpPr>
            <a:spLocks noGrp="1" noChangeArrowheads="1"/>
          </p:cNvSpPr>
          <p:nvPr>
            <p:ph type="dt" sz="half" idx="10"/>
          </p:nvPr>
        </p:nvSpPr>
        <p:spPr>
          <a:ln/>
        </p:spPr>
        <p:txBody>
          <a:bodyPr/>
          <a:lstStyle>
            <a:lvl1pPr>
              <a:defRPr/>
            </a:lvl1pPr>
          </a:lstStyle>
          <a:p>
            <a:pPr>
              <a:defRPr/>
            </a:pPr>
            <a:fld id="{0A50613B-5DC3-4286-8C10-92BAD49EFB39}" type="datetime11">
              <a:rPr lang="en-US"/>
              <a:pPr>
                <a:defRPr/>
              </a:pPr>
              <a:t>19:15:17</a:t>
            </a:fld>
            <a:endParaRPr lang="en-US"/>
          </a:p>
        </p:txBody>
      </p:sp>
      <p:sp>
        <p:nvSpPr>
          <p:cNvPr id="6" name="Rectangle 5">
            <a:extLst>
              <a:ext uri="{FF2B5EF4-FFF2-40B4-BE49-F238E27FC236}">
                <a16:creationId xmlns:a16="http://schemas.microsoft.com/office/drawing/2014/main" id="{6BFEAC84-C525-3F2E-F54B-48BC04F0DBA5}"/>
              </a:ext>
            </a:extLst>
          </p:cNvPr>
          <p:cNvSpPr>
            <a:spLocks noGrp="1" noChangeArrowheads="1"/>
          </p:cNvSpPr>
          <p:nvPr>
            <p:ph type="ftr" sz="quarter" idx="11"/>
          </p:nvPr>
        </p:nvSpPr>
        <p:spPr>
          <a:ln/>
        </p:spPr>
        <p:txBody>
          <a:bodyPr/>
          <a:lstStyle>
            <a:lvl1pPr>
              <a:defRPr/>
            </a:lvl1pPr>
          </a:lstStyle>
          <a:p>
            <a:pPr>
              <a:defRPr/>
            </a:pPr>
            <a:r>
              <a:rPr lang="en-US"/>
              <a:t>Saobraćajni fakultet u Beogradu                                           dr Gordana Kastratović</a:t>
            </a:r>
          </a:p>
        </p:txBody>
      </p:sp>
      <p:sp>
        <p:nvSpPr>
          <p:cNvPr id="7" name="Rectangle 6">
            <a:extLst>
              <a:ext uri="{FF2B5EF4-FFF2-40B4-BE49-F238E27FC236}">
                <a16:creationId xmlns:a16="http://schemas.microsoft.com/office/drawing/2014/main" id="{26A1D86A-321C-F2FA-8B55-AD22587807CD}"/>
              </a:ext>
            </a:extLst>
          </p:cNvPr>
          <p:cNvSpPr>
            <a:spLocks noGrp="1" noChangeArrowheads="1"/>
          </p:cNvSpPr>
          <p:nvPr>
            <p:ph type="sldNum" sz="quarter" idx="12"/>
          </p:nvPr>
        </p:nvSpPr>
        <p:spPr>
          <a:ln/>
        </p:spPr>
        <p:txBody>
          <a:bodyPr/>
          <a:lstStyle>
            <a:lvl1pPr>
              <a:defRPr/>
            </a:lvl1pPr>
          </a:lstStyle>
          <a:p>
            <a:pPr>
              <a:defRPr/>
            </a:pPr>
            <a:fld id="{6CB849A2-F11B-4D24-86B6-32C2F74993CB}" type="slidenum">
              <a:rPr lang="en-US" altLang="en-US"/>
              <a:pPr>
                <a:defRPr/>
              </a:pPr>
              <a:t>‹#›</a:t>
            </a:fld>
            <a:endParaRPr lang="en-US" altLang="en-US"/>
          </a:p>
        </p:txBody>
      </p:sp>
    </p:spTree>
    <p:extLst>
      <p:ext uri="{BB962C8B-B14F-4D97-AF65-F5344CB8AC3E}">
        <p14:creationId xmlns:p14="http://schemas.microsoft.com/office/powerpoint/2010/main" val="314987264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37B5517B-C5B7-7310-7C1C-911BF654A469}"/>
              </a:ext>
            </a:extLst>
          </p:cNvPr>
          <p:cNvSpPr>
            <a:spLocks noGrp="1" noChangeArrowheads="1"/>
          </p:cNvSpPr>
          <p:nvPr>
            <p:ph type="dt" sz="half" idx="10"/>
          </p:nvPr>
        </p:nvSpPr>
        <p:spPr>
          <a:ln/>
        </p:spPr>
        <p:txBody>
          <a:bodyPr/>
          <a:lstStyle>
            <a:lvl1pPr>
              <a:defRPr/>
            </a:lvl1pPr>
          </a:lstStyle>
          <a:p>
            <a:pPr>
              <a:defRPr/>
            </a:pPr>
            <a:fld id="{176B0B7A-D94C-4C7B-8250-EAC70A5374E2}" type="datetime11">
              <a:rPr lang="en-US"/>
              <a:pPr>
                <a:defRPr/>
              </a:pPr>
              <a:t>19:15:17</a:t>
            </a:fld>
            <a:endParaRPr lang="en-US"/>
          </a:p>
        </p:txBody>
      </p:sp>
      <p:sp>
        <p:nvSpPr>
          <p:cNvPr id="8" name="Rectangle 5">
            <a:extLst>
              <a:ext uri="{FF2B5EF4-FFF2-40B4-BE49-F238E27FC236}">
                <a16:creationId xmlns:a16="http://schemas.microsoft.com/office/drawing/2014/main" id="{720E2BE9-57A7-78DF-5453-008C5AC119EB}"/>
              </a:ext>
            </a:extLst>
          </p:cNvPr>
          <p:cNvSpPr>
            <a:spLocks noGrp="1" noChangeArrowheads="1"/>
          </p:cNvSpPr>
          <p:nvPr>
            <p:ph type="ftr" sz="quarter" idx="11"/>
          </p:nvPr>
        </p:nvSpPr>
        <p:spPr>
          <a:ln/>
        </p:spPr>
        <p:txBody>
          <a:bodyPr/>
          <a:lstStyle>
            <a:lvl1pPr>
              <a:defRPr/>
            </a:lvl1pPr>
          </a:lstStyle>
          <a:p>
            <a:pPr>
              <a:defRPr/>
            </a:pPr>
            <a:r>
              <a:rPr lang="en-US"/>
              <a:t>Saobraćajni fakultet u Beogradu                                           dr Gordana Kastratović</a:t>
            </a:r>
          </a:p>
        </p:txBody>
      </p:sp>
      <p:sp>
        <p:nvSpPr>
          <p:cNvPr id="9" name="Rectangle 6">
            <a:extLst>
              <a:ext uri="{FF2B5EF4-FFF2-40B4-BE49-F238E27FC236}">
                <a16:creationId xmlns:a16="http://schemas.microsoft.com/office/drawing/2014/main" id="{F15FF025-6A74-10FD-17D8-12288ADDFD55}"/>
              </a:ext>
            </a:extLst>
          </p:cNvPr>
          <p:cNvSpPr>
            <a:spLocks noGrp="1" noChangeArrowheads="1"/>
          </p:cNvSpPr>
          <p:nvPr>
            <p:ph type="sldNum" sz="quarter" idx="12"/>
          </p:nvPr>
        </p:nvSpPr>
        <p:spPr>
          <a:ln/>
        </p:spPr>
        <p:txBody>
          <a:bodyPr/>
          <a:lstStyle>
            <a:lvl1pPr>
              <a:defRPr/>
            </a:lvl1pPr>
          </a:lstStyle>
          <a:p>
            <a:pPr>
              <a:defRPr/>
            </a:pPr>
            <a:fld id="{3D375D03-9221-4814-A3B8-7D0DA78EE8CE}" type="slidenum">
              <a:rPr lang="en-US" altLang="en-US"/>
              <a:pPr>
                <a:defRPr/>
              </a:pPr>
              <a:t>‹#›</a:t>
            </a:fld>
            <a:endParaRPr lang="en-US" altLang="en-US"/>
          </a:p>
        </p:txBody>
      </p:sp>
    </p:spTree>
    <p:extLst>
      <p:ext uri="{BB962C8B-B14F-4D97-AF65-F5344CB8AC3E}">
        <p14:creationId xmlns:p14="http://schemas.microsoft.com/office/powerpoint/2010/main" val="371831100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F3C91913-3727-7ED3-F7F1-EEBD7EB74ABF}"/>
              </a:ext>
            </a:extLst>
          </p:cNvPr>
          <p:cNvSpPr>
            <a:spLocks noGrp="1" noChangeArrowheads="1"/>
          </p:cNvSpPr>
          <p:nvPr>
            <p:ph type="dt" sz="half" idx="10"/>
          </p:nvPr>
        </p:nvSpPr>
        <p:spPr>
          <a:ln/>
        </p:spPr>
        <p:txBody>
          <a:bodyPr/>
          <a:lstStyle>
            <a:lvl1pPr>
              <a:defRPr/>
            </a:lvl1pPr>
          </a:lstStyle>
          <a:p>
            <a:pPr>
              <a:defRPr/>
            </a:pPr>
            <a:fld id="{DBA6F05E-DED5-441B-8EBA-5A14399445F6}" type="datetime11">
              <a:rPr lang="en-US"/>
              <a:pPr>
                <a:defRPr/>
              </a:pPr>
              <a:t>19:15:17</a:t>
            </a:fld>
            <a:endParaRPr lang="en-US"/>
          </a:p>
        </p:txBody>
      </p:sp>
      <p:sp>
        <p:nvSpPr>
          <p:cNvPr id="4" name="Rectangle 5">
            <a:extLst>
              <a:ext uri="{FF2B5EF4-FFF2-40B4-BE49-F238E27FC236}">
                <a16:creationId xmlns:a16="http://schemas.microsoft.com/office/drawing/2014/main" id="{B2EB2D43-0BE4-304A-DBAC-78C55D049561}"/>
              </a:ext>
            </a:extLst>
          </p:cNvPr>
          <p:cNvSpPr>
            <a:spLocks noGrp="1" noChangeArrowheads="1"/>
          </p:cNvSpPr>
          <p:nvPr>
            <p:ph type="ftr" sz="quarter" idx="11"/>
          </p:nvPr>
        </p:nvSpPr>
        <p:spPr>
          <a:ln/>
        </p:spPr>
        <p:txBody>
          <a:bodyPr/>
          <a:lstStyle>
            <a:lvl1pPr>
              <a:defRPr/>
            </a:lvl1pPr>
          </a:lstStyle>
          <a:p>
            <a:pPr>
              <a:defRPr/>
            </a:pPr>
            <a:r>
              <a:rPr lang="en-US"/>
              <a:t>Saobraćajni fakultet u Beogradu                                           dr Gordana Kastratović</a:t>
            </a:r>
          </a:p>
        </p:txBody>
      </p:sp>
      <p:sp>
        <p:nvSpPr>
          <p:cNvPr id="5" name="Rectangle 6">
            <a:extLst>
              <a:ext uri="{FF2B5EF4-FFF2-40B4-BE49-F238E27FC236}">
                <a16:creationId xmlns:a16="http://schemas.microsoft.com/office/drawing/2014/main" id="{1225BAD8-981C-1A74-D5AF-296036F5F1C1}"/>
              </a:ext>
            </a:extLst>
          </p:cNvPr>
          <p:cNvSpPr>
            <a:spLocks noGrp="1" noChangeArrowheads="1"/>
          </p:cNvSpPr>
          <p:nvPr>
            <p:ph type="sldNum" sz="quarter" idx="12"/>
          </p:nvPr>
        </p:nvSpPr>
        <p:spPr>
          <a:ln/>
        </p:spPr>
        <p:txBody>
          <a:bodyPr/>
          <a:lstStyle>
            <a:lvl1pPr>
              <a:defRPr/>
            </a:lvl1pPr>
          </a:lstStyle>
          <a:p>
            <a:pPr>
              <a:defRPr/>
            </a:pPr>
            <a:fld id="{3A9BBA67-0EA7-4ED2-8DCA-5D285D11995D}" type="slidenum">
              <a:rPr lang="en-US" altLang="en-US"/>
              <a:pPr>
                <a:defRPr/>
              </a:pPr>
              <a:t>‹#›</a:t>
            </a:fld>
            <a:endParaRPr lang="en-US" altLang="en-US"/>
          </a:p>
        </p:txBody>
      </p:sp>
    </p:spTree>
    <p:extLst>
      <p:ext uri="{BB962C8B-B14F-4D97-AF65-F5344CB8AC3E}">
        <p14:creationId xmlns:p14="http://schemas.microsoft.com/office/powerpoint/2010/main" val="201027577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55504D9C-20D1-0175-071B-2EE6BA2776E3}"/>
              </a:ext>
            </a:extLst>
          </p:cNvPr>
          <p:cNvSpPr>
            <a:spLocks noGrp="1" noChangeArrowheads="1"/>
          </p:cNvSpPr>
          <p:nvPr>
            <p:ph type="dt" sz="half" idx="10"/>
          </p:nvPr>
        </p:nvSpPr>
        <p:spPr>
          <a:ln/>
        </p:spPr>
        <p:txBody>
          <a:bodyPr/>
          <a:lstStyle>
            <a:lvl1pPr>
              <a:defRPr/>
            </a:lvl1pPr>
          </a:lstStyle>
          <a:p>
            <a:pPr>
              <a:defRPr/>
            </a:pPr>
            <a:fld id="{D14FA7C4-F980-4C03-9182-BCAE77606B79}" type="datetime11">
              <a:rPr lang="en-US"/>
              <a:pPr>
                <a:defRPr/>
              </a:pPr>
              <a:t>19:15:17</a:t>
            </a:fld>
            <a:endParaRPr lang="en-US"/>
          </a:p>
        </p:txBody>
      </p:sp>
      <p:sp>
        <p:nvSpPr>
          <p:cNvPr id="3" name="Rectangle 5">
            <a:extLst>
              <a:ext uri="{FF2B5EF4-FFF2-40B4-BE49-F238E27FC236}">
                <a16:creationId xmlns:a16="http://schemas.microsoft.com/office/drawing/2014/main" id="{C0F2386D-0663-DCA5-367D-4CC47D34BC89}"/>
              </a:ext>
            </a:extLst>
          </p:cNvPr>
          <p:cNvSpPr>
            <a:spLocks noGrp="1" noChangeArrowheads="1"/>
          </p:cNvSpPr>
          <p:nvPr>
            <p:ph type="ftr" sz="quarter" idx="11"/>
          </p:nvPr>
        </p:nvSpPr>
        <p:spPr>
          <a:ln/>
        </p:spPr>
        <p:txBody>
          <a:bodyPr/>
          <a:lstStyle>
            <a:lvl1pPr>
              <a:defRPr/>
            </a:lvl1pPr>
          </a:lstStyle>
          <a:p>
            <a:pPr>
              <a:defRPr/>
            </a:pPr>
            <a:r>
              <a:rPr lang="en-US"/>
              <a:t>Saobraćajni fakultet u Beogradu                                           dr Gordana Kastratović</a:t>
            </a:r>
          </a:p>
        </p:txBody>
      </p:sp>
      <p:sp>
        <p:nvSpPr>
          <p:cNvPr id="4" name="Rectangle 6">
            <a:extLst>
              <a:ext uri="{FF2B5EF4-FFF2-40B4-BE49-F238E27FC236}">
                <a16:creationId xmlns:a16="http://schemas.microsoft.com/office/drawing/2014/main" id="{F682188A-11E5-A02A-6F03-003CB9067ACF}"/>
              </a:ext>
            </a:extLst>
          </p:cNvPr>
          <p:cNvSpPr>
            <a:spLocks noGrp="1" noChangeArrowheads="1"/>
          </p:cNvSpPr>
          <p:nvPr>
            <p:ph type="sldNum" sz="quarter" idx="12"/>
          </p:nvPr>
        </p:nvSpPr>
        <p:spPr>
          <a:ln/>
        </p:spPr>
        <p:txBody>
          <a:bodyPr/>
          <a:lstStyle>
            <a:lvl1pPr>
              <a:defRPr/>
            </a:lvl1pPr>
          </a:lstStyle>
          <a:p>
            <a:pPr>
              <a:defRPr/>
            </a:pPr>
            <a:fld id="{614C92D2-F841-4E6E-8411-89097B623C8A}" type="slidenum">
              <a:rPr lang="en-US" altLang="en-US"/>
              <a:pPr>
                <a:defRPr/>
              </a:pPr>
              <a:t>‹#›</a:t>
            </a:fld>
            <a:endParaRPr lang="en-US" altLang="en-US"/>
          </a:p>
        </p:txBody>
      </p:sp>
    </p:spTree>
    <p:extLst>
      <p:ext uri="{BB962C8B-B14F-4D97-AF65-F5344CB8AC3E}">
        <p14:creationId xmlns:p14="http://schemas.microsoft.com/office/powerpoint/2010/main" val="375170117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95725E81-785E-3864-DC5F-C1E6928B3673}"/>
              </a:ext>
            </a:extLst>
          </p:cNvPr>
          <p:cNvSpPr>
            <a:spLocks noGrp="1" noChangeArrowheads="1"/>
          </p:cNvSpPr>
          <p:nvPr>
            <p:ph type="dt" sz="half" idx="10"/>
          </p:nvPr>
        </p:nvSpPr>
        <p:spPr>
          <a:ln/>
        </p:spPr>
        <p:txBody>
          <a:bodyPr/>
          <a:lstStyle>
            <a:lvl1pPr>
              <a:defRPr/>
            </a:lvl1pPr>
          </a:lstStyle>
          <a:p>
            <a:pPr>
              <a:defRPr/>
            </a:pPr>
            <a:fld id="{9323FF60-D215-4A21-9FA2-4212FDA1D9F4}" type="datetime11">
              <a:rPr lang="en-US"/>
              <a:pPr>
                <a:defRPr/>
              </a:pPr>
              <a:t>19:15:17</a:t>
            </a:fld>
            <a:endParaRPr lang="en-US"/>
          </a:p>
        </p:txBody>
      </p:sp>
      <p:sp>
        <p:nvSpPr>
          <p:cNvPr id="6" name="Rectangle 5">
            <a:extLst>
              <a:ext uri="{FF2B5EF4-FFF2-40B4-BE49-F238E27FC236}">
                <a16:creationId xmlns:a16="http://schemas.microsoft.com/office/drawing/2014/main" id="{143313B5-FEA9-4602-13AE-D80080AE0C02}"/>
              </a:ext>
            </a:extLst>
          </p:cNvPr>
          <p:cNvSpPr>
            <a:spLocks noGrp="1" noChangeArrowheads="1"/>
          </p:cNvSpPr>
          <p:nvPr>
            <p:ph type="ftr" sz="quarter" idx="11"/>
          </p:nvPr>
        </p:nvSpPr>
        <p:spPr>
          <a:ln/>
        </p:spPr>
        <p:txBody>
          <a:bodyPr/>
          <a:lstStyle>
            <a:lvl1pPr>
              <a:defRPr/>
            </a:lvl1pPr>
          </a:lstStyle>
          <a:p>
            <a:pPr>
              <a:defRPr/>
            </a:pPr>
            <a:r>
              <a:rPr lang="en-US"/>
              <a:t>Saobraćajni fakultet u Beogradu                                           dr Gordana Kastratović</a:t>
            </a:r>
          </a:p>
        </p:txBody>
      </p:sp>
      <p:sp>
        <p:nvSpPr>
          <p:cNvPr id="7" name="Rectangle 6">
            <a:extLst>
              <a:ext uri="{FF2B5EF4-FFF2-40B4-BE49-F238E27FC236}">
                <a16:creationId xmlns:a16="http://schemas.microsoft.com/office/drawing/2014/main" id="{311C0A36-8752-35E2-11F9-E2A88DEDCA29}"/>
              </a:ext>
            </a:extLst>
          </p:cNvPr>
          <p:cNvSpPr>
            <a:spLocks noGrp="1" noChangeArrowheads="1"/>
          </p:cNvSpPr>
          <p:nvPr>
            <p:ph type="sldNum" sz="quarter" idx="12"/>
          </p:nvPr>
        </p:nvSpPr>
        <p:spPr>
          <a:ln/>
        </p:spPr>
        <p:txBody>
          <a:bodyPr/>
          <a:lstStyle>
            <a:lvl1pPr>
              <a:defRPr/>
            </a:lvl1pPr>
          </a:lstStyle>
          <a:p>
            <a:pPr>
              <a:defRPr/>
            </a:pPr>
            <a:fld id="{4D0DAC65-DFE6-4B87-8230-2F3C39C11E4E}" type="slidenum">
              <a:rPr lang="en-US" altLang="en-US"/>
              <a:pPr>
                <a:defRPr/>
              </a:pPr>
              <a:t>‹#›</a:t>
            </a:fld>
            <a:endParaRPr lang="en-US" altLang="en-US"/>
          </a:p>
        </p:txBody>
      </p:sp>
    </p:spTree>
    <p:extLst>
      <p:ext uri="{BB962C8B-B14F-4D97-AF65-F5344CB8AC3E}">
        <p14:creationId xmlns:p14="http://schemas.microsoft.com/office/powerpoint/2010/main" val="7664106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47236D9-27A3-1B4A-BCEE-B460F3E628B4}"/>
              </a:ext>
            </a:extLst>
          </p:cNvPr>
          <p:cNvSpPr>
            <a:spLocks noGrp="1" noChangeArrowheads="1"/>
          </p:cNvSpPr>
          <p:nvPr>
            <p:ph type="dt" sz="half" idx="10"/>
          </p:nvPr>
        </p:nvSpPr>
        <p:spPr>
          <a:ln/>
        </p:spPr>
        <p:txBody>
          <a:bodyPr/>
          <a:lstStyle>
            <a:lvl1pPr>
              <a:defRPr/>
            </a:lvl1pPr>
          </a:lstStyle>
          <a:p>
            <a:pPr>
              <a:defRPr/>
            </a:pPr>
            <a:fld id="{484C4A0A-7EE3-49B4-A0E0-4A55E3990930}" type="datetime11">
              <a:rPr lang="en-US"/>
              <a:pPr>
                <a:defRPr/>
              </a:pPr>
              <a:t>19:15:17</a:t>
            </a:fld>
            <a:endParaRPr lang="en-US"/>
          </a:p>
        </p:txBody>
      </p:sp>
      <p:sp>
        <p:nvSpPr>
          <p:cNvPr id="5" name="Rectangle 6">
            <a:extLst>
              <a:ext uri="{FF2B5EF4-FFF2-40B4-BE49-F238E27FC236}">
                <a16:creationId xmlns:a16="http://schemas.microsoft.com/office/drawing/2014/main" id="{02E244EA-3F1C-8F30-3500-99BCC8F06930}"/>
              </a:ext>
            </a:extLst>
          </p:cNvPr>
          <p:cNvSpPr>
            <a:spLocks noGrp="1" noChangeArrowheads="1"/>
          </p:cNvSpPr>
          <p:nvPr>
            <p:ph type="sldNum" sz="quarter" idx="11"/>
          </p:nvPr>
        </p:nvSpPr>
        <p:spPr>
          <a:ln/>
        </p:spPr>
        <p:txBody>
          <a:bodyPr/>
          <a:lstStyle>
            <a:lvl1pPr>
              <a:defRPr/>
            </a:lvl1pPr>
          </a:lstStyle>
          <a:p>
            <a:pPr>
              <a:defRPr/>
            </a:pPr>
            <a:fld id="{566BD36E-6397-4AFC-A60B-AE480D7F9AE6}" type="slidenum">
              <a:rPr lang="en-US" altLang="en-US"/>
              <a:pPr>
                <a:defRPr/>
              </a:pPr>
              <a:t>‹#›</a:t>
            </a:fld>
            <a:endParaRPr lang="en-US" altLang="en-US"/>
          </a:p>
        </p:txBody>
      </p:sp>
    </p:spTree>
    <p:extLst>
      <p:ext uri="{BB962C8B-B14F-4D97-AF65-F5344CB8AC3E}">
        <p14:creationId xmlns:p14="http://schemas.microsoft.com/office/powerpoint/2010/main" val="251107073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C09F9E94-5C79-3841-8BB0-364C0D6A3D83}"/>
              </a:ext>
            </a:extLst>
          </p:cNvPr>
          <p:cNvSpPr>
            <a:spLocks noGrp="1" noChangeArrowheads="1"/>
          </p:cNvSpPr>
          <p:nvPr>
            <p:ph type="dt" sz="half" idx="10"/>
          </p:nvPr>
        </p:nvSpPr>
        <p:spPr>
          <a:ln/>
        </p:spPr>
        <p:txBody>
          <a:bodyPr/>
          <a:lstStyle>
            <a:lvl1pPr>
              <a:defRPr/>
            </a:lvl1pPr>
          </a:lstStyle>
          <a:p>
            <a:pPr>
              <a:defRPr/>
            </a:pPr>
            <a:fld id="{A4C5D761-EFF1-43A0-AB5F-8D22714A7A95}" type="datetime11">
              <a:rPr lang="en-US"/>
              <a:pPr>
                <a:defRPr/>
              </a:pPr>
              <a:t>19:15:17</a:t>
            </a:fld>
            <a:endParaRPr lang="en-US"/>
          </a:p>
        </p:txBody>
      </p:sp>
      <p:sp>
        <p:nvSpPr>
          <p:cNvPr id="6" name="Rectangle 5">
            <a:extLst>
              <a:ext uri="{FF2B5EF4-FFF2-40B4-BE49-F238E27FC236}">
                <a16:creationId xmlns:a16="http://schemas.microsoft.com/office/drawing/2014/main" id="{7AC86364-E8F3-334F-0B3F-EA033FBB4197}"/>
              </a:ext>
            </a:extLst>
          </p:cNvPr>
          <p:cNvSpPr>
            <a:spLocks noGrp="1" noChangeArrowheads="1"/>
          </p:cNvSpPr>
          <p:nvPr>
            <p:ph type="ftr" sz="quarter" idx="11"/>
          </p:nvPr>
        </p:nvSpPr>
        <p:spPr>
          <a:ln/>
        </p:spPr>
        <p:txBody>
          <a:bodyPr/>
          <a:lstStyle>
            <a:lvl1pPr>
              <a:defRPr/>
            </a:lvl1pPr>
          </a:lstStyle>
          <a:p>
            <a:pPr>
              <a:defRPr/>
            </a:pPr>
            <a:r>
              <a:rPr lang="en-US"/>
              <a:t>Saobraćajni fakultet u Beogradu                                           dr Gordana Kastratović</a:t>
            </a:r>
          </a:p>
        </p:txBody>
      </p:sp>
      <p:sp>
        <p:nvSpPr>
          <p:cNvPr id="7" name="Rectangle 6">
            <a:extLst>
              <a:ext uri="{FF2B5EF4-FFF2-40B4-BE49-F238E27FC236}">
                <a16:creationId xmlns:a16="http://schemas.microsoft.com/office/drawing/2014/main" id="{335EAAE7-ACB4-D9D4-4A43-BB394DF85583}"/>
              </a:ext>
            </a:extLst>
          </p:cNvPr>
          <p:cNvSpPr>
            <a:spLocks noGrp="1" noChangeArrowheads="1"/>
          </p:cNvSpPr>
          <p:nvPr>
            <p:ph type="sldNum" sz="quarter" idx="12"/>
          </p:nvPr>
        </p:nvSpPr>
        <p:spPr>
          <a:ln/>
        </p:spPr>
        <p:txBody>
          <a:bodyPr/>
          <a:lstStyle>
            <a:lvl1pPr>
              <a:defRPr/>
            </a:lvl1pPr>
          </a:lstStyle>
          <a:p>
            <a:pPr>
              <a:defRPr/>
            </a:pPr>
            <a:fld id="{F822EADC-EE5D-4855-8BFB-2B3BB0A51C33}" type="slidenum">
              <a:rPr lang="en-US" altLang="en-US"/>
              <a:pPr>
                <a:defRPr/>
              </a:pPr>
              <a:t>‹#›</a:t>
            </a:fld>
            <a:endParaRPr lang="en-US" altLang="en-US"/>
          </a:p>
        </p:txBody>
      </p:sp>
    </p:spTree>
    <p:extLst>
      <p:ext uri="{BB962C8B-B14F-4D97-AF65-F5344CB8AC3E}">
        <p14:creationId xmlns:p14="http://schemas.microsoft.com/office/powerpoint/2010/main" val="170039654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DE49417F-2CCB-B76E-3D1B-30B1B4F78C5C}"/>
              </a:ext>
            </a:extLst>
          </p:cNvPr>
          <p:cNvSpPr>
            <a:spLocks noGrp="1" noChangeArrowheads="1"/>
          </p:cNvSpPr>
          <p:nvPr>
            <p:ph type="dt" sz="half" idx="10"/>
          </p:nvPr>
        </p:nvSpPr>
        <p:spPr>
          <a:ln/>
        </p:spPr>
        <p:txBody>
          <a:bodyPr/>
          <a:lstStyle>
            <a:lvl1pPr>
              <a:defRPr/>
            </a:lvl1pPr>
          </a:lstStyle>
          <a:p>
            <a:pPr>
              <a:defRPr/>
            </a:pPr>
            <a:fld id="{532B1797-00FE-4F15-8FDA-D6647EC12A93}" type="datetime11">
              <a:rPr lang="en-US"/>
              <a:pPr>
                <a:defRPr/>
              </a:pPr>
              <a:t>19:15:17</a:t>
            </a:fld>
            <a:endParaRPr lang="en-US"/>
          </a:p>
        </p:txBody>
      </p:sp>
      <p:sp>
        <p:nvSpPr>
          <p:cNvPr id="5" name="Rectangle 5">
            <a:extLst>
              <a:ext uri="{FF2B5EF4-FFF2-40B4-BE49-F238E27FC236}">
                <a16:creationId xmlns:a16="http://schemas.microsoft.com/office/drawing/2014/main" id="{9E6258F4-EFAF-B7C3-3D67-B70E6BBD9902}"/>
              </a:ext>
            </a:extLst>
          </p:cNvPr>
          <p:cNvSpPr>
            <a:spLocks noGrp="1" noChangeArrowheads="1"/>
          </p:cNvSpPr>
          <p:nvPr>
            <p:ph type="ftr" sz="quarter" idx="11"/>
          </p:nvPr>
        </p:nvSpPr>
        <p:spPr>
          <a:ln/>
        </p:spPr>
        <p:txBody>
          <a:bodyPr/>
          <a:lstStyle>
            <a:lvl1pPr>
              <a:defRPr/>
            </a:lvl1pPr>
          </a:lstStyle>
          <a:p>
            <a:pPr>
              <a:defRPr/>
            </a:pPr>
            <a:r>
              <a:rPr lang="en-US"/>
              <a:t>Saobraćajni fakultet u Beogradu                                           dr Gordana Kastratović</a:t>
            </a:r>
          </a:p>
        </p:txBody>
      </p:sp>
      <p:sp>
        <p:nvSpPr>
          <p:cNvPr id="6" name="Rectangle 6">
            <a:extLst>
              <a:ext uri="{FF2B5EF4-FFF2-40B4-BE49-F238E27FC236}">
                <a16:creationId xmlns:a16="http://schemas.microsoft.com/office/drawing/2014/main" id="{AA3D5BBF-F001-890A-C400-F6BFA68060EB}"/>
              </a:ext>
            </a:extLst>
          </p:cNvPr>
          <p:cNvSpPr>
            <a:spLocks noGrp="1" noChangeArrowheads="1"/>
          </p:cNvSpPr>
          <p:nvPr>
            <p:ph type="sldNum" sz="quarter" idx="12"/>
          </p:nvPr>
        </p:nvSpPr>
        <p:spPr>
          <a:ln/>
        </p:spPr>
        <p:txBody>
          <a:bodyPr/>
          <a:lstStyle>
            <a:lvl1pPr>
              <a:defRPr/>
            </a:lvl1pPr>
          </a:lstStyle>
          <a:p>
            <a:pPr>
              <a:defRPr/>
            </a:pPr>
            <a:fld id="{CD790EAE-4AAB-4F67-A7C3-CB45CA4F366D}" type="slidenum">
              <a:rPr lang="en-US" altLang="en-US"/>
              <a:pPr>
                <a:defRPr/>
              </a:pPr>
              <a:t>‹#›</a:t>
            </a:fld>
            <a:endParaRPr lang="en-US" altLang="en-US"/>
          </a:p>
        </p:txBody>
      </p:sp>
    </p:spTree>
    <p:extLst>
      <p:ext uri="{BB962C8B-B14F-4D97-AF65-F5344CB8AC3E}">
        <p14:creationId xmlns:p14="http://schemas.microsoft.com/office/powerpoint/2010/main" val="269831387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5304B47-8E4F-6AF0-6C41-C8D73F101B2F}"/>
              </a:ext>
            </a:extLst>
          </p:cNvPr>
          <p:cNvSpPr>
            <a:spLocks noGrp="1" noChangeArrowheads="1"/>
          </p:cNvSpPr>
          <p:nvPr>
            <p:ph type="dt" sz="half" idx="10"/>
          </p:nvPr>
        </p:nvSpPr>
        <p:spPr>
          <a:ln/>
        </p:spPr>
        <p:txBody>
          <a:bodyPr/>
          <a:lstStyle>
            <a:lvl1pPr>
              <a:defRPr/>
            </a:lvl1pPr>
          </a:lstStyle>
          <a:p>
            <a:pPr>
              <a:defRPr/>
            </a:pPr>
            <a:fld id="{0233B279-3BD8-4470-B2A8-61B320977E5C}" type="datetime11">
              <a:rPr lang="en-US"/>
              <a:pPr>
                <a:defRPr/>
              </a:pPr>
              <a:t>19:15:17</a:t>
            </a:fld>
            <a:endParaRPr lang="en-US"/>
          </a:p>
        </p:txBody>
      </p:sp>
      <p:sp>
        <p:nvSpPr>
          <p:cNvPr id="5" name="Rectangle 5">
            <a:extLst>
              <a:ext uri="{FF2B5EF4-FFF2-40B4-BE49-F238E27FC236}">
                <a16:creationId xmlns:a16="http://schemas.microsoft.com/office/drawing/2014/main" id="{01002356-E465-8624-D54F-07E68753BE06}"/>
              </a:ext>
            </a:extLst>
          </p:cNvPr>
          <p:cNvSpPr>
            <a:spLocks noGrp="1" noChangeArrowheads="1"/>
          </p:cNvSpPr>
          <p:nvPr>
            <p:ph type="ftr" sz="quarter" idx="11"/>
          </p:nvPr>
        </p:nvSpPr>
        <p:spPr>
          <a:ln/>
        </p:spPr>
        <p:txBody>
          <a:bodyPr/>
          <a:lstStyle>
            <a:lvl1pPr>
              <a:defRPr/>
            </a:lvl1pPr>
          </a:lstStyle>
          <a:p>
            <a:pPr>
              <a:defRPr/>
            </a:pPr>
            <a:r>
              <a:rPr lang="en-US"/>
              <a:t>Saobraćajni fakultet u Beogradu                                           dr Gordana Kastratović</a:t>
            </a:r>
          </a:p>
        </p:txBody>
      </p:sp>
      <p:sp>
        <p:nvSpPr>
          <p:cNvPr id="6" name="Rectangle 6">
            <a:extLst>
              <a:ext uri="{FF2B5EF4-FFF2-40B4-BE49-F238E27FC236}">
                <a16:creationId xmlns:a16="http://schemas.microsoft.com/office/drawing/2014/main" id="{B19908AD-D045-F924-1A51-3882C5A8470B}"/>
              </a:ext>
            </a:extLst>
          </p:cNvPr>
          <p:cNvSpPr>
            <a:spLocks noGrp="1" noChangeArrowheads="1"/>
          </p:cNvSpPr>
          <p:nvPr>
            <p:ph type="sldNum" sz="quarter" idx="12"/>
          </p:nvPr>
        </p:nvSpPr>
        <p:spPr>
          <a:ln/>
        </p:spPr>
        <p:txBody>
          <a:bodyPr/>
          <a:lstStyle>
            <a:lvl1pPr>
              <a:defRPr/>
            </a:lvl1pPr>
          </a:lstStyle>
          <a:p>
            <a:pPr>
              <a:defRPr/>
            </a:pPr>
            <a:fld id="{286F319B-C76A-4DF2-9222-D4A21B6D413F}" type="slidenum">
              <a:rPr lang="en-US" altLang="en-US"/>
              <a:pPr>
                <a:defRPr/>
              </a:pPr>
              <a:t>‹#›</a:t>
            </a:fld>
            <a:endParaRPr lang="en-US" altLang="en-US"/>
          </a:p>
        </p:txBody>
      </p:sp>
    </p:spTree>
    <p:extLst>
      <p:ext uri="{BB962C8B-B14F-4D97-AF65-F5344CB8AC3E}">
        <p14:creationId xmlns:p14="http://schemas.microsoft.com/office/powerpoint/2010/main" val="118197723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 name="Title 8"/>
          <p:cNvSpPr>
            <a:spLocks noGrp="1"/>
          </p:cNvSpPr>
          <p:nvPr>
            <p:ph type="ctrTitle"/>
          </p:nvPr>
        </p:nvSpPr>
        <p:spPr>
          <a:xfrm>
            <a:off x="533400" y="1371600"/>
            <a:ext cx="7851648" cy="1828800"/>
          </a:xfrm>
          <a:ln>
            <a:noFill/>
          </a:ln>
        </p:spPr>
        <p:txBody>
          <a:bodyPr tIns="0" rIns="18288">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56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lang="en-US"/>
              <a:t>Click to edit Master title style</a:t>
            </a:r>
          </a:p>
        </p:txBody>
      </p:sp>
      <p:sp>
        <p:nvSpPr>
          <p:cNvPr id="17" name="Subtitle 16"/>
          <p:cNvSpPr>
            <a:spLocks noGrp="1"/>
          </p:cNvSpPr>
          <p:nvPr>
            <p:ph type="subTitle" idx="1"/>
          </p:nvPr>
        </p:nvSpPr>
        <p:spPr>
          <a:xfrm>
            <a:off x="533400" y="3228536"/>
            <a:ext cx="7854696" cy="1752600"/>
          </a:xfrm>
        </p:spPr>
        <p:txBody>
          <a:bodyPr lIns="0" rIns="18288"/>
          <a:lstStyle>
            <a:lvl1pPr marL="0" marR="45720" indent="0" algn="r">
              <a:buNone/>
              <a:defRPr>
                <a:solidFill>
                  <a:schemeClr val="tx1"/>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2" name="Date Placeholder 29">
            <a:extLst>
              <a:ext uri="{FF2B5EF4-FFF2-40B4-BE49-F238E27FC236}">
                <a16:creationId xmlns:a16="http://schemas.microsoft.com/office/drawing/2014/main" id="{B4DFF24C-5851-D63F-C712-89035F8CF377}"/>
              </a:ext>
            </a:extLst>
          </p:cNvPr>
          <p:cNvSpPr>
            <a:spLocks noGrp="1"/>
          </p:cNvSpPr>
          <p:nvPr>
            <p:ph type="dt" sz="half" idx="10"/>
          </p:nvPr>
        </p:nvSpPr>
        <p:spPr/>
        <p:txBody>
          <a:bodyPr/>
          <a:lstStyle>
            <a:lvl1pPr>
              <a:defRPr>
                <a:solidFill>
                  <a:srgbClr val="DBF5F9">
                    <a:shade val="90000"/>
                  </a:srgbClr>
                </a:solidFill>
              </a:defRPr>
            </a:lvl1pPr>
          </a:lstStyle>
          <a:p>
            <a:pPr>
              <a:defRPr/>
            </a:pPr>
            <a:fld id="{E4E5EF49-7E1B-40D0-B203-DDA5E904B1CC}" type="datetime11">
              <a:rPr lang="en-US"/>
              <a:pPr>
                <a:defRPr/>
              </a:pPr>
              <a:t>19:15:17</a:t>
            </a:fld>
            <a:endParaRPr lang="en-US"/>
          </a:p>
        </p:txBody>
      </p:sp>
      <p:sp>
        <p:nvSpPr>
          <p:cNvPr id="3" name="Footer Placeholder 18">
            <a:extLst>
              <a:ext uri="{FF2B5EF4-FFF2-40B4-BE49-F238E27FC236}">
                <a16:creationId xmlns:a16="http://schemas.microsoft.com/office/drawing/2014/main" id="{31D677DF-266B-36B4-8BC2-00F6E1AA73A7}"/>
              </a:ext>
            </a:extLst>
          </p:cNvPr>
          <p:cNvSpPr>
            <a:spLocks noGrp="1"/>
          </p:cNvSpPr>
          <p:nvPr>
            <p:ph type="ftr" sz="quarter" idx="11"/>
          </p:nvPr>
        </p:nvSpPr>
        <p:spPr/>
        <p:txBody>
          <a:bodyPr/>
          <a:lstStyle>
            <a:lvl1pPr>
              <a:defRPr>
                <a:solidFill>
                  <a:srgbClr val="DBF5F9">
                    <a:shade val="90000"/>
                  </a:srgbClr>
                </a:solidFill>
              </a:defRPr>
            </a:lvl1pPr>
          </a:lstStyle>
          <a:p>
            <a:pPr>
              <a:defRPr/>
            </a:pPr>
            <a:r>
              <a:rPr lang="en-US"/>
              <a:t>Saobraćajni fakultet u Beogradu                                           dr Gordana Kastratović</a:t>
            </a:r>
          </a:p>
        </p:txBody>
      </p:sp>
      <p:sp>
        <p:nvSpPr>
          <p:cNvPr id="4" name="Slide Number Placeholder 26">
            <a:extLst>
              <a:ext uri="{FF2B5EF4-FFF2-40B4-BE49-F238E27FC236}">
                <a16:creationId xmlns:a16="http://schemas.microsoft.com/office/drawing/2014/main" id="{25DE91A5-19FE-92E2-42F3-AC9A9157C21D}"/>
              </a:ext>
            </a:extLst>
          </p:cNvPr>
          <p:cNvSpPr>
            <a:spLocks noGrp="1"/>
          </p:cNvSpPr>
          <p:nvPr>
            <p:ph type="sldNum" sz="quarter" idx="12"/>
          </p:nvPr>
        </p:nvSpPr>
        <p:spPr/>
        <p:txBody>
          <a:bodyPr/>
          <a:lstStyle>
            <a:lvl1pPr>
              <a:defRPr>
                <a:solidFill>
                  <a:srgbClr val="D1EAEE"/>
                </a:solidFill>
              </a:defRPr>
            </a:lvl1pPr>
          </a:lstStyle>
          <a:p>
            <a:pPr>
              <a:defRPr/>
            </a:pPr>
            <a:fld id="{64033319-0EC5-4019-B718-EDCBE25C8F07}" type="slidenum">
              <a:rPr lang="en-US" altLang="en-US"/>
              <a:pPr>
                <a:defRPr/>
              </a:pPr>
              <a:t>‹#›</a:t>
            </a:fld>
            <a:endParaRPr lang="en-US" altLang="en-US"/>
          </a:p>
        </p:txBody>
      </p:sp>
    </p:spTree>
    <p:extLst>
      <p:ext uri="{BB962C8B-B14F-4D97-AF65-F5344CB8AC3E}">
        <p14:creationId xmlns:p14="http://schemas.microsoft.com/office/powerpoint/2010/main" val="2784451528"/>
      </p:ext>
    </p:extLst>
  </p:cSld>
  <p:clrMapOvr>
    <a:overrideClrMapping bg1="dk1" tx1="lt1" bg2="dk2" tx2="lt2" accent1="accent1" accent2="accent2" accent3="accent3" accent4="accent4" accent5="accent5" accent6="accent6" hlink="hlink" folHlink="folHlink"/>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9">
            <a:extLst>
              <a:ext uri="{FF2B5EF4-FFF2-40B4-BE49-F238E27FC236}">
                <a16:creationId xmlns:a16="http://schemas.microsoft.com/office/drawing/2014/main" id="{F40A0024-0321-B484-DC48-03661B53DA7D}"/>
              </a:ext>
            </a:extLst>
          </p:cNvPr>
          <p:cNvSpPr>
            <a:spLocks noGrp="1"/>
          </p:cNvSpPr>
          <p:nvPr>
            <p:ph type="dt" sz="half" idx="10"/>
          </p:nvPr>
        </p:nvSpPr>
        <p:spPr/>
        <p:txBody>
          <a:bodyPr/>
          <a:lstStyle>
            <a:lvl1pPr>
              <a:defRPr/>
            </a:lvl1pPr>
          </a:lstStyle>
          <a:p>
            <a:pPr>
              <a:defRPr/>
            </a:pPr>
            <a:fld id="{2809FBE7-0341-44F6-955C-1EC34C75D6E1}" type="datetime11">
              <a:rPr lang="en-US"/>
              <a:pPr>
                <a:defRPr/>
              </a:pPr>
              <a:t>19:15:17</a:t>
            </a:fld>
            <a:endParaRPr lang="en-US"/>
          </a:p>
        </p:txBody>
      </p:sp>
      <p:sp>
        <p:nvSpPr>
          <p:cNvPr id="5" name="Footer Placeholder 21">
            <a:extLst>
              <a:ext uri="{FF2B5EF4-FFF2-40B4-BE49-F238E27FC236}">
                <a16:creationId xmlns:a16="http://schemas.microsoft.com/office/drawing/2014/main" id="{B9C6B09A-7D04-CD00-277D-8C82EBAE7BF2}"/>
              </a:ext>
            </a:extLst>
          </p:cNvPr>
          <p:cNvSpPr>
            <a:spLocks noGrp="1"/>
          </p:cNvSpPr>
          <p:nvPr>
            <p:ph type="ftr" sz="quarter" idx="11"/>
          </p:nvPr>
        </p:nvSpPr>
        <p:spPr/>
        <p:txBody>
          <a:bodyPr/>
          <a:lstStyle>
            <a:lvl1pPr>
              <a:defRPr/>
            </a:lvl1pPr>
          </a:lstStyle>
          <a:p>
            <a:pPr>
              <a:defRPr/>
            </a:pPr>
            <a:r>
              <a:rPr lang="en-US"/>
              <a:t>Saobraćajni fakultet u Beogradu                                           dr Gordana Kastratović</a:t>
            </a:r>
          </a:p>
        </p:txBody>
      </p:sp>
      <p:sp>
        <p:nvSpPr>
          <p:cNvPr id="6" name="Slide Number Placeholder 17">
            <a:extLst>
              <a:ext uri="{FF2B5EF4-FFF2-40B4-BE49-F238E27FC236}">
                <a16:creationId xmlns:a16="http://schemas.microsoft.com/office/drawing/2014/main" id="{9EFFAA70-195A-26CF-BD1D-3889A67925E6}"/>
              </a:ext>
            </a:extLst>
          </p:cNvPr>
          <p:cNvSpPr>
            <a:spLocks noGrp="1"/>
          </p:cNvSpPr>
          <p:nvPr>
            <p:ph type="sldNum" sz="quarter" idx="12"/>
          </p:nvPr>
        </p:nvSpPr>
        <p:spPr/>
        <p:txBody>
          <a:bodyPr/>
          <a:lstStyle>
            <a:lvl1pPr>
              <a:defRPr/>
            </a:lvl1pPr>
          </a:lstStyle>
          <a:p>
            <a:pPr>
              <a:defRPr/>
            </a:pPr>
            <a:fld id="{7E56C3A2-B9B9-45AD-9E4E-C3904F03A4F8}" type="slidenum">
              <a:rPr lang="en-US" altLang="en-US"/>
              <a:pPr>
                <a:defRPr/>
              </a:pPr>
              <a:t>‹#›</a:t>
            </a:fld>
            <a:endParaRPr lang="en-US" altLang="en-US"/>
          </a:p>
        </p:txBody>
      </p:sp>
    </p:spTree>
    <p:extLst>
      <p:ext uri="{BB962C8B-B14F-4D97-AF65-F5344CB8AC3E}">
        <p14:creationId xmlns:p14="http://schemas.microsoft.com/office/powerpoint/2010/main" val="218266149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30352" y="1316736"/>
            <a:ext cx="7772400" cy="1362456"/>
          </a:xfrm>
          <a:ln>
            <a:noFill/>
          </a:ln>
        </p:spPr>
        <p:txBody>
          <a:bodyPr tIns="0">
            <a:noAutofit/>
            <a:scene3d>
              <a:camera prst="orthographicFront"/>
              <a:lightRig rig="freezing" dir="t">
                <a:rot lat="0" lon="0" rev="5640000"/>
              </a:lightRig>
            </a:scene3d>
            <a:sp3d prstMaterial="flat">
              <a:bevelT w="38100" h="38100"/>
            </a:sp3d>
          </a:bodyPr>
          <a:lstStyle>
            <a:lvl1pPr algn="l" rtl="0">
              <a:spcBef>
                <a:spcPct val="0"/>
              </a:spcBef>
              <a:buNone/>
              <a:defRPr lang="en-US" sz="56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lang="en-US"/>
              <a:t>Click to edit Master title style</a:t>
            </a:r>
          </a:p>
        </p:txBody>
      </p:sp>
      <p:sp>
        <p:nvSpPr>
          <p:cNvPr id="3" name="Text Placeholder 2"/>
          <p:cNvSpPr>
            <a:spLocks noGrp="1"/>
          </p:cNvSpPr>
          <p:nvPr>
            <p:ph type="body" idx="1"/>
          </p:nvPr>
        </p:nvSpPr>
        <p:spPr>
          <a:xfrm>
            <a:off x="530352" y="2704664"/>
            <a:ext cx="7772400" cy="1509712"/>
          </a:xfrm>
        </p:spPr>
        <p:txBody>
          <a:bodyPr lIns="45720" rIns="45720"/>
          <a:lstStyle>
            <a:lvl1pPr marL="0" indent="0">
              <a:buNone/>
              <a:defRPr sz="2200">
                <a:solidFill>
                  <a:schemeClr val="tx1"/>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4" name="Date Placeholder 3">
            <a:extLst>
              <a:ext uri="{FF2B5EF4-FFF2-40B4-BE49-F238E27FC236}">
                <a16:creationId xmlns:a16="http://schemas.microsoft.com/office/drawing/2014/main" id="{81A6E4DD-EA29-C374-FAF1-69863E120AA8}"/>
              </a:ext>
            </a:extLst>
          </p:cNvPr>
          <p:cNvSpPr>
            <a:spLocks noGrp="1"/>
          </p:cNvSpPr>
          <p:nvPr>
            <p:ph type="dt" sz="half" idx="10"/>
          </p:nvPr>
        </p:nvSpPr>
        <p:spPr/>
        <p:txBody>
          <a:bodyPr/>
          <a:lstStyle>
            <a:lvl1pPr>
              <a:defRPr>
                <a:solidFill>
                  <a:srgbClr val="DBF5F9">
                    <a:shade val="90000"/>
                  </a:srgbClr>
                </a:solidFill>
              </a:defRPr>
            </a:lvl1pPr>
          </a:lstStyle>
          <a:p>
            <a:pPr>
              <a:defRPr/>
            </a:pPr>
            <a:fld id="{26896576-5569-4372-AEC5-E3171ECC541E}" type="datetime11">
              <a:rPr lang="en-US"/>
              <a:pPr>
                <a:defRPr/>
              </a:pPr>
              <a:t>19:15:17</a:t>
            </a:fld>
            <a:endParaRPr lang="en-US"/>
          </a:p>
        </p:txBody>
      </p:sp>
      <p:sp>
        <p:nvSpPr>
          <p:cNvPr id="5" name="Footer Placeholder 4">
            <a:extLst>
              <a:ext uri="{FF2B5EF4-FFF2-40B4-BE49-F238E27FC236}">
                <a16:creationId xmlns:a16="http://schemas.microsoft.com/office/drawing/2014/main" id="{E61DDB7C-71B3-D79C-E741-DAC0D8D934EB}"/>
              </a:ext>
            </a:extLst>
          </p:cNvPr>
          <p:cNvSpPr>
            <a:spLocks noGrp="1"/>
          </p:cNvSpPr>
          <p:nvPr>
            <p:ph type="ftr" sz="quarter" idx="11"/>
          </p:nvPr>
        </p:nvSpPr>
        <p:spPr/>
        <p:txBody>
          <a:bodyPr/>
          <a:lstStyle>
            <a:lvl1pPr>
              <a:defRPr>
                <a:solidFill>
                  <a:srgbClr val="DBF5F9">
                    <a:shade val="90000"/>
                  </a:srgbClr>
                </a:solidFill>
              </a:defRPr>
            </a:lvl1pPr>
          </a:lstStyle>
          <a:p>
            <a:pPr>
              <a:defRPr/>
            </a:pPr>
            <a:r>
              <a:rPr lang="en-US"/>
              <a:t>Saobraćajni fakultet u Beogradu                                           dr Gordana Kastratović</a:t>
            </a:r>
          </a:p>
        </p:txBody>
      </p:sp>
      <p:sp>
        <p:nvSpPr>
          <p:cNvPr id="6" name="Slide Number Placeholder 5">
            <a:extLst>
              <a:ext uri="{FF2B5EF4-FFF2-40B4-BE49-F238E27FC236}">
                <a16:creationId xmlns:a16="http://schemas.microsoft.com/office/drawing/2014/main" id="{CC380FD3-B137-9FA4-268F-3F43B60DDC62}"/>
              </a:ext>
            </a:extLst>
          </p:cNvPr>
          <p:cNvSpPr>
            <a:spLocks noGrp="1"/>
          </p:cNvSpPr>
          <p:nvPr>
            <p:ph type="sldNum" sz="quarter" idx="12"/>
          </p:nvPr>
        </p:nvSpPr>
        <p:spPr/>
        <p:txBody>
          <a:bodyPr/>
          <a:lstStyle>
            <a:lvl1pPr>
              <a:defRPr>
                <a:solidFill>
                  <a:srgbClr val="D1EAEE"/>
                </a:solidFill>
              </a:defRPr>
            </a:lvl1pPr>
          </a:lstStyle>
          <a:p>
            <a:pPr>
              <a:defRPr/>
            </a:pPr>
            <a:fld id="{A6E7661D-2023-4BD9-AD7D-B67D86FDA453}" type="slidenum">
              <a:rPr lang="en-US" altLang="en-US"/>
              <a:pPr>
                <a:defRPr/>
              </a:pPr>
              <a:t>‹#›</a:t>
            </a:fld>
            <a:endParaRPr lang="en-US" altLang="en-US"/>
          </a:p>
        </p:txBody>
      </p:sp>
    </p:spTree>
    <p:extLst>
      <p:ext uri="{BB962C8B-B14F-4D97-AF65-F5344CB8AC3E}">
        <p14:creationId xmlns:p14="http://schemas.microsoft.com/office/powerpoint/2010/main" val="1853685994"/>
      </p:ext>
    </p:extLst>
  </p:cSld>
  <p:clrMapOvr>
    <a:overrideClrMapping bg1="dk1" tx1="lt1" bg2="dk2" tx2="lt2" accent1="accent1" accent2="accent2" accent3="accent3" accent4="accent4" accent5="accent5" accent6="accent6" hlink="hlink" folHlink="folHlink"/>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920085"/>
            <a:ext cx="4038600" cy="4434840"/>
          </a:xfrm>
        </p:spPr>
        <p:txBody>
          <a:bodyPr/>
          <a:lstStyle>
            <a:lvl1pPr>
              <a:defRPr sz="2600"/>
            </a:lvl1pPr>
            <a:lvl2pPr>
              <a:defRPr sz="2400"/>
            </a:lvl2pPr>
            <a:lvl3pPr>
              <a:defRPr sz="20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20085"/>
            <a:ext cx="4038600" cy="4434840"/>
          </a:xfrm>
        </p:spPr>
        <p:txBody>
          <a:bodyPr/>
          <a:lstStyle>
            <a:lvl1pPr>
              <a:defRPr sz="2600"/>
            </a:lvl1pPr>
            <a:lvl2pPr>
              <a:defRPr sz="2400"/>
            </a:lvl2pPr>
            <a:lvl3pPr>
              <a:defRPr sz="20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9">
            <a:extLst>
              <a:ext uri="{FF2B5EF4-FFF2-40B4-BE49-F238E27FC236}">
                <a16:creationId xmlns:a16="http://schemas.microsoft.com/office/drawing/2014/main" id="{09B48651-6ABD-570C-497A-6F6ED9470A7F}"/>
              </a:ext>
            </a:extLst>
          </p:cNvPr>
          <p:cNvSpPr>
            <a:spLocks noGrp="1"/>
          </p:cNvSpPr>
          <p:nvPr>
            <p:ph type="dt" sz="half" idx="10"/>
          </p:nvPr>
        </p:nvSpPr>
        <p:spPr/>
        <p:txBody>
          <a:bodyPr/>
          <a:lstStyle>
            <a:lvl1pPr>
              <a:defRPr/>
            </a:lvl1pPr>
          </a:lstStyle>
          <a:p>
            <a:pPr>
              <a:defRPr/>
            </a:pPr>
            <a:fld id="{ABD3DF8D-C89B-40B7-8D2C-EE61C5DC1285}" type="datetime11">
              <a:rPr lang="en-US"/>
              <a:pPr>
                <a:defRPr/>
              </a:pPr>
              <a:t>19:15:17</a:t>
            </a:fld>
            <a:endParaRPr lang="en-US"/>
          </a:p>
        </p:txBody>
      </p:sp>
      <p:sp>
        <p:nvSpPr>
          <p:cNvPr id="6" name="Footer Placeholder 21">
            <a:extLst>
              <a:ext uri="{FF2B5EF4-FFF2-40B4-BE49-F238E27FC236}">
                <a16:creationId xmlns:a16="http://schemas.microsoft.com/office/drawing/2014/main" id="{3D976342-8AA5-6AB7-4B48-0D5EE89A9CA2}"/>
              </a:ext>
            </a:extLst>
          </p:cNvPr>
          <p:cNvSpPr>
            <a:spLocks noGrp="1"/>
          </p:cNvSpPr>
          <p:nvPr>
            <p:ph type="ftr" sz="quarter" idx="11"/>
          </p:nvPr>
        </p:nvSpPr>
        <p:spPr/>
        <p:txBody>
          <a:bodyPr/>
          <a:lstStyle>
            <a:lvl1pPr>
              <a:defRPr/>
            </a:lvl1pPr>
          </a:lstStyle>
          <a:p>
            <a:pPr>
              <a:defRPr/>
            </a:pPr>
            <a:r>
              <a:rPr lang="en-US"/>
              <a:t>Saobraćajni fakultet u Beogradu                                           dr Gordana Kastratović</a:t>
            </a:r>
          </a:p>
        </p:txBody>
      </p:sp>
      <p:sp>
        <p:nvSpPr>
          <p:cNvPr id="7" name="Slide Number Placeholder 17">
            <a:extLst>
              <a:ext uri="{FF2B5EF4-FFF2-40B4-BE49-F238E27FC236}">
                <a16:creationId xmlns:a16="http://schemas.microsoft.com/office/drawing/2014/main" id="{17F71631-A20E-3872-D412-837A3E3D3458}"/>
              </a:ext>
            </a:extLst>
          </p:cNvPr>
          <p:cNvSpPr>
            <a:spLocks noGrp="1"/>
          </p:cNvSpPr>
          <p:nvPr>
            <p:ph type="sldNum" sz="quarter" idx="12"/>
          </p:nvPr>
        </p:nvSpPr>
        <p:spPr/>
        <p:txBody>
          <a:bodyPr/>
          <a:lstStyle>
            <a:lvl1pPr>
              <a:defRPr/>
            </a:lvl1pPr>
          </a:lstStyle>
          <a:p>
            <a:pPr>
              <a:defRPr/>
            </a:pPr>
            <a:fld id="{AA5D12D8-6B90-4B8C-BFA5-13161E96041F}" type="slidenum">
              <a:rPr lang="en-US" altLang="en-US"/>
              <a:pPr>
                <a:defRPr/>
              </a:pPr>
              <a:t>‹#›</a:t>
            </a:fld>
            <a:endParaRPr lang="en-US" altLang="en-US"/>
          </a:p>
        </p:txBody>
      </p:sp>
    </p:spTree>
    <p:extLst>
      <p:ext uri="{BB962C8B-B14F-4D97-AF65-F5344CB8AC3E}">
        <p14:creationId xmlns:p14="http://schemas.microsoft.com/office/powerpoint/2010/main" val="235123093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855248"/>
            <a:ext cx="4040188" cy="659352"/>
          </a:xfrm>
        </p:spPr>
        <p:txBody>
          <a:bodyPr lIns="45720" tIns="0" rIns="45720" bIns="0" anchor="ctr">
            <a:noAutofit/>
          </a:bodyP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645025" y="1859757"/>
            <a:ext cx="4041775" cy="654843"/>
          </a:xfrm>
        </p:spPr>
        <p:txBody>
          <a:bodyPr lIns="45720" tIns="0" rIns="45720" bIns="0" anchor="ct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5" name="Content Placeholder 4"/>
          <p:cNvSpPr>
            <a:spLocks noGrp="1"/>
          </p:cNvSpPr>
          <p:nvPr>
            <p:ph sz="quarter" idx="2"/>
          </p:nvPr>
        </p:nvSpPr>
        <p:spPr>
          <a:xfrm>
            <a:off x="457200" y="2514600"/>
            <a:ext cx="4040188" cy="3845720"/>
          </a:xfrm>
        </p:spPr>
        <p:txBody>
          <a:bodyPr tIns="0"/>
          <a:lstStyle>
            <a:lvl1pPr>
              <a:defRPr sz="22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5025" y="2514600"/>
            <a:ext cx="4041775" cy="3845720"/>
          </a:xfrm>
        </p:spPr>
        <p:txBody>
          <a:bodyPr tIns="0"/>
          <a:lstStyle>
            <a:lvl1pPr>
              <a:defRPr sz="22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9">
            <a:extLst>
              <a:ext uri="{FF2B5EF4-FFF2-40B4-BE49-F238E27FC236}">
                <a16:creationId xmlns:a16="http://schemas.microsoft.com/office/drawing/2014/main" id="{6CF39D1F-9C3E-F046-7A6A-20D1BE1A6018}"/>
              </a:ext>
            </a:extLst>
          </p:cNvPr>
          <p:cNvSpPr>
            <a:spLocks noGrp="1"/>
          </p:cNvSpPr>
          <p:nvPr>
            <p:ph type="dt" sz="half" idx="10"/>
          </p:nvPr>
        </p:nvSpPr>
        <p:spPr/>
        <p:txBody>
          <a:bodyPr/>
          <a:lstStyle>
            <a:lvl1pPr>
              <a:defRPr/>
            </a:lvl1pPr>
          </a:lstStyle>
          <a:p>
            <a:pPr>
              <a:defRPr/>
            </a:pPr>
            <a:fld id="{F7948CAB-B996-4B74-9424-D850D9D93B4D}" type="datetime11">
              <a:rPr lang="en-US"/>
              <a:pPr>
                <a:defRPr/>
              </a:pPr>
              <a:t>19:15:17</a:t>
            </a:fld>
            <a:endParaRPr lang="en-US"/>
          </a:p>
        </p:txBody>
      </p:sp>
      <p:sp>
        <p:nvSpPr>
          <p:cNvPr id="8" name="Footer Placeholder 21">
            <a:extLst>
              <a:ext uri="{FF2B5EF4-FFF2-40B4-BE49-F238E27FC236}">
                <a16:creationId xmlns:a16="http://schemas.microsoft.com/office/drawing/2014/main" id="{A09675DA-8181-9846-CA8B-4E95A0A432FA}"/>
              </a:ext>
            </a:extLst>
          </p:cNvPr>
          <p:cNvSpPr>
            <a:spLocks noGrp="1"/>
          </p:cNvSpPr>
          <p:nvPr>
            <p:ph type="ftr" sz="quarter" idx="11"/>
          </p:nvPr>
        </p:nvSpPr>
        <p:spPr/>
        <p:txBody>
          <a:bodyPr/>
          <a:lstStyle>
            <a:lvl1pPr>
              <a:defRPr/>
            </a:lvl1pPr>
          </a:lstStyle>
          <a:p>
            <a:pPr>
              <a:defRPr/>
            </a:pPr>
            <a:r>
              <a:rPr lang="en-US"/>
              <a:t>Saobraćajni fakultet u Beogradu                                           dr Gordana Kastratović</a:t>
            </a:r>
          </a:p>
        </p:txBody>
      </p:sp>
      <p:sp>
        <p:nvSpPr>
          <p:cNvPr id="9" name="Slide Number Placeholder 17">
            <a:extLst>
              <a:ext uri="{FF2B5EF4-FFF2-40B4-BE49-F238E27FC236}">
                <a16:creationId xmlns:a16="http://schemas.microsoft.com/office/drawing/2014/main" id="{0B85182D-88A1-0E69-4B8B-446C46ED50ED}"/>
              </a:ext>
            </a:extLst>
          </p:cNvPr>
          <p:cNvSpPr>
            <a:spLocks noGrp="1"/>
          </p:cNvSpPr>
          <p:nvPr>
            <p:ph type="sldNum" sz="quarter" idx="12"/>
          </p:nvPr>
        </p:nvSpPr>
        <p:spPr/>
        <p:txBody>
          <a:bodyPr/>
          <a:lstStyle>
            <a:lvl1pPr>
              <a:defRPr/>
            </a:lvl1pPr>
          </a:lstStyle>
          <a:p>
            <a:pPr>
              <a:defRPr/>
            </a:pPr>
            <a:fld id="{10F88943-C0A4-451C-9172-4354B030AEFB}" type="slidenum">
              <a:rPr lang="en-US" altLang="en-US"/>
              <a:pPr>
                <a:defRPr/>
              </a:pPr>
              <a:t>‹#›</a:t>
            </a:fld>
            <a:endParaRPr lang="en-US" altLang="en-US"/>
          </a:p>
        </p:txBody>
      </p:sp>
    </p:spTree>
    <p:extLst>
      <p:ext uri="{BB962C8B-B14F-4D97-AF65-F5344CB8AC3E}">
        <p14:creationId xmlns:p14="http://schemas.microsoft.com/office/powerpoint/2010/main" val="36862581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305800" cy="1143000"/>
          </a:xfrm>
        </p:spPr>
        <p:txBody>
          <a:bodyPr>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5000" b="0">
                <a:ln>
                  <a:noFill/>
                </a:ln>
                <a:solidFill>
                  <a:schemeClr val="tx2"/>
                </a:solidFill>
                <a:effectLst/>
                <a:latin typeface="+mj-lt"/>
                <a:ea typeface="+mj-ea"/>
                <a:cs typeface="+mj-cs"/>
              </a:defRPr>
            </a:lvl1pPr>
          </a:lstStyle>
          <a:p>
            <a:r>
              <a:rPr lang="en-US"/>
              <a:t>Click to edit Master title style</a:t>
            </a:r>
          </a:p>
        </p:txBody>
      </p:sp>
      <p:sp>
        <p:nvSpPr>
          <p:cNvPr id="3" name="Date Placeholder 9">
            <a:extLst>
              <a:ext uri="{FF2B5EF4-FFF2-40B4-BE49-F238E27FC236}">
                <a16:creationId xmlns:a16="http://schemas.microsoft.com/office/drawing/2014/main" id="{EC179930-C8AE-C6F0-183B-069417E841C9}"/>
              </a:ext>
            </a:extLst>
          </p:cNvPr>
          <p:cNvSpPr>
            <a:spLocks noGrp="1"/>
          </p:cNvSpPr>
          <p:nvPr>
            <p:ph type="dt" sz="half" idx="10"/>
          </p:nvPr>
        </p:nvSpPr>
        <p:spPr/>
        <p:txBody>
          <a:bodyPr/>
          <a:lstStyle>
            <a:lvl1pPr>
              <a:defRPr/>
            </a:lvl1pPr>
          </a:lstStyle>
          <a:p>
            <a:pPr>
              <a:defRPr/>
            </a:pPr>
            <a:fld id="{91A0E29B-CDE3-491A-91D1-330C1ED52DEF}" type="datetime11">
              <a:rPr lang="en-US"/>
              <a:pPr>
                <a:defRPr/>
              </a:pPr>
              <a:t>19:15:17</a:t>
            </a:fld>
            <a:endParaRPr lang="en-US"/>
          </a:p>
        </p:txBody>
      </p:sp>
      <p:sp>
        <p:nvSpPr>
          <p:cNvPr id="4" name="Footer Placeholder 21">
            <a:extLst>
              <a:ext uri="{FF2B5EF4-FFF2-40B4-BE49-F238E27FC236}">
                <a16:creationId xmlns:a16="http://schemas.microsoft.com/office/drawing/2014/main" id="{B674F714-5731-9BEA-87F2-F7BE53B6DD66}"/>
              </a:ext>
            </a:extLst>
          </p:cNvPr>
          <p:cNvSpPr>
            <a:spLocks noGrp="1"/>
          </p:cNvSpPr>
          <p:nvPr>
            <p:ph type="ftr" sz="quarter" idx="11"/>
          </p:nvPr>
        </p:nvSpPr>
        <p:spPr/>
        <p:txBody>
          <a:bodyPr/>
          <a:lstStyle>
            <a:lvl1pPr>
              <a:defRPr/>
            </a:lvl1pPr>
          </a:lstStyle>
          <a:p>
            <a:pPr>
              <a:defRPr/>
            </a:pPr>
            <a:r>
              <a:rPr lang="en-US"/>
              <a:t>Saobraćajni fakultet u Beogradu                                           dr Gordana Kastratović</a:t>
            </a:r>
          </a:p>
        </p:txBody>
      </p:sp>
      <p:sp>
        <p:nvSpPr>
          <p:cNvPr id="5" name="Slide Number Placeholder 17">
            <a:extLst>
              <a:ext uri="{FF2B5EF4-FFF2-40B4-BE49-F238E27FC236}">
                <a16:creationId xmlns:a16="http://schemas.microsoft.com/office/drawing/2014/main" id="{08BB8804-6A6D-8136-5085-2207E82AECCE}"/>
              </a:ext>
            </a:extLst>
          </p:cNvPr>
          <p:cNvSpPr>
            <a:spLocks noGrp="1"/>
          </p:cNvSpPr>
          <p:nvPr>
            <p:ph type="sldNum" sz="quarter" idx="12"/>
          </p:nvPr>
        </p:nvSpPr>
        <p:spPr/>
        <p:txBody>
          <a:bodyPr/>
          <a:lstStyle>
            <a:lvl1pPr>
              <a:defRPr/>
            </a:lvl1pPr>
          </a:lstStyle>
          <a:p>
            <a:pPr>
              <a:defRPr/>
            </a:pPr>
            <a:fld id="{45FC3E05-3348-46CA-B3D5-0ED0AAEFE752}" type="slidenum">
              <a:rPr lang="en-US" altLang="en-US"/>
              <a:pPr>
                <a:defRPr/>
              </a:pPr>
              <a:t>‹#›</a:t>
            </a:fld>
            <a:endParaRPr lang="en-US" altLang="en-US"/>
          </a:p>
        </p:txBody>
      </p:sp>
    </p:spTree>
    <p:extLst>
      <p:ext uri="{BB962C8B-B14F-4D97-AF65-F5344CB8AC3E}">
        <p14:creationId xmlns:p14="http://schemas.microsoft.com/office/powerpoint/2010/main" val="376073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9">
            <a:extLst>
              <a:ext uri="{FF2B5EF4-FFF2-40B4-BE49-F238E27FC236}">
                <a16:creationId xmlns:a16="http://schemas.microsoft.com/office/drawing/2014/main" id="{FBEA1624-7E3F-B2A2-3CA8-9297D6A4F452}"/>
              </a:ext>
            </a:extLst>
          </p:cNvPr>
          <p:cNvSpPr>
            <a:spLocks noGrp="1"/>
          </p:cNvSpPr>
          <p:nvPr>
            <p:ph type="dt" sz="half" idx="10"/>
          </p:nvPr>
        </p:nvSpPr>
        <p:spPr/>
        <p:txBody>
          <a:bodyPr/>
          <a:lstStyle>
            <a:lvl1pPr>
              <a:defRPr/>
            </a:lvl1pPr>
          </a:lstStyle>
          <a:p>
            <a:pPr>
              <a:defRPr/>
            </a:pPr>
            <a:fld id="{830F1578-C562-4E77-AF2A-FE4D4397B3AA}" type="datetime11">
              <a:rPr lang="en-US"/>
              <a:pPr>
                <a:defRPr/>
              </a:pPr>
              <a:t>19:15:17</a:t>
            </a:fld>
            <a:endParaRPr lang="en-US"/>
          </a:p>
        </p:txBody>
      </p:sp>
      <p:sp>
        <p:nvSpPr>
          <p:cNvPr id="3" name="Footer Placeholder 21">
            <a:extLst>
              <a:ext uri="{FF2B5EF4-FFF2-40B4-BE49-F238E27FC236}">
                <a16:creationId xmlns:a16="http://schemas.microsoft.com/office/drawing/2014/main" id="{9751582C-584E-FC3B-3177-A5E897CBF829}"/>
              </a:ext>
            </a:extLst>
          </p:cNvPr>
          <p:cNvSpPr>
            <a:spLocks noGrp="1"/>
          </p:cNvSpPr>
          <p:nvPr>
            <p:ph type="ftr" sz="quarter" idx="11"/>
          </p:nvPr>
        </p:nvSpPr>
        <p:spPr/>
        <p:txBody>
          <a:bodyPr/>
          <a:lstStyle>
            <a:lvl1pPr>
              <a:defRPr/>
            </a:lvl1pPr>
          </a:lstStyle>
          <a:p>
            <a:pPr>
              <a:defRPr/>
            </a:pPr>
            <a:r>
              <a:rPr lang="en-US"/>
              <a:t>Saobraćajni fakultet u Beogradu                                           dr Gordana Kastratović</a:t>
            </a:r>
          </a:p>
        </p:txBody>
      </p:sp>
      <p:sp>
        <p:nvSpPr>
          <p:cNvPr id="4" name="Slide Number Placeholder 17">
            <a:extLst>
              <a:ext uri="{FF2B5EF4-FFF2-40B4-BE49-F238E27FC236}">
                <a16:creationId xmlns:a16="http://schemas.microsoft.com/office/drawing/2014/main" id="{8A11E98A-8144-C7B6-BA41-AEC9CD258554}"/>
              </a:ext>
            </a:extLst>
          </p:cNvPr>
          <p:cNvSpPr>
            <a:spLocks noGrp="1"/>
          </p:cNvSpPr>
          <p:nvPr>
            <p:ph type="sldNum" sz="quarter" idx="12"/>
          </p:nvPr>
        </p:nvSpPr>
        <p:spPr/>
        <p:txBody>
          <a:bodyPr/>
          <a:lstStyle>
            <a:lvl1pPr>
              <a:defRPr/>
            </a:lvl1pPr>
          </a:lstStyle>
          <a:p>
            <a:pPr>
              <a:defRPr/>
            </a:pPr>
            <a:fld id="{3A217640-FD97-4561-8CD7-660F15989E2C}" type="slidenum">
              <a:rPr lang="en-US" altLang="en-US"/>
              <a:pPr>
                <a:defRPr/>
              </a:pPr>
              <a:t>‹#›</a:t>
            </a:fld>
            <a:endParaRPr lang="en-US" altLang="en-US"/>
          </a:p>
        </p:txBody>
      </p:sp>
    </p:spTree>
    <p:extLst>
      <p:ext uri="{BB962C8B-B14F-4D97-AF65-F5344CB8AC3E}">
        <p14:creationId xmlns:p14="http://schemas.microsoft.com/office/powerpoint/2010/main" val="27615546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B3164411-F36E-04D5-AAF5-437FC8C3AC4E}"/>
              </a:ext>
            </a:extLst>
          </p:cNvPr>
          <p:cNvSpPr>
            <a:spLocks noGrp="1" noChangeArrowheads="1"/>
          </p:cNvSpPr>
          <p:nvPr>
            <p:ph type="dt" sz="half" idx="10"/>
          </p:nvPr>
        </p:nvSpPr>
        <p:spPr>
          <a:ln/>
        </p:spPr>
        <p:txBody>
          <a:bodyPr/>
          <a:lstStyle>
            <a:lvl1pPr>
              <a:defRPr/>
            </a:lvl1pPr>
          </a:lstStyle>
          <a:p>
            <a:pPr>
              <a:defRPr/>
            </a:pPr>
            <a:fld id="{DE979A18-9170-4C03-9D2E-36D502BA203D}" type="datetime11">
              <a:rPr lang="en-US"/>
              <a:pPr>
                <a:defRPr/>
              </a:pPr>
              <a:t>19:15:17</a:t>
            </a:fld>
            <a:endParaRPr lang="en-US"/>
          </a:p>
        </p:txBody>
      </p:sp>
      <p:sp>
        <p:nvSpPr>
          <p:cNvPr id="5" name="Rectangle 6">
            <a:extLst>
              <a:ext uri="{FF2B5EF4-FFF2-40B4-BE49-F238E27FC236}">
                <a16:creationId xmlns:a16="http://schemas.microsoft.com/office/drawing/2014/main" id="{2BF16EB8-35D7-54A7-E76B-3A2EDB4E320F}"/>
              </a:ext>
            </a:extLst>
          </p:cNvPr>
          <p:cNvSpPr>
            <a:spLocks noGrp="1" noChangeArrowheads="1"/>
          </p:cNvSpPr>
          <p:nvPr>
            <p:ph type="sldNum" sz="quarter" idx="11"/>
          </p:nvPr>
        </p:nvSpPr>
        <p:spPr>
          <a:ln/>
        </p:spPr>
        <p:txBody>
          <a:bodyPr/>
          <a:lstStyle>
            <a:lvl1pPr>
              <a:defRPr/>
            </a:lvl1pPr>
          </a:lstStyle>
          <a:p>
            <a:pPr>
              <a:defRPr/>
            </a:pPr>
            <a:fld id="{8E3FF9F0-460D-4E31-9FF5-260EE517B92C}" type="slidenum">
              <a:rPr lang="en-US" altLang="en-US"/>
              <a:pPr>
                <a:defRPr/>
              </a:pPr>
              <a:t>‹#›</a:t>
            </a:fld>
            <a:endParaRPr lang="en-US" altLang="en-US"/>
          </a:p>
        </p:txBody>
      </p:sp>
    </p:spTree>
    <p:extLst>
      <p:ext uri="{BB962C8B-B14F-4D97-AF65-F5344CB8AC3E}">
        <p14:creationId xmlns:p14="http://schemas.microsoft.com/office/powerpoint/2010/main" val="249429829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5800" y="514352"/>
            <a:ext cx="2743200" cy="1162050"/>
          </a:xfrm>
        </p:spPr>
        <p:txBody>
          <a:bodyPr>
            <a:noAutofit/>
          </a:bodyPr>
          <a:lstStyle>
            <a:lvl1pPr algn="l" rtl="0">
              <a:spcBef>
                <a:spcPct val="0"/>
              </a:spcBef>
              <a:buNone/>
              <a:defRPr sz="2600" b="0">
                <a:ln>
                  <a:noFill/>
                </a:ln>
                <a:solidFill>
                  <a:schemeClr val="tx2"/>
                </a:solidFill>
                <a:effectLst/>
                <a:latin typeface="+mj-lt"/>
                <a:ea typeface="+mj-ea"/>
                <a:cs typeface="+mj-cs"/>
              </a:defRPr>
            </a:lvl1pPr>
          </a:lstStyle>
          <a:p>
            <a:r>
              <a:rPr lang="en-US"/>
              <a:t>Click to edit Master title style</a:t>
            </a:r>
          </a:p>
        </p:txBody>
      </p:sp>
      <p:sp>
        <p:nvSpPr>
          <p:cNvPr id="3" name="Text Placeholder 2"/>
          <p:cNvSpPr>
            <a:spLocks noGrp="1"/>
          </p:cNvSpPr>
          <p:nvPr>
            <p:ph type="body" idx="2"/>
          </p:nvPr>
        </p:nvSpPr>
        <p:spPr>
          <a:xfrm>
            <a:off x="685800" y="1676400"/>
            <a:ext cx="2743200" cy="4572000"/>
          </a:xfrm>
        </p:spPr>
        <p:txBody>
          <a:bodyPr lIns="18288" rIns="18288"/>
          <a:lstStyle>
            <a:lvl1pPr marL="0" indent="0" algn="l">
              <a:buNone/>
              <a:defRPr sz="1400"/>
            </a:lvl1pPr>
            <a:lvl2pPr indent="0" algn="l">
              <a:buNone/>
              <a:defRPr sz="1200"/>
            </a:lvl2pPr>
            <a:lvl3pPr indent="0" algn="l">
              <a:buNone/>
              <a:defRPr sz="1000"/>
            </a:lvl3pPr>
            <a:lvl4pPr indent="0" algn="l">
              <a:buNone/>
              <a:defRPr sz="900"/>
            </a:lvl4pPr>
            <a:lvl5pPr indent="0" algn="l">
              <a:buNone/>
              <a:defRPr sz="900"/>
            </a:lvl5pPr>
          </a:lstStyle>
          <a:p>
            <a:pPr lvl="0"/>
            <a:r>
              <a:rPr lang="en-US"/>
              <a:t>Click to edit Master text styles</a:t>
            </a:r>
          </a:p>
        </p:txBody>
      </p:sp>
      <p:sp>
        <p:nvSpPr>
          <p:cNvPr id="4" name="Content Placeholder 3"/>
          <p:cNvSpPr>
            <a:spLocks noGrp="1"/>
          </p:cNvSpPr>
          <p:nvPr>
            <p:ph sz="half" idx="1"/>
          </p:nvPr>
        </p:nvSpPr>
        <p:spPr>
          <a:xfrm>
            <a:off x="3575050" y="1676400"/>
            <a:ext cx="5111750" cy="4572000"/>
          </a:xfrm>
        </p:spPr>
        <p:txBody>
          <a:bodyPr tIns="0"/>
          <a:lstStyle>
            <a:lvl1pPr>
              <a:defRPr sz="2800"/>
            </a:lvl1pPr>
            <a:lvl2pPr>
              <a:defRPr sz="2600"/>
            </a:lvl2pPr>
            <a:lvl3pPr>
              <a:defRPr sz="2400"/>
            </a:lvl3pPr>
            <a:lvl4pPr>
              <a:defRPr sz="20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9">
            <a:extLst>
              <a:ext uri="{FF2B5EF4-FFF2-40B4-BE49-F238E27FC236}">
                <a16:creationId xmlns:a16="http://schemas.microsoft.com/office/drawing/2014/main" id="{6EEDE7B9-FDC1-05D9-F4D0-EADF70B37796}"/>
              </a:ext>
            </a:extLst>
          </p:cNvPr>
          <p:cNvSpPr>
            <a:spLocks noGrp="1"/>
          </p:cNvSpPr>
          <p:nvPr>
            <p:ph type="dt" sz="half" idx="10"/>
          </p:nvPr>
        </p:nvSpPr>
        <p:spPr/>
        <p:txBody>
          <a:bodyPr/>
          <a:lstStyle>
            <a:lvl1pPr>
              <a:defRPr/>
            </a:lvl1pPr>
          </a:lstStyle>
          <a:p>
            <a:pPr>
              <a:defRPr/>
            </a:pPr>
            <a:fld id="{30337EAF-D4CE-4E61-94EF-92F1CF9E6164}" type="datetime11">
              <a:rPr lang="en-US"/>
              <a:pPr>
                <a:defRPr/>
              </a:pPr>
              <a:t>19:15:17</a:t>
            </a:fld>
            <a:endParaRPr lang="en-US"/>
          </a:p>
        </p:txBody>
      </p:sp>
      <p:sp>
        <p:nvSpPr>
          <p:cNvPr id="6" name="Footer Placeholder 21">
            <a:extLst>
              <a:ext uri="{FF2B5EF4-FFF2-40B4-BE49-F238E27FC236}">
                <a16:creationId xmlns:a16="http://schemas.microsoft.com/office/drawing/2014/main" id="{61228275-09A8-FC8D-4F7F-C0E5BA1FF2CC}"/>
              </a:ext>
            </a:extLst>
          </p:cNvPr>
          <p:cNvSpPr>
            <a:spLocks noGrp="1"/>
          </p:cNvSpPr>
          <p:nvPr>
            <p:ph type="ftr" sz="quarter" idx="11"/>
          </p:nvPr>
        </p:nvSpPr>
        <p:spPr/>
        <p:txBody>
          <a:bodyPr/>
          <a:lstStyle>
            <a:lvl1pPr>
              <a:defRPr/>
            </a:lvl1pPr>
          </a:lstStyle>
          <a:p>
            <a:pPr>
              <a:defRPr/>
            </a:pPr>
            <a:r>
              <a:rPr lang="en-US"/>
              <a:t>Saobraćajni fakultet u Beogradu                                           dr Gordana Kastratović</a:t>
            </a:r>
          </a:p>
        </p:txBody>
      </p:sp>
      <p:sp>
        <p:nvSpPr>
          <p:cNvPr id="7" name="Slide Number Placeholder 17">
            <a:extLst>
              <a:ext uri="{FF2B5EF4-FFF2-40B4-BE49-F238E27FC236}">
                <a16:creationId xmlns:a16="http://schemas.microsoft.com/office/drawing/2014/main" id="{0D9AE8B9-2FBE-B8D0-B2BD-B4F9A51ACEC6}"/>
              </a:ext>
            </a:extLst>
          </p:cNvPr>
          <p:cNvSpPr>
            <a:spLocks noGrp="1"/>
          </p:cNvSpPr>
          <p:nvPr>
            <p:ph type="sldNum" sz="quarter" idx="12"/>
          </p:nvPr>
        </p:nvSpPr>
        <p:spPr/>
        <p:txBody>
          <a:bodyPr/>
          <a:lstStyle>
            <a:lvl1pPr>
              <a:defRPr/>
            </a:lvl1pPr>
          </a:lstStyle>
          <a:p>
            <a:pPr>
              <a:defRPr/>
            </a:pPr>
            <a:fld id="{0E4892C5-4863-46BE-B10A-F0ADE19686C8}" type="slidenum">
              <a:rPr lang="en-US" altLang="en-US"/>
              <a:pPr>
                <a:defRPr/>
              </a:pPr>
              <a:t>‹#›</a:t>
            </a:fld>
            <a:endParaRPr lang="en-US" altLang="en-US"/>
          </a:p>
        </p:txBody>
      </p:sp>
    </p:spTree>
    <p:extLst>
      <p:ext uri="{BB962C8B-B14F-4D97-AF65-F5344CB8AC3E}">
        <p14:creationId xmlns:p14="http://schemas.microsoft.com/office/powerpoint/2010/main" val="214303437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5" name="Snip and Round Single Corner Rectangle 13">
            <a:extLst>
              <a:ext uri="{FF2B5EF4-FFF2-40B4-BE49-F238E27FC236}">
                <a16:creationId xmlns:a16="http://schemas.microsoft.com/office/drawing/2014/main" id="{A728A7FA-6EBD-D802-8919-AF9F60941394}"/>
              </a:ext>
            </a:extLst>
          </p:cNvPr>
          <p:cNvSpPr/>
          <p:nvPr/>
        </p:nvSpPr>
        <p:spPr>
          <a:xfrm rot="420000" flipV="1">
            <a:off x="3165475" y="1108075"/>
            <a:ext cx="5257800" cy="41148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anchor="ctr"/>
          <a:lstStyle/>
          <a:p>
            <a:pPr algn="ctr" eaLnBrk="1" hangingPunct="1">
              <a:defRPr/>
            </a:pPr>
            <a:endParaRPr lang="en-US" sz="1800">
              <a:solidFill>
                <a:prstClr val="white"/>
              </a:solidFill>
            </a:endParaRPr>
          </a:p>
        </p:txBody>
      </p:sp>
      <p:sp>
        <p:nvSpPr>
          <p:cNvPr id="6" name="Right Triangle 5">
            <a:extLst>
              <a:ext uri="{FF2B5EF4-FFF2-40B4-BE49-F238E27FC236}">
                <a16:creationId xmlns:a16="http://schemas.microsoft.com/office/drawing/2014/main" id="{BE8C5A0A-72BF-70CD-BF09-D6130FD82F21}"/>
              </a:ext>
            </a:extLst>
          </p:cNvPr>
          <p:cNvSpPr/>
          <p:nvPr/>
        </p:nvSpPr>
        <p:spPr>
          <a:xfrm rot="420000" flipV="1">
            <a:off x="8004175" y="5359400"/>
            <a:ext cx="155575" cy="155575"/>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anchor="ctr"/>
          <a:lstStyle/>
          <a:p>
            <a:pPr algn="ctr" eaLnBrk="1" hangingPunct="1">
              <a:defRPr/>
            </a:pPr>
            <a:endParaRPr lang="en-US" sz="1800">
              <a:solidFill>
                <a:prstClr val="white"/>
              </a:solidFill>
            </a:endParaRPr>
          </a:p>
        </p:txBody>
      </p:sp>
      <p:sp>
        <p:nvSpPr>
          <p:cNvPr id="7" name="Freeform 15">
            <a:extLst>
              <a:ext uri="{FF2B5EF4-FFF2-40B4-BE49-F238E27FC236}">
                <a16:creationId xmlns:a16="http://schemas.microsoft.com/office/drawing/2014/main" id="{D6C9D146-A112-3BCF-AE03-6C4537446DC4}"/>
              </a:ext>
            </a:extLst>
          </p:cNvPr>
          <p:cNvSpPr>
            <a:spLocks/>
          </p:cNvSpPr>
          <p:nvPr/>
        </p:nvSpPr>
        <p:spPr bwMode="auto">
          <a:xfrm flipV="1">
            <a:off x="-9525" y="5816600"/>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a:lstStyle/>
          <a:p>
            <a:pPr eaLnBrk="1" hangingPunct="1">
              <a:defRPr/>
            </a:pPr>
            <a:endParaRPr lang="en-US" sz="1800">
              <a:solidFill>
                <a:prstClr val="black"/>
              </a:solidFill>
              <a:latin typeface="Constantia"/>
            </a:endParaRPr>
          </a:p>
        </p:txBody>
      </p:sp>
      <p:sp>
        <p:nvSpPr>
          <p:cNvPr id="8" name="Freeform 16">
            <a:extLst>
              <a:ext uri="{FF2B5EF4-FFF2-40B4-BE49-F238E27FC236}">
                <a16:creationId xmlns:a16="http://schemas.microsoft.com/office/drawing/2014/main" id="{B0A983E9-DF9B-7DB3-EBAA-F754F9734A1D}"/>
              </a:ext>
            </a:extLst>
          </p:cNvPr>
          <p:cNvSpPr>
            <a:spLocks/>
          </p:cNvSpPr>
          <p:nvPr/>
        </p:nvSpPr>
        <p:spPr bwMode="auto">
          <a:xfrm flipV="1">
            <a:off x="4381500" y="6219825"/>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a:lstStyle/>
          <a:p>
            <a:pPr eaLnBrk="1" hangingPunct="1">
              <a:defRPr/>
            </a:pPr>
            <a:endParaRPr lang="en-US" sz="1800">
              <a:solidFill>
                <a:prstClr val="black"/>
              </a:solidFill>
              <a:latin typeface="Constantia"/>
            </a:endParaRPr>
          </a:p>
        </p:txBody>
      </p:sp>
      <p:sp>
        <p:nvSpPr>
          <p:cNvPr id="2" name="Title 1"/>
          <p:cNvSpPr>
            <a:spLocks noGrp="1"/>
          </p:cNvSpPr>
          <p:nvPr>
            <p:ph type="title"/>
          </p:nvPr>
        </p:nvSpPr>
        <p:spPr>
          <a:xfrm>
            <a:off x="609600" y="1176996"/>
            <a:ext cx="2212848" cy="1582621"/>
          </a:xfrm>
        </p:spPr>
        <p:txBody>
          <a:bodyPr lIns="45720" rIns="45720" bIns="45720"/>
          <a:lstStyle>
            <a:lvl1pPr algn="l">
              <a:buNone/>
              <a:defRPr sz="2000" b="1">
                <a:solidFill>
                  <a:schemeClr val="tx2"/>
                </a:solidFill>
              </a:defRPr>
            </a:lvl1pPr>
          </a:lstStyle>
          <a:p>
            <a:r>
              <a:rPr lang="en-US"/>
              <a:t>Click to edit Master title style</a:t>
            </a:r>
          </a:p>
        </p:txBody>
      </p:sp>
      <p:sp>
        <p:nvSpPr>
          <p:cNvPr id="4" name="Text Placeholder 3"/>
          <p:cNvSpPr>
            <a:spLocks noGrp="1"/>
          </p:cNvSpPr>
          <p:nvPr>
            <p:ph type="body" sz="half" idx="2"/>
          </p:nvPr>
        </p:nvSpPr>
        <p:spPr>
          <a:xfrm>
            <a:off x="609600" y="2828785"/>
            <a:ext cx="2209800" cy="2179320"/>
          </a:xfrm>
        </p:spPr>
        <p:txBody>
          <a:bodyPr lIns="64008" rIns="45720"/>
          <a:lstStyle>
            <a:lvl1pPr marL="0" indent="0" algn="l">
              <a:spcBef>
                <a:spcPts val="250"/>
              </a:spcBef>
              <a:buFontTx/>
              <a:buNone/>
              <a:defRPr sz="1300"/>
            </a:lvl1pPr>
            <a:lvl2pPr>
              <a:defRPr sz="1200"/>
            </a:lvl2pPr>
            <a:lvl3pPr>
              <a:defRPr sz="1000"/>
            </a:lvl3pPr>
            <a:lvl4pPr>
              <a:defRPr sz="900"/>
            </a:lvl4pPr>
            <a:lvl5pPr>
              <a:defRPr sz="900"/>
            </a:lvl5pPr>
          </a:lstStyle>
          <a:p>
            <a:pPr lvl="0"/>
            <a:r>
              <a:rPr lang="en-US"/>
              <a:t>Click to edit Master text styles</a:t>
            </a:r>
          </a:p>
        </p:txBody>
      </p:sp>
      <p:sp>
        <p:nvSpPr>
          <p:cNvPr id="3" name="Picture Placeholder 2"/>
          <p:cNvSpPr>
            <a:spLocks noGrp="1"/>
          </p:cNvSpPr>
          <p:nvPr>
            <p:ph type="pic" idx="1"/>
          </p:nvPr>
        </p:nvSpPr>
        <p:spPr>
          <a:xfrm rot="420000">
            <a:off x="3485793" y="1199517"/>
            <a:ext cx="4617720" cy="3931920"/>
          </a:xfrm>
          <a:prstGeom prst="rect">
            <a:avLst/>
          </a:prstGeom>
          <a:solidFill>
            <a:schemeClr val="bg2"/>
          </a:solidFill>
          <a:ln w="3000" cap="rnd">
            <a:solidFill>
              <a:srgbClr val="C0C0C0"/>
            </a:solidFill>
            <a:round/>
          </a:ln>
          <a:effectLst/>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4">
            <a:extLst>
              <a:ext uri="{FF2B5EF4-FFF2-40B4-BE49-F238E27FC236}">
                <a16:creationId xmlns:a16="http://schemas.microsoft.com/office/drawing/2014/main" id="{FED84EE7-F95B-B9AA-0886-80C8D4B057D9}"/>
              </a:ext>
            </a:extLst>
          </p:cNvPr>
          <p:cNvSpPr>
            <a:spLocks noGrp="1"/>
          </p:cNvSpPr>
          <p:nvPr>
            <p:ph type="dt" sz="half" idx="10"/>
          </p:nvPr>
        </p:nvSpPr>
        <p:spPr/>
        <p:txBody>
          <a:bodyPr/>
          <a:lstStyle>
            <a:lvl1pPr>
              <a:defRPr/>
            </a:lvl1pPr>
          </a:lstStyle>
          <a:p>
            <a:pPr>
              <a:defRPr/>
            </a:pPr>
            <a:fld id="{5C5CCB26-C380-444E-B7C3-825C8FA6DA7C}" type="datetime11">
              <a:rPr lang="en-US"/>
              <a:pPr>
                <a:defRPr/>
              </a:pPr>
              <a:t>19:15:17</a:t>
            </a:fld>
            <a:endParaRPr lang="en-US"/>
          </a:p>
        </p:txBody>
      </p:sp>
      <p:sp>
        <p:nvSpPr>
          <p:cNvPr id="10" name="Footer Placeholder 5">
            <a:extLst>
              <a:ext uri="{FF2B5EF4-FFF2-40B4-BE49-F238E27FC236}">
                <a16:creationId xmlns:a16="http://schemas.microsoft.com/office/drawing/2014/main" id="{0BBB9760-F514-7612-EEEA-51A029C0F6EC}"/>
              </a:ext>
            </a:extLst>
          </p:cNvPr>
          <p:cNvSpPr>
            <a:spLocks noGrp="1"/>
          </p:cNvSpPr>
          <p:nvPr>
            <p:ph type="ftr" sz="quarter" idx="11"/>
          </p:nvPr>
        </p:nvSpPr>
        <p:spPr/>
        <p:txBody>
          <a:bodyPr/>
          <a:lstStyle>
            <a:lvl1pPr>
              <a:defRPr/>
            </a:lvl1pPr>
          </a:lstStyle>
          <a:p>
            <a:pPr>
              <a:defRPr/>
            </a:pPr>
            <a:r>
              <a:rPr lang="en-US"/>
              <a:t>Saobraćajni fakultet u Beogradu                                           dr Gordana Kastratović</a:t>
            </a:r>
          </a:p>
        </p:txBody>
      </p:sp>
      <p:sp>
        <p:nvSpPr>
          <p:cNvPr id="11" name="Slide Number Placeholder 6">
            <a:extLst>
              <a:ext uri="{FF2B5EF4-FFF2-40B4-BE49-F238E27FC236}">
                <a16:creationId xmlns:a16="http://schemas.microsoft.com/office/drawing/2014/main" id="{CF07FE3C-A9B7-1859-F941-B623070F9267}"/>
              </a:ext>
            </a:extLst>
          </p:cNvPr>
          <p:cNvSpPr>
            <a:spLocks noGrp="1"/>
          </p:cNvSpPr>
          <p:nvPr>
            <p:ph type="sldNum" sz="quarter" idx="12"/>
          </p:nvPr>
        </p:nvSpPr>
        <p:spPr>
          <a:xfrm>
            <a:off x="8077200" y="6356350"/>
            <a:ext cx="609600" cy="365125"/>
          </a:xfrm>
        </p:spPr>
        <p:txBody>
          <a:bodyPr/>
          <a:lstStyle>
            <a:lvl1pPr>
              <a:defRPr/>
            </a:lvl1pPr>
          </a:lstStyle>
          <a:p>
            <a:pPr>
              <a:defRPr/>
            </a:pPr>
            <a:fld id="{3030AB1D-8080-4F43-82DB-D7F15E1EAE31}" type="slidenum">
              <a:rPr lang="en-US" altLang="en-US"/>
              <a:pPr>
                <a:defRPr/>
              </a:pPr>
              <a:t>‹#›</a:t>
            </a:fld>
            <a:endParaRPr lang="en-US" altLang="en-US"/>
          </a:p>
        </p:txBody>
      </p:sp>
    </p:spTree>
    <p:extLst>
      <p:ext uri="{BB962C8B-B14F-4D97-AF65-F5344CB8AC3E}">
        <p14:creationId xmlns:p14="http://schemas.microsoft.com/office/powerpoint/2010/main" val="321239057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9">
            <a:extLst>
              <a:ext uri="{FF2B5EF4-FFF2-40B4-BE49-F238E27FC236}">
                <a16:creationId xmlns:a16="http://schemas.microsoft.com/office/drawing/2014/main" id="{C250F8A1-2EE9-F117-F030-A11C6F2B5113}"/>
              </a:ext>
            </a:extLst>
          </p:cNvPr>
          <p:cNvSpPr>
            <a:spLocks noGrp="1"/>
          </p:cNvSpPr>
          <p:nvPr>
            <p:ph type="dt" sz="half" idx="10"/>
          </p:nvPr>
        </p:nvSpPr>
        <p:spPr/>
        <p:txBody>
          <a:bodyPr/>
          <a:lstStyle>
            <a:lvl1pPr>
              <a:defRPr/>
            </a:lvl1pPr>
          </a:lstStyle>
          <a:p>
            <a:pPr>
              <a:defRPr/>
            </a:pPr>
            <a:fld id="{37F86FB3-A0BE-4CE4-9CB1-BF8BEF2A47BB}" type="datetime11">
              <a:rPr lang="en-US"/>
              <a:pPr>
                <a:defRPr/>
              </a:pPr>
              <a:t>19:15:17</a:t>
            </a:fld>
            <a:endParaRPr lang="en-US"/>
          </a:p>
        </p:txBody>
      </p:sp>
      <p:sp>
        <p:nvSpPr>
          <p:cNvPr id="5" name="Footer Placeholder 21">
            <a:extLst>
              <a:ext uri="{FF2B5EF4-FFF2-40B4-BE49-F238E27FC236}">
                <a16:creationId xmlns:a16="http://schemas.microsoft.com/office/drawing/2014/main" id="{83F4DD4E-A313-E059-C230-4ACCF37919D2}"/>
              </a:ext>
            </a:extLst>
          </p:cNvPr>
          <p:cNvSpPr>
            <a:spLocks noGrp="1"/>
          </p:cNvSpPr>
          <p:nvPr>
            <p:ph type="ftr" sz="quarter" idx="11"/>
          </p:nvPr>
        </p:nvSpPr>
        <p:spPr/>
        <p:txBody>
          <a:bodyPr/>
          <a:lstStyle>
            <a:lvl1pPr>
              <a:defRPr/>
            </a:lvl1pPr>
          </a:lstStyle>
          <a:p>
            <a:pPr>
              <a:defRPr/>
            </a:pPr>
            <a:r>
              <a:rPr lang="en-US"/>
              <a:t>Saobraćajni fakultet u Beogradu                                           dr Gordana Kastratović</a:t>
            </a:r>
          </a:p>
        </p:txBody>
      </p:sp>
      <p:sp>
        <p:nvSpPr>
          <p:cNvPr id="6" name="Slide Number Placeholder 17">
            <a:extLst>
              <a:ext uri="{FF2B5EF4-FFF2-40B4-BE49-F238E27FC236}">
                <a16:creationId xmlns:a16="http://schemas.microsoft.com/office/drawing/2014/main" id="{D4700202-4983-EED8-C6F3-B9B4E1114B48}"/>
              </a:ext>
            </a:extLst>
          </p:cNvPr>
          <p:cNvSpPr>
            <a:spLocks noGrp="1"/>
          </p:cNvSpPr>
          <p:nvPr>
            <p:ph type="sldNum" sz="quarter" idx="12"/>
          </p:nvPr>
        </p:nvSpPr>
        <p:spPr/>
        <p:txBody>
          <a:bodyPr/>
          <a:lstStyle>
            <a:lvl1pPr>
              <a:defRPr/>
            </a:lvl1pPr>
          </a:lstStyle>
          <a:p>
            <a:pPr>
              <a:defRPr/>
            </a:pPr>
            <a:fld id="{D2A921C5-0334-433E-82FF-5475ABA36DF8}" type="slidenum">
              <a:rPr lang="en-US" altLang="en-US"/>
              <a:pPr>
                <a:defRPr/>
              </a:pPr>
              <a:t>‹#›</a:t>
            </a:fld>
            <a:endParaRPr lang="en-US" altLang="en-US"/>
          </a:p>
        </p:txBody>
      </p:sp>
    </p:spTree>
    <p:extLst>
      <p:ext uri="{BB962C8B-B14F-4D97-AF65-F5344CB8AC3E}">
        <p14:creationId xmlns:p14="http://schemas.microsoft.com/office/powerpoint/2010/main" val="186849079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914401"/>
            <a:ext cx="2057400" cy="52117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914401"/>
            <a:ext cx="6019800" cy="52117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9">
            <a:extLst>
              <a:ext uri="{FF2B5EF4-FFF2-40B4-BE49-F238E27FC236}">
                <a16:creationId xmlns:a16="http://schemas.microsoft.com/office/drawing/2014/main" id="{D1EDC300-8A13-9A11-49DC-2D1CD7DD24C4}"/>
              </a:ext>
            </a:extLst>
          </p:cNvPr>
          <p:cNvSpPr>
            <a:spLocks noGrp="1"/>
          </p:cNvSpPr>
          <p:nvPr>
            <p:ph type="dt" sz="half" idx="10"/>
          </p:nvPr>
        </p:nvSpPr>
        <p:spPr/>
        <p:txBody>
          <a:bodyPr/>
          <a:lstStyle>
            <a:lvl1pPr>
              <a:defRPr/>
            </a:lvl1pPr>
          </a:lstStyle>
          <a:p>
            <a:pPr>
              <a:defRPr/>
            </a:pPr>
            <a:fld id="{D02CFB9D-178F-4353-8CD1-93E8507FF57F}" type="datetime11">
              <a:rPr lang="en-US"/>
              <a:pPr>
                <a:defRPr/>
              </a:pPr>
              <a:t>19:15:17</a:t>
            </a:fld>
            <a:endParaRPr lang="en-US"/>
          </a:p>
        </p:txBody>
      </p:sp>
      <p:sp>
        <p:nvSpPr>
          <p:cNvPr id="5" name="Footer Placeholder 21">
            <a:extLst>
              <a:ext uri="{FF2B5EF4-FFF2-40B4-BE49-F238E27FC236}">
                <a16:creationId xmlns:a16="http://schemas.microsoft.com/office/drawing/2014/main" id="{230C6823-2575-EC70-91FB-3CD780D50477}"/>
              </a:ext>
            </a:extLst>
          </p:cNvPr>
          <p:cNvSpPr>
            <a:spLocks noGrp="1"/>
          </p:cNvSpPr>
          <p:nvPr>
            <p:ph type="ftr" sz="quarter" idx="11"/>
          </p:nvPr>
        </p:nvSpPr>
        <p:spPr/>
        <p:txBody>
          <a:bodyPr/>
          <a:lstStyle>
            <a:lvl1pPr>
              <a:defRPr/>
            </a:lvl1pPr>
          </a:lstStyle>
          <a:p>
            <a:pPr>
              <a:defRPr/>
            </a:pPr>
            <a:r>
              <a:rPr lang="en-US"/>
              <a:t>Saobraćajni fakultet u Beogradu                                           dr Gordana Kastratović</a:t>
            </a:r>
          </a:p>
        </p:txBody>
      </p:sp>
      <p:sp>
        <p:nvSpPr>
          <p:cNvPr id="6" name="Slide Number Placeholder 17">
            <a:extLst>
              <a:ext uri="{FF2B5EF4-FFF2-40B4-BE49-F238E27FC236}">
                <a16:creationId xmlns:a16="http://schemas.microsoft.com/office/drawing/2014/main" id="{0A685445-F6CC-E013-0F11-C369D0E8647C}"/>
              </a:ext>
            </a:extLst>
          </p:cNvPr>
          <p:cNvSpPr>
            <a:spLocks noGrp="1"/>
          </p:cNvSpPr>
          <p:nvPr>
            <p:ph type="sldNum" sz="quarter" idx="12"/>
          </p:nvPr>
        </p:nvSpPr>
        <p:spPr/>
        <p:txBody>
          <a:bodyPr/>
          <a:lstStyle>
            <a:lvl1pPr>
              <a:defRPr/>
            </a:lvl1pPr>
          </a:lstStyle>
          <a:p>
            <a:pPr>
              <a:defRPr/>
            </a:pPr>
            <a:fld id="{B451FB46-9968-4C0A-A1EC-1C5B0C5612AE}" type="slidenum">
              <a:rPr lang="en-US" altLang="en-US"/>
              <a:pPr>
                <a:defRPr/>
              </a:pPr>
              <a:t>‹#›</a:t>
            </a:fld>
            <a:endParaRPr lang="en-US" altLang="en-US"/>
          </a:p>
        </p:txBody>
      </p:sp>
    </p:spTree>
    <p:extLst>
      <p:ext uri="{BB962C8B-B14F-4D97-AF65-F5344CB8AC3E}">
        <p14:creationId xmlns:p14="http://schemas.microsoft.com/office/powerpoint/2010/main" val="12712884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512763"/>
            <a:ext cx="8374063" cy="561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9">
            <a:extLst>
              <a:ext uri="{FF2B5EF4-FFF2-40B4-BE49-F238E27FC236}">
                <a16:creationId xmlns:a16="http://schemas.microsoft.com/office/drawing/2014/main" id="{AB54EAB8-3DA6-13C9-836B-39278A31D905}"/>
              </a:ext>
            </a:extLst>
          </p:cNvPr>
          <p:cNvSpPr>
            <a:spLocks noGrp="1"/>
          </p:cNvSpPr>
          <p:nvPr>
            <p:ph type="dt" sz="half" idx="10"/>
          </p:nvPr>
        </p:nvSpPr>
        <p:spPr/>
        <p:txBody>
          <a:bodyPr/>
          <a:lstStyle>
            <a:lvl1pPr>
              <a:defRPr/>
            </a:lvl1pPr>
          </a:lstStyle>
          <a:p>
            <a:pPr>
              <a:defRPr/>
            </a:pPr>
            <a:fld id="{777A8986-5A6A-448C-870A-4A230802002E}" type="datetime11">
              <a:rPr lang="en-US"/>
              <a:pPr>
                <a:defRPr/>
              </a:pPr>
              <a:t>19:15:17</a:t>
            </a:fld>
            <a:endParaRPr lang="en-US"/>
          </a:p>
        </p:txBody>
      </p:sp>
      <p:sp>
        <p:nvSpPr>
          <p:cNvPr id="4" name="Footer Placeholder 21">
            <a:extLst>
              <a:ext uri="{FF2B5EF4-FFF2-40B4-BE49-F238E27FC236}">
                <a16:creationId xmlns:a16="http://schemas.microsoft.com/office/drawing/2014/main" id="{B7B3E1BC-F85F-7FC7-52D4-A32A3C416B55}"/>
              </a:ext>
            </a:extLst>
          </p:cNvPr>
          <p:cNvSpPr>
            <a:spLocks noGrp="1"/>
          </p:cNvSpPr>
          <p:nvPr>
            <p:ph type="ftr" sz="quarter" idx="11"/>
          </p:nvPr>
        </p:nvSpPr>
        <p:spPr/>
        <p:txBody>
          <a:bodyPr/>
          <a:lstStyle>
            <a:lvl1pPr>
              <a:defRPr/>
            </a:lvl1pPr>
          </a:lstStyle>
          <a:p>
            <a:pPr>
              <a:defRPr/>
            </a:pPr>
            <a:r>
              <a:rPr lang="en-US"/>
              <a:t>Saobraćajni fakultet u Beogradu                                           dr Gordana Kastratović</a:t>
            </a:r>
          </a:p>
        </p:txBody>
      </p:sp>
      <p:sp>
        <p:nvSpPr>
          <p:cNvPr id="5" name="Slide Number Placeholder 17">
            <a:extLst>
              <a:ext uri="{FF2B5EF4-FFF2-40B4-BE49-F238E27FC236}">
                <a16:creationId xmlns:a16="http://schemas.microsoft.com/office/drawing/2014/main" id="{15747140-FE36-995B-A695-EE724330EF06}"/>
              </a:ext>
            </a:extLst>
          </p:cNvPr>
          <p:cNvSpPr>
            <a:spLocks noGrp="1"/>
          </p:cNvSpPr>
          <p:nvPr>
            <p:ph type="sldNum" sz="quarter" idx="12"/>
          </p:nvPr>
        </p:nvSpPr>
        <p:spPr/>
        <p:txBody>
          <a:bodyPr/>
          <a:lstStyle>
            <a:lvl1pPr>
              <a:defRPr/>
            </a:lvl1pPr>
          </a:lstStyle>
          <a:p>
            <a:pPr>
              <a:defRPr/>
            </a:pPr>
            <a:fld id="{73CB2B74-3D4B-4B22-A419-4DA94F664745}" type="slidenum">
              <a:rPr lang="en-US" altLang="en-US"/>
              <a:pPr>
                <a:defRPr/>
              </a:pPr>
              <a:t>‹#›</a:t>
            </a:fld>
            <a:endParaRPr lang="en-US" altLang="en-US"/>
          </a:p>
        </p:txBody>
      </p:sp>
    </p:spTree>
    <p:extLst>
      <p:ext uri="{BB962C8B-B14F-4D97-AF65-F5344CB8AC3E}">
        <p14:creationId xmlns:p14="http://schemas.microsoft.com/office/powerpoint/2010/main" val="89406860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 name="Title 8"/>
          <p:cNvSpPr>
            <a:spLocks noGrp="1"/>
          </p:cNvSpPr>
          <p:nvPr>
            <p:ph type="ctrTitle"/>
          </p:nvPr>
        </p:nvSpPr>
        <p:spPr>
          <a:xfrm>
            <a:off x="533400" y="1371600"/>
            <a:ext cx="7851648" cy="1828800"/>
          </a:xfrm>
          <a:ln>
            <a:noFill/>
          </a:ln>
        </p:spPr>
        <p:txBody>
          <a:bodyPr tIns="0" rIns="18288">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56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lang="en-US"/>
              <a:t>Click to edit Master title style</a:t>
            </a:r>
          </a:p>
        </p:txBody>
      </p:sp>
      <p:sp>
        <p:nvSpPr>
          <p:cNvPr id="17" name="Subtitle 16"/>
          <p:cNvSpPr>
            <a:spLocks noGrp="1"/>
          </p:cNvSpPr>
          <p:nvPr>
            <p:ph type="subTitle" idx="1"/>
          </p:nvPr>
        </p:nvSpPr>
        <p:spPr>
          <a:xfrm>
            <a:off x="533400" y="3228536"/>
            <a:ext cx="7854696" cy="1752600"/>
          </a:xfrm>
        </p:spPr>
        <p:txBody>
          <a:bodyPr lIns="0" rIns="18288"/>
          <a:lstStyle>
            <a:lvl1pPr marL="0" marR="45720" indent="0" algn="r">
              <a:buNone/>
              <a:defRPr>
                <a:solidFill>
                  <a:schemeClr val="tx1"/>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2" name="Date Placeholder 29">
            <a:extLst>
              <a:ext uri="{FF2B5EF4-FFF2-40B4-BE49-F238E27FC236}">
                <a16:creationId xmlns:a16="http://schemas.microsoft.com/office/drawing/2014/main" id="{796D422C-39EE-400D-605A-6739C775069B}"/>
              </a:ext>
            </a:extLst>
          </p:cNvPr>
          <p:cNvSpPr>
            <a:spLocks noGrp="1"/>
          </p:cNvSpPr>
          <p:nvPr>
            <p:ph type="dt" sz="half" idx="10"/>
          </p:nvPr>
        </p:nvSpPr>
        <p:spPr/>
        <p:txBody>
          <a:bodyPr/>
          <a:lstStyle>
            <a:lvl1pPr>
              <a:defRPr>
                <a:solidFill>
                  <a:srgbClr val="DBF5F9">
                    <a:shade val="90000"/>
                  </a:srgbClr>
                </a:solidFill>
              </a:defRPr>
            </a:lvl1pPr>
          </a:lstStyle>
          <a:p>
            <a:pPr>
              <a:defRPr/>
            </a:pPr>
            <a:fld id="{43CF2610-AC5F-4A31-BD5B-1F41ADA77C5B}" type="datetime11">
              <a:rPr lang="en-US"/>
              <a:pPr>
                <a:defRPr/>
              </a:pPr>
              <a:t>19:15:17</a:t>
            </a:fld>
            <a:endParaRPr lang="en-US"/>
          </a:p>
        </p:txBody>
      </p:sp>
      <p:sp>
        <p:nvSpPr>
          <p:cNvPr id="3" name="Footer Placeholder 18">
            <a:extLst>
              <a:ext uri="{FF2B5EF4-FFF2-40B4-BE49-F238E27FC236}">
                <a16:creationId xmlns:a16="http://schemas.microsoft.com/office/drawing/2014/main" id="{1BAA7FB4-1C94-231F-B7BB-FDF272F63603}"/>
              </a:ext>
            </a:extLst>
          </p:cNvPr>
          <p:cNvSpPr>
            <a:spLocks noGrp="1"/>
          </p:cNvSpPr>
          <p:nvPr>
            <p:ph type="ftr" sz="quarter" idx="11"/>
          </p:nvPr>
        </p:nvSpPr>
        <p:spPr/>
        <p:txBody>
          <a:bodyPr/>
          <a:lstStyle>
            <a:lvl1pPr>
              <a:defRPr>
                <a:solidFill>
                  <a:srgbClr val="DBF5F9">
                    <a:shade val="90000"/>
                  </a:srgbClr>
                </a:solidFill>
              </a:defRPr>
            </a:lvl1pPr>
          </a:lstStyle>
          <a:p>
            <a:pPr>
              <a:defRPr/>
            </a:pPr>
            <a:r>
              <a:rPr lang="en-US"/>
              <a:t>Saobraćajni fakultet u Beogradu                                           dr Gordana Kastratović</a:t>
            </a:r>
          </a:p>
        </p:txBody>
      </p:sp>
      <p:sp>
        <p:nvSpPr>
          <p:cNvPr id="4" name="Slide Number Placeholder 26">
            <a:extLst>
              <a:ext uri="{FF2B5EF4-FFF2-40B4-BE49-F238E27FC236}">
                <a16:creationId xmlns:a16="http://schemas.microsoft.com/office/drawing/2014/main" id="{3A60C17D-BD55-12A7-671D-DB9EA6D8D1EA}"/>
              </a:ext>
            </a:extLst>
          </p:cNvPr>
          <p:cNvSpPr>
            <a:spLocks noGrp="1"/>
          </p:cNvSpPr>
          <p:nvPr>
            <p:ph type="sldNum" sz="quarter" idx="12"/>
          </p:nvPr>
        </p:nvSpPr>
        <p:spPr/>
        <p:txBody>
          <a:bodyPr/>
          <a:lstStyle>
            <a:lvl1pPr>
              <a:defRPr>
                <a:solidFill>
                  <a:srgbClr val="D1EAEE"/>
                </a:solidFill>
              </a:defRPr>
            </a:lvl1pPr>
          </a:lstStyle>
          <a:p>
            <a:pPr>
              <a:defRPr/>
            </a:pPr>
            <a:fld id="{D3C3A733-F392-4599-92CF-1C065595325F}" type="slidenum">
              <a:rPr lang="en-US" altLang="en-US"/>
              <a:pPr>
                <a:defRPr/>
              </a:pPr>
              <a:t>‹#›</a:t>
            </a:fld>
            <a:endParaRPr lang="en-US" altLang="en-US"/>
          </a:p>
        </p:txBody>
      </p:sp>
    </p:spTree>
    <p:extLst>
      <p:ext uri="{BB962C8B-B14F-4D97-AF65-F5344CB8AC3E}">
        <p14:creationId xmlns:p14="http://schemas.microsoft.com/office/powerpoint/2010/main" val="1748779452"/>
      </p:ext>
    </p:extLst>
  </p:cSld>
  <p:clrMapOvr>
    <a:overrideClrMapping bg1="dk1" tx1="lt1" bg2="dk2" tx2="lt2" accent1="accent1" accent2="accent2" accent3="accent3" accent4="accent4" accent5="accent5" accent6="accent6" hlink="hlink" folHlink="folHlink"/>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9">
            <a:extLst>
              <a:ext uri="{FF2B5EF4-FFF2-40B4-BE49-F238E27FC236}">
                <a16:creationId xmlns:a16="http://schemas.microsoft.com/office/drawing/2014/main" id="{4C449082-69F8-AE75-EFAA-15BF8548F18B}"/>
              </a:ext>
            </a:extLst>
          </p:cNvPr>
          <p:cNvSpPr>
            <a:spLocks noGrp="1"/>
          </p:cNvSpPr>
          <p:nvPr>
            <p:ph type="dt" sz="half" idx="10"/>
          </p:nvPr>
        </p:nvSpPr>
        <p:spPr/>
        <p:txBody>
          <a:bodyPr/>
          <a:lstStyle>
            <a:lvl1pPr>
              <a:defRPr/>
            </a:lvl1pPr>
          </a:lstStyle>
          <a:p>
            <a:pPr>
              <a:defRPr/>
            </a:pPr>
            <a:fld id="{8E2B2DEB-5C30-4BFE-ABFA-9763874C7147}" type="datetime11">
              <a:rPr lang="en-US"/>
              <a:pPr>
                <a:defRPr/>
              </a:pPr>
              <a:t>19:15:17</a:t>
            </a:fld>
            <a:endParaRPr lang="en-US"/>
          </a:p>
        </p:txBody>
      </p:sp>
      <p:sp>
        <p:nvSpPr>
          <p:cNvPr id="5" name="Footer Placeholder 21">
            <a:extLst>
              <a:ext uri="{FF2B5EF4-FFF2-40B4-BE49-F238E27FC236}">
                <a16:creationId xmlns:a16="http://schemas.microsoft.com/office/drawing/2014/main" id="{B8E1EE90-3318-28AE-4B77-8E9E05F5A05F}"/>
              </a:ext>
            </a:extLst>
          </p:cNvPr>
          <p:cNvSpPr>
            <a:spLocks noGrp="1"/>
          </p:cNvSpPr>
          <p:nvPr>
            <p:ph type="ftr" sz="quarter" idx="11"/>
          </p:nvPr>
        </p:nvSpPr>
        <p:spPr/>
        <p:txBody>
          <a:bodyPr/>
          <a:lstStyle>
            <a:lvl1pPr>
              <a:defRPr/>
            </a:lvl1pPr>
          </a:lstStyle>
          <a:p>
            <a:pPr>
              <a:defRPr/>
            </a:pPr>
            <a:r>
              <a:rPr lang="en-US"/>
              <a:t>Saobraćajni fakultet u Beogradu                                           dr Gordana Kastratović</a:t>
            </a:r>
          </a:p>
        </p:txBody>
      </p:sp>
      <p:sp>
        <p:nvSpPr>
          <p:cNvPr id="6" name="Slide Number Placeholder 17">
            <a:extLst>
              <a:ext uri="{FF2B5EF4-FFF2-40B4-BE49-F238E27FC236}">
                <a16:creationId xmlns:a16="http://schemas.microsoft.com/office/drawing/2014/main" id="{E19E0D6A-EDF1-1985-52BD-3CD2EC8E33AE}"/>
              </a:ext>
            </a:extLst>
          </p:cNvPr>
          <p:cNvSpPr>
            <a:spLocks noGrp="1"/>
          </p:cNvSpPr>
          <p:nvPr>
            <p:ph type="sldNum" sz="quarter" idx="12"/>
          </p:nvPr>
        </p:nvSpPr>
        <p:spPr/>
        <p:txBody>
          <a:bodyPr/>
          <a:lstStyle>
            <a:lvl1pPr>
              <a:defRPr/>
            </a:lvl1pPr>
          </a:lstStyle>
          <a:p>
            <a:pPr>
              <a:defRPr/>
            </a:pPr>
            <a:fld id="{FACC7858-CEA0-4C79-84FC-605CD7C8F571}" type="slidenum">
              <a:rPr lang="en-US" altLang="en-US"/>
              <a:pPr>
                <a:defRPr/>
              </a:pPr>
              <a:t>‹#›</a:t>
            </a:fld>
            <a:endParaRPr lang="en-US" altLang="en-US"/>
          </a:p>
        </p:txBody>
      </p:sp>
    </p:spTree>
    <p:extLst>
      <p:ext uri="{BB962C8B-B14F-4D97-AF65-F5344CB8AC3E}">
        <p14:creationId xmlns:p14="http://schemas.microsoft.com/office/powerpoint/2010/main" val="75148666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30352" y="1316736"/>
            <a:ext cx="7772400" cy="1362456"/>
          </a:xfrm>
          <a:ln>
            <a:noFill/>
          </a:ln>
        </p:spPr>
        <p:txBody>
          <a:bodyPr tIns="0">
            <a:noAutofit/>
            <a:scene3d>
              <a:camera prst="orthographicFront"/>
              <a:lightRig rig="freezing" dir="t">
                <a:rot lat="0" lon="0" rev="5640000"/>
              </a:lightRig>
            </a:scene3d>
            <a:sp3d prstMaterial="flat">
              <a:bevelT w="38100" h="38100"/>
            </a:sp3d>
          </a:bodyPr>
          <a:lstStyle>
            <a:lvl1pPr algn="l" rtl="0">
              <a:spcBef>
                <a:spcPct val="0"/>
              </a:spcBef>
              <a:buNone/>
              <a:defRPr lang="en-US" sz="56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lang="en-US"/>
              <a:t>Click to edit Master title style</a:t>
            </a:r>
          </a:p>
        </p:txBody>
      </p:sp>
      <p:sp>
        <p:nvSpPr>
          <p:cNvPr id="3" name="Text Placeholder 2"/>
          <p:cNvSpPr>
            <a:spLocks noGrp="1"/>
          </p:cNvSpPr>
          <p:nvPr>
            <p:ph type="body" idx="1"/>
          </p:nvPr>
        </p:nvSpPr>
        <p:spPr>
          <a:xfrm>
            <a:off x="530352" y="2704664"/>
            <a:ext cx="7772400" cy="1509712"/>
          </a:xfrm>
        </p:spPr>
        <p:txBody>
          <a:bodyPr lIns="45720" rIns="45720"/>
          <a:lstStyle>
            <a:lvl1pPr marL="0" indent="0">
              <a:buNone/>
              <a:defRPr sz="2200">
                <a:solidFill>
                  <a:schemeClr val="tx1"/>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4" name="Date Placeholder 3">
            <a:extLst>
              <a:ext uri="{FF2B5EF4-FFF2-40B4-BE49-F238E27FC236}">
                <a16:creationId xmlns:a16="http://schemas.microsoft.com/office/drawing/2014/main" id="{4F1DD8DF-F22C-A8A3-1A59-40A3CBD97A8D}"/>
              </a:ext>
            </a:extLst>
          </p:cNvPr>
          <p:cNvSpPr>
            <a:spLocks noGrp="1"/>
          </p:cNvSpPr>
          <p:nvPr>
            <p:ph type="dt" sz="half" idx="10"/>
          </p:nvPr>
        </p:nvSpPr>
        <p:spPr/>
        <p:txBody>
          <a:bodyPr/>
          <a:lstStyle>
            <a:lvl1pPr>
              <a:defRPr>
                <a:solidFill>
                  <a:srgbClr val="DBF5F9">
                    <a:shade val="90000"/>
                  </a:srgbClr>
                </a:solidFill>
              </a:defRPr>
            </a:lvl1pPr>
          </a:lstStyle>
          <a:p>
            <a:pPr>
              <a:defRPr/>
            </a:pPr>
            <a:fld id="{92B07B9F-8D6C-4FA9-BCC1-DE6396A80651}" type="datetime11">
              <a:rPr lang="en-US"/>
              <a:pPr>
                <a:defRPr/>
              </a:pPr>
              <a:t>19:15:17</a:t>
            </a:fld>
            <a:endParaRPr lang="en-US"/>
          </a:p>
        </p:txBody>
      </p:sp>
      <p:sp>
        <p:nvSpPr>
          <p:cNvPr id="5" name="Footer Placeholder 4">
            <a:extLst>
              <a:ext uri="{FF2B5EF4-FFF2-40B4-BE49-F238E27FC236}">
                <a16:creationId xmlns:a16="http://schemas.microsoft.com/office/drawing/2014/main" id="{0EC70115-B141-B71C-8A44-2F462A54A592}"/>
              </a:ext>
            </a:extLst>
          </p:cNvPr>
          <p:cNvSpPr>
            <a:spLocks noGrp="1"/>
          </p:cNvSpPr>
          <p:nvPr>
            <p:ph type="ftr" sz="quarter" idx="11"/>
          </p:nvPr>
        </p:nvSpPr>
        <p:spPr/>
        <p:txBody>
          <a:bodyPr/>
          <a:lstStyle>
            <a:lvl1pPr>
              <a:defRPr>
                <a:solidFill>
                  <a:srgbClr val="DBF5F9">
                    <a:shade val="90000"/>
                  </a:srgbClr>
                </a:solidFill>
              </a:defRPr>
            </a:lvl1pPr>
          </a:lstStyle>
          <a:p>
            <a:pPr>
              <a:defRPr/>
            </a:pPr>
            <a:r>
              <a:rPr lang="en-US"/>
              <a:t>Saobraćajni fakultet u Beogradu                                           dr Gordana Kastratović</a:t>
            </a:r>
          </a:p>
        </p:txBody>
      </p:sp>
      <p:sp>
        <p:nvSpPr>
          <p:cNvPr id="6" name="Slide Number Placeholder 5">
            <a:extLst>
              <a:ext uri="{FF2B5EF4-FFF2-40B4-BE49-F238E27FC236}">
                <a16:creationId xmlns:a16="http://schemas.microsoft.com/office/drawing/2014/main" id="{352EDFA8-E983-4FA0-BDB8-099E1FC8AC9F}"/>
              </a:ext>
            </a:extLst>
          </p:cNvPr>
          <p:cNvSpPr>
            <a:spLocks noGrp="1"/>
          </p:cNvSpPr>
          <p:nvPr>
            <p:ph type="sldNum" sz="quarter" idx="12"/>
          </p:nvPr>
        </p:nvSpPr>
        <p:spPr/>
        <p:txBody>
          <a:bodyPr/>
          <a:lstStyle>
            <a:lvl1pPr>
              <a:defRPr>
                <a:solidFill>
                  <a:srgbClr val="D1EAEE"/>
                </a:solidFill>
              </a:defRPr>
            </a:lvl1pPr>
          </a:lstStyle>
          <a:p>
            <a:pPr>
              <a:defRPr/>
            </a:pPr>
            <a:fld id="{09439AAC-92FB-4BD5-9551-B94F3E493AE3}" type="slidenum">
              <a:rPr lang="en-US" altLang="en-US"/>
              <a:pPr>
                <a:defRPr/>
              </a:pPr>
              <a:t>‹#›</a:t>
            </a:fld>
            <a:endParaRPr lang="en-US" altLang="en-US"/>
          </a:p>
        </p:txBody>
      </p:sp>
    </p:spTree>
    <p:extLst>
      <p:ext uri="{BB962C8B-B14F-4D97-AF65-F5344CB8AC3E}">
        <p14:creationId xmlns:p14="http://schemas.microsoft.com/office/powerpoint/2010/main" val="2565590357"/>
      </p:ext>
    </p:extLst>
  </p:cSld>
  <p:clrMapOvr>
    <a:overrideClrMapping bg1="dk1" tx1="lt1" bg2="dk2" tx2="lt2" accent1="accent1" accent2="accent2" accent3="accent3" accent4="accent4" accent5="accent5" accent6="accent6" hlink="hlink" folHlink="folHlink"/>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920085"/>
            <a:ext cx="4038600" cy="4434840"/>
          </a:xfrm>
        </p:spPr>
        <p:txBody>
          <a:bodyPr/>
          <a:lstStyle>
            <a:lvl1pPr>
              <a:defRPr sz="2600"/>
            </a:lvl1pPr>
            <a:lvl2pPr>
              <a:defRPr sz="2400"/>
            </a:lvl2pPr>
            <a:lvl3pPr>
              <a:defRPr sz="20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20085"/>
            <a:ext cx="4038600" cy="4434840"/>
          </a:xfrm>
        </p:spPr>
        <p:txBody>
          <a:bodyPr/>
          <a:lstStyle>
            <a:lvl1pPr>
              <a:defRPr sz="2600"/>
            </a:lvl1pPr>
            <a:lvl2pPr>
              <a:defRPr sz="2400"/>
            </a:lvl2pPr>
            <a:lvl3pPr>
              <a:defRPr sz="20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9">
            <a:extLst>
              <a:ext uri="{FF2B5EF4-FFF2-40B4-BE49-F238E27FC236}">
                <a16:creationId xmlns:a16="http://schemas.microsoft.com/office/drawing/2014/main" id="{468D0397-81C5-6858-C444-997FC832DCE7}"/>
              </a:ext>
            </a:extLst>
          </p:cNvPr>
          <p:cNvSpPr>
            <a:spLocks noGrp="1"/>
          </p:cNvSpPr>
          <p:nvPr>
            <p:ph type="dt" sz="half" idx="10"/>
          </p:nvPr>
        </p:nvSpPr>
        <p:spPr/>
        <p:txBody>
          <a:bodyPr/>
          <a:lstStyle>
            <a:lvl1pPr>
              <a:defRPr/>
            </a:lvl1pPr>
          </a:lstStyle>
          <a:p>
            <a:pPr>
              <a:defRPr/>
            </a:pPr>
            <a:fld id="{1E0E69C8-F1B4-4775-A91A-07ADBA17F239}" type="datetime11">
              <a:rPr lang="en-US"/>
              <a:pPr>
                <a:defRPr/>
              </a:pPr>
              <a:t>19:15:17</a:t>
            </a:fld>
            <a:endParaRPr lang="en-US"/>
          </a:p>
        </p:txBody>
      </p:sp>
      <p:sp>
        <p:nvSpPr>
          <p:cNvPr id="6" name="Footer Placeholder 21">
            <a:extLst>
              <a:ext uri="{FF2B5EF4-FFF2-40B4-BE49-F238E27FC236}">
                <a16:creationId xmlns:a16="http://schemas.microsoft.com/office/drawing/2014/main" id="{7902B9E4-60DF-5F1F-18E9-A83EA374BC60}"/>
              </a:ext>
            </a:extLst>
          </p:cNvPr>
          <p:cNvSpPr>
            <a:spLocks noGrp="1"/>
          </p:cNvSpPr>
          <p:nvPr>
            <p:ph type="ftr" sz="quarter" idx="11"/>
          </p:nvPr>
        </p:nvSpPr>
        <p:spPr/>
        <p:txBody>
          <a:bodyPr/>
          <a:lstStyle>
            <a:lvl1pPr>
              <a:defRPr/>
            </a:lvl1pPr>
          </a:lstStyle>
          <a:p>
            <a:pPr>
              <a:defRPr/>
            </a:pPr>
            <a:r>
              <a:rPr lang="en-US"/>
              <a:t>Saobraćajni fakultet u Beogradu                                           dr Gordana Kastratović</a:t>
            </a:r>
          </a:p>
        </p:txBody>
      </p:sp>
      <p:sp>
        <p:nvSpPr>
          <p:cNvPr id="7" name="Slide Number Placeholder 17">
            <a:extLst>
              <a:ext uri="{FF2B5EF4-FFF2-40B4-BE49-F238E27FC236}">
                <a16:creationId xmlns:a16="http://schemas.microsoft.com/office/drawing/2014/main" id="{E891DFA6-CADB-BAF3-5627-BFC2A1226FCF}"/>
              </a:ext>
            </a:extLst>
          </p:cNvPr>
          <p:cNvSpPr>
            <a:spLocks noGrp="1"/>
          </p:cNvSpPr>
          <p:nvPr>
            <p:ph type="sldNum" sz="quarter" idx="12"/>
          </p:nvPr>
        </p:nvSpPr>
        <p:spPr/>
        <p:txBody>
          <a:bodyPr/>
          <a:lstStyle>
            <a:lvl1pPr>
              <a:defRPr/>
            </a:lvl1pPr>
          </a:lstStyle>
          <a:p>
            <a:pPr>
              <a:defRPr/>
            </a:pPr>
            <a:fld id="{84A16386-629E-4EC5-8F74-8673D97C982B}" type="slidenum">
              <a:rPr lang="en-US" altLang="en-US"/>
              <a:pPr>
                <a:defRPr/>
              </a:pPr>
              <a:t>‹#›</a:t>
            </a:fld>
            <a:endParaRPr lang="en-US" altLang="en-US"/>
          </a:p>
        </p:txBody>
      </p:sp>
    </p:spTree>
    <p:extLst>
      <p:ext uri="{BB962C8B-B14F-4D97-AF65-F5344CB8AC3E}">
        <p14:creationId xmlns:p14="http://schemas.microsoft.com/office/powerpoint/2010/main" val="177689666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855248"/>
            <a:ext cx="4040188" cy="659352"/>
          </a:xfrm>
        </p:spPr>
        <p:txBody>
          <a:bodyPr lIns="45720" tIns="0" rIns="45720" bIns="0" anchor="ctr">
            <a:noAutofit/>
          </a:bodyP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645025" y="1859757"/>
            <a:ext cx="4041775" cy="654843"/>
          </a:xfrm>
        </p:spPr>
        <p:txBody>
          <a:bodyPr lIns="45720" tIns="0" rIns="45720" bIns="0" anchor="ct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5" name="Content Placeholder 4"/>
          <p:cNvSpPr>
            <a:spLocks noGrp="1"/>
          </p:cNvSpPr>
          <p:nvPr>
            <p:ph sz="quarter" idx="2"/>
          </p:nvPr>
        </p:nvSpPr>
        <p:spPr>
          <a:xfrm>
            <a:off x="457200" y="2514600"/>
            <a:ext cx="4040188" cy="3845720"/>
          </a:xfrm>
        </p:spPr>
        <p:txBody>
          <a:bodyPr tIns="0"/>
          <a:lstStyle>
            <a:lvl1pPr>
              <a:defRPr sz="22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5025" y="2514600"/>
            <a:ext cx="4041775" cy="3845720"/>
          </a:xfrm>
        </p:spPr>
        <p:txBody>
          <a:bodyPr tIns="0"/>
          <a:lstStyle>
            <a:lvl1pPr>
              <a:defRPr sz="22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9">
            <a:extLst>
              <a:ext uri="{FF2B5EF4-FFF2-40B4-BE49-F238E27FC236}">
                <a16:creationId xmlns:a16="http://schemas.microsoft.com/office/drawing/2014/main" id="{60D49C97-BB0E-AECD-0C23-7F88CF4120E4}"/>
              </a:ext>
            </a:extLst>
          </p:cNvPr>
          <p:cNvSpPr>
            <a:spLocks noGrp="1"/>
          </p:cNvSpPr>
          <p:nvPr>
            <p:ph type="dt" sz="half" idx="10"/>
          </p:nvPr>
        </p:nvSpPr>
        <p:spPr/>
        <p:txBody>
          <a:bodyPr/>
          <a:lstStyle>
            <a:lvl1pPr>
              <a:defRPr/>
            </a:lvl1pPr>
          </a:lstStyle>
          <a:p>
            <a:pPr>
              <a:defRPr/>
            </a:pPr>
            <a:fld id="{1D5CC8FE-B068-4F0B-AE06-51BBAF7315C4}" type="datetime11">
              <a:rPr lang="en-US"/>
              <a:pPr>
                <a:defRPr/>
              </a:pPr>
              <a:t>19:15:17</a:t>
            </a:fld>
            <a:endParaRPr lang="en-US"/>
          </a:p>
        </p:txBody>
      </p:sp>
      <p:sp>
        <p:nvSpPr>
          <p:cNvPr id="8" name="Footer Placeholder 21">
            <a:extLst>
              <a:ext uri="{FF2B5EF4-FFF2-40B4-BE49-F238E27FC236}">
                <a16:creationId xmlns:a16="http://schemas.microsoft.com/office/drawing/2014/main" id="{38E6F5F2-D1ED-2D57-504E-C9FCAFD2C63C}"/>
              </a:ext>
            </a:extLst>
          </p:cNvPr>
          <p:cNvSpPr>
            <a:spLocks noGrp="1"/>
          </p:cNvSpPr>
          <p:nvPr>
            <p:ph type="ftr" sz="quarter" idx="11"/>
          </p:nvPr>
        </p:nvSpPr>
        <p:spPr/>
        <p:txBody>
          <a:bodyPr/>
          <a:lstStyle>
            <a:lvl1pPr>
              <a:defRPr/>
            </a:lvl1pPr>
          </a:lstStyle>
          <a:p>
            <a:pPr>
              <a:defRPr/>
            </a:pPr>
            <a:r>
              <a:rPr lang="en-US"/>
              <a:t>Saobraćajni fakultet u Beogradu                                           dr Gordana Kastratović</a:t>
            </a:r>
          </a:p>
        </p:txBody>
      </p:sp>
      <p:sp>
        <p:nvSpPr>
          <p:cNvPr id="9" name="Slide Number Placeholder 17">
            <a:extLst>
              <a:ext uri="{FF2B5EF4-FFF2-40B4-BE49-F238E27FC236}">
                <a16:creationId xmlns:a16="http://schemas.microsoft.com/office/drawing/2014/main" id="{6B607F94-A2A3-38CD-98B4-04D3DBAA945F}"/>
              </a:ext>
            </a:extLst>
          </p:cNvPr>
          <p:cNvSpPr>
            <a:spLocks noGrp="1"/>
          </p:cNvSpPr>
          <p:nvPr>
            <p:ph type="sldNum" sz="quarter" idx="12"/>
          </p:nvPr>
        </p:nvSpPr>
        <p:spPr/>
        <p:txBody>
          <a:bodyPr/>
          <a:lstStyle>
            <a:lvl1pPr>
              <a:defRPr/>
            </a:lvl1pPr>
          </a:lstStyle>
          <a:p>
            <a:pPr>
              <a:defRPr/>
            </a:pPr>
            <a:fld id="{83AE1101-4AC9-4C2D-92B2-9A1ADE881CEF}" type="slidenum">
              <a:rPr lang="en-US" altLang="en-US"/>
              <a:pPr>
                <a:defRPr/>
              </a:pPr>
              <a:t>‹#›</a:t>
            </a:fld>
            <a:endParaRPr lang="en-US" altLang="en-US"/>
          </a:p>
        </p:txBody>
      </p:sp>
    </p:spTree>
    <p:extLst>
      <p:ext uri="{BB962C8B-B14F-4D97-AF65-F5344CB8AC3E}">
        <p14:creationId xmlns:p14="http://schemas.microsoft.com/office/powerpoint/2010/main" val="29868331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A721A398-88E3-EAD8-E6BF-7650803F6451}"/>
              </a:ext>
            </a:extLst>
          </p:cNvPr>
          <p:cNvSpPr>
            <a:spLocks noGrp="1" noChangeArrowheads="1"/>
          </p:cNvSpPr>
          <p:nvPr>
            <p:ph type="dt" sz="half" idx="10"/>
          </p:nvPr>
        </p:nvSpPr>
        <p:spPr>
          <a:ln/>
        </p:spPr>
        <p:txBody>
          <a:bodyPr/>
          <a:lstStyle>
            <a:lvl1pPr>
              <a:defRPr/>
            </a:lvl1pPr>
          </a:lstStyle>
          <a:p>
            <a:pPr>
              <a:defRPr/>
            </a:pPr>
            <a:fld id="{5AD1F483-AE24-4C48-8322-196563BA2FE4}" type="datetime11">
              <a:rPr lang="en-US"/>
              <a:pPr>
                <a:defRPr/>
              </a:pPr>
              <a:t>19:15:17</a:t>
            </a:fld>
            <a:endParaRPr lang="en-US"/>
          </a:p>
        </p:txBody>
      </p:sp>
      <p:sp>
        <p:nvSpPr>
          <p:cNvPr id="6" name="Rectangle 6">
            <a:extLst>
              <a:ext uri="{FF2B5EF4-FFF2-40B4-BE49-F238E27FC236}">
                <a16:creationId xmlns:a16="http://schemas.microsoft.com/office/drawing/2014/main" id="{50D0EF99-683B-70D7-95A4-0C9C78C53F13}"/>
              </a:ext>
            </a:extLst>
          </p:cNvPr>
          <p:cNvSpPr>
            <a:spLocks noGrp="1" noChangeArrowheads="1"/>
          </p:cNvSpPr>
          <p:nvPr>
            <p:ph type="sldNum" sz="quarter" idx="11"/>
          </p:nvPr>
        </p:nvSpPr>
        <p:spPr>
          <a:ln/>
        </p:spPr>
        <p:txBody>
          <a:bodyPr/>
          <a:lstStyle>
            <a:lvl1pPr>
              <a:defRPr/>
            </a:lvl1pPr>
          </a:lstStyle>
          <a:p>
            <a:pPr>
              <a:defRPr/>
            </a:pPr>
            <a:fld id="{0C211ED7-E1C8-494D-89DB-7940292FD7D9}" type="slidenum">
              <a:rPr lang="en-US" altLang="en-US"/>
              <a:pPr>
                <a:defRPr/>
              </a:pPr>
              <a:t>‹#›</a:t>
            </a:fld>
            <a:endParaRPr lang="en-US" altLang="en-US"/>
          </a:p>
        </p:txBody>
      </p:sp>
    </p:spTree>
    <p:extLst>
      <p:ext uri="{BB962C8B-B14F-4D97-AF65-F5344CB8AC3E}">
        <p14:creationId xmlns:p14="http://schemas.microsoft.com/office/powerpoint/2010/main" val="305921103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305800" cy="1143000"/>
          </a:xfrm>
        </p:spPr>
        <p:txBody>
          <a:bodyPr>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5000" b="0">
                <a:ln>
                  <a:noFill/>
                </a:ln>
                <a:solidFill>
                  <a:schemeClr val="tx2"/>
                </a:solidFill>
                <a:effectLst/>
                <a:latin typeface="+mj-lt"/>
                <a:ea typeface="+mj-ea"/>
                <a:cs typeface="+mj-cs"/>
              </a:defRPr>
            </a:lvl1pPr>
          </a:lstStyle>
          <a:p>
            <a:r>
              <a:rPr lang="en-US"/>
              <a:t>Click to edit Master title style</a:t>
            </a:r>
          </a:p>
        </p:txBody>
      </p:sp>
      <p:sp>
        <p:nvSpPr>
          <p:cNvPr id="3" name="Date Placeholder 9">
            <a:extLst>
              <a:ext uri="{FF2B5EF4-FFF2-40B4-BE49-F238E27FC236}">
                <a16:creationId xmlns:a16="http://schemas.microsoft.com/office/drawing/2014/main" id="{A9A94C56-47A7-51D9-89B1-1F613131B8A7}"/>
              </a:ext>
            </a:extLst>
          </p:cNvPr>
          <p:cNvSpPr>
            <a:spLocks noGrp="1"/>
          </p:cNvSpPr>
          <p:nvPr>
            <p:ph type="dt" sz="half" idx="10"/>
          </p:nvPr>
        </p:nvSpPr>
        <p:spPr/>
        <p:txBody>
          <a:bodyPr/>
          <a:lstStyle>
            <a:lvl1pPr>
              <a:defRPr/>
            </a:lvl1pPr>
          </a:lstStyle>
          <a:p>
            <a:pPr>
              <a:defRPr/>
            </a:pPr>
            <a:fld id="{B2F9870A-DAC6-4D79-A275-4E89F01D1EE7}" type="datetime11">
              <a:rPr lang="en-US"/>
              <a:pPr>
                <a:defRPr/>
              </a:pPr>
              <a:t>19:15:17</a:t>
            </a:fld>
            <a:endParaRPr lang="en-US"/>
          </a:p>
        </p:txBody>
      </p:sp>
      <p:sp>
        <p:nvSpPr>
          <p:cNvPr id="4" name="Footer Placeholder 21">
            <a:extLst>
              <a:ext uri="{FF2B5EF4-FFF2-40B4-BE49-F238E27FC236}">
                <a16:creationId xmlns:a16="http://schemas.microsoft.com/office/drawing/2014/main" id="{C9042806-CDFF-5EF2-9C3F-D2516BB3B2EB}"/>
              </a:ext>
            </a:extLst>
          </p:cNvPr>
          <p:cNvSpPr>
            <a:spLocks noGrp="1"/>
          </p:cNvSpPr>
          <p:nvPr>
            <p:ph type="ftr" sz="quarter" idx="11"/>
          </p:nvPr>
        </p:nvSpPr>
        <p:spPr/>
        <p:txBody>
          <a:bodyPr/>
          <a:lstStyle>
            <a:lvl1pPr>
              <a:defRPr/>
            </a:lvl1pPr>
          </a:lstStyle>
          <a:p>
            <a:pPr>
              <a:defRPr/>
            </a:pPr>
            <a:r>
              <a:rPr lang="en-US"/>
              <a:t>Saobraćajni fakultet u Beogradu                                           dr Gordana Kastratović</a:t>
            </a:r>
          </a:p>
        </p:txBody>
      </p:sp>
      <p:sp>
        <p:nvSpPr>
          <p:cNvPr id="5" name="Slide Number Placeholder 17">
            <a:extLst>
              <a:ext uri="{FF2B5EF4-FFF2-40B4-BE49-F238E27FC236}">
                <a16:creationId xmlns:a16="http://schemas.microsoft.com/office/drawing/2014/main" id="{D0EE3C26-A770-6008-9BE4-2A6E80648289}"/>
              </a:ext>
            </a:extLst>
          </p:cNvPr>
          <p:cNvSpPr>
            <a:spLocks noGrp="1"/>
          </p:cNvSpPr>
          <p:nvPr>
            <p:ph type="sldNum" sz="quarter" idx="12"/>
          </p:nvPr>
        </p:nvSpPr>
        <p:spPr/>
        <p:txBody>
          <a:bodyPr/>
          <a:lstStyle>
            <a:lvl1pPr>
              <a:defRPr/>
            </a:lvl1pPr>
          </a:lstStyle>
          <a:p>
            <a:pPr>
              <a:defRPr/>
            </a:pPr>
            <a:fld id="{9C0C69C8-0682-4A29-9243-D0E0E6CA5E52}" type="slidenum">
              <a:rPr lang="en-US" altLang="en-US"/>
              <a:pPr>
                <a:defRPr/>
              </a:pPr>
              <a:t>‹#›</a:t>
            </a:fld>
            <a:endParaRPr lang="en-US" altLang="en-US"/>
          </a:p>
        </p:txBody>
      </p:sp>
    </p:spTree>
    <p:extLst>
      <p:ext uri="{BB962C8B-B14F-4D97-AF65-F5344CB8AC3E}">
        <p14:creationId xmlns:p14="http://schemas.microsoft.com/office/powerpoint/2010/main" val="412971075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ooter Placeholder 21">
            <a:extLst>
              <a:ext uri="{FF2B5EF4-FFF2-40B4-BE49-F238E27FC236}">
                <a16:creationId xmlns:a16="http://schemas.microsoft.com/office/drawing/2014/main" id="{45DA64BC-B88D-A618-3865-D09ECA67510E}"/>
              </a:ext>
            </a:extLst>
          </p:cNvPr>
          <p:cNvSpPr>
            <a:spLocks noGrp="1"/>
          </p:cNvSpPr>
          <p:nvPr>
            <p:ph type="ftr" sz="quarter" idx="10"/>
          </p:nvPr>
        </p:nvSpPr>
        <p:spPr>
          <a:xfrm>
            <a:off x="250825" y="6356350"/>
            <a:ext cx="5768975" cy="365125"/>
          </a:xfrm>
        </p:spPr>
        <p:txBody>
          <a:bodyPr/>
          <a:lstStyle>
            <a:lvl1pPr>
              <a:defRPr/>
            </a:lvl1pPr>
          </a:lstStyle>
          <a:p>
            <a:pPr>
              <a:defRPr/>
            </a:pPr>
            <a:r>
              <a:rPr lang="en-US"/>
              <a:t>Saobraćajni fakultet u Beogradu                                           dr Gordana Kastratović</a:t>
            </a:r>
          </a:p>
        </p:txBody>
      </p:sp>
      <p:sp>
        <p:nvSpPr>
          <p:cNvPr id="3" name="Slide Number Placeholder 17">
            <a:extLst>
              <a:ext uri="{FF2B5EF4-FFF2-40B4-BE49-F238E27FC236}">
                <a16:creationId xmlns:a16="http://schemas.microsoft.com/office/drawing/2014/main" id="{60DCED29-732C-6AAD-6A68-270D726AAD5B}"/>
              </a:ext>
            </a:extLst>
          </p:cNvPr>
          <p:cNvSpPr>
            <a:spLocks noGrp="1"/>
          </p:cNvSpPr>
          <p:nvPr>
            <p:ph type="sldNum" sz="quarter" idx="11"/>
          </p:nvPr>
        </p:nvSpPr>
        <p:spPr/>
        <p:txBody>
          <a:bodyPr/>
          <a:lstStyle>
            <a:lvl1pPr>
              <a:defRPr/>
            </a:lvl1pPr>
          </a:lstStyle>
          <a:p>
            <a:pPr>
              <a:defRPr/>
            </a:pPr>
            <a:fld id="{D582FE16-1CEB-496E-9B43-919D15E11073}" type="slidenum">
              <a:rPr lang="en-US" altLang="en-US"/>
              <a:pPr>
                <a:defRPr/>
              </a:pPr>
              <a:t>‹#›</a:t>
            </a:fld>
            <a:endParaRPr lang="en-US" altLang="en-US"/>
          </a:p>
        </p:txBody>
      </p:sp>
    </p:spTree>
    <p:extLst>
      <p:ext uri="{BB962C8B-B14F-4D97-AF65-F5344CB8AC3E}">
        <p14:creationId xmlns:p14="http://schemas.microsoft.com/office/powerpoint/2010/main" val="137222302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5800" y="514352"/>
            <a:ext cx="2743200" cy="1162050"/>
          </a:xfrm>
        </p:spPr>
        <p:txBody>
          <a:bodyPr>
            <a:noAutofit/>
          </a:bodyPr>
          <a:lstStyle>
            <a:lvl1pPr algn="l" rtl="0">
              <a:spcBef>
                <a:spcPct val="0"/>
              </a:spcBef>
              <a:buNone/>
              <a:defRPr sz="2600" b="0">
                <a:ln>
                  <a:noFill/>
                </a:ln>
                <a:solidFill>
                  <a:schemeClr val="tx2"/>
                </a:solidFill>
                <a:effectLst/>
                <a:latin typeface="+mj-lt"/>
                <a:ea typeface="+mj-ea"/>
                <a:cs typeface="+mj-cs"/>
              </a:defRPr>
            </a:lvl1pPr>
          </a:lstStyle>
          <a:p>
            <a:r>
              <a:rPr lang="en-US"/>
              <a:t>Click to edit Master title style</a:t>
            </a:r>
          </a:p>
        </p:txBody>
      </p:sp>
      <p:sp>
        <p:nvSpPr>
          <p:cNvPr id="3" name="Text Placeholder 2"/>
          <p:cNvSpPr>
            <a:spLocks noGrp="1"/>
          </p:cNvSpPr>
          <p:nvPr>
            <p:ph type="body" idx="2"/>
          </p:nvPr>
        </p:nvSpPr>
        <p:spPr>
          <a:xfrm>
            <a:off x="685800" y="1676400"/>
            <a:ext cx="2743200" cy="4572000"/>
          </a:xfrm>
        </p:spPr>
        <p:txBody>
          <a:bodyPr lIns="18288" rIns="18288"/>
          <a:lstStyle>
            <a:lvl1pPr marL="0" indent="0" algn="l">
              <a:buNone/>
              <a:defRPr sz="1400"/>
            </a:lvl1pPr>
            <a:lvl2pPr indent="0" algn="l">
              <a:buNone/>
              <a:defRPr sz="1200"/>
            </a:lvl2pPr>
            <a:lvl3pPr indent="0" algn="l">
              <a:buNone/>
              <a:defRPr sz="1000"/>
            </a:lvl3pPr>
            <a:lvl4pPr indent="0" algn="l">
              <a:buNone/>
              <a:defRPr sz="900"/>
            </a:lvl4pPr>
            <a:lvl5pPr indent="0" algn="l">
              <a:buNone/>
              <a:defRPr sz="900"/>
            </a:lvl5pPr>
          </a:lstStyle>
          <a:p>
            <a:pPr lvl="0"/>
            <a:r>
              <a:rPr lang="en-US"/>
              <a:t>Click to edit Master text styles</a:t>
            </a:r>
          </a:p>
        </p:txBody>
      </p:sp>
      <p:sp>
        <p:nvSpPr>
          <p:cNvPr id="4" name="Content Placeholder 3"/>
          <p:cNvSpPr>
            <a:spLocks noGrp="1"/>
          </p:cNvSpPr>
          <p:nvPr>
            <p:ph sz="half" idx="1"/>
          </p:nvPr>
        </p:nvSpPr>
        <p:spPr>
          <a:xfrm>
            <a:off x="3575050" y="1676400"/>
            <a:ext cx="5111750" cy="4572000"/>
          </a:xfrm>
        </p:spPr>
        <p:txBody>
          <a:bodyPr tIns="0"/>
          <a:lstStyle>
            <a:lvl1pPr>
              <a:defRPr sz="2800"/>
            </a:lvl1pPr>
            <a:lvl2pPr>
              <a:defRPr sz="2600"/>
            </a:lvl2pPr>
            <a:lvl3pPr>
              <a:defRPr sz="2400"/>
            </a:lvl3pPr>
            <a:lvl4pPr>
              <a:defRPr sz="20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9">
            <a:extLst>
              <a:ext uri="{FF2B5EF4-FFF2-40B4-BE49-F238E27FC236}">
                <a16:creationId xmlns:a16="http://schemas.microsoft.com/office/drawing/2014/main" id="{1CBD949D-F281-5416-3EEF-A441AF20B440}"/>
              </a:ext>
            </a:extLst>
          </p:cNvPr>
          <p:cNvSpPr>
            <a:spLocks noGrp="1"/>
          </p:cNvSpPr>
          <p:nvPr>
            <p:ph type="dt" sz="half" idx="10"/>
          </p:nvPr>
        </p:nvSpPr>
        <p:spPr/>
        <p:txBody>
          <a:bodyPr/>
          <a:lstStyle>
            <a:lvl1pPr>
              <a:defRPr/>
            </a:lvl1pPr>
          </a:lstStyle>
          <a:p>
            <a:pPr>
              <a:defRPr/>
            </a:pPr>
            <a:fld id="{888325B9-D3E9-486F-AB7D-878F89E48AB6}" type="datetime11">
              <a:rPr lang="en-US"/>
              <a:pPr>
                <a:defRPr/>
              </a:pPr>
              <a:t>19:15:17</a:t>
            </a:fld>
            <a:endParaRPr lang="en-US"/>
          </a:p>
        </p:txBody>
      </p:sp>
      <p:sp>
        <p:nvSpPr>
          <p:cNvPr id="6" name="Footer Placeholder 21">
            <a:extLst>
              <a:ext uri="{FF2B5EF4-FFF2-40B4-BE49-F238E27FC236}">
                <a16:creationId xmlns:a16="http://schemas.microsoft.com/office/drawing/2014/main" id="{E27A5358-6D13-BA19-5EF2-BDFF99CD9CA4}"/>
              </a:ext>
            </a:extLst>
          </p:cNvPr>
          <p:cNvSpPr>
            <a:spLocks noGrp="1"/>
          </p:cNvSpPr>
          <p:nvPr>
            <p:ph type="ftr" sz="quarter" idx="11"/>
          </p:nvPr>
        </p:nvSpPr>
        <p:spPr/>
        <p:txBody>
          <a:bodyPr/>
          <a:lstStyle>
            <a:lvl1pPr>
              <a:defRPr/>
            </a:lvl1pPr>
          </a:lstStyle>
          <a:p>
            <a:pPr>
              <a:defRPr/>
            </a:pPr>
            <a:r>
              <a:rPr lang="en-US"/>
              <a:t>Saobraćajni fakultet u Beogradu                                           dr Gordana Kastratović</a:t>
            </a:r>
          </a:p>
        </p:txBody>
      </p:sp>
      <p:sp>
        <p:nvSpPr>
          <p:cNvPr id="7" name="Slide Number Placeholder 17">
            <a:extLst>
              <a:ext uri="{FF2B5EF4-FFF2-40B4-BE49-F238E27FC236}">
                <a16:creationId xmlns:a16="http://schemas.microsoft.com/office/drawing/2014/main" id="{073E331F-A65E-64AF-E4B6-636DBE5AE14D}"/>
              </a:ext>
            </a:extLst>
          </p:cNvPr>
          <p:cNvSpPr>
            <a:spLocks noGrp="1"/>
          </p:cNvSpPr>
          <p:nvPr>
            <p:ph type="sldNum" sz="quarter" idx="12"/>
          </p:nvPr>
        </p:nvSpPr>
        <p:spPr/>
        <p:txBody>
          <a:bodyPr/>
          <a:lstStyle>
            <a:lvl1pPr>
              <a:defRPr/>
            </a:lvl1pPr>
          </a:lstStyle>
          <a:p>
            <a:pPr>
              <a:defRPr/>
            </a:pPr>
            <a:fld id="{3A9CD4B6-779E-4557-AE37-3DD3741ACFDB}" type="slidenum">
              <a:rPr lang="en-US" altLang="en-US"/>
              <a:pPr>
                <a:defRPr/>
              </a:pPr>
              <a:t>‹#›</a:t>
            </a:fld>
            <a:endParaRPr lang="en-US" altLang="en-US"/>
          </a:p>
        </p:txBody>
      </p:sp>
    </p:spTree>
    <p:extLst>
      <p:ext uri="{BB962C8B-B14F-4D97-AF65-F5344CB8AC3E}">
        <p14:creationId xmlns:p14="http://schemas.microsoft.com/office/powerpoint/2010/main" val="1575268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5" name="Snip and Round Single Corner Rectangle 13">
            <a:extLst>
              <a:ext uri="{FF2B5EF4-FFF2-40B4-BE49-F238E27FC236}">
                <a16:creationId xmlns:a16="http://schemas.microsoft.com/office/drawing/2014/main" id="{AC5F1F06-BD08-36E6-B995-17153D9FC17A}"/>
              </a:ext>
            </a:extLst>
          </p:cNvPr>
          <p:cNvSpPr/>
          <p:nvPr/>
        </p:nvSpPr>
        <p:spPr>
          <a:xfrm rot="420000" flipV="1">
            <a:off x="3165475" y="1108075"/>
            <a:ext cx="5257800" cy="41148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anchor="ctr"/>
          <a:lstStyle/>
          <a:p>
            <a:pPr algn="ctr" eaLnBrk="1" hangingPunct="1">
              <a:defRPr/>
            </a:pPr>
            <a:endParaRPr lang="en-US" sz="1800">
              <a:solidFill>
                <a:prstClr val="white"/>
              </a:solidFill>
            </a:endParaRPr>
          </a:p>
        </p:txBody>
      </p:sp>
      <p:sp>
        <p:nvSpPr>
          <p:cNvPr id="6" name="Right Triangle 5">
            <a:extLst>
              <a:ext uri="{FF2B5EF4-FFF2-40B4-BE49-F238E27FC236}">
                <a16:creationId xmlns:a16="http://schemas.microsoft.com/office/drawing/2014/main" id="{0DCAE536-03B3-26F8-EB0A-0E494B023161}"/>
              </a:ext>
            </a:extLst>
          </p:cNvPr>
          <p:cNvSpPr/>
          <p:nvPr/>
        </p:nvSpPr>
        <p:spPr>
          <a:xfrm rot="420000" flipV="1">
            <a:off x="8004175" y="5359400"/>
            <a:ext cx="155575" cy="155575"/>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anchor="ctr"/>
          <a:lstStyle/>
          <a:p>
            <a:pPr algn="ctr" eaLnBrk="1" hangingPunct="1">
              <a:defRPr/>
            </a:pPr>
            <a:endParaRPr lang="en-US" sz="1800">
              <a:solidFill>
                <a:prstClr val="white"/>
              </a:solidFill>
            </a:endParaRPr>
          </a:p>
        </p:txBody>
      </p:sp>
      <p:sp>
        <p:nvSpPr>
          <p:cNvPr id="7" name="Freeform 15">
            <a:extLst>
              <a:ext uri="{FF2B5EF4-FFF2-40B4-BE49-F238E27FC236}">
                <a16:creationId xmlns:a16="http://schemas.microsoft.com/office/drawing/2014/main" id="{32D1C55F-C6CF-BEC7-A82A-0DC7C6307A10}"/>
              </a:ext>
            </a:extLst>
          </p:cNvPr>
          <p:cNvSpPr>
            <a:spLocks/>
          </p:cNvSpPr>
          <p:nvPr/>
        </p:nvSpPr>
        <p:spPr bwMode="auto">
          <a:xfrm flipV="1">
            <a:off x="-9525" y="5816600"/>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a:lstStyle/>
          <a:p>
            <a:pPr eaLnBrk="1" hangingPunct="1">
              <a:defRPr/>
            </a:pPr>
            <a:endParaRPr lang="en-US" sz="1800">
              <a:solidFill>
                <a:prstClr val="black"/>
              </a:solidFill>
              <a:latin typeface="Constantia"/>
            </a:endParaRPr>
          </a:p>
        </p:txBody>
      </p:sp>
      <p:sp>
        <p:nvSpPr>
          <p:cNvPr id="8" name="Freeform 16">
            <a:extLst>
              <a:ext uri="{FF2B5EF4-FFF2-40B4-BE49-F238E27FC236}">
                <a16:creationId xmlns:a16="http://schemas.microsoft.com/office/drawing/2014/main" id="{98C5A117-F59B-5FF0-5578-9215A1BEA520}"/>
              </a:ext>
            </a:extLst>
          </p:cNvPr>
          <p:cNvSpPr>
            <a:spLocks/>
          </p:cNvSpPr>
          <p:nvPr/>
        </p:nvSpPr>
        <p:spPr bwMode="auto">
          <a:xfrm flipV="1">
            <a:off x="4381500" y="6219825"/>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a:lstStyle/>
          <a:p>
            <a:pPr eaLnBrk="1" hangingPunct="1">
              <a:defRPr/>
            </a:pPr>
            <a:endParaRPr lang="en-US" sz="1800">
              <a:solidFill>
                <a:prstClr val="black"/>
              </a:solidFill>
              <a:latin typeface="Constantia"/>
            </a:endParaRPr>
          </a:p>
        </p:txBody>
      </p:sp>
      <p:sp>
        <p:nvSpPr>
          <p:cNvPr id="2" name="Title 1"/>
          <p:cNvSpPr>
            <a:spLocks noGrp="1"/>
          </p:cNvSpPr>
          <p:nvPr>
            <p:ph type="title"/>
          </p:nvPr>
        </p:nvSpPr>
        <p:spPr>
          <a:xfrm>
            <a:off x="609600" y="1176996"/>
            <a:ext cx="2212848" cy="1582621"/>
          </a:xfrm>
        </p:spPr>
        <p:txBody>
          <a:bodyPr lIns="45720" rIns="45720" bIns="45720"/>
          <a:lstStyle>
            <a:lvl1pPr algn="l">
              <a:buNone/>
              <a:defRPr sz="2000" b="1">
                <a:solidFill>
                  <a:schemeClr val="tx2"/>
                </a:solidFill>
              </a:defRPr>
            </a:lvl1pPr>
          </a:lstStyle>
          <a:p>
            <a:r>
              <a:rPr lang="en-US"/>
              <a:t>Click to edit Master title style</a:t>
            </a:r>
          </a:p>
        </p:txBody>
      </p:sp>
      <p:sp>
        <p:nvSpPr>
          <p:cNvPr id="4" name="Text Placeholder 3"/>
          <p:cNvSpPr>
            <a:spLocks noGrp="1"/>
          </p:cNvSpPr>
          <p:nvPr>
            <p:ph type="body" sz="half" idx="2"/>
          </p:nvPr>
        </p:nvSpPr>
        <p:spPr>
          <a:xfrm>
            <a:off x="609600" y="2828785"/>
            <a:ext cx="2209800" cy="2179320"/>
          </a:xfrm>
        </p:spPr>
        <p:txBody>
          <a:bodyPr lIns="64008" rIns="45720"/>
          <a:lstStyle>
            <a:lvl1pPr marL="0" indent="0" algn="l">
              <a:spcBef>
                <a:spcPts val="250"/>
              </a:spcBef>
              <a:buFontTx/>
              <a:buNone/>
              <a:defRPr sz="1300"/>
            </a:lvl1pPr>
            <a:lvl2pPr>
              <a:defRPr sz="1200"/>
            </a:lvl2pPr>
            <a:lvl3pPr>
              <a:defRPr sz="1000"/>
            </a:lvl3pPr>
            <a:lvl4pPr>
              <a:defRPr sz="900"/>
            </a:lvl4pPr>
            <a:lvl5pPr>
              <a:defRPr sz="900"/>
            </a:lvl5pPr>
          </a:lstStyle>
          <a:p>
            <a:pPr lvl="0"/>
            <a:r>
              <a:rPr lang="en-US"/>
              <a:t>Click to edit Master text styles</a:t>
            </a:r>
          </a:p>
        </p:txBody>
      </p:sp>
      <p:sp>
        <p:nvSpPr>
          <p:cNvPr id="3" name="Picture Placeholder 2"/>
          <p:cNvSpPr>
            <a:spLocks noGrp="1"/>
          </p:cNvSpPr>
          <p:nvPr>
            <p:ph type="pic" idx="1"/>
          </p:nvPr>
        </p:nvSpPr>
        <p:spPr>
          <a:xfrm rot="420000">
            <a:off x="3485793" y="1199517"/>
            <a:ext cx="4617720" cy="3931920"/>
          </a:xfrm>
          <a:prstGeom prst="rect">
            <a:avLst/>
          </a:prstGeom>
          <a:solidFill>
            <a:schemeClr val="bg2"/>
          </a:solidFill>
          <a:ln w="3000" cap="rnd">
            <a:solidFill>
              <a:srgbClr val="C0C0C0"/>
            </a:solidFill>
            <a:round/>
          </a:ln>
          <a:effectLst/>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4">
            <a:extLst>
              <a:ext uri="{FF2B5EF4-FFF2-40B4-BE49-F238E27FC236}">
                <a16:creationId xmlns:a16="http://schemas.microsoft.com/office/drawing/2014/main" id="{26049454-FD5C-C53C-9629-EA30F385F57D}"/>
              </a:ext>
            </a:extLst>
          </p:cNvPr>
          <p:cNvSpPr>
            <a:spLocks noGrp="1"/>
          </p:cNvSpPr>
          <p:nvPr>
            <p:ph type="dt" sz="half" idx="10"/>
          </p:nvPr>
        </p:nvSpPr>
        <p:spPr/>
        <p:txBody>
          <a:bodyPr/>
          <a:lstStyle>
            <a:lvl1pPr>
              <a:defRPr/>
            </a:lvl1pPr>
          </a:lstStyle>
          <a:p>
            <a:pPr>
              <a:defRPr/>
            </a:pPr>
            <a:fld id="{06144CF7-C6C9-4B09-A771-0E1D58825AAD}" type="datetime11">
              <a:rPr lang="en-US"/>
              <a:pPr>
                <a:defRPr/>
              </a:pPr>
              <a:t>19:15:17</a:t>
            </a:fld>
            <a:endParaRPr lang="en-US"/>
          </a:p>
        </p:txBody>
      </p:sp>
      <p:sp>
        <p:nvSpPr>
          <p:cNvPr id="10" name="Footer Placeholder 5">
            <a:extLst>
              <a:ext uri="{FF2B5EF4-FFF2-40B4-BE49-F238E27FC236}">
                <a16:creationId xmlns:a16="http://schemas.microsoft.com/office/drawing/2014/main" id="{185CF7CE-F63C-DE33-3D2F-193293947133}"/>
              </a:ext>
            </a:extLst>
          </p:cNvPr>
          <p:cNvSpPr>
            <a:spLocks noGrp="1"/>
          </p:cNvSpPr>
          <p:nvPr>
            <p:ph type="ftr" sz="quarter" idx="11"/>
          </p:nvPr>
        </p:nvSpPr>
        <p:spPr/>
        <p:txBody>
          <a:bodyPr/>
          <a:lstStyle>
            <a:lvl1pPr>
              <a:defRPr/>
            </a:lvl1pPr>
          </a:lstStyle>
          <a:p>
            <a:pPr>
              <a:defRPr/>
            </a:pPr>
            <a:r>
              <a:rPr lang="en-US"/>
              <a:t>Saobraćajni fakultet u Beogradu                                           dr Gordana Kastratović</a:t>
            </a:r>
          </a:p>
        </p:txBody>
      </p:sp>
      <p:sp>
        <p:nvSpPr>
          <p:cNvPr id="11" name="Slide Number Placeholder 6">
            <a:extLst>
              <a:ext uri="{FF2B5EF4-FFF2-40B4-BE49-F238E27FC236}">
                <a16:creationId xmlns:a16="http://schemas.microsoft.com/office/drawing/2014/main" id="{B20ED169-05B9-D499-95BA-08B72897BF03}"/>
              </a:ext>
            </a:extLst>
          </p:cNvPr>
          <p:cNvSpPr>
            <a:spLocks noGrp="1"/>
          </p:cNvSpPr>
          <p:nvPr>
            <p:ph type="sldNum" sz="quarter" idx="12"/>
          </p:nvPr>
        </p:nvSpPr>
        <p:spPr>
          <a:xfrm>
            <a:off x="8077200" y="6356350"/>
            <a:ext cx="609600" cy="365125"/>
          </a:xfrm>
        </p:spPr>
        <p:txBody>
          <a:bodyPr/>
          <a:lstStyle>
            <a:lvl1pPr>
              <a:defRPr/>
            </a:lvl1pPr>
          </a:lstStyle>
          <a:p>
            <a:pPr>
              <a:defRPr/>
            </a:pPr>
            <a:fld id="{EFF72CD5-8BFA-43DD-A9D4-4333E60869C9}" type="slidenum">
              <a:rPr lang="en-US" altLang="en-US"/>
              <a:pPr>
                <a:defRPr/>
              </a:pPr>
              <a:t>‹#›</a:t>
            </a:fld>
            <a:endParaRPr lang="en-US" altLang="en-US"/>
          </a:p>
        </p:txBody>
      </p:sp>
    </p:spTree>
    <p:extLst>
      <p:ext uri="{BB962C8B-B14F-4D97-AF65-F5344CB8AC3E}">
        <p14:creationId xmlns:p14="http://schemas.microsoft.com/office/powerpoint/2010/main" val="248854162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9">
            <a:extLst>
              <a:ext uri="{FF2B5EF4-FFF2-40B4-BE49-F238E27FC236}">
                <a16:creationId xmlns:a16="http://schemas.microsoft.com/office/drawing/2014/main" id="{BDDB5FD4-8312-F583-E003-85062EC60BE2}"/>
              </a:ext>
            </a:extLst>
          </p:cNvPr>
          <p:cNvSpPr>
            <a:spLocks noGrp="1"/>
          </p:cNvSpPr>
          <p:nvPr>
            <p:ph type="dt" sz="half" idx="10"/>
          </p:nvPr>
        </p:nvSpPr>
        <p:spPr/>
        <p:txBody>
          <a:bodyPr/>
          <a:lstStyle>
            <a:lvl1pPr>
              <a:defRPr/>
            </a:lvl1pPr>
          </a:lstStyle>
          <a:p>
            <a:pPr>
              <a:defRPr/>
            </a:pPr>
            <a:fld id="{F8FF2DD8-7894-4BF0-A9C1-40527A526AA2}" type="datetime11">
              <a:rPr lang="en-US"/>
              <a:pPr>
                <a:defRPr/>
              </a:pPr>
              <a:t>19:15:17</a:t>
            </a:fld>
            <a:endParaRPr lang="en-US"/>
          </a:p>
        </p:txBody>
      </p:sp>
      <p:sp>
        <p:nvSpPr>
          <p:cNvPr id="5" name="Footer Placeholder 21">
            <a:extLst>
              <a:ext uri="{FF2B5EF4-FFF2-40B4-BE49-F238E27FC236}">
                <a16:creationId xmlns:a16="http://schemas.microsoft.com/office/drawing/2014/main" id="{F1C1D851-053B-0AF6-C71F-0549AA9375CA}"/>
              </a:ext>
            </a:extLst>
          </p:cNvPr>
          <p:cNvSpPr>
            <a:spLocks noGrp="1"/>
          </p:cNvSpPr>
          <p:nvPr>
            <p:ph type="ftr" sz="quarter" idx="11"/>
          </p:nvPr>
        </p:nvSpPr>
        <p:spPr/>
        <p:txBody>
          <a:bodyPr/>
          <a:lstStyle>
            <a:lvl1pPr>
              <a:defRPr/>
            </a:lvl1pPr>
          </a:lstStyle>
          <a:p>
            <a:pPr>
              <a:defRPr/>
            </a:pPr>
            <a:r>
              <a:rPr lang="en-US"/>
              <a:t>Saobraćajni fakultet u Beogradu                                           dr Gordana Kastratović</a:t>
            </a:r>
          </a:p>
        </p:txBody>
      </p:sp>
      <p:sp>
        <p:nvSpPr>
          <p:cNvPr id="6" name="Slide Number Placeholder 17">
            <a:extLst>
              <a:ext uri="{FF2B5EF4-FFF2-40B4-BE49-F238E27FC236}">
                <a16:creationId xmlns:a16="http://schemas.microsoft.com/office/drawing/2014/main" id="{AF1A0CEA-CE9A-5B0A-3D10-5DDE1B3D1CDB}"/>
              </a:ext>
            </a:extLst>
          </p:cNvPr>
          <p:cNvSpPr>
            <a:spLocks noGrp="1"/>
          </p:cNvSpPr>
          <p:nvPr>
            <p:ph type="sldNum" sz="quarter" idx="12"/>
          </p:nvPr>
        </p:nvSpPr>
        <p:spPr/>
        <p:txBody>
          <a:bodyPr/>
          <a:lstStyle>
            <a:lvl1pPr>
              <a:defRPr/>
            </a:lvl1pPr>
          </a:lstStyle>
          <a:p>
            <a:pPr>
              <a:defRPr/>
            </a:pPr>
            <a:fld id="{31DDCD58-E837-43FE-8A21-38D46EA8959A}" type="slidenum">
              <a:rPr lang="en-US" altLang="en-US"/>
              <a:pPr>
                <a:defRPr/>
              </a:pPr>
              <a:t>‹#›</a:t>
            </a:fld>
            <a:endParaRPr lang="en-US" altLang="en-US"/>
          </a:p>
        </p:txBody>
      </p:sp>
    </p:spTree>
    <p:extLst>
      <p:ext uri="{BB962C8B-B14F-4D97-AF65-F5344CB8AC3E}">
        <p14:creationId xmlns:p14="http://schemas.microsoft.com/office/powerpoint/2010/main" val="279117032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914401"/>
            <a:ext cx="2057400" cy="52117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914401"/>
            <a:ext cx="6019800" cy="52117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9">
            <a:extLst>
              <a:ext uri="{FF2B5EF4-FFF2-40B4-BE49-F238E27FC236}">
                <a16:creationId xmlns:a16="http://schemas.microsoft.com/office/drawing/2014/main" id="{8E0D91F6-9EFD-5014-5574-3FADA675C83D}"/>
              </a:ext>
            </a:extLst>
          </p:cNvPr>
          <p:cNvSpPr>
            <a:spLocks noGrp="1"/>
          </p:cNvSpPr>
          <p:nvPr>
            <p:ph type="dt" sz="half" idx="10"/>
          </p:nvPr>
        </p:nvSpPr>
        <p:spPr/>
        <p:txBody>
          <a:bodyPr/>
          <a:lstStyle>
            <a:lvl1pPr>
              <a:defRPr/>
            </a:lvl1pPr>
          </a:lstStyle>
          <a:p>
            <a:pPr>
              <a:defRPr/>
            </a:pPr>
            <a:fld id="{0E6F115C-DB52-4F7A-A330-BDB9D6F45153}" type="datetime11">
              <a:rPr lang="en-US"/>
              <a:pPr>
                <a:defRPr/>
              </a:pPr>
              <a:t>19:15:17</a:t>
            </a:fld>
            <a:endParaRPr lang="en-US"/>
          </a:p>
        </p:txBody>
      </p:sp>
      <p:sp>
        <p:nvSpPr>
          <p:cNvPr id="5" name="Footer Placeholder 21">
            <a:extLst>
              <a:ext uri="{FF2B5EF4-FFF2-40B4-BE49-F238E27FC236}">
                <a16:creationId xmlns:a16="http://schemas.microsoft.com/office/drawing/2014/main" id="{6A6C5023-8FEF-47B7-B630-9614A81BC710}"/>
              </a:ext>
            </a:extLst>
          </p:cNvPr>
          <p:cNvSpPr>
            <a:spLocks noGrp="1"/>
          </p:cNvSpPr>
          <p:nvPr>
            <p:ph type="ftr" sz="quarter" idx="11"/>
          </p:nvPr>
        </p:nvSpPr>
        <p:spPr/>
        <p:txBody>
          <a:bodyPr/>
          <a:lstStyle>
            <a:lvl1pPr>
              <a:defRPr/>
            </a:lvl1pPr>
          </a:lstStyle>
          <a:p>
            <a:pPr>
              <a:defRPr/>
            </a:pPr>
            <a:r>
              <a:rPr lang="en-US"/>
              <a:t>Saobraćajni fakultet u Beogradu                                           dr Gordana Kastratović</a:t>
            </a:r>
          </a:p>
        </p:txBody>
      </p:sp>
      <p:sp>
        <p:nvSpPr>
          <p:cNvPr id="6" name="Slide Number Placeholder 17">
            <a:extLst>
              <a:ext uri="{FF2B5EF4-FFF2-40B4-BE49-F238E27FC236}">
                <a16:creationId xmlns:a16="http://schemas.microsoft.com/office/drawing/2014/main" id="{771852AC-845C-4B4A-D066-9563D03ECE23}"/>
              </a:ext>
            </a:extLst>
          </p:cNvPr>
          <p:cNvSpPr>
            <a:spLocks noGrp="1"/>
          </p:cNvSpPr>
          <p:nvPr>
            <p:ph type="sldNum" sz="quarter" idx="12"/>
          </p:nvPr>
        </p:nvSpPr>
        <p:spPr/>
        <p:txBody>
          <a:bodyPr/>
          <a:lstStyle>
            <a:lvl1pPr>
              <a:defRPr/>
            </a:lvl1pPr>
          </a:lstStyle>
          <a:p>
            <a:pPr>
              <a:defRPr/>
            </a:pPr>
            <a:fld id="{A59719DF-A807-49F7-9692-CC551DF2E882}" type="slidenum">
              <a:rPr lang="en-US" altLang="en-US"/>
              <a:pPr>
                <a:defRPr/>
              </a:pPr>
              <a:t>‹#›</a:t>
            </a:fld>
            <a:endParaRPr lang="en-US" altLang="en-US"/>
          </a:p>
        </p:txBody>
      </p:sp>
    </p:spTree>
    <p:extLst>
      <p:ext uri="{BB962C8B-B14F-4D97-AF65-F5344CB8AC3E}">
        <p14:creationId xmlns:p14="http://schemas.microsoft.com/office/powerpoint/2010/main" val="179550759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512763"/>
            <a:ext cx="8374063" cy="5613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9">
            <a:extLst>
              <a:ext uri="{FF2B5EF4-FFF2-40B4-BE49-F238E27FC236}">
                <a16:creationId xmlns:a16="http://schemas.microsoft.com/office/drawing/2014/main" id="{C836B236-57E9-49FA-F985-63FE51FBDED9}"/>
              </a:ext>
            </a:extLst>
          </p:cNvPr>
          <p:cNvSpPr>
            <a:spLocks noGrp="1"/>
          </p:cNvSpPr>
          <p:nvPr>
            <p:ph type="dt" sz="half" idx="10"/>
          </p:nvPr>
        </p:nvSpPr>
        <p:spPr/>
        <p:txBody>
          <a:bodyPr/>
          <a:lstStyle>
            <a:lvl1pPr>
              <a:defRPr/>
            </a:lvl1pPr>
          </a:lstStyle>
          <a:p>
            <a:pPr>
              <a:defRPr/>
            </a:pPr>
            <a:fld id="{6E73EF4A-B782-43E0-B791-63AB3FBCD4AA}" type="datetime11">
              <a:rPr lang="en-US"/>
              <a:pPr>
                <a:defRPr/>
              </a:pPr>
              <a:t>19:15:17</a:t>
            </a:fld>
            <a:endParaRPr lang="en-US"/>
          </a:p>
        </p:txBody>
      </p:sp>
      <p:sp>
        <p:nvSpPr>
          <p:cNvPr id="4" name="Footer Placeholder 21">
            <a:extLst>
              <a:ext uri="{FF2B5EF4-FFF2-40B4-BE49-F238E27FC236}">
                <a16:creationId xmlns:a16="http://schemas.microsoft.com/office/drawing/2014/main" id="{FB5A5581-8A0E-DB42-6FB0-9FE33388381C}"/>
              </a:ext>
            </a:extLst>
          </p:cNvPr>
          <p:cNvSpPr>
            <a:spLocks noGrp="1"/>
          </p:cNvSpPr>
          <p:nvPr>
            <p:ph type="ftr" sz="quarter" idx="11"/>
          </p:nvPr>
        </p:nvSpPr>
        <p:spPr/>
        <p:txBody>
          <a:bodyPr/>
          <a:lstStyle>
            <a:lvl1pPr>
              <a:defRPr/>
            </a:lvl1pPr>
          </a:lstStyle>
          <a:p>
            <a:pPr>
              <a:defRPr/>
            </a:pPr>
            <a:r>
              <a:rPr lang="en-US"/>
              <a:t>Saobraćajni fakultet u Beogradu                                           dr Gordana Kastratović</a:t>
            </a:r>
          </a:p>
        </p:txBody>
      </p:sp>
      <p:sp>
        <p:nvSpPr>
          <p:cNvPr id="5" name="Slide Number Placeholder 17">
            <a:extLst>
              <a:ext uri="{FF2B5EF4-FFF2-40B4-BE49-F238E27FC236}">
                <a16:creationId xmlns:a16="http://schemas.microsoft.com/office/drawing/2014/main" id="{2F64D856-30A4-A732-8759-C1C96E862E39}"/>
              </a:ext>
            </a:extLst>
          </p:cNvPr>
          <p:cNvSpPr>
            <a:spLocks noGrp="1"/>
          </p:cNvSpPr>
          <p:nvPr>
            <p:ph type="sldNum" sz="quarter" idx="12"/>
          </p:nvPr>
        </p:nvSpPr>
        <p:spPr/>
        <p:txBody>
          <a:bodyPr/>
          <a:lstStyle>
            <a:lvl1pPr>
              <a:defRPr/>
            </a:lvl1pPr>
          </a:lstStyle>
          <a:p>
            <a:pPr>
              <a:defRPr/>
            </a:pPr>
            <a:fld id="{74265BBA-C2FA-44E5-B0A0-B731DBE69D2A}" type="slidenum">
              <a:rPr lang="en-US" altLang="en-US"/>
              <a:pPr>
                <a:defRPr/>
              </a:pPr>
              <a:t>‹#›</a:t>
            </a:fld>
            <a:endParaRPr lang="en-US" altLang="en-US"/>
          </a:p>
        </p:txBody>
      </p:sp>
    </p:spTree>
    <p:extLst>
      <p:ext uri="{BB962C8B-B14F-4D97-AF65-F5344CB8AC3E}">
        <p14:creationId xmlns:p14="http://schemas.microsoft.com/office/powerpoint/2010/main" val="81894241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17" name="Title 16"/>
          <p:cNvSpPr>
            <a:spLocks noGrp="1"/>
          </p:cNvSpPr>
          <p:nvPr>
            <p:ph type="title"/>
          </p:nvPr>
        </p:nvSpPr>
        <p:spPr/>
        <p:txBody>
          <a:bodyPr/>
          <a:lstStyle/>
          <a:p>
            <a:r>
              <a:rPr lang="en-US"/>
              <a:t>Click to edit Master title style</a:t>
            </a:r>
          </a:p>
        </p:txBody>
      </p:sp>
      <p:sp>
        <p:nvSpPr>
          <p:cNvPr id="2" name="Date Placeholder 13">
            <a:extLst>
              <a:ext uri="{FF2B5EF4-FFF2-40B4-BE49-F238E27FC236}">
                <a16:creationId xmlns:a16="http://schemas.microsoft.com/office/drawing/2014/main" id="{29D82702-0427-4DE8-D5D9-06DE627D08AF}"/>
              </a:ext>
            </a:extLst>
          </p:cNvPr>
          <p:cNvSpPr>
            <a:spLocks noGrp="1"/>
          </p:cNvSpPr>
          <p:nvPr>
            <p:ph type="dt" sz="half" idx="10"/>
          </p:nvPr>
        </p:nvSpPr>
        <p:spPr/>
        <p:txBody>
          <a:bodyPr/>
          <a:lstStyle>
            <a:lvl1pPr>
              <a:defRPr/>
            </a:lvl1pPr>
          </a:lstStyle>
          <a:p>
            <a:pPr>
              <a:defRPr/>
            </a:pPr>
            <a:fld id="{BC09A3F9-1C2E-49A7-917C-2F8078FE3B3A}" type="datetime11">
              <a:rPr lang="en-US"/>
              <a:pPr>
                <a:defRPr/>
              </a:pPr>
              <a:t>19:15:17</a:t>
            </a:fld>
            <a:endParaRPr lang="en-US"/>
          </a:p>
        </p:txBody>
      </p:sp>
      <p:sp>
        <p:nvSpPr>
          <p:cNvPr id="4" name="Footer Placeholder 14">
            <a:extLst>
              <a:ext uri="{FF2B5EF4-FFF2-40B4-BE49-F238E27FC236}">
                <a16:creationId xmlns:a16="http://schemas.microsoft.com/office/drawing/2014/main" id="{42ECBE4E-DA07-3CC6-D5A5-82CD8989FAA4}"/>
              </a:ext>
            </a:extLst>
          </p:cNvPr>
          <p:cNvSpPr>
            <a:spLocks noGrp="1"/>
          </p:cNvSpPr>
          <p:nvPr>
            <p:ph type="ftr" sz="quarter" idx="11"/>
          </p:nvPr>
        </p:nvSpPr>
        <p:spPr/>
        <p:txBody>
          <a:bodyPr/>
          <a:lstStyle>
            <a:lvl1pPr>
              <a:defRPr/>
            </a:lvl1pPr>
          </a:lstStyle>
          <a:p>
            <a:pPr>
              <a:defRPr/>
            </a:pPr>
            <a:r>
              <a:rPr lang="en-US"/>
              <a:t>Saobraćajni fakultet u Beogradu                                           dr Gordana Kastratović</a:t>
            </a:r>
          </a:p>
        </p:txBody>
      </p:sp>
      <p:sp>
        <p:nvSpPr>
          <p:cNvPr id="5" name="Slide Number Placeholder 15">
            <a:extLst>
              <a:ext uri="{FF2B5EF4-FFF2-40B4-BE49-F238E27FC236}">
                <a16:creationId xmlns:a16="http://schemas.microsoft.com/office/drawing/2014/main" id="{2B2A6F12-AAF3-4629-058B-013784C1082F}"/>
              </a:ext>
            </a:extLst>
          </p:cNvPr>
          <p:cNvSpPr>
            <a:spLocks noGrp="1"/>
          </p:cNvSpPr>
          <p:nvPr>
            <p:ph type="sldNum" sz="quarter" idx="12"/>
          </p:nvPr>
        </p:nvSpPr>
        <p:spPr/>
        <p:txBody>
          <a:bodyPr/>
          <a:lstStyle>
            <a:lvl1pPr>
              <a:defRPr/>
            </a:lvl1pPr>
          </a:lstStyle>
          <a:p>
            <a:pPr>
              <a:defRPr/>
            </a:pPr>
            <a:fld id="{AB788948-948E-46A5-A112-56A2CB36A3B3}" type="slidenum">
              <a:rPr lang="en-US"/>
              <a:pPr>
                <a:defRPr/>
              </a:pPr>
              <a:t>‹#›</a:t>
            </a:fld>
            <a:endParaRPr lang="en-US"/>
          </a:p>
        </p:txBody>
      </p:sp>
    </p:spTree>
    <p:extLst>
      <p:ext uri="{BB962C8B-B14F-4D97-AF65-F5344CB8AC3E}">
        <p14:creationId xmlns:p14="http://schemas.microsoft.com/office/powerpoint/2010/main" val="177816191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BF08D1B-8115-C201-E27B-733A94900204}"/>
              </a:ext>
            </a:extLst>
          </p:cNvPr>
          <p:cNvSpPr>
            <a:spLocks noGrp="1"/>
          </p:cNvSpPr>
          <p:nvPr>
            <p:ph type="dt" sz="half" idx="10"/>
          </p:nvPr>
        </p:nvSpPr>
        <p:spPr>
          <a:xfrm>
            <a:off x="457200" y="6356350"/>
            <a:ext cx="2133600" cy="365125"/>
          </a:xfrm>
        </p:spPr>
        <p:txBody>
          <a:bodyPr/>
          <a:lstStyle>
            <a:lvl1pPr>
              <a:defRPr/>
            </a:lvl1pPr>
          </a:lstStyle>
          <a:p>
            <a:pPr>
              <a:defRPr/>
            </a:pPr>
            <a:fld id="{4EC80321-F4B7-4AC3-9362-AA21B6B2431D}" type="datetime11">
              <a:rPr lang="en-US"/>
              <a:pPr>
                <a:defRPr/>
              </a:pPr>
              <a:t>19:15:17</a:t>
            </a:fld>
            <a:endParaRPr lang="en-US"/>
          </a:p>
        </p:txBody>
      </p:sp>
      <p:sp>
        <p:nvSpPr>
          <p:cNvPr id="5" name="Footer Placeholder 4">
            <a:extLst>
              <a:ext uri="{FF2B5EF4-FFF2-40B4-BE49-F238E27FC236}">
                <a16:creationId xmlns:a16="http://schemas.microsoft.com/office/drawing/2014/main" id="{D020777F-61E2-076C-4C6D-0032FCB4FE8D}"/>
              </a:ext>
            </a:extLst>
          </p:cNvPr>
          <p:cNvSpPr>
            <a:spLocks noGrp="1"/>
          </p:cNvSpPr>
          <p:nvPr>
            <p:ph type="ftr" sz="quarter" idx="11"/>
          </p:nvPr>
        </p:nvSpPr>
        <p:spPr>
          <a:xfrm>
            <a:off x="3124200" y="6356350"/>
            <a:ext cx="2895600" cy="365125"/>
          </a:xfrm>
        </p:spPr>
        <p:txBody>
          <a:bodyPr/>
          <a:lstStyle>
            <a:lvl1pPr>
              <a:defRPr/>
            </a:lvl1pPr>
          </a:lstStyle>
          <a:p>
            <a:pPr>
              <a:defRPr/>
            </a:pPr>
            <a:r>
              <a:rPr lang="en-US"/>
              <a:t>Saobraćajni fakultet u Beogradu                                           dr Gordana Kastratović</a:t>
            </a:r>
          </a:p>
        </p:txBody>
      </p:sp>
      <p:sp>
        <p:nvSpPr>
          <p:cNvPr id="6" name="Slide Number Placeholder 5">
            <a:extLst>
              <a:ext uri="{FF2B5EF4-FFF2-40B4-BE49-F238E27FC236}">
                <a16:creationId xmlns:a16="http://schemas.microsoft.com/office/drawing/2014/main" id="{3040A6F4-FD3C-0D3F-B767-9847FD2ABB96}"/>
              </a:ext>
            </a:extLst>
          </p:cNvPr>
          <p:cNvSpPr>
            <a:spLocks noGrp="1"/>
          </p:cNvSpPr>
          <p:nvPr>
            <p:ph type="sldNum" sz="quarter" idx="12"/>
          </p:nvPr>
        </p:nvSpPr>
        <p:spPr>
          <a:xfrm>
            <a:off x="6553200" y="6356350"/>
            <a:ext cx="2133600" cy="365125"/>
          </a:xfrm>
        </p:spPr>
        <p:txBody>
          <a:bodyPr/>
          <a:lstStyle>
            <a:lvl1pPr>
              <a:defRPr/>
            </a:lvl1pPr>
          </a:lstStyle>
          <a:p>
            <a:pPr>
              <a:defRPr/>
            </a:pPr>
            <a:fld id="{86C1B235-2F65-42A0-9288-ECC099052AF9}" type="slidenum">
              <a:rPr lang="en-US"/>
              <a:pPr>
                <a:defRPr/>
              </a:pPr>
              <a:t>‹#›</a:t>
            </a:fld>
            <a:endParaRPr lang="en-US"/>
          </a:p>
        </p:txBody>
      </p:sp>
    </p:spTree>
    <p:extLst>
      <p:ext uri="{BB962C8B-B14F-4D97-AF65-F5344CB8AC3E}">
        <p14:creationId xmlns:p14="http://schemas.microsoft.com/office/powerpoint/2010/main" val="57252433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F526DB52-2587-0F10-ECB3-5F8B33E8AD41}"/>
              </a:ext>
            </a:extLst>
          </p:cNvPr>
          <p:cNvSpPr>
            <a:spLocks noGrp="1"/>
          </p:cNvSpPr>
          <p:nvPr>
            <p:ph type="dt" sz="half" idx="10"/>
          </p:nvPr>
        </p:nvSpPr>
        <p:spPr>
          <a:xfrm>
            <a:off x="457200" y="6356350"/>
            <a:ext cx="2133600" cy="365125"/>
          </a:xfrm>
        </p:spPr>
        <p:txBody>
          <a:bodyPr/>
          <a:lstStyle>
            <a:lvl1pPr>
              <a:defRPr/>
            </a:lvl1pPr>
          </a:lstStyle>
          <a:p>
            <a:pPr>
              <a:defRPr/>
            </a:pPr>
            <a:fld id="{D6AEACFF-FAB3-41F0-8E41-75A71026CCDD}" type="datetime11">
              <a:rPr lang="en-US"/>
              <a:pPr>
                <a:defRPr/>
              </a:pPr>
              <a:t>19:15:17</a:t>
            </a:fld>
            <a:endParaRPr lang="en-US"/>
          </a:p>
        </p:txBody>
      </p:sp>
      <p:sp>
        <p:nvSpPr>
          <p:cNvPr id="5" name="Footer Placeholder 4">
            <a:extLst>
              <a:ext uri="{FF2B5EF4-FFF2-40B4-BE49-F238E27FC236}">
                <a16:creationId xmlns:a16="http://schemas.microsoft.com/office/drawing/2014/main" id="{7636845C-B259-936E-349C-31561D669C01}"/>
              </a:ext>
            </a:extLst>
          </p:cNvPr>
          <p:cNvSpPr>
            <a:spLocks noGrp="1"/>
          </p:cNvSpPr>
          <p:nvPr>
            <p:ph type="ftr" sz="quarter" idx="11"/>
          </p:nvPr>
        </p:nvSpPr>
        <p:spPr>
          <a:xfrm>
            <a:off x="3124200" y="6356350"/>
            <a:ext cx="2895600" cy="365125"/>
          </a:xfrm>
        </p:spPr>
        <p:txBody>
          <a:bodyPr/>
          <a:lstStyle>
            <a:lvl1pPr>
              <a:defRPr/>
            </a:lvl1pPr>
          </a:lstStyle>
          <a:p>
            <a:pPr>
              <a:defRPr/>
            </a:pPr>
            <a:r>
              <a:rPr lang="en-US"/>
              <a:t>Saobraćajni fakultet u Beogradu                                           dr Gordana Kastratović</a:t>
            </a:r>
          </a:p>
        </p:txBody>
      </p:sp>
      <p:sp>
        <p:nvSpPr>
          <p:cNvPr id="6" name="Slide Number Placeholder 5">
            <a:extLst>
              <a:ext uri="{FF2B5EF4-FFF2-40B4-BE49-F238E27FC236}">
                <a16:creationId xmlns:a16="http://schemas.microsoft.com/office/drawing/2014/main" id="{E4D3C652-B18C-ED66-9EBD-304B85C95330}"/>
              </a:ext>
            </a:extLst>
          </p:cNvPr>
          <p:cNvSpPr>
            <a:spLocks noGrp="1"/>
          </p:cNvSpPr>
          <p:nvPr>
            <p:ph type="sldNum" sz="quarter" idx="12"/>
          </p:nvPr>
        </p:nvSpPr>
        <p:spPr>
          <a:xfrm>
            <a:off x="6553200" y="6356350"/>
            <a:ext cx="2133600" cy="365125"/>
          </a:xfrm>
        </p:spPr>
        <p:txBody>
          <a:bodyPr/>
          <a:lstStyle>
            <a:lvl1pPr>
              <a:defRPr/>
            </a:lvl1pPr>
          </a:lstStyle>
          <a:p>
            <a:pPr>
              <a:defRPr/>
            </a:pPr>
            <a:fld id="{AF919776-E074-4A23-8178-BF892F9917F4}" type="slidenum">
              <a:rPr lang="en-US"/>
              <a:pPr>
                <a:defRPr/>
              </a:pPr>
              <a:t>‹#›</a:t>
            </a:fld>
            <a:endParaRPr lang="en-US"/>
          </a:p>
        </p:txBody>
      </p:sp>
    </p:spTree>
    <p:extLst>
      <p:ext uri="{BB962C8B-B14F-4D97-AF65-F5344CB8AC3E}">
        <p14:creationId xmlns:p14="http://schemas.microsoft.com/office/powerpoint/2010/main" val="14075430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0EBC9D9F-D953-67D3-590F-213A1DAB4AAC}"/>
              </a:ext>
            </a:extLst>
          </p:cNvPr>
          <p:cNvSpPr>
            <a:spLocks noGrp="1" noChangeArrowheads="1"/>
          </p:cNvSpPr>
          <p:nvPr>
            <p:ph type="dt" sz="half" idx="10"/>
          </p:nvPr>
        </p:nvSpPr>
        <p:spPr>
          <a:ln/>
        </p:spPr>
        <p:txBody>
          <a:bodyPr/>
          <a:lstStyle>
            <a:lvl1pPr>
              <a:defRPr/>
            </a:lvl1pPr>
          </a:lstStyle>
          <a:p>
            <a:pPr>
              <a:defRPr/>
            </a:pPr>
            <a:fld id="{A1B21DAC-7449-40B8-8B5E-6C4364E74C17}" type="datetime11">
              <a:rPr lang="en-US"/>
              <a:pPr>
                <a:defRPr/>
              </a:pPr>
              <a:t>19:15:17</a:t>
            </a:fld>
            <a:endParaRPr lang="en-US"/>
          </a:p>
        </p:txBody>
      </p:sp>
      <p:sp>
        <p:nvSpPr>
          <p:cNvPr id="8" name="Rectangle 6">
            <a:extLst>
              <a:ext uri="{FF2B5EF4-FFF2-40B4-BE49-F238E27FC236}">
                <a16:creationId xmlns:a16="http://schemas.microsoft.com/office/drawing/2014/main" id="{CB2D4C91-20FB-47D8-0790-6FE657CAFA7E}"/>
              </a:ext>
            </a:extLst>
          </p:cNvPr>
          <p:cNvSpPr>
            <a:spLocks noGrp="1" noChangeArrowheads="1"/>
          </p:cNvSpPr>
          <p:nvPr>
            <p:ph type="sldNum" sz="quarter" idx="11"/>
          </p:nvPr>
        </p:nvSpPr>
        <p:spPr>
          <a:ln/>
        </p:spPr>
        <p:txBody>
          <a:bodyPr/>
          <a:lstStyle>
            <a:lvl1pPr>
              <a:defRPr/>
            </a:lvl1pPr>
          </a:lstStyle>
          <a:p>
            <a:pPr>
              <a:defRPr/>
            </a:pPr>
            <a:fld id="{07386370-FD71-402F-8510-1A38F4E5668A}" type="slidenum">
              <a:rPr lang="en-US" altLang="en-US"/>
              <a:pPr>
                <a:defRPr/>
              </a:pPr>
              <a:t>‹#›</a:t>
            </a:fld>
            <a:endParaRPr lang="en-US" altLang="en-US"/>
          </a:p>
        </p:txBody>
      </p:sp>
    </p:spTree>
    <p:extLst>
      <p:ext uri="{BB962C8B-B14F-4D97-AF65-F5344CB8AC3E}">
        <p14:creationId xmlns:p14="http://schemas.microsoft.com/office/powerpoint/2010/main" val="165102762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145FA3A-E87E-956B-C04F-1A8A3C57BF57}"/>
              </a:ext>
            </a:extLst>
          </p:cNvPr>
          <p:cNvSpPr>
            <a:spLocks noGrp="1"/>
          </p:cNvSpPr>
          <p:nvPr>
            <p:ph type="dt" sz="half" idx="10"/>
          </p:nvPr>
        </p:nvSpPr>
        <p:spPr>
          <a:xfrm>
            <a:off x="457200" y="6356350"/>
            <a:ext cx="2133600" cy="365125"/>
          </a:xfrm>
        </p:spPr>
        <p:txBody>
          <a:bodyPr/>
          <a:lstStyle>
            <a:lvl1pPr>
              <a:defRPr/>
            </a:lvl1pPr>
          </a:lstStyle>
          <a:p>
            <a:pPr>
              <a:defRPr/>
            </a:pPr>
            <a:fld id="{CDE1A937-EE3E-4BA9-BAEF-8DD044CA1649}" type="datetime11">
              <a:rPr lang="en-US"/>
              <a:pPr>
                <a:defRPr/>
              </a:pPr>
              <a:t>19:15:17</a:t>
            </a:fld>
            <a:endParaRPr lang="en-US"/>
          </a:p>
        </p:txBody>
      </p:sp>
      <p:sp>
        <p:nvSpPr>
          <p:cNvPr id="6" name="Footer Placeholder 5">
            <a:extLst>
              <a:ext uri="{FF2B5EF4-FFF2-40B4-BE49-F238E27FC236}">
                <a16:creationId xmlns:a16="http://schemas.microsoft.com/office/drawing/2014/main" id="{DD623853-3D6D-7FE9-F772-75D8D0C50F1F}"/>
              </a:ext>
            </a:extLst>
          </p:cNvPr>
          <p:cNvSpPr>
            <a:spLocks noGrp="1"/>
          </p:cNvSpPr>
          <p:nvPr>
            <p:ph type="ftr" sz="quarter" idx="11"/>
          </p:nvPr>
        </p:nvSpPr>
        <p:spPr>
          <a:xfrm>
            <a:off x="3124200" y="6356350"/>
            <a:ext cx="2895600" cy="365125"/>
          </a:xfrm>
        </p:spPr>
        <p:txBody>
          <a:bodyPr/>
          <a:lstStyle>
            <a:lvl1pPr>
              <a:defRPr/>
            </a:lvl1pPr>
          </a:lstStyle>
          <a:p>
            <a:pPr>
              <a:defRPr/>
            </a:pPr>
            <a:r>
              <a:rPr lang="en-US"/>
              <a:t>Saobraćajni fakultet u Beogradu                                           dr Gordana Kastratović</a:t>
            </a:r>
          </a:p>
        </p:txBody>
      </p:sp>
      <p:sp>
        <p:nvSpPr>
          <p:cNvPr id="7" name="Slide Number Placeholder 6">
            <a:extLst>
              <a:ext uri="{FF2B5EF4-FFF2-40B4-BE49-F238E27FC236}">
                <a16:creationId xmlns:a16="http://schemas.microsoft.com/office/drawing/2014/main" id="{EEE8F4D5-992B-2EA7-65D3-80CAC0AAC44E}"/>
              </a:ext>
            </a:extLst>
          </p:cNvPr>
          <p:cNvSpPr>
            <a:spLocks noGrp="1"/>
          </p:cNvSpPr>
          <p:nvPr>
            <p:ph type="sldNum" sz="quarter" idx="12"/>
          </p:nvPr>
        </p:nvSpPr>
        <p:spPr>
          <a:xfrm>
            <a:off x="6553200" y="6356350"/>
            <a:ext cx="2133600" cy="365125"/>
          </a:xfrm>
        </p:spPr>
        <p:txBody>
          <a:bodyPr/>
          <a:lstStyle>
            <a:lvl1pPr>
              <a:defRPr/>
            </a:lvl1pPr>
          </a:lstStyle>
          <a:p>
            <a:pPr>
              <a:defRPr/>
            </a:pPr>
            <a:fld id="{AB1C111D-7238-4229-9F46-4AF2AE5B8D30}" type="slidenum">
              <a:rPr lang="en-US"/>
              <a:pPr>
                <a:defRPr/>
              </a:pPr>
              <a:t>‹#›</a:t>
            </a:fld>
            <a:endParaRPr lang="en-US"/>
          </a:p>
        </p:txBody>
      </p:sp>
    </p:spTree>
    <p:extLst>
      <p:ext uri="{BB962C8B-B14F-4D97-AF65-F5344CB8AC3E}">
        <p14:creationId xmlns:p14="http://schemas.microsoft.com/office/powerpoint/2010/main" val="166656643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81CA9B5C-EA73-35FB-104E-818F6C5DC0FB}"/>
              </a:ext>
            </a:extLst>
          </p:cNvPr>
          <p:cNvSpPr>
            <a:spLocks noGrp="1"/>
          </p:cNvSpPr>
          <p:nvPr>
            <p:ph type="dt" sz="half" idx="10"/>
          </p:nvPr>
        </p:nvSpPr>
        <p:spPr>
          <a:xfrm>
            <a:off x="457200" y="6356350"/>
            <a:ext cx="2133600" cy="365125"/>
          </a:xfrm>
        </p:spPr>
        <p:txBody>
          <a:bodyPr/>
          <a:lstStyle>
            <a:lvl1pPr>
              <a:defRPr/>
            </a:lvl1pPr>
          </a:lstStyle>
          <a:p>
            <a:pPr>
              <a:defRPr/>
            </a:pPr>
            <a:fld id="{EB636152-F3BB-4929-8D2C-B78A1E284CD2}" type="datetime11">
              <a:rPr lang="en-US"/>
              <a:pPr>
                <a:defRPr/>
              </a:pPr>
              <a:t>19:15:17</a:t>
            </a:fld>
            <a:endParaRPr lang="en-US"/>
          </a:p>
        </p:txBody>
      </p:sp>
      <p:sp>
        <p:nvSpPr>
          <p:cNvPr id="8" name="Footer Placeholder 7">
            <a:extLst>
              <a:ext uri="{FF2B5EF4-FFF2-40B4-BE49-F238E27FC236}">
                <a16:creationId xmlns:a16="http://schemas.microsoft.com/office/drawing/2014/main" id="{828FACD5-1689-0594-6E08-0A50188615B2}"/>
              </a:ext>
            </a:extLst>
          </p:cNvPr>
          <p:cNvSpPr>
            <a:spLocks noGrp="1"/>
          </p:cNvSpPr>
          <p:nvPr>
            <p:ph type="ftr" sz="quarter" idx="11"/>
          </p:nvPr>
        </p:nvSpPr>
        <p:spPr>
          <a:xfrm>
            <a:off x="3124200" y="6356350"/>
            <a:ext cx="2895600" cy="365125"/>
          </a:xfrm>
        </p:spPr>
        <p:txBody>
          <a:bodyPr/>
          <a:lstStyle>
            <a:lvl1pPr>
              <a:defRPr/>
            </a:lvl1pPr>
          </a:lstStyle>
          <a:p>
            <a:pPr>
              <a:defRPr/>
            </a:pPr>
            <a:r>
              <a:rPr lang="en-US"/>
              <a:t>Saobraćajni fakultet u Beogradu                                           dr Gordana Kastratović</a:t>
            </a:r>
          </a:p>
        </p:txBody>
      </p:sp>
      <p:sp>
        <p:nvSpPr>
          <p:cNvPr id="9" name="Slide Number Placeholder 8">
            <a:extLst>
              <a:ext uri="{FF2B5EF4-FFF2-40B4-BE49-F238E27FC236}">
                <a16:creationId xmlns:a16="http://schemas.microsoft.com/office/drawing/2014/main" id="{C7CC142A-BD23-8F45-83E1-26718128E776}"/>
              </a:ext>
            </a:extLst>
          </p:cNvPr>
          <p:cNvSpPr>
            <a:spLocks noGrp="1"/>
          </p:cNvSpPr>
          <p:nvPr>
            <p:ph type="sldNum" sz="quarter" idx="12"/>
          </p:nvPr>
        </p:nvSpPr>
        <p:spPr>
          <a:xfrm>
            <a:off x="6553200" y="6356350"/>
            <a:ext cx="2133600" cy="365125"/>
          </a:xfrm>
        </p:spPr>
        <p:txBody>
          <a:bodyPr/>
          <a:lstStyle>
            <a:lvl1pPr>
              <a:defRPr/>
            </a:lvl1pPr>
          </a:lstStyle>
          <a:p>
            <a:pPr>
              <a:defRPr/>
            </a:pPr>
            <a:fld id="{B61E31AC-4EE4-4D1E-BE3C-D7D08B027FCA}" type="slidenum">
              <a:rPr lang="en-US"/>
              <a:pPr>
                <a:defRPr/>
              </a:pPr>
              <a:t>‹#›</a:t>
            </a:fld>
            <a:endParaRPr lang="en-US"/>
          </a:p>
        </p:txBody>
      </p:sp>
    </p:spTree>
    <p:extLst>
      <p:ext uri="{BB962C8B-B14F-4D97-AF65-F5344CB8AC3E}">
        <p14:creationId xmlns:p14="http://schemas.microsoft.com/office/powerpoint/2010/main" val="90181898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a:t>Click to edit Master title style</a:t>
            </a:r>
          </a:p>
        </p:txBody>
      </p:sp>
      <p:sp>
        <p:nvSpPr>
          <p:cNvPr id="3" name="Date Placeholder 2">
            <a:extLst>
              <a:ext uri="{FF2B5EF4-FFF2-40B4-BE49-F238E27FC236}">
                <a16:creationId xmlns:a16="http://schemas.microsoft.com/office/drawing/2014/main" id="{24D04E84-CC8E-1318-3688-84369FD84417}"/>
              </a:ext>
            </a:extLst>
          </p:cNvPr>
          <p:cNvSpPr>
            <a:spLocks noGrp="1"/>
          </p:cNvSpPr>
          <p:nvPr>
            <p:ph type="dt" sz="half" idx="10"/>
          </p:nvPr>
        </p:nvSpPr>
        <p:spPr>
          <a:xfrm>
            <a:off x="457200" y="6356350"/>
            <a:ext cx="2133600" cy="365125"/>
          </a:xfrm>
        </p:spPr>
        <p:txBody>
          <a:bodyPr/>
          <a:lstStyle>
            <a:lvl1pPr>
              <a:defRPr/>
            </a:lvl1pPr>
          </a:lstStyle>
          <a:p>
            <a:pPr>
              <a:defRPr/>
            </a:pPr>
            <a:fld id="{EDFB2B07-CD4B-4D6A-A16B-55567DF5B136}" type="datetime11">
              <a:rPr lang="en-US"/>
              <a:pPr>
                <a:defRPr/>
              </a:pPr>
              <a:t>19:15:17</a:t>
            </a:fld>
            <a:endParaRPr lang="en-US"/>
          </a:p>
        </p:txBody>
      </p:sp>
      <p:sp>
        <p:nvSpPr>
          <p:cNvPr id="4" name="Footer Placeholder 3">
            <a:extLst>
              <a:ext uri="{FF2B5EF4-FFF2-40B4-BE49-F238E27FC236}">
                <a16:creationId xmlns:a16="http://schemas.microsoft.com/office/drawing/2014/main" id="{6789E481-5A2A-B5B2-C5E8-8969F921CC10}"/>
              </a:ext>
            </a:extLst>
          </p:cNvPr>
          <p:cNvSpPr>
            <a:spLocks noGrp="1"/>
          </p:cNvSpPr>
          <p:nvPr>
            <p:ph type="ftr" sz="quarter" idx="11"/>
          </p:nvPr>
        </p:nvSpPr>
        <p:spPr>
          <a:xfrm>
            <a:off x="3124200" y="6356350"/>
            <a:ext cx="2895600" cy="365125"/>
          </a:xfrm>
        </p:spPr>
        <p:txBody>
          <a:bodyPr/>
          <a:lstStyle>
            <a:lvl1pPr>
              <a:defRPr/>
            </a:lvl1pPr>
          </a:lstStyle>
          <a:p>
            <a:pPr>
              <a:defRPr/>
            </a:pPr>
            <a:r>
              <a:rPr lang="en-US"/>
              <a:t>Saobraćajni fakultet u Beogradu                                           dr Gordana Kastratović</a:t>
            </a:r>
          </a:p>
        </p:txBody>
      </p:sp>
      <p:sp>
        <p:nvSpPr>
          <p:cNvPr id="5" name="Slide Number Placeholder 4">
            <a:extLst>
              <a:ext uri="{FF2B5EF4-FFF2-40B4-BE49-F238E27FC236}">
                <a16:creationId xmlns:a16="http://schemas.microsoft.com/office/drawing/2014/main" id="{0D2F2F32-98B0-310D-6AEE-A0E30EE9E306}"/>
              </a:ext>
            </a:extLst>
          </p:cNvPr>
          <p:cNvSpPr>
            <a:spLocks noGrp="1"/>
          </p:cNvSpPr>
          <p:nvPr>
            <p:ph type="sldNum" sz="quarter" idx="12"/>
          </p:nvPr>
        </p:nvSpPr>
        <p:spPr>
          <a:xfrm>
            <a:off x="6553200" y="6356350"/>
            <a:ext cx="2133600" cy="365125"/>
          </a:xfrm>
        </p:spPr>
        <p:txBody>
          <a:bodyPr/>
          <a:lstStyle>
            <a:lvl1pPr>
              <a:defRPr/>
            </a:lvl1pPr>
          </a:lstStyle>
          <a:p>
            <a:pPr>
              <a:defRPr/>
            </a:pPr>
            <a:fld id="{869F9761-8EB1-4D2E-B2CD-7B65BC485EF1}" type="slidenum">
              <a:rPr lang="en-US"/>
              <a:pPr>
                <a:defRPr/>
              </a:pPr>
              <a:t>‹#›</a:t>
            </a:fld>
            <a:endParaRPr lang="en-US"/>
          </a:p>
        </p:txBody>
      </p:sp>
    </p:spTree>
    <p:extLst>
      <p:ext uri="{BB962C8B-B14F-4D97-AF65-F5344CB8AC3E}">
        <p14:creationId xmlns:p14="http://schemas.microsoft.com/office/powerpoint/2010/main" val="13126015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C4B25AB-6531-AA3B-C1F5-F7980E5E8C8F}"/>
              </a:ext>
            </a:extLst>
          </p:cNvPr>
          <p:cNvSpPr>
            <a:spLocks noGrp="1"/>
          </p:cNvSpPr>
          <p:nvPr>
            <p:ph type="dt" sz="half" idx="10"/>
          </p:nvPr>
        </p:nvSpPr>
        <p:spPr>
          <a:xfrm>
            <a:off x="457200" y="6356350"/>
            <a:ext cx="2133600" cy="365125"/>
          </a:xfrm>
        </p:spPr>
        <p:txBody>
          <a:bodyPr/>
          <a:lstStyle>
            <a:lvl1pPr>
              <a:defRPr/>
            </a:lvl1pPr>
          </a:lstStyle>
          <a:p>
            <a:pPr>
              <a:defRPr/>
            </a:pPr>
            <a:fld id="{AFEA3561-F89B-4B3A-95DA-9C29ADF48002}" type="datetime11">
              <a:rPr lang="en-US"/>
              <a:pPr>
                <a:defRPr/>
              </a:pPr>
              <a:t>19:15:17</a:t>
            </a:fld>
            <a:endParaRPr lang="en-US"/>
          </a:p>
        </p:txBody>
      </p:sp>
      <p:sp>
        <p:nvSpPr>
          <p:cNvPr id="3" name="Footer Placeholder 2">
            <a:extLst>
              <a:ext uri="{FF2B5EF4-FFF2-40B4-BE49-F238E27FC236}">
                <a16:creationId xmlns:a16="http://schemas.microsoft.com/office/drawing/2014/main" id="{1D7F37E4-3D76-F407-AA34-8E676333A739}"/>
              </a:ext>
            </a:extLst>
          </p:cNvPr>
          <p:cNvSpPr>
            <a:spLocks noGrp="1"/>
          </p:cNvSpPr>
          <p:nvPr>
            <p:ph type="ftr" sz="quarter" idx="11"/>
          </p:nvPr>
        </p:nvSpPr>
        <p:spPr>
          <a:xfrm>
            <a:off x="3124200" y="6356350"/>
            <a:ext cx="2895600" cy="365125"/>
          </a:xfrm>
        </p:spPr>
        <p:txBody>
          <a:bodyPr/>
          <a:lstStyle>
            <a:lvl1pPr>
              <a:defRPr/>
            </a:lvl1pPr>
          </a:lstStyle>
          <a:p>
            <a:pPr>
              <a:defRPr/>
            </a:pPr>
            <a:r>
              <a:rPr lang="en-US"/>
              <a:t>Saobraćajni fakultet u Beogradu                                           dr Gordana Kastratović</a:t>
            </a:r>
          </a:p>
        </p:txBody>
      </p:sp>
      <p:sp>
        <p:nvSpPr>
          <p:cNvPr id="4" name="Slide Number Placeholder 3">
            <a:extLst>
              <a:ext uri="{FF2B5EF4-FFF2-40B4-BE49-F238E27FC236}">
                <a16:creationId xmlns:a16="http://schemas.microsoft.com/office/drawing/2014/main" id="{68D26412-672C-5F02-2CDB-97168C9D1AEC}"/>
              </a:ext>
            </a:extLst>
          </p:cNvPr>
          <p:cNvSpPr>
            <a:spLocks noGrp="1"/>
          </p:cNvSpPr>
          <p:nvPr>
            <p:ph type="sldNum" sz="quarter" idx="12"/>
          </p:nvPr>
        </p:nvSpPr>
        <p:spPr>
          <a:xfrm>
            <a:off x="6553200" y="6356350"/>
            <a:ext cx="2133600" cy="365125"/>
          </a:xfrm>
        </p:spPr>
        <p:txBody>
          <a:bodyPr/>
          <a:lstStyle>
            <a:lvl1pPr>
              <a:defRPr/>
            </a:lvl1pPr>
          </a:lstStyle>
          <a:p>
            <a:pPr>
              <a:defRPr/>
            </a:pPr>
            <a:fld id="{326C7322-E4CB-4BB2-BFAD-37ADA74F7186}" type="slidenum">
              <a:rPr lang="en-US"/>
              <a:pPr>
                <a:defRPr/>
              </a:pPr>
              <a:t>‹#›</a:t>
            </a:fld>
            <a:endParaRPr lang="en-US"/>
          </a:p>
        </p:txBody>
      </p:sp>
    </p:spTree>
    <p:extLst>
      <p:ext uri="{BB962C8B-B14F-4D97-AF65-F5344CB8AC3E}">
        <p14:creationId xmlns:p14="http://schemas.microsoft.com/office/powerpoint/2010/main" val="81758610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2CBFAC6C-86CA-27E5-F849-7525B1F2044E}"/>
              </a:ext>
            </a:extLst>
          </p:cNvPr>
          <p:cNvSpPr>
            <a:spLocks noGrp="1"/>
          </p:cNvSpPr>
          <p:nvPr>
            <p:ph type="dt" sz="half" idx="10"/>
          </p:nvPr>
        </p:nvSpPr>
        <p:spPr>
          <a:xfrm>
            <a:off x="457200" y="6356350"/>
            <a:ext cx="2133600" cy="365125"/>
          </a:xfrm>
        </p:spPr>
        <p:txBody>
          <a:bodyPr/>
          <a:lstStyle>
            <a:lvl1pPr>
              <a:defRPr/>
            </a:lvl1pPr>
          </a:lstStyle>
          <a:p>
            <a:pPr>
              <a:defRPr/>
            </a:pPr>
            <a:fld id="{97BA55A8-F6A4-4F4E-98C5-EE1570B6D889}" type="datetime11">
              <a:rPr lang="en-US"/>
              <a:pPr>
                <a:defRPr/>
              </a:pPr>
              <a:t>19:15:17</a:t>
            </a:fld>
            <a:endParaRPr lang="en-US"/>
          </a:p>
        </p:txBody>
      </p:sp>
      <p:sp>
        <p:nvSpPr>
          <p:cNvPr id="6" name="Footer Placeholder 5">
            <a:extLst>
              <a:ext uri="{FF2B5EF4-FFF2-40B4-BE49-F238E27FC236}">
                <a16:creationId xmlns:a16="http://schemas.microsoft.com/office/drawing/2014/main" id="{22C9E004-4238-A9A0-0CED-65213842CE61}"/>
              </a:ext>
            </a:extLst>
          </p:cNvPr>
          <p:cNvSpPr>
            <a:spLocks noGrp="1"/>
          </p:cNvSpPr>
          <p:nvPr>
            <p:ph type="ftr" sz="quarter" idx="11"/>
          </p:nvPr>
        </p:nvSpPr>
        <p:spPr>
          <a:xfrm>
            <a:off x="3124200" y="6356350"/>
            <a:ext cx="2895600" cy="365125"/>
          </a:xfrm>
        </p:spPr>
        <p:txBody>
          <a:bodyPr/>
          <a:lstStyle>
            <a:lvl1pPr>
              <a:defRPr/>
            </a:lvl1pPr>
          </a:lstStyle>
          <a:p>
            <a:pPr>
              <a:defRPr/>
            </a:pPr>
            <a:r>
              <a:rPr lang="en-US"/>
              <a:t>Saobraćajni fakultet u Beogradu                                           dr Gordana Kastratović</a:t>
            </a:r>
          </a:p>
        </p:txBody>
      </p:sp>
      <p:sp>
        <p:nvSpPr>
          <p:cNvPr id="7" name="Slide Number Placeholder 6">
            <a:extLst>
              <a:ext uri="{FF2B5EF4-FFF2-40B4-BE49-F238E27FC236}">
                <a16:creationId xmlns:a16="http://schemas.microsoft.com/office/drawing/2014/main" id="{780DE346-C076-9A34-9040-D99AF037CFB7}"/>
              </a:ext>
            </a:extLst>
          </p:cNvPr>
          <p:cNvSpPr>
            <a:spLocks noGrp="1"/>
          </p:cNvSpPr>
          <p:nvPr>
            <p:ph type="sldNum" sz="quarter" idx="12"/>
          </p:nvPr>
        </p:nvSpPr>
        <p:spPr>
          <a:xfrm>
            <a:off x="6553200" y="6356350"/>
            <a:ext cx="2133600" cy="365125"/>
          </a:xfrm>
        </p:spPr>
        <p:txBody>
          <a:bodyPr/>
          <a:lstStyle>
            <a:lvl1pPr>
              <a:defRPr/>
            </a:lvl1pPr>
          </a:lstStyle>
          <a:p>
            <a:pPr>
              <a:defRPr/>
            </a:pPr>
            <a:fld id="{FFA0F856-80B4-4B24-8771-602614B1AAFC}" type="slidenum">
              <a:rPr lang="en-US"/>
              <a:pPr>
                <a:defRPr/>
              </a:pPr>
              <a:t>‹#›</a:t>
            </a:fld>
            <a:endParaRPr lang="en-US"/>
          </a:p>
        </p:txBody>
      </p:sp>
    </p:spTree>
    <p:extLst>
      <p:ext uri="{BB962C8B-B14F-4D97-AF65-F5344CB8AC3E}">
        <p14:creationId xmlns:p14="http://schemas.microsoft.com/office/powerpoint/2010/main" val="31970630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F80EE1A6-3CED-9E3B-9E95-BB331B69E32E}"/>
              </a:ext>
            </a:extLst>
          </p:cNvPr>
          <p:cNvSpPr>
            <a:spLocks noGrp="1"/>
          </p:cNvSpPr>
          <p:nvPr>
            <p:ph type="dt" sz="half" idx="10"/>
          </p:nvPr>
        </p:nvSpPr>
        <p:spPr>
          <a:xfrm>
            <a:off x="457200" y="6356350"/>
            <a:ext cx="2133600" cy="365125"/>
          </a:xfrm>
        </p:spPr>
        <p:txBody>
          <a:bodyPr/>
          <a:lstStyle>
            <a:lvl1pPr>
              <a:defRPr/>
            </a:lvl1pPr>
          </a:lstStyle>
          <a:p>
            <a:pPr>
              <a:defRPr/>
            </a:pPr>
            <a:fld id="{03E5D5BC-F17F-4DC5-AE62-33253FACE78F}" type="datetime11">
              <a:rPr lang="en-US"/>
              <a:pPr>
                <a:defRPr/>
              </a:pPr>
              <a:t>19:15:17</a:t>
            </a:fld>
            <a:endParaRPr lang="en-US"/>
          </a:p>
        </p:txBody>
      </p:sp>
      <p:sp>
        <p:nvSpPr>
          <p:cNvPr id="6" name="Footer Placeholder 5">
            <a:extLst>
              <a:ext uri="{FF2B5EF4-FFF2-40B4-BE49-F238E27FC236}">
                <a16:creationId xmlns:a16="http://schemas.microsoft.com/office/drawing/2014/main" id="{6E04AE12-6590-250F-7852-65DBC7C7B322}"/>
              </a:ext>
            </a:extLst>
          </p:cNvPr>
          <p:cNvSpPr>
            <a:spLocks noGrp="1"/>
          </p:cNvSpPr>
          <p:nvPr>
            <p:ph type="ftr" sz="quarter" idx="11"/>
          </p:nvPr>
        </p:nvSpPr>
        <p:spPr>
          <a:xfrm>
            <a:off x="3124200" y="6356350"/>
            <a:ext cx="2895600" cy="365125"/>
          </a:xfrm>
        </p:spPr>
        <p:txBody>
          <a:bodyPr/>
          <a:lstStyle>
            <a:lvl1pPr>
              <a:defRPr/>
            </a:lvl1pPr>
          </a:lstStyle>
          <a:p>
            <a:pPr>
              <a:defRPr/>
            </a:pPr>
            <a:r>
              <a:rPr lang="en-US"/>
              <a:t>Saobraćajni fakultet u Beogradu                                           dr Gordana Kastratović</a:t>
            </a:r>
          </a:p>
        </p:txBody>
      </p:sp>
      <p:sp>
        <p:nvSpPr>
          <p:cNvPr id="7" name="Slide Number Placeholder 6">
            <a:extLst>
              <a:ext uri="{FF2B5EF4-FFF2-40B4-BE49-F238E27FC236}">
                <a16:creationId xmlns:a16="http://schemas.microsoft.com/office/drawing/2014/main" id="{89CE2627-2170-1AF6-3F7F-484938C4D4E6}"/>
              </a:ext>
            </a:extLst>
          </p:cNvPr>
          <p:cNvSpPr>
            <a:spLocks noGrp="1"/>
          </p:cNvSpPr>
          <p:nvPr>
            <p:ph type="sldNum" sz="quarter" idx="12"/>
          </p:nvPr>
        </p:nvSpPr>
        <p:spPr>
          <a:xfrm>
            <a:off x="6553200" y="6356350"/>
            <a:ext cx="2133600" cy="365125"/>
          </a:xfrm>
        </p:spPr>
        <p:txBody>
          <a:bodyPr/>
          <a:lstStyle>
            <a:lvl1pPr>
              <a:defRPr/>
            </a:lvl1pPr>
          </a:lstStyle>
          <a:p>
            <a:pPr>
              <a:defRPr/>
            </a:pPr>
            <a:fld id="{9342ED95-0631-4D4A-B67A-CFD28A37B3A7}" type="slidenum">
              <a:rPr lang="en-US"/>
              <a:pPr>
                <a:defRPr/>
              </a:pPr>
              <a:t>‹#›</a:t>
            </a:fld>
            <a:endParaRPr lang="en-US"/>
          </a:p>
        </p:txBody>
      </p:sp>
    </p:spTree>
    <p:extLst>
      <p:ext uri="{BB962C8B-B14F-4D97-AF65-F5344CB8AC3E}">
        <p14:creationId xmlns:p14="http://schemas.microsoft.com/office/powerpoint/2010/main" val="113287269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0B41A98-0A50-38C8-F5D0-3B83B4ED5860}"/>
              </a:ext>
            </a:extLst>
          </p:cNvPr>
          <p:cNvSpPr>
            <a:spLocks noGrp="1"/>
          </p:cNvSpPr>
          <p:nvPr>
            <p:ph type="dt" sz="half" idx="10"/>
          </p:nvPr>
        </p:nvSpPr>
        <p:spPr>
          <a:xfrm>
            <a:off x="457200" y="6356350"/>
            <a:ext cx="2133600" cy="365125"/>
          </a:xfrm>
        </p:spPr>
        <p:txBody>
          <a:bodyPr/>
          <a:lstStyle>
            <a:lvl1pPr>
              <a:defRPr/>
            </a:lvl1pPr>
          </a:lstStyle>
          <a:p>
            <a:pPr>
              <a:defRPr/>
            </a:pPr>
            <a:fld id="{9448A3CD-EE39-4A86-9607-36B7D1CE2947}" type="datetime11">
              <a:rPr lang="en-US"/>
              <a:pPr>
                <a:defRPr/>
              </a:pPr>
              <a:t>19:15:17</a:t>
            </a:fld>
            <a:endParaRPr lang="en-US"/>
          </a:p>
        </p:txBody>
      </p:sp>
      <p:sp>
        <p:nvSpPr>
          <p:cNvPr id="5" name="Footer Placeholder 4">
            <a:extLst>
              <a:ext uri="{FF2B5EF4-FFF2-40B4-BE49-F238E27FC236}">
                <a16:creationId xmlns:a16="http://schemas.microsoft.com/office/drawing/2014/main" id="{15BF24E1-38E8-4EB2-5A8C-557010AFD2D3}"/>
              </a:ext>
            </a:extLst>
          </p:cNvPr>
          <p:cNvSpPr>
            <a:spLocks noGrp="1"/>
          </p:cNvSpPr>
          <p:nvPr>
            <p:ph type="ftr" sz="quarter" idx="11"/>
          </p:nvPr>
        </p:nvSpPr>
        <p:spPr>
          <a:xfrm>
            <a:off x="3124200" y="6356350"/>
            <a:ext cx="2895600" cy="365125"/>
          </a:xfrm>
        </p:spPr>
        <p:txBody>
          <a:bodyPr/>
          <a:lstStyle>
            <a:lvl1pPr>
              <a:defRPr/>
            </a:lvl1pPr>
          </a:lstStyle>
          <a:p>
            <a:pPr>
              <a:defRPr/>
            </a:pPr>
            <a:r>
              <a:rPr lang="en-US"/>
              <a:t>Saobraćajni fakultet u Beogradu                                           dr Gordana Kastratović</a:t>
            </a:r>
          </a:p>
        </p:txBody>
      </p:sp>
      <p:sp>
        <p:nvSpPr>
          <p:cNvPr id="6" name="Slide Number Placeholder 5">
            <a:extLst>
              <a:ext uri="{FF2B5EF4-FFF2-40B4-BE49-F238E27FC236}">
                <a16:creationId xmlns:a16="http://schemas.microsoft.com/office/drawing/2014/main" id="{5E99E8A5-8929-2435-75B8-6AD2A0A08526}"/>
              </a:ext>
            </a:extLst>
          </p:cNvPr>
          <p:cNvSpPr>
            <a:spLocks noGrp="1"/>
          </p:cNvSpPr>
          <p:nvPr>
            <p:ph type="sldNum" sz="quarter" idx="12"/>
          </p:nvPr>
        </p:nvSpPr>
        <p:spPr>
          <a:xfrm>
            <a:off x="6553200" y="6356350"/>
            <a:ext cx="2133600" cy="365125"/>
          </a:xfrm>
        </p:spPr>
        <p:txBody>
          <a:bodyPr/>
          <a:lstStyle>
            <a:lvl1pPr>
              <a:defRPr/>
            </a:lvl1pPr>
          </a:lstStyle>
          <a:p>
            <a:pPr>
              <a:defRPr/>
            </a:pPr>
            <a:fld id="{F3312BA5-3AAA-42EB-97E8-D2DC89EF950F}" type="slidenum">
              <a:rPr lang="en-US"/>
              <a:pPr>
                <a:defRPr/>
              </a:pPr>
              <a:t>‹#›</a:t>
            </a:fld>
            <a:endParaRPr lang="en-US"/>
          </a:p>
        </p:txBody>
      </p:sp>
    </p:spTree>
    <p:extLst>
      <p:ext uri="{BB962C8B-B14F-4D97-AF65-F5344CB8AC3E}">
        <p14:creationId xmlns:p14="http://schemas.microsoft.com/office/powerpoint/2010/main" val="381357182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1A4893D-B10C-1587-4B7C-EC574E6EB4A1}"/>
              </a:ext>
            </a:extLst>
          </p:cNvPr>
          <p:cNvSpPr>
            <a:spLocks noGrp="1"/>
          </p:cNvSpPr>
          <p:nvPr>
            <p:ph type="dt" sz="half" idx="10"/>
          </p:nvPr>
        </p:nvSpPr>
        <p:spPr>
          <a:xfrm>
            <a:off x="457200" y="6356350"/>
            <a:ext cx="2133600" cy="365125"/>
          </a:xfrm>
        </p:spPr>
        <p:txBody>
          <a:bodyPr/>
          <a:lstStyle>
            <a:lvl1pPr>
              <a:defRPr/>
            </a:lvl1pPr>
          </a:lstStyle>
          <a:p>
            <a:pPr>
              <a:defRPr/>
            </a:pPr>
            <a:fld id="{B0F3E885-1DDF-4C31-8436-8D59043E1283}" type="datetime11">
              <a:rPr lang="en-US"/>
              <a:pPr>
                <a:defRPr/>
              </a:pPr>
              <a:t>19:15:17</a:t>
            </a:fld>
            <a:endParaRPr lang="en-US"/>
          </a:p>
        </p:txBody>
      </p:sp>
      <p:sp>
        <p:nvSpPr>
          <p:cNvPr id="5" name="Footer Placeholder 4">
            <a:extLst>
              <a:ext uri="{FF2B5EF4-FFF2-40B4-BE49-F238E27FC236}">
                <a16:creationId xmlns:a16="http://schemas.microsoft.com/office/drawing/2014/main" id="{6DEE5B10-56AD-5F1A-AD3D-8E6D2BF7A08A}"/>
              </a:ext>
            </a:extLst>
          </p:cNvPr>
          <p:cNvSpPr>
            <a:spLocks noGrp="1"/>
          </p:cNvSpPr>
          <p:nvPr>
            <p:ph type="ftr" sz="quarter" idx="11"/>
          </p:nvPr>
        </p:nvSpPr>
        <p:spPr>
          <a:xfrm>
            <a:off x="3124200" y="6356350"/>
            <a:ext cx="2895600" cy="365125"/>
          </a:xfrm>
        </p:spPr>
        <p:txBody>
          <a:bodyPr/>
          <a:lstStyle>
            <a:lvl1pPr>
              <a:defRPr/>
            </a:lvl1pPr>
          </a:lstStyle>
          <a:p>
            <a:pPr>
              <a:defRPr/>
            </a:pPr>
            <a:r>
              <a:rPr lang="en-US"/>
              <a:t>Saobraćajni fakultet u Beogradu                                           dr Gordana Kastratović</a:t>
            </a:r>
          </a:p>
        </p:txBody>
      </p:sp>
      <p:sp>
        <p:nvSpPr>
          <p:cNvPr id="6" name="Slide Number Placeholder 5">
            <a:extLst>
              <a:ext uri="{FF2B5EF4-FFF2-40B4-BE49-F238E27FC236}">
                <a16:creationId xmlns:a16="http://schemas.microsoft.com/office/drawing/2014/main" id="{A10970A7-9DBE-2B53-C05E-D258FE790075}"/>
              </a:ext>
            </a:extLst>
          </p:cNvPr>
          <p:cNvSpPr>
            <a:spLocks noGrp="1"/>
          </p:cNvSpPr>
          <p:nvPr>
            <p:ph type="sldNum" sz="quarter" idx="12"/>
          </p:nvPr>
        </p:nvSpPr>
        <p:spPr>
          <a:xfrm>
            <a:off x="6553200" y="6356350"/>
            <a:ext cx="2133600" cy="365125"/>
          </a:xfrm>
        </p:spPr>
        <p:txBody>
          <a:bodyPr/>
          <a:lstStyle>
            <a:lvl1pPr>
              <a:defRPr/>
            </a:lvl1pPr>
          </a:lstStyle>
          <a:p>
            <a:pPr>
              <a:defRPr/>
            </a:pPr>
            <a:fld id="{FEC28983-4463-4650-9424-7EAFD371A341}" type="slidenum">
              <a:rPr lang="en-US"/>
              <a:pPr>
                <a:defRPr/>
              </a:pPr>
              <a:t>‹#›</a:t>
            </a:fld>
            <a:endParaRPr lang="en-US"/>
          </a:p>
        </p:txBody>
      </p:sp>
    </p:spTree>
    <p:extLst>
      <p:ext uri="{BB962C8B-B14F-4D97-AF65-F5344CB8AC3E}">
        <p14:creationId xmlns:p14="http://schemas.microsoft.com/office/powerpoint/2010/main" val="381204159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F7AC16A6-AAD6-37AC-DC57-293FCC46541B}"/>
              </a:ext>
            </a:extLst>
          </p:cNvPr>
          <p:cNvSpPr>
            <a:spLocks noGrp="1" noChangeArrowheads="1"/>
          </p:cNvSpPr>
          <p:nvPr>
            <p:ph type="dt" sz="half" idx="10"/>
          </p:nvPr>
        </p:nvSpPr>
        <p:spPr>
          <a:ln/>
        </p:spPr>
        <p:txBody>
          <a:bodyPr/>
          <a:lstStyle>
            <a:lvl1pPr>
              <a:defRPr/>
            </a:lvl1pPr>
          </a:lstStyle>
          <a:p>
            <a:pPr>
              <a:defRPr/>
            </a:pPr>
            <a:fld id="{D10D14D6-5E60-407C-BF96-B431AD6B9B89}" type="datetime11">
              <a:rPr lang="en-US"/>
              <a:pPr>
                <a:defRPr/>
              </a:pPr>
              <a:t>19:15:17</a:t>
            </a:fld>
            <a:endParaRPr lang="en-US"/>
          </a:p>
        </p:txBody>
      </p:sp>
      <p:sp>
        <p:nvSpPr>
          <p:cNvPr id="4" name="Rectangle 6">
            <a:extLst>
              <a:ext uri="{FF2B5EF4-FFF2-40B4-BE49-F238E27FC236}">
                <a16:creationId xmlns:a16="http://schemas.microsoft.com/office/drawing/2014/main" id="{DDF8FA17-C13D-CF89-5950-C2A994498061}"/>
              </a:ext>
            </a:extLst>
          </p:cNvPr>
          <p:cNvSpPr>
            <a:spLocks noGrp="1" noChangeArrowheads="1"/>
          </p:cNvSpPr>
          <p:nvPr>
            <p:ph type="sldNum" sz="quarter" idx="11"/>
          </p:nvPr>
        </p:nvSpPr>
        <p:spPr>
          <a:ln/>
        </p:spPr>
        <p:txBody>
          <a:bodyPr/>
          <a:lstStyle>
            <a:lvl1pPr>
              <a:defRPr/>
            </a:lvl1pPr>
          </a:lstStyle>
          <a:p>
            <a:pPr>
              <a:defRPr/>
            </a:pPr>
            <a:fld id="{F154C0C6-8B2B-4F0E-A177-316508CF3CAF}" type="slidenum">
              <a:rPr lang="en-US" altLang="en-US"/>
              <a:pPr>
                <a:defRPr/>
              </a:pPr>
              <a:t>‹#›</a:t>
            </a:fld>
            <a:endParaRPr lang="en-US" altLang="en-US"/>
          </a:p>
        </p:txBody>
      </p:sp>
    </p:spTree>
    <p:extLst>
      <p:ext uri="{BB962C8B-B14F-4D97-AF65-F5344CB8AC3E}">
        <p14:creationId xmlns:p14="http://schemas.microsoft.com/office/powerpoint/2010/main" val="108052688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94A854C9-19B7-B6B8-2606-9897FBF928A8}"/>
              </a:ext>
            </a:extLst>
          </p:cNvPr>
          <p:cNvSpPr>
            <a:spLocks noGrp="1" noChangeArrowheads="1"/>
          </p:cNvSpPr>
          <p:nvPr>
            <p:ph type="dt" sz="half" idx="10"/>
          </p:nvPr>
        </p:nvSpPr>
        <p:spPr>
          <a:ln/>
        </p:spPr>
        <p:txBody>
          <a:bodyPr/>
          <a:lstStyle>
            <a:lvl1pPr>
              <a:defRPr/>
            </a:lvl1pPr>
          </a:lstStyle>
          <a:p>
            <a:pPr>
              <a:defRPr/>
            </a:pPr>
            <a:fld id="{121AABA8-728F-4E12-8A94-E33F6F82D04A}" type="datetime11">
              <a:rPr lang="en-US"/>
              <a:pPr>
                <a:defRPr/>
              </a:pPr>
              <a:t>19:15:17</a:t>
            </a:fld>
            <a:endParaRPr lang="en-US"/>
          </a:p>
        </p:txBody>
      </p:sp>
      <p:sp>
        <p:nvSpPr>
          <p:cNvPr id="3" name="Rectangle 6">
            <a:extLst>
              <a:ext uri="{FF2B5EF4-FFF2-40B4-BE49-F238E27FC236}">
                <a16:creationId xmlns:a16="http://schemas.microsoft.com/office/drawing/2014/main" id="{BB8BCCFA-ACF7-8459-E2A4-4DF761554C43}"/>
              </a:ext>
            </a:extLst>
          </p:cNvPr>
          <p:cNvSpPr>
            <a:spLocks noGrp="1" noChangeArrowheads="1"/>
          </p:cNvSpPr>
          <p:nvPr>
            <p:ph type="sldNum" sz="quarter" idx="11"/>
          </p:nvPr>
        </p:nvSpPr>
        <p:spPr>
          <a:ln/>
        </p:spPr>
        <p:txBody>
          <a:bodyPr/>
          <a:lstStyle>
            <a:lvl1pPr>
              <a:defRPr/>
            </a:lvl1pPr>
          </a:lstStyle>
          <a:p>
            <a:pPr>
              <a:defRPr/>
            </a:pPr>
            <a:fld id="{AAF35681-0D61-43A6-9925-1331DDE05742}" type="slidenum">
              <a:rPr lang="en-US" altLang="en-US"/>
              <a:pPr>
                <a:defRPr/>
              </a:pPr>
              <a:t>‹#›</a:t>
            </a:fld>
            <a:endParaRPr lang="en-US" altLang="en-US"/>
          </a:p>
        </p:txBody>
      </p:sp>
    </p:spTree>
    <p:extLst>
      <p:ext uri="{BB962C8B-B14F-4D97-AF65-F5344CB8AC3E}">
        <p14:creationId xmlns:p14="http://schemas.microsoft.com/office/powerpoint/2010/main" val="242251019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5E361AB4-738A-5597-A9D7-7DDCF0F3263E}"/>
              </a:ext>
            </a:extLst>
          </p:cNvPr>
          <p:cNvSpPr>
            <a:spLocks noGrp="1" noChangeArrowheads="1"/>
          </p:cNvSpPr>
          <p:nvPr>
            <p:ph type="dt" sz="half" idx="10"/>
          </p:nvPr>
        </p:nvSpPr>
        <p:spPr>
          <a:ln/>
        </p:spPr>
        <p:txBody>
          <a:bodyPr/>
          <a:lstStyle>
            <a:lvl1pPr>
              <a:defRPr/>
            </a:lvl1pPr>
          </a:lstStyle>
          <a:p>
            <a:pPr>
              <a:defRPr/>
            </a:pPr>
            <a:fld id="{830FD6EC-4904-4AF5-9BAB-3D59EAD7FC0D}" type="datetime11">
              <a:rPr lang="en-US"/>
              <a:pPr>
                <a:defRPr/>
              </a:pPr>
              <a:t>19:15:17</a:t>
            </a:fld>
            <a:endParaRPr lang="en-US"/>
          </a:p>
        </p:txBody>
      </p:sp>
      <p:sp>
        <p:nvSpPr>
          <p:cNvPr id="6" name="Rectangle 6">
            <a:extLst>
              <a:ext uri="{FF2B5EF4-FFF2-40B4-BE49-F238E27FC236}">
                <a16:creationId xmlns:a16="http://schemas.microsoft.com/office/drawing/2014/main" id="{53E2670A-29D7-A65C-020E-B0BFB6930523}"/>
              </a:ext>
            </a:extLst>
          </p:cNvPr>
          <p:cNvSpPr>
            <a:spLocks noGrp="1" noChangeArrowheads="1"/>
          </p:cNvSpPr>
          <p:nvPr>
            <p:ph type="sldNum" sz="quarter" idx="11"/>
          </p:nvPr>
        </p:nvSpPr>
        <p:spPr>
          <a:ln/>
        </p:spPr>
        <p:txBody>
          <a:bodyPr/>
          <a:lstStyle>
            <a:lvl1pPr>
              <a:defRPr/>
            </a:lvl1pPr>
          </a:lstStyle>
          <a:p>
            <a:pPr>
              <a:defRPr/>
            </a:pPr>
            <a:fld id="{618CF0C7-53BA-4792-87FF-2AC724A6D7FC}" type="slidenum">
              <a:rPr lang="en-US" altLang="en-US"/>
              <a:pPr>
                <a:defRPr/>
              </a:pPr>
              <a:t>‹#›</a:t>
            </a:fld>
            <a:endParaRPr lang="en-US" altLang="en-US"/>
          </a:p>
        </p:txBody>
      </p:sp>
    </p:spTree>
    <p:extLst>
      <p:ext uri="{BB962C8B-B14F-4D97-AF65-F5344CB8AC3E}">
        <p14:creationId xmlns:p14="http://schemas.microsoft.com/office/powerpoint/2010/main" val="61897413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9520D7B7-8C71-F3AA-54EB-F9A9EEC5B412}"/>
              </a:ext>
            </a:extLst>
          </p:cNvPr>
          <p:cNvSpPr>
            <a:spLocks noGrp="1" noChangeArrowheads="1"/>
          </p:cNvSpPr>
          <p:nvPr>
            <p:ph type="dt" sz="half" idx="10"/>
          </p:nvPr>
        </p:nvSpPr>
        <p:spPr>
          <a:ln/>
        </p:spPr>
        <p:txBody>
          <a:bodyPr/>
          <a:lstStyle>
            <a:lvl1pPr>
              <a:defRPr/>
            </a:lvl1pPr>
          </a:lstStyle>
          <a:p>
            <a:pPr>
              <a:defRPr/>
            </a:pPr>
            <a:fld id="{3D66C78F-A5A2-486C-A41B-B2FE55D183FE}" type="datetime11">
              <a:rPr lang="en-US"/>
              <a:pPr>
                <a:defRPr/>
              </a:pPr>
              <a:t>19:15:17</a:t>
            </a:fld>
            <a:endParaRPr lang="en-US"/>
          </a:p>
        </p:txBody>
      </p:sp>
      <p:sp>
        <p:nvSpPr>
          <p:cNvPr id="6" name="Rectangle 6">
            <a:extLst>
              <a:ext uri="{FF2B5EF4-FFF2-40B4-BE49-F238E27FC236}">
                <a16:creationId xmlns:a16="http://schemas.microsoft.com/office/drawing/2014/main" id="{A67C12ED-640A-9B69-062C-67CBAB568917}"/>
              </a:ext>
            </a:extLst>
          </p:cNvPr>
          <p:cNvSpPr>
            <a:spLocks noGrp="1" noChangeArrowheads="1"/>
          </p:cNvSpPr>
          <p:nvPr>
            <p:ph type="sldNum" sz="quarter" idx="11"/>
          </p:nvPr>
        </p:nvSpPr>
        <p:spPr>
          <a:ln/>
        </p:spPr>
        <p:txBody>
          <a:bodyPr/>
          <a:lstStyle>
            <a:lvl1pPr>
              <a:defRPr/>
            </a:lvl1pPr>
          </a:lstStyle>
          <a:p>
            <a:pPr>
              <a:defRPr/>
            </a:pPr>
            <a:fld id="{D1B48DBD-6B31-44DC-B161-1B6CA0EF3BCB}" type="slidenum">
              <a:rPr lang="en-US" altLang="en-US"/>
              <a:pPr>
                <a:defRPr/>
              </a:pPr>
              <a:t>‹#›</a:t>
            </a:fld>
            <a:endParaRPr lang="en-US" altLang="en-US"/>
          </a:p>
        </p:txBody>
      </p:sp>
    </p:spTree>
    <p:extLst>
      <p:ext uri="{BB962C8B-B14F-4D97-AF65-F5344CB8AC3E}">
        <p14:creationId xmlns:p14="http://schemas.microsoft.com/office/powerpoint/2010/main" val="36283767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theme" Target="../theme/theme3.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image" Target="../media/image2.jpe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theme" Target="../theme/theme4.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image" Target="../media/image2.jpe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9BB4C2"/>
            </a:gs>
            <a:gs pos="50000">
              <a:srgbClr val="DBF1FF"/>
            </a:gs>
            <a:gs pos="100000">
              <a:srgbClr val="9BB4C2"/>
            </a:gs>
          </a:gsLst>
          <a:lin ang="5400000" scaled="1"/>
        </a:gra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1139F64C-DB4C-8655-6A49-0770A66515EB}"/>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F3AC54E2-DB47-14C0-79FA-7089FA2FB1DC}"/>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7F49E431-A111-E0EB-B103-15C04B626E4D}"/>
              </a:ext>
            </a:extLst>
          </p:cNvPr>
          <p:cNvSpPr>
            <a:spLocks noGrp="1" noChangeArrowheads="1"/>
          </p:cNvSpPr>
          <p:nvPr>
            <p:ph type="dt" sz="half" idx="2"/>
          </p:nvPr>
        </p:nvSpPr>
        <p:spPr bwMode="auto">
          <a:xfrm>
            <a:off x="8064500" y="100013"/>
            <a:ext cx="1152525" cy="376237"/>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latin typeface="Arial" charset="0"/>
              </a:defRPr>
            </a:lvl1pPr>
          </a:lstStyle>
          <a:p>
            <a:pPr>
              <a:defRPr/>
            </a:pPr>
            <a:fld id="{E05FE21B-2C27-4464-961A-53212CAA17B2}" type="datetime11">
              <a:rPr lang="en-US"/>
              <a:pPr>
                <a:defRPr/>
              </a:pPr>
              <a:t>19:15:17</a:t>
            </a:fld>
            <a:endParaRPr lang="en-US"/>
          </a:p>
        </p:txBody>
      </p:sp>
      <p:sp>
        <p:nvSpPr>
          <p:cNvPr id="1030" name="Rectangle 6">
            <a:extLst>
              <a:ext uri="{FF2B5EF4-FFF2-40B4-BE49-F238E27FC236}">
                <a16:creationId xmlns:a16="http://schemas.microsoft.com/office/drawing/2014/main" id="{D8E80C7A-8D80-2B4E-F700-EC4B9BF2B5CD}"/>
              </a:ext>
            </a:extLst>
          </p:cNvPr>
          <p:cNvSpPr>
            <a:spLocks noGrp="1" noChangeArrowheads="1"/>
          </p:cNvSpPr>
          <p:nvPr>
            <p:ph type="sldNum" sz="quarter" idx="4"/>
          </p:nvPr>
        </p:nvSpPr>
        <p:spPr bwMode="auto">
          <a:xfrm>
            <a:off x="3505200" y="6524625"/>
            <a:ext cx="2133600" cy="287338"/>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pPr>
              <a:defRPr/>
            </a:pPr>
            <a:fld id="{8B13B748-5502-4C5A-A709-AC99E8CE3055}"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484410" r:id="rId1"/>
    <p:sldLayoutId id="2147484411" r:id="rId2"/>
    <p:sldLayoutId id="2147484412" r:id="rId3"/>
    <p:sldLayoutId id="2147484413" r:id="rId4"/>
    <p:sldLayoutId id="2147484414" r:id="rId5"/>
    <p:sldLayoutId id="2147484415" r:id="rId6"/>
    <p:sldLayoutId id="2147484416" r:id="rId7"/>
    <p:sldLayoutId id="2147484417" r:id="rId8"/>
    <p:sldLayoutId id="2147484418" r:id="rId9"/>
    <p:sldLayoutId id="2147484419" r:id="rId10"/>
    <p:sldLayoutId id="2147484420" r:id="rId11"/>
  </p:sldLayoutIdLst>
  <p:hf hd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0FAA1CB4-6F94-A70D-87EE-F00289030230}"/>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051" name="Rectangle 3">
            <a:extLst>
              <a:ext uri="{FF2B5EF4-FFF2-40B4-BE49-F238E27FC236}">
                <a16:creationId xmlns:a16="http://schemas.microsoft.com/office/drawing/2014/main" id="{E2A49A7B-A8F2-82DB-3DD8-6CAF858FF561}"/>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23236" name="Rectangle 4">
            <a:extLst>
              <a:ext uri="{FF2B5EF4-FFF2-40B4-BE49-F238E27FC236}">
                <a16:creationId xmlns:a16="http://schemas.microsoft.com/office/drawing/2014/main" id="{2F8C86B1-4F87-78CF-55D2-6210D73BDD00}"/>
              </a:ext>
            </a:extLst>
          </p:cNvPr>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latin typeface="Arial" charset="0"/>
              </a:defRPr>
            </a:lvl1pPr>
          </a:lstStyle>
          <a:p>
            <a:pPr>
              <a:defRPr/>
            </a:pPr>
            <a:fld id="{6D85CC04-2CF9-4262-9392-EB1312101B7F}" type="datetime11">
              <a:rPr lang="en-US"/>
              <a:pPr>
                <a:defRPr/>
              </a:pPr>
              <a:t>19:15:17</a:t>
            </a:fld>
            <a:endParaRPr lang="en-US"/>
          </a:p>
        </p:txBody>
      </p:sp>
      <p:sp>
        <p:nvSpPr>
          <p:cNvPr id="223237" name="Rectangle 5">
            <a:extLst>
              <a:ext uri="{FF2B5EF4-FFF2-40B4-BE49-F238E27FC236}">
                <a16:creationId xmlns:a16="http://schemas.microsoft.com/office/drawing/2014/main" id="{31A21E61-C061-16D1-642B-CB3B3AB6B3E2}"/>
              </a:ext>
            </a:extLst>
          </p:cNvPr>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latin typeface="Arial" charset="0"/>
              </a:defRPr>
            </a:lvl1pPr>
          </a:lstStyle>
          <a:p>
            <a:pPr>
              <a:defRPr/>
            </a:pPr>
            <a:r>
              <a:rPr lang="en-US"/>
              <a:t>Saobraćajni fakultet u Beogradu                                           dr Gordana Kastratović</a:t>
            </a:r>
          </a:p>
        </p:txBody>
      </p:sp>
      <p:sp>
        <p:nvSpPr>
          <p:cNvPr id="223238" name="Rectangle 6">
            <a:extLst>
              <a:ext uri="{FF2B5EF4-FFF2-40B4-BE49-F238E27FC236}">
                <a16:creationId xmlns:a16="http://schemas.microsoft.com/office/drawing/2014/main" id="{4DED6AA2-0C14-D80B-22C2-B24FF23EAD85}"/>
              </a:ext>
            </a:extLst>
          </p:cNvPr>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AD11C1C7-6390-4E14-8415-4E6257A5F406}"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484421" r:id="rId1"/>
    <p:sldLayoutId id="2147484422" r:id="rId2"/>
    <p:sldLayoutId id="2147484423" r:id="rId3"/>
    <p:sldLayoutId id="2147484424" r:id="rId4"/>
    <p:sldLayoutId id="2147484425" r:id="rId5"/>
    <p:sldLayoutId id="2147484426" r:id="rId6"/>
    <p:sldLayoutId id="2147484427" r:id="rId7"/>
    <p:sldLayoutId id="2147484428" r:id="rId8"/>
    <p:sldLayoutId id="2147484429" r:id="rId9"/>
    <p:sldLayoutId id="2147484430" r:id="rId10"/>
    <p:sldLayoutId id="2147484431" r:id="rId11"/>
  </p:sldLayoutIdLst>
  <p:hf hd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5FF0AD51-07F1-B413-9188-528B3A5110FE}"/>
              </a:ext>
            </a:extLst>
          </p:cNvPr>
          <p:cNvSpPr>
            <a:spLocks/>
          </p:cNvSpPr>
          <p:nvPr/>
        </p:nvSpPr>
        <p:spPr bwMode="auto">
          <a:xfrm>
            <a:off x="-9525" y="-7938"/>
            <a:ext cx="9163050" cy="1041401"/>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a:lstStyle/>
          <a:p>
            <a:pPr eaLnBrk="1" hangingPunct="1">
              <a:defRPr/>
            </a:pPr>
            <a:endParaRPr lang="en-US" sz="1800">
              <a:solidFill>
                <a:prstClr val="black"/>
              </a:solidFill>
              <a:latin typeface="Constantia"/>
            </a:endParaRPr>
          </a:p>
        </p:txBody>
      </p:sp>
      <p:sp>
        <p:nvSpPr>
          <p:cNvPr id="8" name="Freeform 7">
            <a:extLst>
              <a:ext uri="{FF2B5EF4-FFF2-40B4-BE49-F238E27FC236}">
                <a16:creationId xmlns:a16="http://schemas.microsoft.com/office/drawing/2014/main" id="{7DFC0129-626C-5C11-8C21-AF5FE47FD441}"/>
              </a:ext>
            </a:extLst>
          </p:cNvPr>
          <p:cNvSpPr>
            <a:spLocks/>
          </p:cNvSpPr>
          <p:nvPr/>
        </p:nvSpPr>
        <p:spPr bwMode="auto">
          <a:xfrm>
            <a:off x="4381500" y="-7938"/>
            <a:ext cx="4762500" cy="638176"/>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a:lstStyle/>
          <a:p>
            <a:pPr eaLnBrk="1" hangingPunct="1">
              <a:defRPr/>
            </a:pPr>
            <a:endParaRPr lang="en-US" sz="1800">
              <a:solidFill>
                <a:prstClr val="black"/>
              </a:solidFill>
              <a:latin typeface="Constantia"/>
            </a:endParaRPr>
          </a:p>
        </p:txBody>
      </p:sp>
      <p:sp>
        <p:nvSpPr>
          <p:cNvPr id="3076" name="Title Placeholder 8">
            <a:extLst>
              <a:ext uri="{FF2B5EF4-FFF2-40B4-BE49-F238E27FC236}">
                <a16:creationId xmlns:a16="http://schemas.microsoft.com/office/drawing/2014/main" id="{981C6533-C2A7-C165-6F71-E3BF8511B1B8}"/>
              </a:ext>
            </a:extLst>
          </p:cNvPr>
          <p:cNvSpPr>
            <a:spLocks noGrp="1"/>
          </p:cNvSpPr>
          <p:nvPr>
            <p:ph type="title"/>
          </p:nvPr>
        </p:nvSpPr>
        <p:spPr bwMode="auto">
          <a:xfrm>
            <a:off x="457200" y="70485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0" numCol="1" anchor="b" anchorCtr="0" compatLnSpc="1">
            <a:prstTxWarp prst="textNoShape">
              <a:avLst/>
            </a:prstTxWarp>
          </a:bodyPr>
          <a:lstStyle/>
          <a:p>
            <a:pPr lvl="0"/>
            <a:r>
              <a:rPr lang="en-US" altLang="en-US"/>
              <a:t>Click to edit Master title style</a:t>
            </a:r>
          </a:p>
        </p:txBody>
      </p:sp>
      <p:sp>
        <p:nvSpPr>
          <p:cNvPr id="3077" name="Text Placeholder 29">
            <a:extLst>
              <a:ext uri="{FF2B5EF4-FFF2-40B4-BE49-F238E27FC236}">
                <a16:creationId xmlns:a16="http://schemas.microsoft.com/office/drawing/2014/main" id="{B87E6A4F-ECB7-0506-CA1E-82416A96A180}"/>
              </a:ext>
            </a:extLst>
          </p:cNvPr>
          <p:cNvSpPr>
            <a:spLocks noGrp="1"/>
          </p:cNvSpPr>
          <p:nvPr>
            <p:ph type="body" idx="1"/>
          </p:nvPr>
        </p:nvSpPr>
        <p:spPr bwMode="auto">
          <a:xfrm>
            <a:off x="457200" y="1935163"/>
            <a:ext cx="8229600" cy="438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 name="Date Placeholder 9">
            <a:extLst>
              <a:ext uri="{FF2B5EF4-FFF2-40B4-BE49-F238E27FC236}">
                <a16:creationId xmlns:a16="http://schemas.microsoft.com/office/drawing/2014/main" id="{81D19B12-BB75-3FAC-273E-B9AE95E7FEB4}"/>
              </a:ext>
            </a:extLst>
          </p:cNvPr>
          <p:cNvSpPr>
            <a:spLocks noGrp="1"/>
          </p:cNvSpPr>
          <p:nvPr>
            <p:ph type="dt" sz="half" idx="2"/>
          </p:nvPr>
        </p:nvSpPr>
        <p:spPr>
          <a:xfrm>
            <a:off x="457200" y="6356350"/>
            <a:ext cx="2133600" cy="365125"/>
          </a:xfrm>
          <a:prstGeom prst="rect">
            <a:avLst/>
          </a:prstGeom>
        </p:spPr>
        <p:txBody>
          <a:bodyPr vert="horz" lIns="0" tIns="0" rIns="0" bIns="0" anchor="b"/>
          <a:lstStyle>
            <a:lvl1pPr algn="l" eaLnBrk="1" latinLnBrk="0" hangingPunct="1">
              <a:defRPr kumimoji="0" sz="1200">
                <a:solidFill>
                  <a:srgbClr val="04617B">
                    <a:shade val="90000"/>
                  </a:srgbClr>
                </a:solidFill>
                <a:latin typeface="Arial" charset="0"/>
              </a:defRPr>
            </a:lvl1pPr>
          </a:lstStyle>
          <a:p>
            <a:pPr>
              <a:defRPr/>
            </a:pPr>
            <a:fld id="{249512D4-9CF6-4CB9-A777-AEDBDD081897}" type="datetime11">
              <a:rPr lang="en-US"/>
              <a:pPr>
                <a:defRPr/>
              </a:pPr>
              <a:t>19:15:17</a:t>
            </a:fld>
            <a:endParaRPr lang="en-US"/>
          </a:p>
        </p:txBody>
      </p:sp>
      <p:sp>
        <p:nvSpPr>
          <p:cNvPr id="22" name="Footer Placeholder 21">
            <a:extLst>
              <a:ext uri="{FF2B5EF4-FFF2-40B4-BE49-F238E27FC236}">
                <a16:creationId xmlns:a16="http://schemas.microsoft.com/office/drawing/2014/main" id="{F9D7E326-71E0-FA01-05CB-421E6C7F5680}"/>
              </a:ext>
            </a:extLst>
          </p:cNvPr>
          <p:cNvSpPr>
            <a:spLocks noGrp="1"/>
          </p:cNvSpPr>
          <p:nvPr>
            <p:ph type="ftr" sz="quarter" idx="3"/>
          </p:nvPr>
        </p:nvSpPr>
        <p:spPr>
          <a:xfrm>
            <a:off x="2667000" y="6356350"/>
            <a:ext cx="3352800" cy="365125"/>
          </a:xfrm>
          <a:prstGeom prst="rect">
            <a:avLst/>
          </a:prstGeom>
        </p:spPr>
        <p:txBody>
          <a:bodyPr vert="horz" lIns="0" tIns="0" rIns="0" bIns="0" anchor="b"/>
          <a:lstStyle>
            <a:lvl1pPr algn="l" eaLnBrk="1" latinLnBrk="0" hangingPunct="1">
              <a:defRPr kumimoji="0" sz="1200">
                <a:solidFill>
                  <a:srgbClr val="04617B">
                    <a:shade val="90000"/>
                  </a:srgbClr>
                </a:solidFill>
                <a:latin typeface="Arial" charset="0"/>
              </a:defRPr>
            </a:lvl1pPr>
          </a:lstStyle>
          <a:p>
            <a:pPr>
              <a:defRPr/>
            </a:pPr>
            <a:r>
              <a:rPr lang="en-US"/>
              <a:t>Saobraćajni fakultet u Beogradu                                           dr Gordana Kastratović</a:t>
            </a:r>
          </a:p>
        </p:txBody>
      </p:sp>
      <p:sp>
        <p:nvSpPr>
          <p:cNvPr id="18" name="Slide Number Placeholder 17">
            <a:extLst>
              <a:ext uri="{FF2B5EF4-FFF2-40B4-BE49-F238E27FC236}">
                <a16:creationId xmlns:a16="http://schemas.microsoft.com/office/drawing/2014/main" id="{3FE2D98E-E5A7-6A48-0253-CEC360473D83}"/>
              </a:ext>
            </a:extLst>
          </p:cNvPr>
          <p:cNvSpPr>
            <a:spLocks noGrp="1"/>
          </p:cNvSpPr>
          <p:nvPr>
            <p:ph type="sldNum" sz="quarter" idx="4"/>
          </p:nvPr>
        </p:nvSpPr>
        <p:spPr>
          <a:xfrm>
            <a:off x="7924800" y="6356350"/>
            <a:ext cx="762000" cy="365125"/>
          </a:xfrm>
          <a:prstGeom prst="rect">
            <a:avLst/>
          </a:prstGeom>
        </p:spPr>
        <p:txBody>
          <a:bodyPr vert="horz" wrap="square" lIns="0" tIns="0" rIns="0" bIns="0" numCol="1" anchor="b" anchorCtr="0" compatLnSpc="1">
            <a:prstTxWarp prst="textNoShape">
              <a:avLst/>
            </a:prstTxWarp>
          </a:bodyPr>
          <a:lstStyle>
            <a:lvl1pPr algn="r" eaLnBrk="1" hangingPunct="1">
              <a:defRPr sz="1200">
                <a:solidFill>
                  <a:srgbClr val="045C75"/>
                </a:solidFill>
              </a:defRPr>
            </a:lvl1pPr>
          </a:lstStyle>
          <a:p>
            <a:pPr>
              <a:defRPr/>
            </a:pPr>
            <a:fld id="{B31C57B5-B9B8-4585-96E8-69404C81EDF8}" type="slidenum">
              <a:rPr lang="en-US" altLang="en-US"/>
              <a:pPr>
                <a:defRPr/>
              </a:pPr>
              <a:t>‹#›</a:t>
            </a:fld>
            <a:endParaRPr lang="en-US" altLang="en-US"/>
          </a:p>
        </p:txBody>
      </p:sp>
      <p:grpSp>
        <p:nvGrpSpPr>
          <p:cNvPr id="3081" name="Group 1">
            <a:extLst>
              <a:ext uri="{FF2B5EF4-FFF2-40B4-BE49-F238E27FC236}">
                <a16:creationId xmlns:a16="http://schemas.microsoft.com/office/drawing/2014/main" id="{91413B42-2AF2-F2D5-02AB-88D9389B4E6F}"/>
              </a:ext>
            </a:extLst>
          </p:cNvPr>
          <p:cNvGrpSpPr>
            <a:grpSpLocks/>
          </p:cNvGrpSpPr>
          <p:nvPr/>
        </p:nvGrpSpPr>
        <p:grpSpPr bwMode="auto">
          <a:xfrm>
            <a:off x="-19050" y="203200"/>
            <a:ext cx="9180513" cy="647700"/>
            <a:chOff x="-19045" y="216550"/>
            <a:chExt cx="9180548" cy="649224"/>
          </a:xfrm>
        </p:grpSpPr>
        <p:sp>
          <p:nvSpPr>
            <p:cNvPr id="12" name="Freeform 11">
              <a:extLst>
                <a:ext uri="{FF2B5EF4-FFF2-40B4-BE49-F238E27FC236}">
                  <a16:creationId xmlns:a16="http://schemas.microsoft.com/office/drawing/2014/main" id="{C2B11264-4D3F-1368-24C0-49E9E846EF36}"/>
                </a:ext>
              </a:extLst>
            </p:cNvPr>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a:lstStyle/>
            <a:p>
              <a:pPr eaLnBrk="1" hangingPunct="1">
                <a:defRPr/>
              </a:pPr>
              <a:endParaRPr lang="en-US" sz="1800">
                <a:solidFill>
                  <a:prstClr val="black"/>
                </a:solidFill>
                <a:latin typeface="Arial" charset="0"/>
              </a:endParaRPr>
            </a:p>
          </p:txBody>
        </p:sp>
        <p:sp>
          <p:nvSpPr>
            <p:cNvPr id="13" name="Freeform 12">
              <a:extLst>
                <a:ext uri="{FF2B5EF4-FFF2-40B4-BE49-F238E27FC236}">
                  <a16:creationId xmlns:a16="http://schemas.microsoft.com/office/drawing/2014/main" id="{DC6C19F6-EDCD-9A7A-D216-D47DA7FFFEA0}"/>
                </a:ext>
              </a:extLst>
            </p:cNvPr>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a:lstStyle/>
            <a:p>
              <a:pPr eaLnBrk="1" hangingPunct="1">
                <a:defRPr/>
              </a:pPr>
              <a:endParaRPr lang="en-US" sz="1800">
                <a:solidFill>
                  <a:prstClr val="black"/>
                </a:solidFill>
                <a:latin typeface="Arial" charset="0"/>
              </a:endParaRPr>
            </a:p>
          </p:txBody>
        </p:sp>
      </p:grpSp>
    </p:spTree>
  </p:cSld>
  <p:clrMap bg1="lt1" tx1="dk1" bg2="lt2" tx2="dk2" accent1="accent1" accent2="accent2" accent3="accent3" accent4="accent4" accent5="accent5" accent6="accent6" hlink="hlink" folHlink="folHlink"/>
  <p:sldLayoutIdLst>
    <p:sldLayoutId id="2147484450" r:id="rId1"/>
    <p:sldLayoutId id="2147484432" r:id="rId2"/>
    <p:sldLayoutId id="2147484451" r:id="rId3"/>
    <p:sldLayoutId id="2147484433" r:id="rId4"/>
    <p:sldLayoutId id="2147484434" r:id="rId5"/>
    <p:sldLayoutId id="2147484435" r:id="rId6"/>
    <p:sldLayoutId id="2147484436" r:id="rId7"/>
    <p:sldLayoutId id="2147484437" r:id="rId8"/>
    <p:sldLayoutId id="2147484452" r:id="rId9"/>
    <p:sldLayoutId id="2147484438" r:id="rId10"/>
    <p:sldLayoutId id="2147484439" r:id="rId11"/>
    <p:sldLayoutId id="2147484440" r:id="rId12"/>
  </p:sldLayoutIdLst>
  <p:hf hdr="0" dt="0"/>
  <p:txStyles>
    <p:titleStyle>
      <a:lvl1pPr algn="l" rtl="0" eaLnBrk="0" fontAlgn="base" hangingPunct="0">
        <a:spcBef>
          <a:spcPct val="0"/>
        </a:spcBef>
        <a:spcAft>
          <a:spcPct val="0"/>
        </a:spcAft>
        <a:defRPr sz="5000" kern="1200">
          <a:solidFill>
            <a:schemeClr val="tx2"/>
          </a:solidFill>
          <a:latin typeface="+mj-lt"/>
          <a:ea typeface="+mj-ea"/>
          <a:cs typeface="+mj-cs"/>
        </a:defRPr>
      </a:lvl1pPr>
      <a:lvl2pPr algn="l" rtl="0" eaLnBrk="0" fontAlgn="base" hangingPunct="0">
        <a:spcBef>
          <a:spcPct val="0"/>
        </a:spcBef>
        <a:spcAft>
          <a:spcPct val="0"/>
        </a:spcAft>
        <a:defRPr sz="5000">
          <a:solidFill>
            <a:schemeClr val="tx2"/>
          </a:solidFill>
          <a:latin typeface="Calibri" pitchFamily="34" charset="0"/>
        </a:defRPr>
      </a:lvl2pPr>
      <a:lvl3pPr algn="l" rtl="0" eaLnBrk="0" fontAlgn="base" hangingPunct="0">
        <a:spcBef>
          <a:spcPct val="0"/>
        </a:spcBef>
        <a:spcAft>
          <a:spcPct val="0"/>
        </a:spcAft>
        <a:defRPr sz="5000">
          <a:solidFill>
            <a:schemeClr val="tx2"/>
          </a:solidFill>
          <a:latin typeface="Calibri" pitchFamily="34" charset="0"/>
        </a:defRPr>
      </a:lvl3pPr>
      <a:lvl4pPr algn="l" rtl="0" eaLnBrk="0" fontAlgn="base" hangingPunct="0">
        <a:spcBef>
          <a:spcPct val="0"/>
        </a:spcBef>
        <a:spcAft>
          <a:spcPct val="0"/>
        </a:spcAft>
        <a:defRPr sz="5000">
          <a:solidFill>
            <a:schemeClr val="tx2"/>
          </a:solidFill>
          <a:latin typeface="Calibri" pitchFamily="34" charset="0"/>
        </a:defRPr>
      </a:lvl4pPr>
      <a:lvl5pPr algn="l" rtl="0" eaLnBrk="0" fontAlgn="base" hangingPunct="0">
        <a:spcBef>
          <a:spcPct val="0"/>
        </a:spcBef>
        <a:spcAft>
          <a:spcPct val="0"/>
        </a:spcAft>
        <a:defRPr sz="5000">
          <a:solidFill>
            <a:schemeClr val="tx2"/>
          </a:solidFill>
          <a:latin typeface="Calibri" pitchFamily="34" charset="0"/>
        </a:defRPr>
      </a:lvl5pPr>
      <a:lvl6pPr marL="457200" algn="l" rtl="0" fontAlgn="base">
        <a:spcBef>
          <a:spcPct val="0"/>
        </a:spcBef>
        <a:spcAft>
          <a:spcPct val="0"/>
        </a:spcAft>
        <a:defRPr sz="5000">
          <a:solidFill>
            <a:schemeClr val="tx2"/>
          </a:solidFill>
          <a:latin typeface="Calibri" pitchFamily="34" charset="0"/>
        </a:defRPr>
      </a:lvl6pPr>
      <a:lvl7pPr marL="914400" algn="l" rtl="0" fontAlgn="base">
        <a:spcBef>
          <a:spcPct val="0"/>
        </a:spcBef>
        <a:spcAft>
          <a:spcPct val="0"/>
        </a:spcAft>
        <a:defRPr sz="5000">
          <a:solidFill>
            <a:schemeClr val="tx2"/>
          </a:solidFill>
          <a:latin typeface="Calibri" pitchFamily="34" charset="0"/>
        </a:defRPr>
      </a:lvl7pPr>
      <a:lvl8pPr marL="1371600" algn="l" rtl="0" fontAlgn="base">
        <a:spcBef>
          <a:spcPct val="0"/>
        </a:spcBef>
        <a:spcAft>
          <a:spcPct val="0"/>
        </a:spcAft>
        <a:defRPr sz="5000">
          <a:solidFill>
            <a:schemeClr val="tx2"/>
          </a:solidFill>
          <a:latin typeface="Calibri" pitchFamily="34" charset="0"/>
        </a:defRPr>
      </a:lvl8pPr>
      <a:lvl9pPr marL="1828800" algn="l" rtl="0" fontAlgn="base">
        <a:spcBef>
          <a:spcPct val="0"/>
        </a:spcBef>
        <a:spcAft>
          <a:spcPct val="0"/>
        </a:spcAft>
        <a:defRPr sz="5000">
          <a:solidFill>
            <a:schemeClr val="tx2"/>
          </a:solidFill>
          <a:latin typeface="Calibri" pitchFamily="34" charset="0"/>
        </a:defRPr>
      </a:lvl9pPr>
    </p:titleStyle>
    <p:bodyStyle>
      <a:lvl1pPr marL="273050" indent="-273050" algn="l" rtl="0" eaLnBrk="0" fontAlgn="base" hangingPunct="0">
        <a:spcBef>
          <a:spcPct val="20000"/>
        </a:spcBef>
        <a:spcAft>
          <a:spcPct val="0"/>
        </a:spcAft>
        <a:buClr>
          <a:srgbClr val="0BD0D9"/>
        </a:buClr>
        <a:buSzPct val="95000"/>
        <a:buFont typeface="Wingdings 2" panose="05020102010507070707" pitchFamily="18" charset="2"/>
        <a:buChar char=""/>
        <a:defRPr sz="2600" kern="1200">
          <a:solidFill>
            <a:schemeClr val="tx1"/>
          </a:solidFill>
          <a:latin typeface="+mn-lt"/>
          <a:ea typeface="+mn-ea"/>
          <a:cs typeface="+mn-cs"/>
        </a:defRPr>
      </a:lvl1pPr>
      <a:lvl2pPr marL="639763" indent="-246063" algn="l" rtl="0" eaLnBrk="0" fontAlgn="base" hangingPunct="0">
        <a:spcBef>
          <a:spcPct val="20000"/>
        </a:spcBef>
        <a:spcAft>
          <a:spcPct val="0"/>
        </a:spcAft>
        <a:buClr>
          <a:schemeClr val="accent1"/>
        </a:buClr>
        <a:buSzPct val="85000"/>
        <a:buFont typeface="Wingdings 2" panose="05020102010507070707" pitchFamily="18" charset="2"/>
        <a:buChar char=""/>
        <a:defRPr sz="2400" kern="1200">
          <a:solidFill>
            <a:schemeClr val="tx1"/>
          </a:solidFill>
          <a:latin typeface="+mn-lt"/>
          <a:ea typeface="+mn-ea"/>
          <a:cs typeface="+mn-cs"/>
        </a:defRPr>
      </a:lvl2pPr>
      <a:lvl3pPr marL="914400" indent="-246063" algn="l" rtl="0" eaLnBrk="0" fontAlgn="base" hangingPunct="0">
        <a:spcBef>
          <a:spcPct val="20000"/>
        </a:spcBef>
        <a:spcAft>
          <a:spcPct val="0"/>
        </a:spcAft>
        <a:buClr>
          <a:schemeClr val="accent2"/>
        </a:buClr>
        <a:buSzPct val="70000"/>
        <a:buFont typeface="Wingdings 2" panose="05020102010507070707" pitchFamily="18" charset="2"/>
        <a:buChar char=""/>
        <a:defRPr sz="2100" kern="1200">
          <a:solidFill>
            <a:schemeClr val="tx1"/>
          </a:solidFill>
          <a:latin typeface="+mn-lt"/>
          <a:ea typeface="+mn-ea"/>
          <a:cs typeface="+mn-cs"/>
        </a:defRPr>
      </a:lvl3pPr>
      <a:lvl4pPr marL="1187450" indent="-209550" algn="l" rtl="0" eaLnBrk="0" fontAlgn="base" hangingPunct="0">
        <a:spcBef>
          <a:spcPct val="20000"/>
        </a:spcBef>
        <a:spcAft>
          <a:spcPct val="0"/>
        </a:spcAft>
        <a:buClr>
          <a:srgbClr val="0BD0D9"/>
        </a:buClr>
        <a:buSzPct val="65000"/>
        <a:buFont typeface="Wingdings 2" panose="05020102010507070707" pitchFamily="18" charset="2"/>
        <a:buChar char=""/>
        <a:defRPr sz="2000" kern="1200">
          <a:solidFill>
            <a:schemeClr val="tx1"/>
          </a:solidFill>
          <a:latin typeface="+mn-lt"/>
          <a:ea typeface="+mn-ea"/>
          <a:cs typeface="+mn-cs"/>
        </a:defRPr>
      </a:lvl4pPr>
      <a:lvl5pPr marL="1462088" indent="-209550" algn="l" rtl="0" eaLnBrk="0" fontAlgn="base" hangingPunct="0">
        <a:spcBef>
          <a:spcPct val="20000"/>
        </a:spcBef>
        <a:spcAft>
          <a:spcPct val="0"/>
        </a:spcAft>
        <a:buClr>
          <a:srgbClr val="10CF9B"/>
        </a:buClr>
        <a:buSzPct val="65000"/>
        <a:buFont typeface="Wingdings 2" panose="05020102010507070707" pitchFamily="18" charset="2"/>
        <a:buChar char=""/>
        <a:defRPr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14E1BFD5-5A0A-6A79-2547-E01DAEAEF641}"/>
              </a:ext>
            </a:extLst>
          </p:cNvPr>
          <p:cNvSpPr>
            <a:spLocks/>
          </p:cNvSpPr>
          <p:nvPr/>
        </p:nvSpPr>
        <p:spPr bwMode="auto">
          <a:xfrm>
            <a:off x="-9525" y="-7938"/>
            <a:ext cx="9163050" cy="1041401"/>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a:lstStyle/>
          <a:p>
            <a:pPr eaLnBrk="1" hangingPunct="1">
              <a:defRPr/>
            </a:pPr>
            <a:endParaRPr lang="en-US" sz="1800">
              <a:solidFill>
                <a:prstClr val="black"/>
              </a:solidFill>
              <a:latin typeface="Constantia"/>
            </a:endParaRPr>
          </a:p>
        </p:txBody>
      </p:sp>
      <p:sp>
        <p:nvSpPr>
          <p:cNvPr id="8" name="Freeform 7">
            <a:extLst>
              <a:ext uri="{FF2B5EF4-FFF2-40B4-BE49-F238E27FC236}">
                <a16:creationId xmlns:a16="http://schemas.microsoft.com/office/drawing/2014/main" id="{D3CCB946-65D4-1C3E-8D3D-8718300B3FC6}"/>
              </a:ext>
            </a:extLst>
          </p:cNvPr>
          <p:cNvSpPr>
            <a:spLocks/>
          </p:cNvSpPr>
          <p:nvPr/>
        </p:nvSpPr>
        <p:spPr bwMode="auto">
          <a:xfrm>
            <a:off x="4381500" y="-7938"/>
            <a:ext cx="4762500" cy="638176"/>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a:lstStyle/>
          <a:p>
            <a:pPr eaLnBrk="1" hangingPunct="1">
              <a:defRPr/>
            </a:pPr>
            <a:endParaRPr lang="en-US" sz="1800">
              <a:solidFill>
                <a:prstClr val="black"/>
              </a:solidFill>
              <a:latin typeface="Constantia"/>
            </a:endParaRPr>
          </a:p>
        </p:txBody>
      </p:sp>
      <p:sp>
        <p:nvSpPr>
          <p:cNvPr id="4100" name="Title Placeholder 8">
            <a:extLst>
              <a:ext uri="{FF2B5EF4-FFF2-40B4-BE49-F238E27FC236}">
                <a16:creationId xmlns:a16="http://schemas.microsoft.com/office/drawing/2014/main" id="{260FCCB9-69DA-C6DE-BA79-B5AD22C92126}"/>
              </a:ext>
            </a:extLst>
          </p:cNvPr>
          <p:cNvSpPr>
            <a:spLocks noGrp="1"/>
          </p:cNvSpPr>
          <p:nvPr>
            <p:ph type="title"/>
          </p:nvPr>
        </p:nvSpPr>
        <p:spPr bwMode="auto">
          <a:xfrm>
            <a:off x="457200" y="70485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45720" rIns="0" bIns="0" numCol="1" anchor="b" anchorCtr="0" compatLnSpc="1">
            <a:prstTxWarp prst="textNoShape">
              <a:avLst/>
            </a:prstTxWarp>
          </a:bodyPr>
          <a:lstStyle/>
          <a:p>
            <a:pPr lvl="0"/>
            <a:r>
              <a:rPr lang="en-US" altLang="en-US"/>
              <a:t>Click to edit Master title style</a:t>
            </a:r>
          </a:p>
        </p:txBody>
      </p:sp>
      <p:sp>
        <p:nvSpPr>
          <p:cNvPr id="4101" name="Text Placeholder 29">
            <a:extLst>
              <a:ext uri="{FF2B5EF4-FFF2-40B4-BE49-F238E27FC236}">
                <a16:creationId xmlns:a16="http://schemas.microsoft.com/office/drawing/2014/main" id="{7CBFEFE2-1B91-ABE5-92B6-1E6189D199C6}"/>
              </a:ext>
            </a:extLst>
          </p:cNvPr>
          <p:cNvSpPr>
            <a:spLocks noGrp="1"/>
          </p:cNvSpPr>
          <p:nvPr>
            <p:ph type="body" idx="1"/>
          </p:nvPr>
        </p:nvSpPr>
        <p:spPr bwMode="auto">
          <a:xfrm>
            <a:off x="457200" y="1935163"/>
            <a:ext cx="8229600" cy="438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 name="Date Placeholder 9">
            <a:extLst>
              <a:ext uri="{FF2B5EF4-FFF2-40B4-BE49-F238E27FC236}">
                <a16:creationId xmlns:a16="http://schemas.microsoft.com/office/drawing/2014/main" id="{CFDCE813-755E-6BEF-BF75-F53F24BB862C}"/>
              </a:ext>
            </a:extLst>
          </p:cNvPr>
          <p:cNvSpPr>
            <a:spLocks noGrp="1"/>
          </p:cNvSpPr>
          <p:nvPr>
            <p:ph type="dt" sz="half" idx="2"/>
          </p:nvPr>
        </p:nvSpPr>
        <p:spPr>
          <a:xfrm>
            <a:off x="457200" y="6356350"/>
            <a:ext cx="2133600" cy="365125"/>
          </a:xfrm>
          <a:prstGeom prst="rect">
            <a:avLst/>
          </a:prstGeom>
        </p:spPr>
        <p:txBody>
          <a:bodyPr vert="horz" lIns="0" tIns="0" rIns="0" bIns="0" anchor="b"/>
          <a:lstStyle>
            <a:lvl1pPr algn="l" eaLnBrk="1" latinLnBrk="0" hangingPunct="1">
              <a:defRPr kumimoji="0" sz="1200">
                <a:solidFill>
                  <a:srgbClr val="04617B">
                    <a:shade val="90000"/>
                  </a:srgbClr>
                </a:solidFill>
                <a:latin typeface="Arial" charset="0"/>
              </a:defRPr>
            </a:lvl1pPr>
          </a:lstStyle>
          <a:p>
            <a:pPr>
              <a:defRPr/>
            </a:pPr>
            <a:fld id="{AB961BEA-DC86-4331-B44A-E2DE36128BF3}" type="datetime11">
              <a:rPr lang="en-US"/>
              <a:pPr>
                <a:defRPr/>
              </a:pPr>
              <a:t>19:15:17</a:t>
            </a:fld>
            <a:endParaRPr lang="en-US"/>
          </a:p>
        </p:txBody>
      </p:sp>
      <p:sp>
        <p:nvSpPr>
          <p:cNvPr id="22" name="Footer Placeholder 21">
            <a:extLst>
              <a:ext uri="{FF2B5EF4-FFF2-40B4-BE49-F238E27FC236}">
                <a16:creationId xmlns:a16="http://schemas.microsoft.com/office/drawing/2014/main" id="{E5EEA25E-FF08-BE83-D299-8FA97415CDB6}"/>
              </a:ext>
            </a:extLst>
          </p:cNvPr>
          <p:cNvSpPr>
            <a:spLocks noGrp="1"/>
          </p:cNvSpPr>
          <p:nvPr>
            <p:ph type="ftr" sz="quarter" idx="3"/>
          </p:nvPr>
        </p:nvSpPr>
        <p:spPr>
          <a:xfrm>
            <a:off x="2667000" y="6356350"/>
            <a:ext cx="3352800" cy="365125"/>
          </a:xfrm>
          <a:prstGeom prst="rect">
            <a:avLst/>
          </a:prstGeom>
        </p:spPr>
        <p:txBody>
          <a:bodyPr vert="horz" lIns="0" tIns="0" rIns="0" bIns="0" anchor="b"/>
          <a:lstStyle>
            <a:lvl1pPr algn="l" eaLnBrk="1" latinLnBrk="0" hangingPunct="1">
              <a:defRPr kumimoji="0" sz="1200">
                <a:solidFill>
                  <a:srgbClr val="04617B">
                    <a:shade val="90000"/>
                  </a:srgbClr>
                </a:solidFill>
                <a:latin typeface="Arial" charset="0"/>
              </a:defRPr>
            </a:lvl1pPr>
          </a:lstStyle>
          <a:p>
            <a:pPr>
              <a:defRPr/>
            </a:pPr>
            <a:r>
              <a:rPr lang="en-US"/>
              <a:t>Saobraćajni fakultet u Beogradu                                           dr Gordana Kastratović</a:t>
            </a:r>
          </a:p>
        </p:txBody>
      </p:sp>
      <p:sp>
        <p:nvSpPr>
          <p:cNvPr id="18" name="Slide Number Placeholder 17">
            <a:extLst>
              <a:ext uri="{FF2B5EF4-FFF2-40B4-BE49-F238E27FC236}">
                <a16:creationId xmlns:a16="http://schemas.microsoft.com/office/drawing/2014/main" id="{0A5F064F-3349-CE6C-AB0B-10DF47095121}"/>
              </a:ext>
            </a:extLst>
          </p:cNvPr>
          <p:cNvSpPr>
            <a:spLocks noGrp="1"/>
          </p:cNvSpPr>
          <p:nvPr>
            <p:ph type="sldNum" sz="quarter" idx="4"/>
          </p:nvPr>
        </p:nvSpPr>
        <p:spPr>
          <a:xfrm>
            <a:off x="7924800" y="6356350"/>
            <a:ext cx="762000" cy="365125"/>
          </a:xfrm>
          <a:prstGeom prst="rect">
            <a:avLst/>
          </a:prstGeom>
        </p:spPr>
        <p:txBody>
          <a:bodyPr vert="horz" wrap="square" lIns="0" tIns="0" rIns="0" bIns="0" numCol="1" anchor="b" anchorCtr="0" compatLnSpc="1">
            <a:prstTxWarp prst="textNoShape">
              <a:avLst/>
            </a:prstTxWarp>
          </a:bodyPr>
          <a:lstStyle>
            <a:lvl1pPr algn="r" eaLnBrk="1" hangingPunct="1">
              <a:defRPr sz="1200">
                <a:solidFill>
                  <a:srgbClr val="045C75"/>
                </a:solidFill>
              </a:defRPr>
            </a:lvl1pPr>
          </a:lstStyle>
          <a:p>
            <a:pPr>
              <a:defRPr/>
            </a:pPr>
            <a:fld id="{F54CA890-1CD1-489B-B2F3-2894FB3E0C5D}" type="slidenum">
              <a:rPr lang="en-US" altLang="en-US"/>
              <a:pPr>
                <a:defRPr/>
              </a:pPr>
              <a:t>‹#›</a:t>
            </a:fld>
            <a:endParaRPr lang="en-US" altLang="en-US"/>
          </a:p>
        </p:txBody>
      </p:sp>
      <p:grpSp>
        <p:nvGrpSpPr>
          <p:cNvPr id="4105" name="Group 1">
            <a:extLst>
              <a:ext uri="{FF2B5EF4-FFF2-40B4-BE49-F238E27FC236}">
                <a16:creationId xmlns:a16="http://schemas.microsoft.com/office/drawing/2014/main" id="{00883ACD-95CE-B72B-6C21-FDB4BB6CC22B}"/>
              </a:ext>
            </a:extLst>
          </p:cNvPr>
          <p:cNvGrpSpPr>
            <a:grpSpLocks/>
          </p:cNvGrpSpPr>
          <p:nvPr/>
        </p:nvGrpSpPr>
        <p:grpSpPr bwMode="auto">
          <a:xfrm>
            <a:off x="-19050" y="203200"/>
            <a:ext cx="9180513" cy="647700"/>
            <a:chOff x="-19045" y="216550"/>
            <a:chExt cx="9180548" cy="649224"/>
          </a:xfrm>
        </p:grpSpPr>
        <p:sp>
          <p:nvSpPr>
            <p:cNvPr id="12" name="Freeform 11">
              <a:extLst>
                <a:ext uri="{FF2B5EF4-FFF2-40B4-BE49-F238E27FC236}">
                  <a16:creationId xmlns:a16="http://schemas.microsoft.com/office/drawing/2014/main" id="{ED821AFD-5EE9-D82D-9885-F159EB8D2BCD}"/>
                </a:ext>
              </a:extLst>
            </p:cNvPr>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a:lstStyle/>
            <a:p>
              <a:pPr eaLnBrk="1" hangingPunct="1">
                <a:defRPr/>
              </a:pPr>
              <a:endParaRPr lang="en-US" sz="1800">
                <a:solidFill>
                  <a:prstClr val="black"/>
                </a:solidFill>
                <a:latin typeface="Arial" charset="0"/>
              </a:endParaRPr>
            </a:p>
          </p:txBody>
        </p:sp>
        <p:sp>
          <p:nvSpPr>
            <p:cNvPr id="13" name="Freeform 12">
              <a:extLst>
                <a:ext uri="{FF2B5EF4-FFF2-40B4-BE49-F238E27FC236}">
                  <a16:creationId xmlns:a16="http://schemas.microsoft.com/office/drawing/2014/main" id="{6EC3D21D-78A8-25F8-0355-8BFE55365164}"/>
                </a:ext>
              </a:extLst>
            </p:cNvPr>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a:lstStyle/>
            <a:p>
              <a:pPr eaLnBrk="1" hangingPunct="1">
                <a:defRPr/>
              </a:pPr>
              <a:endParaRPr lang="en-US" sz="1800">
                <a:solidFill>
                  <a:prstClr val="black"/>
                </a:solidFill>
                <a:latin typeface="Arial" charset="0"/>
              </a:endParaRPr>
            </a:p>
          </p:txBody>
        </p:sp>
      </p:grpSp>
    </p:spTree>
  </p:cSld>
  <p:clrMap bg1="lt1" tx1="dk1" bg2="lt2" tx2="dk2" accent1="accent1" accent2="accent2" accent3="accent3" accent4="accent4" accent5="accent5" accent6="accent6" hlink="hlink" folHlink="folHlink"/>
  <p:sldLayoutIdLst>
    <p:sldLayoutId id="2147484453" r:id="rId1"/>
    <p:sldLayoutId id="2147484441" r:id="rId2"/>
    <p:sldLayoutId id="2147484454" r:id="rId3"/>
    <p:sldLayoutId id="2147484442" r:id="rId4"/>
    <p:sldLayoutId id="2147484443" r:id="rId5"/>
    <p:sldLayoutId id="2147484444" r:id="rId6"/>
    <p:sldLayoutId id="2147484455" r:id="rId7"/>
    <p:sldLayoutId id="2147484445" r:id="rId8"/>
    <p:sldLayoutId id="2147484456" r:id="rId9"/>
    <p:sldLayoutId id="2147484446" r:id="rId10"/>
    <p:sldLayoutId id="2147484447" r:id="rId11"/>
    <p:sldLayoutId id="2147484448" r:id="rId12"/>
  </p:sldLayoutIdLst>
  <p:hf hdr="0" dt="0"/>
  <p:txStyles>
    <p:titleStyle>
      <a:lvl1pPr algn="l" rtl="0" eaLnBrk="0" fontAlgn="base" hangingPunct="0">
        <a:spcBef>
          <a:spcPct val="0"/>
        </a:spcBef>
        <a:spcAft>
          <a:spcPct val="0"/>
        </a:spcAft>
        <a:defRPr sz="5000" kern="1200">
          <a:solidFill>
            <a:schemeClr val="tx2"/>
          </a:solidFill>
          <a:latin typeface="+mj-lt"/>
          <a:ea typeface="+mj-ea"/>
          <a:cs typeface="+mj-cs"/>
        </a:defRPr>
      </a:lvl1pPr>
      <a:lvl2pPr algn="l" rtl="0" eaLnBrk="0" fontAlgn="base" hangingPunct="0">
        <a:spcBef>
          <a:spcPct val="0"/>
        </a:spcBef>
        <a:spcAft>
          <a:spcPct val="0"/>
        </a:spcAft>
        <a:defRPr sz="5000">
          <a:solidFill>
            <a:schemeClr val="tx2"/>
          </a:solidFill>
          <a:latin typeface="Calibri" pitchFamily="34" charset="0"/>
        </a:defRPr>
      </a:lvl2pPr>
      <a:lvl3pPr algn="l" rtl="0" eaLnBrk="0" fontAlgn="base" hangingPunct="0">
        <a:spcBef>
          <a:spcPct val="0"/>
        </a:spcBef>
        <a:spcAft>
          <a:spcPct val="0"/>
        </a:spcAft>
        <a:defRPr sz="5000">
          <a:solidFill>
            <a:schemeClr val="tx2"/>
          </a:solidFill>
          <a:latin typeface="Calibri" pitchFamily="34" charset="0"/>
        </a:defRPr>
      </a:lvl3pPr>
      <a:lvl4pPr algn="l" rtl="0" eaLnBrk="0" fontAlgn="base" hangingPunct="0">
        <a:spcBef>
          <a:spcPct val="0"/>
        </a:spcBef>
        <a:spcAft>
          <a:spcPct val="0"/>
        </a:spcAft>
        <a:defRPr sz="5000">
          <a:solidFill>
            <a:schemeClr val="tx2"/>
          </a:solidFill>
          <a:latin typeface="Calibri" pitchFamily="34" charset="0"/>
        </a:defRPr>
      </a:lvl4pPr>
      <a:lvl5pPr algn="l" rtl="0" eaLnBrk="0" fontAlgn="base" hangingPunct="0">
        <a:spcBef>
          <a:spcPct val="0"/>
        </a:spcBef>
        <a:spcAft>
          <a:spcPct val="0"/>
        </a:spcAft>
        <a:defRPr sz="5000">
          <a:solidFill>
            <a:schemeClr val="tx2"/>
          </a:solidFill>
          <a:latin typeface="Calibri" pitchFamily="34" charset="0"/>
        </a:defRPr>
      </a:lvl5pPr>
      <a:lvl6pPr marL="457200" algn="l" rtl="0" fontAlgn="base">
        <a:spcBef>
          <a:spcPct val="0"/>
        </a:spcBef>
        <a:spcAft>
          <a:spcPct val="0"/>
        </a:spcAft>
        <a:defRPr sz="5000">
          <a:solidFill>
            <a:schemeClr val="tx2"/>
          </a:solidFill>
          <a:latin typeface="Calibri" pitchFamily="34" charset="0"/>
        </a:defRPr>
      </a:lvl6pPr>
      <a:lvl7pPr marL="914400" algn="l" rtl="0" fontAlgn="base">
        <a:spcBef>
          <a:spcPct val="0"/>
        </a:spcBef>
        <a:spcAft>
          <a:spcPct val="0"/>
        </a:spcAft>
        <a:defRPr sz="5000">
          <a:solidFill>
            <a:schemeClr val="tx2"/>
          </a:solidFill>
          <a:latin typeface="Calibri" pitchFamily="34" charset="0"/>
        </a:defRPr>
      </a:lvl7pPr>
      <a:lvl8pPr marL="1371600" algn="l" rtl="0" fontAlgn="base">
        <a:spcBef>
          <a:spcPct val="0"/>
        </a:spcBef>
        <a:spcAft>
          <a:spcPct val="0"/>
        </a:spcAft>
        <a:defRPr sz="5000">
          <a:solidFill>
            <a:schemeClr val="tx2"/>
          </a:solidFill>
          <a:latin typeface="Calibri" pitchFamily="34" charset="0"/>
        </a:defRPr>
      </a:lvl8pPr>
      <a:lvl9pPr marL="1828800" algn="l" rtl="0" fontAlgn="base">
        <a:spcBef>
          <a:spcPct val="0"/>
        </a:spcBef>
        <a:spcAft>
          <a:spcPct val="0"/>
        </a:spcAft>
        <a:defRPr sz="5000">
          <a:solidFill>
            <a:schemeClr val="tx2"/>
          </a:solidFill>
          <a:latin typeface="Calibri" pitchFamily="34" charset="0"/>
        </a:defRPr>
      </a:lvl9pPr>
    </p:titleStyle>
    <p:bodyStyle>
      <a:lvl1pPr marL="273050" indent="-273050" algn="l" rtl="0" eaLnBrk="0" fontAlgn="base" hangingPunct="0">
        <a:spcBef>
          <a:spcPct val="20000"/>
        </a:spcBef>
        <a:spcAft>
          <a:spcPct val="0"/>
        </a:spcAft>
        <a:buClr>
          <a:srgbClr val="0BD0D9"/>
        </a:buClr>
        <a:buSzPct val="95000"/>
        <a:buFont typeface="Wingdings 2" panose="05020102010507070707" pitchFamily="18" charset="2"/>
        <a:buChar char=""/>
        <a:defRPr sz="2600" kern="1200">
          <a:solidFill>
            <a:schemeClr val="tx1"/>
          </a:solidFill>
          <a:latin typeface="+mn-lt"/>
          <a:ea typeface="+mn-ea"/>
          <a:cs typeface="+mn-cs"/>
        </a:defRPr>
      </a:lvl1pPr>
      <a:lvl2pPr marL="639763" indent="-246063" algn="l" rtl="0" eaLnBrk="0" fontAlgn="base" hangingPunct="0">
        <a:spcBef>
          <a:spcPct val="20000"/>
        </a:spcBef>
        <a:spcAft>
          <a:spcPct val="0"/>
        </a:spcAft>
        <a:buClr>
          <a:schemeClr val="accent1"/>
        </a:buClr>
        <a:buSzPct val="85000"/>
        <a:buFont typeface="Wingdings 2" panose="05020102010507070707" pitchFamily="18" charset="2"/>
        <a:buChar char=""/>
        <a:defRPr sz="2400" kern="1200">
          <a:solidFill>
            <a:schemeClr val="tx1"/>
          </a:solidFill>
          <a:latin typeface="+mn-lt"/>
          <a:ea typeface="+mn-ea"/>
          <a:cs typeface="+mn-cs"/>
        </a:defRPr>
      </a:lvl2pPr>
      <a:lvl3pPr marL="914400" indent="-246063" algn="l" rtl="0" eaLnBrk="0" fontAlgn="base" hangingPunct="0">
        <a:spcBef>
          <a:spcPct val="20000"/>
        </a:spcBef>
        <a:spcAft>
          <a:spcPct val="0"/>
        </a:spcAft>
        <a:buClr>
          <a:schemeClr val="accent2"/>
        </a:buClr>
        <a:buSzPct val="70000"/>
        <a:buFont typeface="Wingdings 2" panose="05020102010507070707" pitchFamily="18" charset="2"/>
        <a:buChar char=""/>
        <a:defRPr sz="2100" kern="1200">
          <a:solidFill>
            <a:schemeClr val="tx1"/>
          </a:solidFill>
          <a:latin typeface="+mn-lt"/>
          <a:ea typeface="+mn-ea"/>
          <a:cs typeface="+mn-cs"/>
        </a:defRPr>
      </a:lvl3pPr>
      <a:lvl4pPr marL="1187450" indent="-209550" algn="l" rtl="0" eaLnBrk="0" fontAlgn="base" hangingPunct="0">
        <a:spcBef>
          <a:spcPct val="20000"/>
        </a:spcBef>
        <a:spcAft>
          <a:spcPct val="0"/>
        </a:spcAft>
        <a:buClr>
          <a:srgbClr val="0BD0D9"/>
        </a:buClr>
        <a:buSzPct val="65000"/>
        <a:buFont typeface="Wingdings 2" panose="05020102010507070707" pitchFamily="18" charset="2"/>
        <a:buChar char=""/>
        <a:defRPr sz="2000" kern="1200">
          <a:solidFill>
            <a:schemeClr val="tx1"/>
          </a:solidFill>
          <a:latin typeface="+mn-lt"/>
          <a:ea typeface="+mn-ea"/>
          <a:cs typeface="+mn-cs"/>
        </a:defRPr>
      </a:lvl4pPr>
      <a:lvl5pPr marL="1462088" indent="-209550" algn="l" rtl="0" eaLnBrk="0" fontAlgn="base" hangingPunct="0">
        <a:spcBef>
          <a:spcPct val="20000"/>
        </a:spcBef>
        <a:spcAft>
          <a:spcPct val="0"/>
        </a:spcAft>
        <a:buClr>
          <a:srgbClr val="10CF9B"/>
        </a:buClr>
        <a:buSzPct val="65000"/>
        <a:buFont typeface="Wingdings 2" panose="05020102010507070707" pitchFamily="18" charset="2"/>
        <a:buChar char=""/>
        <a:defRPr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Title Placeholder 11">
            <a:extLst>
              <a:ext uri="{FF2B5EF4-FFF2-40B4-BE49-F238E27FC236}">
                <a16:creationId xmlns:a16="http://schemas.microsoft.com/office/drawing/2014/main" id="{A959AF19-96B2-A3EA-BC05-E579FFFEC970}"/>
              </a:ext>
            </a:extLst>
          </p:cNvPr>
          <p:cNvSpPr>
            <a:spLocks noGrp="1" noChangeArrowheads="1"/>
          </p:cNvSpPr>
          <p:nvPr>
            <p:ph type="title"/>
          </p:nvPr>
        </p:nvSpPr>
        <p:spPr bwMode="auto">
          <a:xfrm>
            <a:off x="628650" y="365125"/>
            <a:ext cx="78867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123" name="Text Placeholder 12">
            <a:extLst>
              <a:ext uri="{FF2B5EF4-FFF2-40B4-BE49-F238E27FC236}">
                <a16:creationId xmlns:a16="http://schemas.microsoft.com/office/drawing/2014/main" id="{95DB7256-4EAA-014B-1924-9D4F47F053D9}"/>
              </a:ext>
            </a:extLst>
          </p:cNvPr>
          <p:cNvSpPr>
            <a:spLocks noGrp="1" noChangeArrowheads="1"/>
          </p:cNvSpPr>
          <p:nvPr>
            <p:ph type="body" idx="1"/>
          </p:nvPr>
        </p:nvSpPr>
        <p:spPr bwMode="auto">
          <a:xfrm>
            <a:off x="628650" y="1825625"/>
            <a:ext cx="78867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4" name="Date Placeholder 13">
            <a:extLst>
              <a:ext uri="{FF2B5EF4-FFF2-40B4-BE49-F238E27FC236}">
                <a16:creationId xmlns:a16="http://schemas.microsoft.com/office/drawing/2014/main" id="{64EE5076-1A5C-637B-8974-AAD5DC0BEDF4}"/>
              </a:ext>
            </a:extLst>
          </p:cNvPr>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eaLnBrk="1" fontAlgn="auto" hangingPunct="1">
              <a:spcBef>
                <a:spcPts val="0"/>
              </a:spcBef>
              <a:spcAft>
                <a:spcPts val="0"/>
              </a:spcAft>
              <a:defRPr sz="1200">
                <a:solidFill>
                  <a:schemeClr val="tx1">
                    <a:tint val="75000"/>
                  </a:schemeClr>
                </a:solidFill>
                <a:latin typeface="+mn-lt"/>
              </a:defRPr>
            </a:lvl1pPr>
          </a:lstStyle>
          <a:p>
            <a:pPr>
              <a:defRPr/>
            </a:pPr>
            <a:fld id="{F5F2A15A-2DBC-438F-8CFD-BB87DEB11856}" type="datetime11">
              <a:rPr lang="en-US"/>
              <a:pPr>
                <a:defRPr/>
              </a:pPr>
              <a:t>19:15:17</a:t>
            </a:fld>
            <a:endParaRPr lang="en-US"/>
          </a:p>
        </p:txBody>
      </p:sp>
      <p:sp>
        <p:nvSpPr>
          <p:cNvPr id="15" name="Footer Placeholder 14">
            <a:extLst>
              <a:ext uri="{FF2B5EF4-FFF2-40B4-BE49-F238E27FC236}">
                <a16:creationId xmlns:a16="http://schemas.microsoft.com/office/drawing/2014/main" id="{1129476B-19F3-0563-CE2E-9D156FF339FF}"/>
              </a:ext>
            </a:extLst>
          </p:cNvPr>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defRPr>
            </a:lvl1pPr>
          </a:lstStyle>
          <a:p>
            <a:pPr>
              <a:defRPr/>
            </a:pPr>
            <a:r>
              <a:rPr lang="en-US"/>
              <a:t>Saobraćajni fakultet u Beogradu                                           dr Gordana Kastratović</a:t>
            </a:r>
          </a:p>
        </p:txBody>
      </p:sp>
      <p:sp>
        <p:nvSpPr>
          <p:cNvPr id="16" name="Slide Number Placeholder 15">
            <a:extLst>
              <a:ext uri="{FF2B5EF4-FFF2-40B4-BE49-F238E27FC236}">
                <a16:creationId xmlns:a16="http://schemas.microsoft.com/office/drawing/2014/main" id="{6EC3B32D-36D5-A06F-C3B3-49FA7EC5BA2F}"/>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eaLnBrk="1" fontAlgn="auto" hangingPunct="1">
              <a:spcBef>
                <a:spcPts val="0"/>
              </a:spcBef>
              <a:spcAft>
                <a:spcPts val="0"/>
              </a:spcAft>
              <a:defRPr sz="1200">
                <a:solidFill>
                  <a:schemeClr val="tx1">
                    <a:tint val="75000"/>
                  </a:schemeClr>
                </a:solidFill>
                <a:latin typeface="+mn-lt"/>
              </a:defRPr>
            </a:lvl1pPr>
          </a:lstStyle>
          <a:p>
            <a:pPr>
              <a:defRPr/>
            </a:pPr>
            <a:fld id="{314C6DE3-405D-44DA-B059-623246D8201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449" r:id="rId1"/>
    <p:sldLayoutId id="2147484457" r:id="rId2"/>
    <p:sldLayoutId id="2147484458" r:id="rId3"/>
    <p:sldLayoutId id="2147484459" r:id="rId4"/>
    <p:sldLayoutId id="2147484460" r:id="rId5"/>
    <p:sldLayoutId id="2147484461" r:id="rId6"/>
    <p:sldLayoutId id="2147484462" r:id="rId7"/>
    <p:sldLayoutId id="2147484463" r:id="rId8"/>
    <p:sldLayoutId id="2147484464" r:id="rId9"/>
    <p:sldLayoutId id="2147484465" r:id="rId10"/>
    <p:sldLayoutId id="2147484466" r:id="rId11"/>
  </p:sldLayoutIdLst>
  <p:hf hdr="0" dt="0"/>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anose="020F0502020204030204" pitchFamily="34" charset="0"/>
        </a:defRPr>
      </a:lvl2pPr>
      <a:lvl3pPr algn="ctr" rtl="0" eaLnBrk="0" fontAlgn="base" hangingPunct="0">
        <a:spcBef>
          <a:spcPct val="0"/>
        </a:spcBef>
        <a:spcAft>
          <a:spcPct val="0"/>
        </a:spcAft>
        <a:defRPr sz="4400">
          <a:solidFill>
            <a:schemeClr val="tx1"/>
          </a:solidFill>
          <a:latin typeface="Calibri" panose="020F0502020204030204" pitchFamily="34" charset="0"/>
        </a:defRPr>
      </a:lvl3pPr>
      <a:lvl4pPr algn="ctr" rtl="0" eaLnBrk="0" fontAlgn="base" hangingPunct="0">
        <a:spcBef>
          <a:spcPct val="0"/>
        </a:spcBef>
        <a:spcAft>
          <a:spcPct val="0"/>
        </a:spcAft>
        <a:defRPr sz="4400">
          <a:solidFill>
            <a:schemeClr val="tx1"/>
          </a:solidFill>
          <a:latin typeface="Calibri" panose="020F0502020204030204" pitchFamily="34" charset="0"/>
        </a:defRPr>
      </a:lvl4pPr>
      <a:lvl5pPr algn="ctr" rtl="0" eaLnBrk="0" fontAlgn="base" hangingPunct="0">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7.xml"/></Relationships>
</file>

<file path=ppt/slides/_rels/slide10.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Layout" Target="../slideLayouts/slideLayout29.xml"/></Relationships>
</file>

<file path=ppt/slides/_rels/slide11.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Layout" Target="../slideLayouts/slideLayout29.xml"/></Relationships>
</file>

<file path=ppt/slides/_rels/slide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9.xml"/></Relationships>
</file>

<file path=ppt/slides/_rels/slide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8.wmf"/><Relationship Id="rId1" Type="http://schemas.openxmlformats.org/officeDocument/2006/relationships/slideLayout" Target="../slideLayouts/slideLayout41.xml"/></Relationships>
</file>

<file path=ppt/slides/_rels/slide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8.wmf"/><Relationship Id="rId1" Type="http://schemas.openxmlformats.org/officeDocument/2006/relationships/slideLayout" Target="../slideLayouts/slideLayout41.xml"/></Relationships>
</file>

<file path=ppt/slides/_rels/slide15.xml.rels><?xml version="1.0" encoding="UTF-8" standalone="yes"?>
<Relationships xmlns="http://schemas.openxmlformats.org/package/2006/relationships"><Relationship Id="rId3" Type="http://schemas.openxmlformats.org/officeDocument/2006/relationships/image" Target="../media/image9.wmf"/><Relationship Id="rId2" Type="http://schemas.openxmlformats.org/officeDocument/2006/relationships/image" Target="../media/image6.png"/><Relationship Id="rId1" Type="http://schemas.openxmlformats.org/officeDocument/2006/relationships/slideLayout" Target="../slideLayouts/slideLayout41.xml"/><Relationship Id="rId6" Type="http://schemas.openxmlformats.org/officeDocument/2006/relationships/image" Target="../media/image12.emf"/><Relationship Id="rId5" Type="http://schemas.openxmlformats.org/officeDocument/2006/relationships/image" Target="../media/image11.emf"/><Relationship Id="rId4" Type="http://schemas.openxmlformats.org/officeDocument/2006/relationships/image" Target="../media/image10.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41.xml"/><Relationship Id="rId4" Type="http://schemas.openxmlformats.org/officeDocument/2006/relationships/image" Target="../media/image13.wmf"/></Relationships>
</file>

<file path=ppt/slides/_rels/slide1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5.xml"/><Relationship Id="rId1" Type="http://schemas.openxmlformats.org/officeDocument/2006/relationships/slideLayout" Target="../slideLayouts/slideLayout41.xml"/><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15.jpeg"/></Relationships>
</file>

<file path=ppt/slides/_rels/slide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41.xml"/></Relationships>
</file>

<file path=ppt/slides/_rels/slide2.xml.rels><?xml version="1.0" encoding="UTF-8" standalone="yes"?>
<Relationships xmlns="http://schemas.openxmlformats.org/package/2006/relationships"><Relationship Id="rId3" Type="http://schemas.openxmlformats.org/officeDocument/2006/relationships/image" Target="../media/image5.wmf"/><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image" Target="../media/image19.wmf"/><Relationship Id="rId1" Type="http://schemas.openxmlformats.org/officeDocument/2006/relationships/slideLayout" Target="../slideLayouts/slideLayout41.xml"/></Relationships>
</file>

<file path=ppt/slides/_rels/slide21.xml.rels><?xml version="1.0" encoding="UTF-8" standalone="yes"?>
<Relationships xmlns="http://schemas.openxmlformats.org/package/2006/relationships"><Relationship Id="rId2" Type="http://schemas.openxmlformats.org/officeDocument/2006/relationships/image" Target="../media/image20.wmf"/><Relationship Id="rId1" Type="http://schemas.openxmlformats.org/officeDocument/2006/relationships/slideLayout" Target="../slideLayouts/slideLayout41.xml"/></Relationships>
</file>

<file path=ppt/slides/_rels/slide2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6.xml"/><Relationship Id="rId1" Type="http://schemas.openxmlformats.org/officeDocument/2006/relationships/slideLayout" Target="../slideLayouts/slideLayout41.xml"/><Relationship Id="rId4" Type="http://schemas.openxmlformats.org/officeDocument/2006/relationships/image" Target="../media/image22.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41.xml"/></Relationships>
</file>

<file path=ppt/slides/_rels/slide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41.xml"/></Relationships>
</file>

<file path=ppt/slides/_rels/slide26.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image" Target="../media/image6.png"/><Relationship Id="rId1" Type="http://schemas.openxmlformats.org/officeDocument/2006/relationships/slideLayout" Target="../slideLayouts/slideLayout4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2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xml"/><Relationship Id="rId1" Type="http://schemas.openxmlformats.org/officeDocument/2006/relationships/slideLayout" Target="../slideLayouts/slideLayout4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29.xml"/></Relationships>
</file>

<file path=ppt/slides/_rels/slide3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41.xml"/></Relationships>
</file>

<file path=ppt/slides/_rels/slide3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4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3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41.xml"/></Relationships>
</file>

<file path=ppt/slides/_rels/slide3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4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1.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29.xml"/></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9.xml"/></Relationships>
</file>

<file path=ppt/slides/_rels/slide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9.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image" Target="../media/image6.png"/><Relationship Id="rId1" Type="http://schemas.openxmlformats.org/officeDocument/2006/relationships/slideLayout" Target="../slideLayouts/slideLayout2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extBox 5">
            <a:extLst>
              <a:ext uri="{FF2B5EF4-FFF2-40B4-BE49-F238E27FC236}">
                <a16:creationId xmlns:a16="http://schemas.microsoft.com/office/drawing/2014/main" id="{A42CEA13-B6AB-B364-6090-3CCEFDF3B559}"/>
              </a:ext>
            </a:extLst>
          </p:cNvPr>
          <p:cNvSpPr txBox="1">
            <a:spLocks noChangeArrowheads="1"/>
          </p:cNvSpPr>
          <p:nvPr/>
        </p:nvSpPr>
        <p:spPr bwMode="auto">
          <a:xfrm>
            <a:off x="381000" y="5562600"/>
            <a:ext cx="82296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US" altLang="en-US" sz="1200" dirty="0" err="1">
                <a:solidFill>
                  <a:srgbClr val="000000"/>
                </a:solidFill>
              </a:rPr>
              <a:t>Sva</a:t>
            </a:r>
            <a:r>
              <a:rPr lang="en-US" altLang="en-US" sz="1200" dirty="0">
                <a:solidFill>
                  <a:srgbClr val="000000"/>
                </a:solidFill>
              </a:rPr>
              <a:t> </a:t>
            </a:r>
            <a:r>
              <a:rPr lang="en-US" altLang="en-US" sz="1200" dirty="0" err="1">
                <a:solidFill>
                  <a:srgbClr val="000000"/>
                </a:solidFill>
              </a:rPr>
              <a:t>autorska</a:t>
            </a:r>
            <a:r>
              <a:rPr lang="en-US" altLang="en-US" sz="1200" dirty="0">
                <a:solidFill>
                  <a:srgbClr val="000000"/>
                </a:solidFill>
              </a:rPr>
              <a:t> </a:t>
            </a:r>
            <a:r>
              <a:rPr lang="en-US" altLang="en-US" sz="1200" dirty="0" err="1">
                <a:solidFill>
                  <a:srgbClr val="000000"/>
                </a:solidFill>
              </a:rPr>
              <a:t>prava</a:t>
            </a:r>
            <a:r>
              <a:rPr lang="en-US" altLang="en-US" sz="1200" dirty="0">
                <a:solidFill>
                  <a:srgbClr val="000000"/>
                </a:solidFill>
              </a:rPr>
              <a:t> </a:t>
            </a:r>
            <a:r>
              <a:rPr lang="en-US" altLang="en-US" sz="1200" dirty="0" err="1">
                <a:solidFill>
                  <a:srgbClr val="000000"/>
                </a:solidFill>
              </a:rPr>
              <a:t>autora</a:t>
            </a:r>
            <a:r>
              <a:rPr lang="en-US" altLang="en-US" sz="1200" dirty="0">
                <a:solidFill>
                  <a:srgbClr val="000000"/>
                </a:solidFill>
              </a:rPr>
              <a:t> </a:t>
            </a:r>
            <a:r>
              <a:rPr lang="en-US" altLang="en-US" sz="1200" dirty="0" err="1">
                <a:solidFill>
                  <a:srgbClr val="000000"/>
                </a:solidFill>
              </a:rPr>
              <a:t>prezenatacije</a:t>
            </a:r>
            <a:r>
              <a:rPr lang="en-US" altLang="en-US" sz="1200" dirty="0">
                <a:solidFill>
                  <a:srgbClr val="000000"/>
                </a:solidFill>
              </a:rPr>
              <a:t> </a:t>
            </a:r>
            <a:r>
              <a:rPr lang="en-US" altLang="en-US" sz="1200" dirty="0" err="1">
                <a:solidFill>
                  <a:srgbClr val="000000"/>
                </a:solidFill>
              </a:rPr>
              <a:t>i</a:t>
            </a:r>
            <a:r>
              <a:rPr lang="en-US" altLang="en-US" sz="1200" dirty="0">
                <a:solidFill>
                  <a:srgbClr val="000000"/>
                </a:solidFill>
              </a:rPr>
              <a:t> video </a:t>
            </a:r>
            <a:r>
              <a:rPr lang="en-US" altLang="en-US" sz="1200" dirty="0" err="1">
                <a:solidFill>
                  <a:srgbClr val="000000"/>
                </a:solidFill>
              </a:rPr>
              <a:t>snimaka</a:t>
            </a:r>
            <a:r>
              <a:rPr lang="en-US" altLang="en-US" sz="1200" dirty="0">
                <a:solidFill>
                  <a:srgbClr val="000000"/>
                </a:solidFill>
              </a:rPr>
              <a:t> </a:t>
            </a:r>
            <a:r>
              <a:rPr lang="en-US" altLang="en-US" sz="1200" dirty="0" err="1">
                <a:solidFill>
                  <a:srgbClr val="000000"/>
                </a:solidFill>
              </a:rPr>
              <a:t>su</a:t>
            </a:r>
            <a:r>
              <a:rPr lang="en-US" altLang="en-US" sz="1200" dirty="0">
                <a:solidFill>
                  <a:srgbClr val="000000"/>
                </a:solidFill>
              </a:rPr>
              <a:t> </a:t>
            </a:r>
            <a:r>
              <a:rPr lang="en-US" altLang="en-US" sz="1200" dirty="0" err="1">
                <a:solidFill>
                  <a:srgbClr val="000000"/>
                </a:solidFill>
              </a:rPr>
              <a:t>zaštićena</a:t>
            </a:r>
            <a:r>
              <a:rPr lang="en-US" altLang="en-US" sz="1200" dirty="0">
                <a:solidFill>
                  <a:srgbClr val="000000"/>
                </a:solidFill>
              </a:rPr>
              <a:t>. </a:t>
            </a:r>
            <a:r>
              <a:rPr lang="en-US" altLang="en-US" sz="1200" dirty="0" err="1">
                <a:solidFill>
                  <a:srgbClr val="000000"/>
                </a:solidFill>
              </a:rPr>
              <a:t>Snim</a:t>
            </a:r>
            <a:r>
              <a:rPr lang="sr-Latn-RS" altLang="en-US" sz="1200" dirty="0">
                <a:solidFill>
                  <a:srgbClr val="000000"/>
                </a:solidFill>
              </a:rPr>
              <a:t>ci</a:t>
            </a:r>
            <a:r>
              <a:rPr lang="en-US" altLang="en-US" sz="1200" dirty="0">
                <a:solidFill>
                  <a:srgbClr val="000000"/>
                </a:solidFill>
              </a:rPr>
              <a:t> </a:t>
            </a:r>
            <a:r>
              <a:rPr lang="en-US" altLang="en-US" sz="1200" dirty="0" err="1">
                <a:solidFill>
                  <a:srgbClr val="000000"/>
                </a:solidFill>
              </a:rPr>
              <a:t>ili</a:t>
            </a:r>
            <a:r>
              <a:rPr lang="en-US" altLang="en-US" sz="1200" dirty="0">
                <a:solidFill>
                  <a:srgbClr val="000000"/>
                </a:solidFill>
              </a:rPr>
              <a:t> </a:t>
            </a:r>
            <a:r>
              <a:rPr lang="en-US" altLang="en-US" sz="1200" dirty="0" err="1">
                <a:solidFill>
                  <a:srgbClr val="000000"/>
                </a:solidFill>
              </a:rPr>
              <a:t>prezentacije</a:t>
            </a:r>
            <a:r>
              <a:rPr lang="en-US" altLang="en-US" sz="1200" dirty="0">
                <a:solidFill>
                  <a:srgbClr val="000000"/>
                </a:solidFill>
              </a:rPr>
              <a:t> </a:t>
            </a:r>
            <a:r>
              <a:rPr lang="en-US" altLang="en-US" sz="1200" dirty="0" err="1">
                <a:solidFill>
                  <a:srgbClr val="000000"/>
                </a:solidFill>
              </a:rPr>
              <a:t>mogu</a:t>
            </a:r>
            <a:r>
              <a:rPr lang="en-US" altLang="en-US" sz="1200" dirty="0">
                <a:solidFill>
                  <a:srgbClr val="000000"/>
                </a:solidFill>
              </a:rPr>
              <a:t> se </a:t>
            </a:r>
            <a:r>
              <a:rPr lang="en-US" altLang="en-US" sz="1200" dirty="0" err="1">
                <a:solidFill>
                  <a:srgbClr val="000000"/>
                </a:solidFill>
              </a:rPr>
              <a:t>koristiti</a:t>
            </a:r>
            <a:r>
              <a:rPr lang="en-US" altLang="en-US" sz="1200" dirty="0">
                <a:solidFill>
                  <a:srgbClr val="000000"/>
                </a:solidFill>
              </a:rPr>
              <a:t> </a:t>
            </a:r>
            <a:r>
              <a:rPr lang="en-US" altLang="en-US" sz="1200" dirty="0" err="1">
                <a:solidFill>
                  <a:srgbClr val="000000"/>
                </a:solidFill>
              </a:rPr>
              <a:t>samo</a:t>
            </a:r>
            <a:r>
              <a:rPr lang="en-US" altLang="en-US" sz="1200" dirty="0">
                <a:solidFill>
                  <a:srgbClr val="000000"/>
                </a:solidFill>
              </a:rPr>
              <a:t> za </a:t>
            </a:r>
            <a:r>
              <a:rPr lang="en-US" altLang="en-US" sz="1200" dirty="0" err="1">
                <a:solidFill>
                  <a:srgbClr val="000000"/>
                </a:solidFill>
              </a:rPr>
              <a:t>nastavu</a:t>
            </a:r>
            <a:r>
              <a:rPr lang="en-US" altLang="en-US" sz="1200" dirty="0">
                <a:solidFill>
                  <a:srgbClr val="000000"/>
                </a:solidFill>
              </a:rPr>
              <a:t> </a:t>
            </a:r>
            <a:r>
              <a:rPr lang="en-US" altLang="en-US" sz="1200" dirty="0" err="1">
                <a:solidFill>
                  <a:srgbClr val="000000"/>
                </a:solidFill>
              </a:rPr>
              <a:t>na</a:t>
            </a:r>
            <a:r>
              <a:rPr lang="en-US" altLang="en-US" sz="1200" dirty="0">
                <a:solidFill>
                  <a:srgbClr val="000000"/>
                </a:solidFill>
              </a:rPr>
              <a:t> </a:t>
            </a:r>
            <a:r>
              <a:rPr lang="en-US" altLang="en-US" sz="1200" dirty="0" err="1">
                <a:solidFill>
                  <a:srgbClr val="000000"/>
                </a:solidFill>
              </a:rPr>
              <a:t>daljinu</a:t>
            </a:r>
            <a:r>
              <a:rPr lang="en-US" altLang="en-US" sz="1200" dirty="0">
                <a:solidFill>
                  <a:srgbClr val="000000"/>
                </a:solidFill>
              </a:rPr>
              <a:t> </a:t>
            </a:r>
            <a:r>
              <a:rPr lang="en-US" altLang="en-US" sz="1200" dirty="0" err="1">
                <a:solidFill>
                  <a:srgbClr val="000000"/>
                </a:solidFill>
              </a:rPr>
              <a:t>studenta</a:t>
            </a:r>
            <a:r>
              <a:rPr lang="en-US" altLang="en-US" sz="1200" dirty="0">
                <a:solidFill>
                  <a:srgbClr val="000000"/>
                </a:solidFill>
              </a:rPr>
              <a:t> </a:t>
            </a:r>
            <a:r>
              <a:rPr lang="en-US" altLang="en-US" sz="1200" dirty="0" err="1">
                <a:solidFill>
                  <a:srgbClr val="000000"/>
                </a:solidFill>
              </a:rPr>
              <a:t>Saobraćajnog</a:t>
            </a:r>
            <a:r>
              <a:rPr lang="en-US" altLang="en-US" sz="1200" dirty="0">
                <a:solidFill>
                  <a:srgbClr val="000000"/>
                </a:solidFill>
              </a:rPr>
              <a:t> </a:t>
            </a:r>
            <a:r>
              <a:rPr lang="en-US" altLang="en-US" sz="1200" dirty="0" err="1">
                <a:solidFill>
                  <a:srgbClr val="000000"/>
                </a:solidFill>
              </a:rPr>
              <a:t>fakulteta</a:t>
            </a:r>
            <a:r>
              <a:rPr lang="en-US" altLang="en-US" sz="1200" dirty="0">
                <a:solidFill>
                  <a:srgbClr val="000000"/>
                </a:solidFill>
              </a:rPr>
              <a:t> </a:t>
            </a:r>
            <a:r>
              <a:rPr lang="en-US" altLang="en-US" sz="1200" dirty="0" err="1">
                <a:solidFill>
                  <a:srgbClr val="000000"/>
                </a:solidFill>
              </a:rPr>
              <a:t>Univerziteta</a:t>
            </a:r>
            <a:r>
              <a:rPr lang="en-US" altLang="en-US" sz="1200" dirty="0">
                <a:solidFill>
                  <a:srgbClr val="000000"/>
                </a:solidFill>
              </a:rPr>
              <a:t> u </a:t>
            </a:r>
            <a:r>
              <a:rPr lang="en-US" altLang="en-US" sz="1200" dirty="0" err="1">
                <a:solidFill>
                  <a:srgbClr val="000000"/>
                </a:solidFill>
              </a:rPr>
              <a:t>Beogradu</a:t>
            </a:r>
            <a:r>
              <a:rPr lang="en-US" altLang="en-US" sz="1200" dirty="0">
                <a:solidFill>
                  <a:srgbClr val="000000"/>
                </a:solidFill>
              </a:rPr>
              <a:t> u </a:t>
            </a:r>
            <a:r>
              <a:rPr lang="en-US" altLang="en-US" sz="1200" dirty="0" err="1">
                <a:solidFill>
                  <a:srgbClr val="000000"/>
                </a:solidFill>
              </a:rPr>
              <a:t>školskoj</a:t>
            </a:r>
            <a:r>
              <a:rPr lang="en-US" altLang="en-US" sz="1200">
                <a:solidFill>
                  <a:srgbClr val="000000"/>
                </a:solidFill>
              </a:rPr>
              <a:t> 2024/2025 </a:t>
            </a:r>
            <a:r>
              <a:rPr lang="en-US" altLang="en-US" sz="1200" dirty="0" err="1">
                <a:solidFill>
                  <a:srgbClr val="000000"/>
                </a:solidFill>
              </a:rPr>
              <a:t>i</a:t>
            </a:r>
            <a:r>
              <a:rPr lang="en-US" altLang="en-US" sz="1200" dirty="0">
                <a:solidFill>
                  <a:srgbClr val="000000"/>
                </a:solidFill>
              </a:rPr>
              <a:t> ne </a:t>
            </a:r>
            <a:r>
              <a:rPr lang="en-US" altLang="en-US" sz="1200" dirty="0" err="1">
                <a:solidFill>
                  <a:srgbClr val="000000"/>
                </a:solidFill>
              </a:rPr>
              <a:t>mogu</a:t>
            </a:r>
            <a:r>
              <a:rPr lang="en-US" altLang="en-US" sz="1200" dirty="0">
                <a:solidFill>
                  <a:srgbClr val="000000"/>
                </a:solidFill>
              </a:rPr>
              <a:t> se </a:t>
            </a:r>
            <a:r>
              <a:rPr lang="en-US" altLang="en-US" sz="1200" dirty="0" err="1">
                <a:solidFill>
                  <a:srgbClr val="000000"/>
                </a:solidFill>
              </a:rPr>
              <a:t>koristiti</a:t>
            </a:r>
            <a:r>
              <a:rPr lang="en-US" altLang="en-US" sz="1200" dirty="0">
                <a:solidFill>
                  <a:srgbClr val="000000"/>
                </a:solidFill>
              </a:rPr>
              <a:t> za </a:t>
            </a:r>
            <a:r>
              <a:rPr lang="en-US" altLang="en-US" sz="1200" dirty="0" err="1">
                <a:solidFill>
                  <a:srgbClr val="000000"/>
                </a:solidFill>
              </a:rPr>
              <a:t>druge</a:t>
            </a:r>
            <a:r>
              <a:rPr lang="en-US" altLang="en-US" sz="1200" dirty="0">
                <a:solidFill>
                  <a:srgbClr val="000000"/>
                </a:solidFill>
              </a:rPr>
              <a:t> </a:t>
            </a:r>
            <a:r>
              <a:rPr lang="en-US" altLang="en-US" sz="1200" dirty="0" err="1">
                <a:solidFill>
                  <a:srgbClr val="000000"/>
                </a:solidFill>
              </a:rPr>
              <a:t>svrhe</a:t>
            </a:r>
            <a:r>
              <a:rPr lang="en-US" altLang="en-US" sz="1200" dirty="0">
                <a:solidFill>
                  <a:srgbClr val="000000"/>
                </a:solidFill>
              </a:rPr>
              <a:t> bez </a:t>
            </a:r>
            <a:r>
              <a:rPr lang="en-US" altLang="en-US" sz="1200" dirty="0" err="1">
                <a:solidFill>
                  <a:srgbClr val="000000"/>
                </a:solidFill>
              </a:rPr>
              <a:t>pismene</a:t>
            </a:r>
            <a:r>
              <a:rPr lang="en-US" altLang="en-US" sz="1200" dirty="0">
                <a:solidFill>
                  <a:srgbClr val="000000"/>
                </a:solidFill>
              </a:rPr>
              <a:t> </a:t>
            </a:r>
            <a:r>
              <a:rPr lang="en-US" altLang="en-US" sz="1200" dirty="0" err="1">
                <a:solidFill>
                  <a:srgbClr val="000000"/>
                </a:solidFill>
              </a:rPr>
              <a:t>saglasnosti</a:t>
            </a:r>
            <a:r>
              <a:rPr lang="en-US" altLang="en-US" sz="1200" dirty="0">
                <a:solidFill>
                  <a:srgbClr val="000000"/>
                </a:solidFill>
              </a:rPr>
              <a:t> </a:t>
            </a:r>
            <a:r>
              <a:rPr lang="en-US" altLang="en-US" sz="1200" dirty="0" err="1">
                <a:solidFill>
                  <a:srgbClr val="000000"/>
                </a:solidFill>
              </a:rPr>
              <a:t>autora</a:t>
            </a:r>
            <a:r>
              <a:rPr lang="en-US" altLang="en-US" sz="1200" dirty="0">
                <a:solidFill>
                  <a:srgbClr val="000000"/>
                </a:solidFill>
              </a:rPr>
              <a:t> </a:t>
            </a:r>
            <a:r>
              <a:rPr lang="en-US" altLang="en-US" sz="1200" dirty="0" err="1">
                <a:solidFill>
                  <a:srgbClr val="000000"/>
                </a:solidFill>
              </a:rPr>
              <a:t>materijala</a:t>
            </a:r>
            <a:r>
              <a:rPr lang="en-US" altLang="en-US" sz="1200" dirty="0">
                <a:solidFill>
                  <a:srgbClr val="000000"/>
                </a:solidFill>
              </a:rPr>
              <a:t>.</a:t>
            </a:r>
          </a:p>
        </p:txBody>
      </p:sp>
      <p:pic>
        <p:nvPicPr>
          <p:cNvPr id="25603" name="Picture 7">
            <a:extLst>
              <a:ext uri="{FF2B5EF4-FFF2-40B4-BE49-F238E27FC236}">
                <a16:creationId xmlns:a16="http://schemas.microsoft.com/office/drawing/2014/main" id="{24CCF393-40D9-860B-C958-2570494B69F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685800"/>
            <a:ext cx="3505200" cy="5254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25604" name="TextBox 14">
            <a:extLst>
              <a:ext uri="{FF2B5EF4-FFF2-40B4-BE49-F238E27FC236}">
                <a16:creationId xmlns:a16="http://schemas.microsoft.com/office/drawing/2014/main" id="{BDF3AD6B-65F8-1256-8944-1799547838DB}"/>
              </a:ext>
            </a:extLst>
          </p:cNvPr>
          <p:cNvSpPr txBox="1">
            <a:spLocks noChangeArrowheads="1"/>
          </p:cNvSpPr>
          <p:nvPr/>
        </p:nvSpPr>
        <p:spPr bwMode="auto">
          <a:xfrm>
            <a:off x="381000" y="4321175"/>
            <a:ext cx="82296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US" altLang="en-US" sz="1400">
                <a:solidFill>
                  <a:srgbClr val="000000"/>
                </a:solidFill>
              </a:rPr>
              <a:t>Autor:</a:t>
            </a:r>
          </a:p>
          <a:p>
            <a:pPr algn="just" eaLnBrk="1" hangingPunct="1">
              <a:spcBef>
                <a:spcPct val="0"/>
              </a:spcBef>
              <a:buFontTx/>
              <a:buNone/>
            </a:pPr>
            <a:r>
              <a:rPr lang="en-US" altLang="en-US" sz="1600" b="1">
                <a:solidFill>
                  <a:srgbClr val="000000"/>
                </a:solidFill>
              </a:rPr>
              <a:t>Dr Gordana </a:t>
            </a:r>
            <a:r>
              <a:rPr lang="sr-Latn-RS" altLang="en-US" sz="1600" b="1">
                <a:solidFill>
                  <a:srgbClr val="000000"/>
                </a:solidFill>
              </a:rPr>
              <a:t>K</a:t>
            </a:r>
            <a:r>
              <a:rPr lang="en-US" altLang="en-US" sz="1600" b="1">
                <a:solidFill>
                  <a:srgbClr val="000000"/>
                </a:solidFill>
              </a:rPr>
              <a:t>astratovi</a:t>
            </a:r>
            <a:r>
              <a:rPr lang="sr-Latn-RS" altLang="en-US" sz="1600" b="1">
                <a:solidFill>
                  <a:srgbClr val="000000"/>
                </a:solidFill>
              </a:rPr>
              <a:t>ć, redovni profesor</a:t>
            </a:r>
          </a:p>
        </p:txBody>
      </p:sp>
      <p:sp>
        <p:nvSpPr>
          <p:cNvPr id="25605" name="TextBox 1">
            <a:extLst>
              <a:ext uri="{FF2B5EF4-FFF2-40B4-BE49-F238E27FC236}">
                <a16:creationId xmlns:a16="http://schemas.microsoft.com/office/drawing/2014/main" id="{94E95756-4AEA-9A0B-8E51-A51C75031F38}"/>
              </a:ext>
            </a:extLst>
          </p:cNvPr>
          <p:cNvSpPr txBox="1">
            <a:spLocks noChangeArrowheads="1"/>
          </p:cNvSpPr>
          <p:nvPr/>
        </p:nvSpPr>
        <p:spPr bwMode="auto">
          <a:xfrm>
            <a:off x="2247900" y="1981200"/>
            <a:ext cx="4648200" cy="1846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4800">
                <a:solidFill>
                  <a:srgbClr val="00B0F0"/>
                </a:solidFill>
                <a:latin typeface="Comic Sans MS" panose="030F0702030302020204" pitchFamily="66" charset="0"/>
              </a:rPr>
              <a:t>MEHANIKA FLUIDA</a:t>
            </a:r>
          </a:p>
          <a:p>
            <a:pPr algn="ctr">
              <a:spcBef>
                <a:spcPct val="0"/>
              </a:spcBef>
              <a:buFontTx/>
              <a:buNone/>
            </a:pPr>
            <a:endParaRPr lang="en-US" altLang="en-US" sz="1800">
              <a:solidFill>
                <a:srgbClr val="00B0F0"/>
              </a:solidFill>
              <a:latin typeface="Comic Sans MS" panose="030F0702030302020204" pitchFamily="66" charset="0"/>
            </a:endParaRPr>
          </a:p>
        </p:txBody>
      </p:sp>
      <p:sp>
        <p:nvSpPr>
          <p:cNvPr id="3" name="Slide Number Placeholder 2">
            <a:extLst>
              <a:ext uri="{FF2B5EF4-FFF2-40B4-BE49-F238E27FC236}">
                <a16:creationId xmlns:a16="http://schemas.microsoft.com/office/drawing/2014/main" id="{50DF3C44-977D-9A4A-1E6D-0D25787F370F}"/>
              </a:ext>
            </a:extLst>
          </p:cNvPr>
          <p:cNvSpPr>
            <a:spLocks noGrp="1"/>
          </p:cNvSpPr>
          <p:nvPr>
            <p:ph type="sldNum" sz="quarter" idx="12"/>
          </p:nvPr>
        </p:nvSpPr>
        <p:spPr/>
        <p:txBody>
          <a:bodyPr/>
          <a:lstStyle/>
          <a:p>
            <a:pPr>
              <a:defRPr/>
            </a:pPr>
            <a:fld id="{80DDAE40-BFF7-4945-A152-E2E02E271CBA}" type="slidenum">
              <a:rPr lang="en-US" smtClean="0"/>
              <a:pPr>
                <a:defRPr/>
              </a:pPr>
              <a:t>1</a:t>
            </a:fld>
            <a:endParaRPr lang="en-US"/>
          </a:p>
        </p:txBody>
      </p:sp>
    </p:spTree>
  </p:cSld>
  <p:clrMapOvr>
    <a:masterClrMapping/>
  </p:clrMapOvr>
  <p:transition spd="slow" advTm="4215"/>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Slide Number Placeholder 4">
            <a:extLst>
              <a:ext uri="{FF2B5EF4-FFF2-40B4-BE49-F238E27FC236}">
                <a16:creationId xmlns:a16="http://schemas.microsoft.com/office/drawing/2014/main" id="{F1E898BD-2B77-5451-D484-FC6731946B65}"/>
              </a:ext>
            </a:extLst>
          </p:cNvPr>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2F5734E7-A951-43BE-8178-E7F3ADBF5F80}" type="slidenum">
              <a:rPr lang="en-US" altLang="en-US" sz="1200" smtClean="0">
                <a:solidFill>
                  <a:srgbClr val="045C75"/>
                </a:solidFill>
                <a:latin typeface="Arial" panose="020B0604020202020204" pitchFamily="34" charset="0"/>
              </a:rPr>
              <a:pPr>
                <a:spcBef>
                  <a:spcPct val="0"/>
                </a:spcBef>
                <a:buClrTx/>
                <a:buSzTx/>
                <a:buFontTx/>
                <a:buNone/>
              </a:pPr>
              <a:t>10</a:t>
            </a:fld>
            <a:endParaRPr lang="en-US" altLang="en-US" sz="1200">
              <a:solidFill>
                <a:srgbClr val="045C75"/>
              </a:solidFill>
              <a:latin typeface="Arial" panose="020B0604020202020204" pitchFamily="34" charset="0"/>
            </a:endParaRPr>
          </a:p>
        </p:txBody>
      </p:sp>
      <p:sp>
        <p:nvSpPr>
          <p:cNvPr id="37891" name="Line 2">
            <a:extLst>
              <a:ext uri="{FF2B5EF4-FFF2-40B4-BE49-F238E27FC236}">
                <a16:creationId xmlns:a16="http://schemas.microsoft.com/office/drawing/2014/main" id="{A61BCCE2-9406-0FB3-66AF-4ABD0E992F6D}"/>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37892" name="Text Box 4">
            <a:extLst>
              <a:ext uri="{FF2B5EF4-FFF2-40B4-BE49-F238E27FC236}">
                <a16:creationId xmlns:a16="http://schemas.microsoft.com/office/drawing/2014/main" id="{1071D58A-E897-BF70-F13E-0E2723B6BF4C}"/>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37893" name="Line 5">
            <a:extLst>
              <a:ext uri="{FF2B5EF4-FFF2-40B4-BE49-F238E27FC236}">
                <a16:creationId xmlns:a16="http://schemas.microsoft.com/office/drawing/2014/main" id="{D58A1A7B-4530-B263-2DA8-06873EB9095B}"/>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37894" name="Rectangle 7">
            <a:extLst>
              <a:ext uri="{FF2B5EF4-FFF2-40B4-BE49-F238E27FC236}">
                <a16:creationId xmlns:a16="http://schemas.microsoft.com/office/drawing/2014/main" id="{80F26BBD-5237-F19E-19D3-8302C147C842}"/>
              </a:ext>
            </a:extLst>
          </p:cNvPr>
          <p:cNvSpPr>
            <a:spLocks noChangeArrowheads="1"/>
          </p:cNvSpPr>
          <p:nvPr/>
        </p:nvSpPr>
        <p:spPr bwMode="auto">
          <a:xfrm>
            <a:off x="0" y="3219450"/>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pic>
        <p:nvPicPr>
          <p:cNvPr id="37895" name="Picture 36">
            <a:extLst>
              <a:ext uri="{FF2B5EF4-FFF2-40B4-BE49-F238E27FC236}">
                <a16:creationId xmlns:a16="http://schemas.microsoft.com/office/drawing/2014/main" id="{4E475B51-0990-2B6C-47AD-496FE542C58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288" y="1862138"/>
            <a:ext cx="3929062" cy="2408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7896" name="Group 39">
            <a:extLst>
              <a:ext uri="{FF2B5EF4-FFF2-40B4-BE49-F238E27FC236}">
                <a16:creationId xmlns:a16="http://schemas.microsoft.com/office/drawing/2014/main" id="{8AF3AF72-8C60-DC29-EF22-BEB4667B7147}"/>
              </a:ext>
            </a:extLst>
          </p:cNvPr>
          <p:cNvGrpSpPr>
            <a:grpSpLocks noChangeAspect="1"/>
          </p:cNvGrpSpPr>
          <p:nvPr/>
        </p:nvGrpSpPr>
        <p:grpSpPr bwMode="auto">
          <a:xfrm>
            <a:off x="4572000" y="1808163"/>
            <a:ext cx="3905250" cy="877887"/>
            <a:chOff x="2880" y="2591"/>
            <a:chExt cx="2460" cy="553"/>
          </a:xfrm>
        </p:grpSpPr>
        <p:sp>
          <p:nvSpPr>
            <p:cNvPr id="37908" name="AutoShape 40">
              <a:extLst>
                <a:ext uri="{FF2B5EF4-FFF2-40B4-BE49-F238E27FC236}">
                  <a16:creationId xmlns:a16="http://schemas.microsoft.com/office/drawing/2014/main" id="{4517B3A7-9023-9E5D-EC8F-6E150743005E}"/>
                </a:ext>
              </a:extLst>
            </p:cNvPr>
            <p:cNvSpPr>
              <a:spLocks noChangeAspect="1" noChangeArrowheads="1" noTextEdit="1"/>
            </p:cNvSpPr>
            <p:nvPr/>
          </p:nvSpPr>
          <p:spPr bwMode="auto">
            <a:xfrm>
              <a:off x="2880" y="2591"/>
              <a:ext cx="2460" cy="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7909" name="Line 41">
              <a:extLst>
                <a:ext uri="{FF2B5EF4-FFF2-40B4-BE49-F238E27FC236}">
                  <a16:creationId xmlns:a16="http://schemas.microsoft.com/office/drawing/2014/main" id="{73FCCB83-83B9-39F1-E483-F72EECA0258C}"/>
                </a:ext>
              </a:extLst>
            </p:cNvPr>
            <p:cNvSpPr>
              <a:spLocks noChangeShapeType="1"/>
            </p:cNvSpPr>
            <p:nvPr/>
          </p:nvSpPr>
          <p:spPr bwMode="auto">
            <a:xfrm>
              <a:off x="2896" y="2892"/>
              <a:ext cx="18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7910" name="Line 42">
              <a:extLst>
                <a:ext uri="{FF2B5EF4-FFF2-40B4-BE49-F238E27FC236}">
                  <a16:creationId xmlns:a16="http://schemas.microsoft.com/office/drawing/2014/main" id="{97F44394-50D1-D26F-14E6-BDAF1D552C8C}"/>
                </a:ext>
              </a:extLst>
            </p:cNvPr>
            <p:cNvSpPr>
              <a:spLocks noChangeShapeType="1"/>
            </p:cNvSpPr>
            <p:nvPr/>
          </p:nvSpPr>
          <p:spPr bwMode="auto">
            <a:xfrm>
              <a:off x="3314" y="2892"/>
              <a:ext cx="18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7911" name="Line 43">
              <a:extLst>
                <a:ext uri="{FF2B5EF4-FFF2-40B4-BE49-F238E27FC236}">
                  <a16:creationId xmlns:a16="http://schemas.microsoft.com/office/drawing/2014/main" id="{C9E5008F-95F0-1C2A-D753-439A64B6FE5B}"/>
                </a:ext>
              </a:extLst>
            </p:cNvPr>
            <p:cNvSpPr>
              <a:spLocks noChangeShapeType="1"/>
            </p:cNvSpPr>
            <p:nvPr/>
          </p:nvSpPr>
          <p:spPr bwMode="auto">
            <a:xfrm>
              <a:off x="4226" y="2892"/>
              <a:ext cx="18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7912" name="Line 44">
              <a:extLst>
                <a:ext uri="{FF2B5EF4-FFF2-40B4-BE49-F238E27FC236}">
                  <a16:creationId xmlns:a16="http://schemas.microsoft.com/office/drawing/2014/main" id="{654E7FB2-EE83-3D78-F7A9-89AEA1387EF1}"/>
                </a:ext>
              </a:extLst>
            </p:cNvPr>
            <p:cNvSpPr>
              <a:spLocks noChangeShapeType="1"/>
            </p:cNvSpPr>
            <p:nvPr/>
          </p:nvSpPr>
          <p:spPr bwMode="auto">
            <a:xfrm>
              <a:off x="4645" y="2892"/>
              <a:ext cx="20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7913" name="Rectangle 45">
              <a:extLst>
                <a:ext uri="{FF2B5EF4-FFF2-40B4-BE49-F238E27FC236}">
                  <a16:creationId xmlns:a16="http://schemas.microsoft.com/office/drawing/2014/main" id="{E431F1D4-74F1-D982-74F6-902D9439C552}"/>
                </a:ext>
              </a:extLst>
            </p:cNvPr>
            <p:cNvSpPr>
              <a:spLocks noChangeArrowheads="1"/>
            </p:cNvSpPr>
            <p:nvPr/>
          </p:nvSpPr>
          <p:spPr bwMode="auto">
            <a:xfrm>
              <a:off x="5272" y="289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7914" name="Rectangle 46">
              <a:extLst>
                <a:ext uri="{FF2B5EF4-FFF2-40B4-BE49-F238E27FC236}">
                  <a16:creationId xmlns:a16="http://schemas.microsoft.com/office/drawing/2014/main" id="{2EA846F6-EF0E-2372-4E67-BFB70227E1CC}"/>
                </a:ext>
              </a:extLst>
            </p:cNvPr>
            <p:cNvSpPr>
              <a:spLocks noChangeArrowheads="1"/>
            </p:cNvSpPr>
            <p:nvPr/>
          </p:nvSpPr>
          <p:spPr bwMode="auto">
            <a:xfrm>
              <a:off x="4772" y="277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7915" name="Rectangle 47">
              <a:extLst>
                <a:ext uri="{FF2B5EF4-FFF2-40B4-BE49-F238E27FC236}">
                  <a16:creationId xmlns:a16="http://schemas.microsoft.com/office/drawing/2014/main" id="{BAFB3B41-AD8B-687E-BACC-1873E6A03544}"/>
                </a:ext>
              </a:extLst>
            </p:cNvPr>
            <p:cNvSpPr>
              <a:spLocks noChangeArrowheads="1"/>
            </p:cNvSpPr>
            <p:nvPr/>
          </p:nvSpPr>
          <p:spPr bwMode="auto">
            <a:xfrm>
              <a:off x="4331" y="263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7916" name="Rectangle 48">
              <a:extLst>
                <a:ext uri="{FF2B5EF4-FFF2-40B4-BE49-F238E27FC236}">
                  <a16:creationId xmlns:a16="http://schemas.microsoft.com/office/drawing/2014/main" id="{1C163D76-FF11-F4AC-EBC5-A86FF53841F0}"/>
                </a:ext>
              </a:extLst>
            </p:cNvPr>
            <p:cNvSpPr>
              <a:spLocks noChangeArrowheads="1"/>
            </p:cNvSpPr>
            <p:nvPr/>
          </p:nvSpPr>
          <p:spPr bwMode="auto">
            <a:xfrm>
              <a:off x="4321" y="277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7917" name="Rectangle 49">
              <a:extLst>
                <a:ext uri="{FF2B5EF4-FFF2-40B4-BE49-F238E27FC236}">
                  <a16:creationId xmlns:a16="http://schemas.microsoft.com/office/drawing/2014/main" id="{D9A4A16B-6DB3-7940-27E3-1FA4295986E4}"/>
                </a:ext>
              </a:extLst>
            </p:cNvPr>
            <p:cNvSpPr>
              <a:spLocks noChangeArrowheads="1"/>
            </p:cNvSpPr>
            <p:nvPr/>
          </p:nvSpPr>
          <p:spPr bwMode="auto">
            <a:xfrm>
              <a:off x="3909" y="289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37918" name="Rectangle 50">
              <a:extLst>
                <a:ext uri="{FF2B5EF4-FFF2-40B4-BE49-F238E27FC236}">
                  <a16:creationId xmlns:a16="http://schemas.microsoft.com/office/drawing/2014/main" id="{EADCBB49-379A-CC41-54FB-45405527067D}"/>
                </a:ext>
              </a:extLst>
            </p:cNvPr>
            <p:cNvSpPr>
              <a:spLocks noChangeArrowheads="1"/>
            </p:cNvSpPr>
            <p:nvPr/>
          </p:nvSpPr>
          <p:spPr bwMode="auto">
            <a:xfrm>
              <a:off x="3430" y="277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37919" name="Rectangle 51">
              <a:extLst>
                <a:ext uri="{FF2B5EF4-FFF2-40B4-BE49-F238E27FC236}">
                  <a16:creationId xmlns:a16="http://schemas.microsoft.com/office/drawing/2014/main" id="{EC2B65BA-F6C3-A607-CB1F-618E7017316D}"/>
                </a:ext>
              </a:extLst>
            </p:cNvPr>
            <p:cNvSpPr>
              <a:spLocks noChangeArrowheads="1"/>
            </p:cNvSpPr>
            <p:nvPr/>
          </p:nvSpPr>
          <p:spPr bwMode="auto">
            <a:xfrm>
              <a:off x="3001" y="2599"/>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7920" name="Rectangle 52">
              <a:extLst>
                <a:ext uri="{FF2B5EF4-FFF2-40B4-BE49-F238E27FC236}">
                  <a16:creationId xmlns:a16="http://schemas.microsoft.com/office/drawing/2014/main" id="{2B9FD25A-2FD6-F864-B8D6-31E848300806}"/>
                </a:ext>
              </a:extLst>
            </p:cNvPr>
            <p:cNvSpPr>
              <a:spLocks noChangeArrowheads="1"/>
            </p:cNvSpPr>
            <p:nvPr/>
          </p:nvSpPr>
          <p:spPr bwMode="auto">
            <a:xfrm>
              <a:off x="4272" y="291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7921" name="Rectangle 53">
              <a:extLst>
                <a:ext uri="{FF2B5EF4-FFF2-40B4-BE49-F238E27FC236}">
                  <a16:creationId xmlns:a16="http://schemas.microsoft.com/office/drawing/2014/main" id="{EC2C88D1-020A-B998-63B6-BD5D023D7409}"/>
                </a:ext>
              </a:extLst>
            </p:cNvPr>
            <p:cNvSpPr>
              <a:spLocks noChangeArrowheads="1"/>
            </p:cNvSpPr>
            <p:nvPr/>
          </p:nvSpPr>
          <p:spPr bwMode="auto">
            <a:xfrm>
              <a:off x="2942" y="291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7922" name="Rectangle 54">
              <a:extLst>
                <a:ext uri="{FF2B5EF4-FFF2-40B4-BE49-F238E27FC236}">
                  <a16:creationId xmlns:a16="http://schemas.microsoft.com/office/drawing/2014/main" id="{03C1BCE5-BD44-E8D5-F97F-B67C2CFB85D0}"/>
                </a:ext>
              </a:extLst>
            </p:cNvPr>
            <p:cNvSpPr>
              <a:spLocks noChangeArrowheads="1"/>
            </p:cNvSpPr>
            <p:nvPr/>
          </p:nvSpPr>
          <p:spPr bwMode="auto">
            <a:xfrm>
              <a:off x="2992" y="273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2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37923" name="Rectangle 55">
              <a:extLst>
                <a:ext uri="{FF2B5EF4-FFF2-40B4-BE49-F238E27FC236}">
                  <a16:creationId xmlns:a16="http://schemas.microsoft.com/office/drawing/2014/main" id="{F57BAB66-7638-18B2-F05D-94AC07352413}"/>
                </a:ext>
              </a:extLst>
            </p:cNvPr>
            <p:cNvSpPr>
              <a:spLocks noChangeArrowheads="1"/>
            </p:cNvSpPr>
            <p:nvPr/>
          </p:nvSpPr>
          <p:spPr bwMode="auto">
            <a:xfrm>
              <a:off x="5095" y="2769"/>
              <a:ext cx="17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gz</a:t>
              </a:r>
              <a:endParaRPr lang="en-US" altLang="en-US" sz="1800">
                <a:latin typeface="Arial" panose="020B0604020202020204" pitchFamily="34" charset="0"/>
              </a:endParaRPr>
            </a:p>
          </p:txBody>
        </p:sp>
        <p:sp>
          <p:nvSpPr>
            <p:cNvPr id="37924" name="Rectangle 56">
              <a:extLst>
                <a:ext uri="{FF2B5EF4-FFF2-40B4-BE49-F238E27FC236}">
                  <a16:creationId xmlns:a16="http://schemas.microsoft.com/office/drawing/2014/main" id="{936BAB58-1FE3-3730-633B-C1CEDB00F608}"/>
                </a:ext>
              </a:extLst>
            </p:cNvPr>
            <p:cNvSpPr>
              <a:spLocks noChangeArrowheads="1"/>
            </p:cNvSpPr>
            <p:nvPr/>
          </p:nvSpPr>
          <p:spPr bwMode="auto">
            <a:xfrm>
              <a:off x="4677" y="264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37925" name="Rectangle 57">
              <a:extLst>
                <a:ext uri="{FF2B5EF4-FFF2-40B4-BE49-F238E27FC236}">
                  <a16:creationId xmlns:a16="http://schemas.microsoft.com/office/drawing/2014/main" id="{EF2A3E5B-BFF0-776B-D6A7-142A0ED2BC24}"/>
                </a:ext>
              </a:extLst>
            </p:cNvPr>
            <p:cNvSpPr>
              <a:spLocks noChangeArrowheads="1"/>
            </p:cNvSpPr>
            <p:nvPr/>
          </p:nvSpPr>
          <p:spPr bwMode="auto">
            <a:xfrm>
              <a:off x="4228" y="2648"/>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7926" name="Rectangle 58">
              <a:extLst>
                <a:ext uri="{FF2B5EF4-FFF2-40B4-BE49-F238E27FC236}">
                  <a16:creationId xmlns:a16="http://schemas.microsoft.com/office/drawing/2014/main" id="{0FC7A86D-F96A-B821-DE0D-88960532B6EA}"/>
                </a:ext>
              </a:extLst>
            </p:cNvPr>
            <p:cNvSpPr>
              <a:spLocks noChangeArrowheads="1"/>
            </p:cNvSpPr>
            <p:nvPr/>
          </p:nvSpPr>
          <p:spPr bwMode="auto">
            <a:xfrm>
              <a:off x="3744" y="2769"/>
              <a:ext cx="17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gz</a:t>
              </a:r>
              <a:endParaRPr lang="en-US" altLang="en-US" sz="1800">
                <a:latin typeface="Arial" panose="020B0604020202020204" pitchFamily="34" charset="0"/>
              </a:endParaRPr>
            </a:p>
          </p:txBody>
        </p:sp>
        <p:sp>
          <p:nvSpPr>
            <p:cNvPr id="37927" name="Rectangle 59">
              <a:extLst>
                <a:ext uri="{FF2B5EF4-FFF2-40B4-BE49-F238E27FC236}">
                  <a16:creationId xmlns:a16="http://schemas.microsoft.com/office/drawing/2014/main" id="{C223AC11-C0A4-E669-D64E-42B65B430F51}"/>
                </a:ext>
              </a:extLst>
            </p:cNvPr>
            <p:cNvSpPr>
              <a:spLocks noChangeArrowheads="1"/>
            </p:cNvSpPr>
            <p:nvPr/>
          </p:nvSpPr>
          <p:spPr bwMode="auto">
            <a:xfrm>
              <a:off x="3347" y="264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37928" name="Rectangle 60">
              <a:extLst>
                <a:ext uri="{FF2B5EF4-FFF2-40B4-BE49-F238E27FC236}">
                  <a16:creationId xmlns:a16="http://schemas.microsoft.com/office/drawing/2014/main" id="{2932DD66-AABE-3CF8-D786-CB70BDBCFB8F}"/>
                </a:ext>
              </a:extLst>
            </p:cNvPr>
            <p:cNvSpPr>
              <a:spLocks noChangeArrowheads="1"/>
            </p:cNvSpPr>
            <p:nvPr/>
          </p:nvSpPr>
          <p:spPr bwMode="auto">
            <a:xfrm>
              <a:off x="2898" y="2611"/>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7929" name="Rectangle 61">
              <a:extLst>
                <a:ext uri="{FF2B5EF4-FFF2-40B4-BE49-F238E27FC236}">
                  <a16:creationId xmlns:a16="http://schemas.microsoft.com/office/drawing/2014/main" id="{14406151-46F4-3371-C395-52FACCD2FE25}"/>
                </a:ext>
              </a:extLst>
            </p:cNvPr>
            <p:cNvSpPr>
              <a:spLocks noChangeArrowheads="1"/>
            </p:cNvSpPr>
            <p:nvPr/>
          </p:nvSpPr>
          <p:spPr bwMode="auto">
            <a:xfrm>
              <a:off x="4912" y="275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7930" name="Rectangle 62">
              <a:extLst>
                <a:ext uri="{FF2B5EF4-FFF2-40B4-BE49-F238E27FC236}">
                  <a16:creationId xmlns:a16="http://schemas.microsoft.com/office/drawing/2014/main" id="{63C3A6E4-7BC7-3988-5AD9-4A9A011CE561}"/>
                </a:ext>
              </a:extLst>
            </p:cNvPr>
            <p:cNvSpPr>
              <a:spLocks noChangeArrowheads="1"/>
            </p:cNvSpPr>
            <p:nvPr/>
          </p:nvSpPr>
          <p:spPr bwMode="auto">
            <a:xfrm>
              <a:off x="4470" y="275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7931" name="Rectangle 63">
              <a:extLst>
                <a:ext uri="{FF2B5EF4-FFF2-40B4-BE49-F238E27FC236}">
                  <a16:creationId xmlns:a16="http://schemas.microsoft.com/office/drawing/2014/main" id="{6B152727-60F5-AC6A-249E-9E180353BC29}"/>
                </a:ext>
              </a:extLst>
            </p:cNvPr>
            <p:cNvSpPr>
              <a:spLocks noChangeArrowheads="1"/>
            </p:cNvSpPr>
            <p:nvPr/>
          </p:nvSpPr>
          <p:spPr bwMode="auto">
            <a:xfrm>
              <a:off x="4043" y="275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7932" name="Rectangle 64">
              <a:extLst>
                <a:ext uri="{FF2B5EF4-FFF2-40B4-BE49-F238E27FC236}">
                  <a16:creationId xmlns:a16="http://schemas.microsoft.com/office/drawing/2014/main" id="{55AC2835-8C63-DFC5-296E-1F1E07DA8365}"/>
                </a:ext>
              </a:extLst>
            </p:cNvPr>
            <p:cNvSpPr>
              <a:spLocks noChangeArrowheads="1"/>
            </p:cNvSpPr>
            <p:nvPr/>
          </p:nvSpPr>
          <p:spPr bwMode="auto">
            <a:xfrm>
              <a:off x="3561" y="275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7933" name="Rectangle 65">
              <a:extLst>
                <a:ext uri="{FF2B5EF4-FFF2-40B4-BE49-F238E27FC236}">
                  <a16:creationId xmlns:a16="http://schemas.microsoft.com/office/drawing/2014/main" id="{3D4160CA-BB01-65F7-95DA-1BD81F2A12E9}"/>
                </a:ext>
              </a:extLst>
            </p:cNvPr>
            <p:cNvSpPr>
              <a:spLocks noChangeArrowheads="1"/>
            </p:cNvSpPr>
            <p:nvPr/>
          </p:nvSpPr>
          <p:spPr bwMode="auto">
            <a:xfrm>
              <a:off x="3141" y="275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7934" name="Rectangle 66">
              <a:extLst>
                <a:ext uri="{FF2B5EF4-FFF2-40B4-BE49-F238E27FC236}">
                  <a16:creationId xmlns:a16="http://schemas.microsoft.com/office/drawing/2014/main" id="{A9445A32-5995-1A21-0E72-2E96F9FD841E}"/>
                </a:ext>
              </a:extLst>
            </p:cNvPr>
            <p:cNvSpPr>
              <a:spLocks noChangeArrowheads="1"/>
            </p:cNvSpPr>
            <p:nvPr/>
          </p:nvSpPr>
          <p:spPr bwMode="auto">
            <a:xfrm>
              <a:off x="4690" y="289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37935" name="Rectangle 67">
              <a:extLst>
                <a:ext uri="{FF2B5EF4-FFF2-40B4-BE49-F238E27FC236}">
                  <a16:creationId xmlns:a16="http://schemas.microsoft.com/office/drawing/2014/main" id="{1E7BB81D-E39D-EFC7-8953-03F54604F702}"/>
                </a:ext>
              </a:extLst>
            </p:cNvPr>
            <p:cNvSpPr>
              <a:spLocks noChangeArrowheads="1"/>
            </p:cNvSpPr>
            <p:nvPr/>
          </p:nvSpPr>
          <p:spPr bwMode="auto">
            <a:xfrm>
              <a:off x="3349" y="289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grpSp>
      <p:sp>
        <p:nvSpPr>
          <p:cNvPr id="139332" name="Line 68">
            <a:extLst>
              <a:ext uri="{FF2B5EF4-FFF2-40B4-BE49-F238E27FC236}">
                <a16:creationId xmlns:a16="http://schemas.microsoft.com/office/drawing/2014/main" id="{F03AE249-C7A0-EDB5-8B47-545EEE72981F}"/>
              </a:ext>
            </a:extLst>
          </p:cNvPr>
          <p:cNvSpPr>
            <a:spLocks noChangeShapeType="1"/>
          </p:cNvSpPr>
          <p:nvPr/>
        </p:nvSpPr>
        <p:spPr bwMode="auto">
          <a:xfrm flipH="1">
            <a:off x="4716463" y="2690813"/>
            <a:ext cx="0" cy="1403350"/>
          </a:xfrm>
          <a:prstGeom prst="line">
            <a:avLst/>
          </a:prstGeom>
          <a:noFill/>
          <a:ln w="28575">
            <a:solidFill>
              <a:schemeClr val="accent2"/>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139333" name="Line 69">
            <a:extLst>
              <a:ext uri="{FF2B5EF4-FFF2-40B4-BE49-F238E27FC236}">
                <a16:creationId xmlns:a16="http://schemas.microsoft.com/office/drawing/2014/main" id="{8E0B4343-08A5-7776-7386-959EE85E8B68}"/>
              </a:ext>
            </a:extLst>
          </p:cNvPr>
          <p:cNvSpPr>
            <a:spLocks noChangeShapeType="1"/>
          </p:cNvSpPr>
          <p:nvPr/>
        </p:nvSpPr>
        <p:spPr bwMode="auto">
          <a:xfrm flipH="1">
            <a:off x="5327650" y="2690813"/>
            <a:ext cx="1588" cy="827087"/>
          </a:xfrm>
          <a:prstGeom prst="line">
            <a:avLst/>
          </a:prstGeom>
          <a:noFill/>
          <a:ln w="28575">
            <a:solidFill>
              <a:srgbClr val="0000FF"/>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139334" name="Line 70">
            <a:extLst>
              <a:ext uri="{FF2B5EF4-FFF2-40B4-BE49-F238E27FC236}">
                <a16:creationId xmlns:a16="http://schemas.microsoft.com/office/drawing/2014/main" id="{1C1A3ECF-185A-88D2-F7C7-8ABF1E3BB62D}"/>
              </a:ext>
            </a:extLst>
          </p:cNvPr>
          <p:cNvSpPr>
            <a:spLocks noChangeShapeType="1"/>
          </p:cNvSpPr>
          <p:nvPr/>
        </p:nvSpPr>
        <p:spPr bwMode="auto">
          <a:xfrm flipH="1">
            <a:off x="6084888" y="2509838"/>
            <a:ext cx="0" cy="433387"/>
          </a:xfrm>
          <a:prstGeom prst="line">
            <a:avLst/>
          </a:prstGeom>
          <a:noFill/>
          <a:ln w="28575">
            <a:solidFill>
              <a:srgbClr val="FF33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139335" name="Text Box 71">
            <a:extLst>
              <a:ext uri="{FF2B5EF4-FFF2-40B4-BE49-F238E27FC236}">
                <a16:creationId xmlns:a16="http://schemas.microsoft.com/office/drawing/2014/main" id="{B9A35C66-A50E-B9E7-F6FD-2CEDC34713F2}"/>
              </a:ext>
            </a:extLst>
          </p:cNvPr>
          <p:cNvSpPr txBox="1">
            <a:spLocks noChangeArrowheads="1"/>
          </p:cNvSpPr>
          <p:nvPr/>
        </p:nvSpPr>
        <p:spPr bwMode="auto">
          <a:xfrm>
            <a:off x="4787900" y="3878263"/>
            <a:ext cx="3455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50000"/>
              </a:spcBef>
              <a:buClrTx/>
              <a:buSzTx/>
              <a:buFontTx/>
              <a:buNone/>
            </a:pPr>
            <a:r>
              <a:rPr lang="sr-Latn-CS" altLang="en-US" sz="1800" b="1">
                <a:solidFill>
                  <a:schemeClr val="accent2"/>
                </a:solidFill>
                <a:latin typeface="Arial" panose="020B0604020202020204" pitchFamily="34" charset="0"/>
              </a:rPr>
              <a:t>Kinetička energija po jedinici mase</a:t>
            </a:r>
            <a:endParaRPr lang="en-US" altLang="en-US" sz="1800" b="1">
              <a:solidFill>
                <a:schemeClr val="accent2"/>
              </a:solidFill>
              <a:latin typeface="Arial" panose="020B0604020202020204" pitchFamily="34" charset="0"/>
            </a:endParaRPr>
          </a:p>
        </p:txBody>
      </p:sp>
      <p:sp>
        <p:nvSpPr>
          <p:cNvPr id="139336" name="Text Box 72">
            <a:extLst>
              <a:ext uri="{FF2B5EF4-FFF2-40B4-BE49-F238E27FC236}">
                <a16:creationId xmlns:a16="http://schemas.microsoft.com/office/drawing/2014/main" id="{BE44DA0B-FEFC-16F0-EAD6-1A6EBEBD922C}"/>
              </a:ext>
            </a:extLst>
          </p:cNvPr>
          <p:cNvSpPr txBox="1">
            <a:spLocks noChangeArrowheads="1"/>
          </p:cNvSpPr>
          <p:nvPr/>
        </p:nvSpPr>
        <p:spPr bwMode="auto">
          <a:xfrm>
            <a:off x="5364163" y="3302000"/>
            <a:ext cx="32400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50000"/>
              </a:spcBef>
              <a:buClrTx/>
              <a:buSzTx/>
              <a:buFontTx/>
              <a:buNone/>
            </a:pPr>
            <a:r>
              <a:rPr lang="sr-Latn-CS" altLang="en-US" sz="1800" b="1">
                <a:solidFill>
                  <a:srgbClr val="0000FF"/>
                </a:solidFill>
                <a:latin typeface="Arial" panose="020B0604020202020204" pitchFamily="34" charset="0"/>
              </a:rPr>
              <a:t>Energija pritiska po jedinici mase</a:t>
            </a:r>
            <a:endParaRPr lang="en-US" altLang="en-US" sz="1800" b="1">
              <a:solidFill>
                <a:srgbClr val="0000FF"/>
              </a:solidFill>
              <a:latin typeface="Arial" panose="020B0604020202020204" pitchFamily="34" charset="0"/>
            </a:endParaRPr>
          </a:p>
        </p:txBody>
      </p:sp>
      <p:sp>
        <p:nvSpPr>
          <p:cNvPr id="139337" name="Text Box 73">
            <a:extLst>
              <a:ext uri="{FF2B5EF4-FFF2-40B4-BE49-F238E27FC236}">
                <a16:creationId xmlns:a16="http://schemas.microsoft.com/office/drawing/2014/main" id="{35AB9023-7C18-7001-EF5C-ED12693ED6DF}"/>
              </a:ext>
            </a:extLst>
          </p:cNvPr>
          <p:cNvSpPr txBox="1">
            <a:spLocks noChangeArrowheads="1"/>
          </p:cNvSpPr>
          <p:nvPr/>
        </p:nvSpPr>
        <p:spPr bwMode="auto">
          <a:xfrm>
            <a:off x="6099175" y="2725738"/>
            <a:ext cx="286543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50000"/>
              </a:spcBef>
              <a:buClrTx/>
              <a:buSzTx/>
              <a:buFontTx/>
              <a:buNone/>
            </a:pPr>
            <a:r>
              <a:rPr lang="sr-Latn-CS" altLang="en-US" sz="1800" b="1">
                <a:solidFill>
                  <a:srgbClr val="FF3300"/>
                </a:solidFill>
                <a:latin typeface="Arial" panose="020B0604020202020204" pitchFamily="34" charset="0"/>
              </a:rPr>
              <a:t>Potencijalna energija po jedinici mase</a:t>
            </a:r>
            <a:endParaRPr lang="en-US" altLang="en-US" sz="1800" b="1">
              <a:solidFill>
                <a:srgbClr val="FF3300"/>
              </a:solidFill>
              <a:latin typeface="Arial" panose="020B0604020202020204" pitchFamily="34" charset="0"/>
            </a:endParaRPr>
          </a:p>
        </p:txBody>
      </p:sp>
      <p:sp>
        <p:nvSpPr>
          <p:cNvPr id="139338" name="AutoShape 74">
            <a:extLst>
              <a:ext uri="{FF2B5EF4-FFF2-40B4-BE49-F238E27FC236}">
                <a16:creationId xmlns:a16="http://schemas.microsoft.com/office/drawing/2014/main" id="{35111CAC-2FE0-8C86-8ED7-0AB36CA17A8E}"/>
              </a:ext>
            </a:extLst>
          </p:cNvPr>
          <p:cNvSpPr>
            <a:spLocks noChangeArrowheads="1"/>
          </p:cNvSpPr>
          <p:nvPr/>
        </p:nvSpPr>
        <p:spPr bwMode="auto">
          <a:xfrm>
            <a:off x="215900" y="4473575"/>
            <a:ext cx="8677275" cy="1225550"/>
          </a:xfrm>
          <a:prstGeom prst="roundRect">
            <a:avLst>
              <a:gd name="adj" fmla="val 16667"/>
            </a:avLst>
          </a:prstGeom>
          <a:solidFill>
            <a:srgbClr val="FFCC00"/>
          </a:solidFill>
          <a:ln w="28575">
            <a:solidFill>
              <a:srgbClr val="FF6600"/>
            </a:solidFill>
            <a:round/>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139339" name="Text Box 75">
            <a:extLst>
              <a:ext uri="{FF2B5EF4-FFF2-40B4-BE49-F238E27FC236}">
                <a16:creationId xmlns:a16="http://schemas.microsoft.com/office/drawing/2014/main" id="{28D4F4DE-C9CB-AFBD-ADB9-662F68299698}"/>
              </a:ext>
            </a:extLst>
          </p:cNvPr>
          <p:cNvSpPr txBox="1">
            <a:spLocks noChangeArrowheads="1"/>
          </p:cNvSpPr>
          <p:nvPr/>
        </p:nvSpPr>
        <p:spPr bwMode="auto">
          <a:xfrm>
            <a:off x="250825" y="4510088"/>
            <a:ext cx="8605838"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Pri stacionarnom strujanju nestišljivog savršenog fluida u polju konzervativnih sila zbir kinetičke energije, energije pritiska i potencijalne energije za svaki delić fluida ne zavisi od vremena i ima istu vrednost u svakoj tački putanje delića. </a:t>
            </a:r>
          </a:p>
        </p:txBody>
      </p:sp>
      <p:sp>
        <p:nvSpPr>
          <p:cNvPr id="139341" name="WordArt 77">
            <a:extLst>
              <a:ext uri="{FF2B5EF4-FFF2-40B4-BE49-F238E27FC236}">
                <a16:creationId xmlns:a16="http://schemas.microsoft.com/office/drawing/2014/main" id="{0E9DB05E-B49A-8C7F-806E-F8B684F4F23E}"/>
              </a:ext>
            </a:extLst>
          </p:cNvPr>
          <p:cNvSpPr>
            <a:spLocks noChangeArrowheads="1" noChangeShapeType="1" noTextEdit="1"/>
          </p:cNvSpPr>
          <p:nvPr/>
        </p:nvSpPr>
        <p:spPr bwMode="auto">
          <a:xfrm>
            <a:off x="2376488" y="5756275"/>
            <a:ext cx="4725987" cy="4445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DoubleWave1">
              <a:avLst>
                <a:gd name="adj1" fmla="val 10319"/>
                <a:gd name="adj2" fmla="val -319"/>
              </a:avLst>
            </a:prstTxWarp>
          </a:bodyPr>
          <a:lstStyle/>
          <a:p>
            <a:pPr algn="ctr"/>
            <a:r>
              <a:rPr lang="en-GB" sz="2400" b="1" kern="10">
                <a:gradFill rotWithShape="1">
                  <a:gsLst>
                    <a:gs pos="0">
                      <a:srgbClr val="000082"/>
                    </a:gs>
                    <a:gs pos="30000">
                      <a:srgbClr val="66008F"/>
                    </a:gs>
                    <a:gs pos="64999">
                      <a:srgbClr val="BA0066"/>
                    </a:gs>
                    <a:gs pos="89999">
                      <a:srgbClr val="FF0000"/>
                    </a:gs>
                    <a:gs pos="100000">
                      <a:srgbClr val="FF8200"/>
                    </a:gs>
                  </a:gsLst>
                  <a:lin ang="5400000" scaled="1"/>
                </a:gradFill>
                <a:effectLst>
                  <a:outerShdw dist="53882" dir="2700000" algn="ctr" rotWithShape="0">
                    <a:srgbClr val="C0C0C0">
                      <a:alpha val="79999"/>
                    </a:srgbClr>
                  </a:outerShdw>
                </a:effectLst>
                <a:cs typeface="Arial" panose="020B0604020202020204" pitchFamily="34" charset="0"/>
              </a:rPr>
              <a:t>ZAKON O ODRŽANJU ENERGIJE</a:t>
            </a:r>
          </a:p>
        </p:txBody>
      </p:sp>
      <p:sp>
        <p:nvSpPr>
          <p:cNvPr id="37906" name="WordArt 78">
            <a:extLst>
              <a:ext uri="{FF2B5EF4-FFF2-40B4-BE49-F238E27FC236}">
                <a16:creationId xmlns:a16="http://schemas.microsoft.com/office/drawing/2014/main" id="{15CE90A5-F282-9660-94A3-6CF79FBF41AC}"/>
              </a:ext>
            </a:extLst>
          </p:cNvPr>
          <p:cNvSpPr>
            <a:spLocks noChangeArrowheads="1" noChangeShapeType="1" noTextEdit="1"/>
          </p:cNvSpPr>
          <p:nvPr/>
        </p:nvSpPr>
        <p:spPr bwMode="auto">
          <a:xfrm>
            <a:off x="287338" y="692150"/>
            <a:ext cx="8569325" cy="52705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BERNULIJEVA JEDNAČINA ZA NESTIŠLJIV FLUID</a:t>
            </a:r>
          </a:p>
        </p:txBody>
      </p:sp>
      <p:sp>
        <p:nvSpPr>
          <p:cNvPr id="37907" name="Footer Placeholder 1">
            <a:extLst>
              <a:ext uri="{FF2B5EF4-FFF2-40B4-BE49-F238E27FC236}">
                <a16:creationId xmlns:a16="http://schemas.microsoft.com/office/drawing/2014/main" id="{6E5AD805-B24B-9855-8840-B1430868AAFA}"/>
              </a:ext>
            </a:extLst>
          </p:cNvPr>
          <p:cNvSpPr>
            <a:spLocks noGrp="1" noChangeArrowheads="1"/>
          </p:cNvSpPr>
          <p:nvPr>
            <p:ph type="ftr" sz="quarter" idx="11"/>
          </p:nvPr>
        </p:nvSpPr>
        <p:spPr bwMode="auto">
          <a:xfrm>
            <a:off x="250825" y="6356350"/>
            <a:ext cx="5768975"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39332"/>
                                        </p:tgtEl>
                                        <p:attrNameLst>
                                          <p:attrName>style.visibility</p:attrName>
                                        </p:attrNameLst>
                                      </p:cBhvr>
                                      <p:to>
                                        <p:strVal val="visible"/>
                                      </p:to>
                                    </p:set>
                                    <p:animEffect transition="in" filter="wipe(up)">
                                      <p:cBhvr>
                                        <p:cTn id="7" dur="500"/>
                                        <p:tgtEl>
                                          <p:spTgt spid="139332"/>
                                        </p:tgtEl>
                                      </p:cBhvr>
                                    </p:animEffect>
                                  </p:childTnLst>
                                </p:cTn>
                              </p:par>
                            </p:childTnLst>
                          </p:cTn>
                        </p:par>
                        <p:par>
                          <p:cTn id="8" fill="hold" nodeType="afterGroup">
                            <p:stCondLst>
                              <p:cond delay="500"/>
                            </p:stCondLst>
                            <p:childTnLst>
                              <p:par>
                                <p:cTn id="9" presetID="27" presetClass="entr" presetSubtype="0" fill="hold" nodeType="afterEffect">
                                  <p:stCondLst>
                                    <p:cond delay="0"/>
                                  </p:stCondLst>
                                  <p:iterate type="lt">
                                    <p:tmPct val="50000"/>
                                  </p:iterate>
                                  <p:childTnLst>
                                    <p:set>
                                      <p:cBhvr>
                                        <p:cTn id="10" dur="1" fill="hold">
                                          <p:stCondLst>
                                            <p:cond delay="0"/>
                                          </p:stCondLst>
                                        </p:cTn>
                                        <p:tgtEl>
                                          <p:spTgt spid="139335"/>
                                        </p:tgtEl>
                                        <p:attrNameLst>
                                          <p:attrName>style.visibility</p:attrName>
                                        </p:attrNameLst>
                                      </p:cBhvr>
                                      <p:to>
                                        <p:strVal val="visible"/>
                                      </p:to>
                                    </p:set>
                                    <p:anim calcmode="discrete" valueType="clr">
                                      <p:cBhvr override="childStyle">
                                        <p:cTn id="11" dur="80"/>
                                        <p:tgtEl>
                                          <p:spTgt spid="139335"/>
                                        </p:tgtEl>
                                        <p:attrNameLst>
                                          <p:attrName>style.color</p:attrName>
                                        </p:attrNameLst>
                                      </p:cBhvr>
                                      <p:tavLst>
                                        <p:tav tm="0">
                                          <p:val>
                                            <p:clrVal>
                                              <a:schemeClr val="accent2"/>
                                            </p:clrVal>
                                          </p:val>
                                        </p:tav>
                                        <p:tav tm="50000">
                                          <p:val>
                                            <p:clrVal>
                                              <a:schemeClr val="hlink"/>
                                            </p:clrVal>
                                          </p:val>
                                        </p:tav>
                                      </p:tavLst>
                                    </p:anim>
                                    <p:anim calcmode="discrete" valueType="clr">
                                      <p:cBhvr>
                                        <p:cTn id="12" dur="80"/>
                                        <p:tgtEl>
                                          <p:spTgt spid="139335"/>
                                        </p:tgtEl>
                                        <p:attrNameLst>
                                          <p:attrName>fillcolor</p:attrName>
                                        </p:attrNameLst>
                                      </p:cBhvr>
                                      <p:tavLst>
                                        <p:tav tm="0">
                                          <p:val>
                                            <p:clrVal>
                                              <a:schemeClr val="accent2"/>
                                            </p:clrVal>
                                          </p:val>
                                        </p:tav>
                                        <p:tav tm="50000">
                                          <p:val>
                                            <p:clrVal>
                                              <a:schemeClr val="hlink"/>
                                            </p:clrVal>
                                          </p:val>
                                        </p:tav>
                                      </p:tavLst>
                                    </p:anim>
                                    <p:set>
                                      <p:cBhvr>
                                        <p:cTn id="13" dur="80"/>
                                        <p:tgtEl>
                                          <p:spTgt spid="139335"/>
                                        </p:tgtEl>
                                        <p:attrNameLst>
                                          <p:attrName>fill.type</p:attrName>
                                        </p:attrNameLst>
                                      </p:cBhvr>
                                      <p:to>
                                        <p:strVal val="solid"/>
                                      </p:to>
                                    </p:set>
                                  </p:childTnLst>
                                </p:cTn>
                              </p:par>
                            </p:childTnLst>
                          </p:cTn>
                        </p:par>
                        <p:par>
                          <p:cTn id="14" fill="hold" nodeType="afterGroup">
                            <p:stCondLst>
                              <p:cond delay="1780"/>
                            </p:stCondLst>
                            <p:childTnLst>
                              <p:par>
                                <p:cTn id="15" presetID="22" presetClass="entr" presetSubtype="1" fill="hold" nodeType="afterEffect">
                                  <p:stCondLst>
                                    <p:cond delay="0"/>
                                  </p:stCondLst>
                                  <p:childTnLst>
                                    <p:set>
                                      <p:cBhvr>
                                        <p:cTn id="16" dur="1" fill="hold">
                                          <p:stCondLst>
                                            <p:cond delay="0"/>
                                          </p:stCondLst>
                                        </p:cTn>
                                        <p:tgtEl>
                                          <p:spTgt spid="139333"/>
                                        </p:tgtEl>
                                        <p:attrNameLst>
                                          <p:attrName>style.visibility</p:attrName>
                                        </p:attrNameLst>
                                      </p:cBhvr>
                                      <p:to>
                                        <p:strVal val="visible"/>
                                      </p:to>
                                    </p:set>
                                    <p:animEffect transition="in" filter="wipe(up)">
                                      <p:cBhvr>
                                        <p:cTn id="17" dur="500"/>
                                        <p:tgtEl>
                                          <p:spTgt spid="139333"/>
                                        </p:tgtEl>
                                      </p:cBhvr>
                                    </p:animEffect>
                                  </p:childTnLst>
                                </p:cTn>
                              </p:par>
                            </p:childTnLst>
                          </p:cTn>
                        </p:par>
                        <p:par>
                          <p:cTn id="18" fill="hold" nodeType="afterGroup">
                            <p:stCondLst>
                              <p:cond delay="2280"/>
                            </p:stCondLst>
                            <p:childTnLst>
                              <p:par>
                                <p:cTn id="19" presetID="27" presetClass="entr" presetSubtype="0" fill="hold" nodeType="afterEffect">
                                  <p:stCondLst>
                                    <p:cond delay="0"/>
                                  </p:stCondLst>
                                  <p:iterate type="lt">
                                    <p:tmPct val="50000"/>
                                  </p:iterate>
                                  <p:childTnLst>
                                    <p:set>
                                      <p:cBhvr>
                                        <p:cTn id="20" dur="1" fill="hold">
                                          <p:stCondLst>
                                            <p:cond delay="0"/>
                                          </p:stCondLst>
                                        </p:cTn>
                                        <p:tgtEl>
                                          <p:spTgt spid="139336"/>
                                        </p:tgtEl>
                                        <p:attrNameLst>
                                          <p:attrName>style.visibility</p:attrName>
                                        </p:attrNameLst>
                                      </p:cBhvr>
                                      <p:to>
                                        <p:strVal val="visible"/>
                                      </p:to>
                                    </p:set>
                                    <p:anim calcmode="discrete" valueType="clr">
                                      <p:cBhvr override="childStyle">
                                        <p:cTn id="21" dur="80"/>
                                        <p:tgtEl>
                                          <p:spTgt spid="139336"/>
                                        </p:tgtEl>
                                        <p:attrNameLst>
                                          <p:attrName>style.color</p:attrName>
                                        </p:attrNameLst>
                                      </p:cBhvr>
                                      <p:tavLst>
                                        <p:tav tm="0">
                                          <p:val>
                                            <p:clrVal>
                                              <a:schemeClr val="accent2"/>
                                            </p:clrVal>
                                          </p:val>
                                        </p:tav>
                                        <p:tav tm="50000">
                                          <p:val>
                                            <p:clrVal>
                                              <a:schemeClr val="hlink"/>
                                            </p:clrVal>
                                          </p:val>
                                        </p:tav>
                                      </p:tavLst>
                                    </p:anim>
                                    <p:anim calcmode="discrete" valueType="clr">
                                      <p:cBhvr>
                                        <p:cTn id="22" dur="80"/>
                                        <p:tgtEl>
                                          <p:spTgt spid="139336"/>
                                        </p:tgtEl>
                                        <p:attrNameLst>
                                          <p:attrName>fillcolor</p:attrName>
                                        </p:attrNameLst>
                                      </p:cBhvr>
                                      <p:tavLst>
                                        <p:tav tm="0">
                                          <p:val>
                                            <p:clrVal>
                                              <a:schemeClr val="accent2"/>
                                            </p:clrVal>
                                          </p:val>
                                        </p:tav>
                                        <p:tav tm="50000">
                                          <p:val>
                                            <p:clrVal>
                                              <a:schemeClr val="hlink"/>
                                            </p:clrVal>
                                          </p:val>
                                        </p:tav>
                                      </p:tavLst>
                                    </p:anim>
                                    <p:set>
                                      <p:cBhvr>
                                        <p:cTn id="23" dur="80"/>
                                        <p:tgtEl>
                                          <p:spTgt spid="139336"/>
                                        </p:tgtEl>
                                        <p:attrNameLst>
                                          <p:attrName>fill.type</p:attrName>
                                        </p:attrNameLst>
                                      </p:cBhvr>
                                      <p:to>
                                        <p:strVal val="solid"/>
                                      </p:to>
                                    </p:set>
                                  </p:childTnLst>
                                </p:cTn>
                              </p:par>
                            </p:childTnLst>
                          </p:cTn>
                        </p:par>
                        <p:par>
                          <p:cTn id="24" fill="hold" nodeType="afterGroup">
                            <p:stCondLst>
                              <p:cond delay="3520"/>
                            </p:stCondLst>
                            <p:childTnLst>
                              <p:par>
                                <p:cTn id="25" presetID="22" presetClass="entr" presetSubtype="1" fill="hold" nodeType="afterEffect">
                                  <p:stCondLst>
                                    <p:cond delay="0"/>
                                  </p:stCondLst>
                                  <p:childTnLst>
                                    <p:set>
                                      <p:cBhvr>
                                        <p:cTn id="26" dur="1" fill="hold">
                                          <p:stCondLst>
                                            <p:cond delay="0"/>
                                          </p:stCondLst>
                                        </p:cTn>
                                        <p:tgtEl>
                                          <p:spTgt spid="139334"/>
                                        </p:tgtEl>
                                        <p:attrNameLst>
                                          <p:attrName>style.visibility</p:attrName>
                                        </p:attrNameLst>
                                      </p:cBhvr>
                                      <p:to>
                                        <p:strVal val="visible"/>
                                      </p:to>
                                    </p:set>
                                    <p:animEffect transition="in" filter="wipe(up)">
                                      <p:cBhvr>
                                        <p:cTn id="27" dur="500"/>
                                        <p:tgtEl>
                                          <p:spTgt spid="139334"/>
                                        </p:tgtEl>
                                      </p:cBhvr>
                                    </p:animEffect>
                                  </p:childTnLst>
                                </p:cTn>
                              </p:par>
                            </p:childTnLst>
                          </p:cTn>
                        </p:par>
                        <p:par>
                          <p:cTn id="28" fill="hold" nodeType="afterGroup">
                            <p:stCondLst>
                              <p:cond delay="4020"/>
                            </p:stCondLst>
                            <p:childTnLst>
                              <p:par>
                                <p:cTn id="29" presetID="27" presetClass="entr" presetSubtype="0" fill="hold" nodeType="afterEffect">
                                  <p:stCondLst>
                                    <p:cond delay="0"/>
                                  </p:stCondLst>
                                  <p:iterate type="lt">
                                    <p:tmPct val="50000"/>
                                  </p:iterate>
                                  <p:childTnLst>
                                    <p:set>
                                      <p:cBhvr>
                                        <p:cTn id="30" dur="1" fill="hold">
                                          <p:stCondLst>
                                            <p:cond delay="0"/>
                                          </p:stCondLst>
                                        </p:cTn>
                                        <p:tgtEl>
                                          <p:spTgt spid="139337"/>
                                        </p:tgtEl>
                                        <p:attrNameLst>
                                          <p:attrName>style.visibility</p:attrName>
                                        </p:attrNameLst>
                                      </p:cBhvr>
                                      <p:to>
                                        <p:strVal val="visible"/>
                                      </p:to>
                                    </p:set>
                                    <p:anim calcmode="discrete" valueType="clr">
                                      <p:cBhvr override="childStyle">
                                        <p:cTn id="31" dur="80"/>
                                        <p:tgtEl>
                                          <p:spTgt spid="139337"/>
                                        </p:tgtEl>
                                        <p:attrNameLst>
                                          <p:attrName>style.color</p:attrName>
                                        </p:attrNameLst>
                                      </p:cBhvr>
                                      <p:tavLst>
                                        <p:tav tm="0">
                                          <p:val>
                                            <p:clrVal>
                                              <a:schemeClr val="accent2"/>
                                            </p:clrVal>
                                          </p:val>
                                        </p:tav>
                                        <p:tav tm="50000">
                                          <p:val>
                                            <p:clrVal>
                                              <a:schemeClr val="hlink"/>
                                            </p:clrVal>
                                          </p:val>
                                        </p:tav>
                                      </p:tavLst>
                                    </p:anim>
                                    <p:anim calcmode="discrete" valueType="clr">
                                      <p:cBhvr>
                                        <p:cTn id="32" dur="80"/>
                                        <p:tgtEl>
                                          <p:spTgt spid="139337"/>
                                        </p:tgtEl>
                                        <p:attrNameLst>
                                          <p:attrName>fillcolor</p:attrName>
                                        </p:attrNameLst>
                                      </p:cBhvr>
                                      <p:tavLst>
                                        <p:tav tm="0">
                                          <p:val>
                                            <p:clrVal>
                                              <a:schemeClr val="accent2"/>
                                            </p:clrVal>
                                          </p:val>
                                        </p:tav>
                                        <p:tav tm="50000">
                                          <p:val>
                                            <p:clrVal>
                                              <a:schemeClr val="hlink"/>
                                            </p:clrVal>
                                          </p:val>
                                        </p:tav>
                                      </p:tavLst>
                                    </p:anim>
                                    <p:set>
                                      <p:cBhvr>
                                        <p:cTn id="33" dur="80"/>
                                        <p:tgtEl>
                                          <p:spTgt spid="139337"/>
                                        </p:tgtEl>
                                        <p:attrNameLst>
                                          <p:attrName>fill.type</p:attrName>
                                        </p:attrNameLst>
                                      </p:cBhvr>
                                      <p:to>
                                        <p:strVal val="solid"/>
                                      </p:to>
                                    </p:set>
                                  </p:childTnLst>
                                </p:cTn>
                              </p:par>
                            </p:childTnLst>
                          </p:cTn>
                        </p:par>
                        <p:par>
                          <p:cTn id="34" fill="hold" nodeType="afterGroup">
                            <p:stCondLst>
                              <p:cond delay="5420"/>
                            </p:stCondLst>
                            <p:childTnLst>
                              <p:par>
                                <p:cTn id="35" presetID="55" presetClass="entr" presetSubtype="0" fill="hold" nodeType="afterEffect">
                                  <p:stCondLst>
                                    <p:cond delay="0"/>
                                  </p:stCondLst>
                                  <p:childTnLst>
                                    <p:set>
                                      <p:cBhvr>
                                        <p:cTn id="36" dur="1" fill="hold">
                                          <p:stCondLst>
                                            <p:cond delay="0"/>
                                          </p:stCondLst>
                                        </p:cTn>
                                        <p:tgtEl>
                                          <p:spTgt spid="139339"/>
                                        </p:tgtEl>
                                        <p:attrNameLst>
                                          <p:attrName>style.visibility</p:attrName>
                                        </p:attrNameLst>
                                      </p:cBhvr>
                                      <p:to>
                                        <p:strVal val="visible"/>
                                      </p:to>
                                    </p:set>
                                    <p:anim calcmode="lin" valueType="num">
                                      <p:cBhvr>
                                        <p:cTn id="37" dur="1000" fill="hold"/>
                                        <p:tgtEl>
                                          <p:spTgt spid="139339"/>
                                        </p:tgtEl>
                                        <p:attrNameLst>
                                          <p:attrName>ppt_w</p:attrName>
                                        </p:attrNameLst>
                                      </p:cBhvr>
                                      <p:tavLst>
                                        <p:tav tm="0">
                                          <p:val>
                                            <p:strVal val="#ppt_w*0.70"/>
                                          </p:val>
                                        </p:tav>
                                        <p:tav tm="100000">
                                          <p:val>
                                            <p:strVal val="#ppt_w"/>
                                          </p:val>
                                        </p:tav>
                                      </p:tavLst>
                                    </p:anim>
                                    <p:anim calcmode="lin" valueType="num">
                                      <p:cBhvr>
                                        <p:cTn id="38" dur="1000" fill="hold"/>
                                        <p:tgtEl>
                                          <p:spTgt spid="139339"/>
                                        </p:tgtEl>
                                        <p:attrNameLst>
                                          <p:attrName>ppt_h</p:attrName>
                                        </p:attrNameLst>
                                      </p:cBhvr>
                                      <p:tavLst>
                                        <p:tav tm="0">
                                          <p:val>
                                            <p:strVal val="#ppt_h"/>
                                          </p:val>
                                        </p:tav>
                                        <p:tav tm="100000">
                                          <p:val>
                                            <p:strVal val="#ppt_h"/>
                                          </p:val>
                                        </p:tav>
                                      </p:tavLst>
                                    </p:anim>
                                    <p:animEffect transition="in" filter="fade">
                                      <p:cBhvr>
                                        <p:cTn id="39" dur="1000"/>
                                        <p:tgtEl>
                                          <p:spTgt spid="139339"/>
                                        </p:tgtEl>
                                      </p:cBhvr>
                                    </p:animEffect>
                                  </p:childTnLst>
                                </p:cTn>
                              </p:par>
                              <p:par>
                                <p:cTn id="40" presetID="55" presetClass="entr" presetSubtype="0" fill="hold" nodeType="withEffect">
                                  <p:stCondLst>
                                    <p:cond delay="0"/>
                                  </p:stCondLst>
                                  <p:childTnLst>
                                    <p:set>
                                      <p:cBhvr>
                                        <p:cTn id="41" dur="1" fill="hold">
                                          <p:stCondLst>
                                            <p:cond delay="0"/>
                                          </p:stCondLst>
                                        </p:cTn>
                                        <p:tgtEl>
                                          <p:spTgt spid="139338"/>
                                        </p:tgtEl>
                                        <p:attrNameLst>
                                          <p:attrName>style.visibility</p:attrName>
                                        </p:attrNameLst>
                                      </p:cBhvr>
                                      <p:to>
                                        <p:strVal val="visible"/>
                                      </p:to>
                                    </p:set>
                                    <p:anim calcmode="lin" valueType="num">
                                      <p:cBhvr>
                                        <p:cTn id="42" dur="1000" fill="hold"/>
                                        <p:tgtEl>
                                          <p:spTgt spid="139338"/>
                                        </p:tgtEl>
                                        <p:attrNameLst>
                                          <p:attrName>ppt_w</p:attrName>
                                        </p:attrNameLst>
                                      </p:cBhvr>
                                      <p:tavLst>
                                        <p:tav tm="0">
                                          <p:val>
                                            <p:strVal val="#ppt_w*0.70"/>
                                          </p:val>
                                        </p:tav>
                                        <p:tav tm="100000">
                                          <p:val>
                                            <p:strVal val="#ppt_w"/>
                                          </p:val>
                                        </p:tav>
                                      </p:tavLst>
                                    </p:anim>
                                    <p:anim calcmode="lin" valueType="num">
                                      <p:cBhvr>
                                        <p:cTn id="43" dur="1000" fill="hold"/>
                                        <p:tgtEl>
                                          <p:spTgt spid="139338"/>
                                        </p:tgtEl>
                                        <p:attrNameLst>
                                          <p:attrName>ppt_h</p:attrName>
                                        </p:attrNameLst>
                                      </p:cBhvr>
                                      <p:tavLst>
                                        <p:tav tm="0">
                                          <p:val>
                                            <p:strVal val="#ppt_h"/>
                                          </p:val>
                                        </p:tav>
                                        <p:tav tm="100000">
                                          <p:val>
                                            <p:strVal val="#ppt_h"/>
                                          </p:val>
                                        </p:tav>
                                      </p:tavLst>
                                    </p:anim>
                                    <p:animEffect transition="in" filter="fade">
                                      <p:cBhvr>
                                        <p:cTn id="44" dur="1000"/>
                                        <p:tgtEl>
                                          <p:spTgt spid="139338"/>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3" presetClass="entr" presetSubtype="0" fill="hold" nodeType="clickEffect">
                                  <p:stCondLst>
                                    <p:cond delay="0"/>
                                  </p:stCondLst>
                                  <p:childTnLst>
                                    <p:set>
                                      <p:cBhvr>
                                        <p:cTn id="48" dur="1" fill="hold">
                                          <p:stCondLst>
                                            <p:cond delay="0"/>
                                          </p:stCondLst>
                                        </p:cTn>
                                        <p:tgtEl>
                                          <p:spTgt spid="139341"/>
                                        </p:tgtEl>
                                        <p:attrNameLst>
                                          <p:attrName>style.visibility</p:attrName>
                                        </p:attrNameLst>
                                      </p:cBhvr>
                                      <p:to>
                                        <p:strVal val="visible"/>
                                      </p:to>
                                    </p:set>
                                    <p:anim calcmode="lin" valueType="num">
                                      <p:cBhvr>
                                        <p:cTn id="49" dur="2000" fill="hold"/>
                                        <p:tgtEl>
                                          <p:spTgt spid="139341"/>
                                        </p:tgtEl>
                                        <p:attrNameLst>
                                          <p:attrName>ppt_w</p:attrName>
                                        </p:attrNameLst>
                                      </p:cBhvr>
                                      <p:tavLst>
                                        <p:tav tm="0">
                                          <p:val>
                                            <p:fltVal val="0"/>
                                          </p:val>
                                        </p:tav>
                                        <p:tav tm="100000">
                                          <p:val>
                                            <p:strVal val="#ppt_w"/>
                                          </p:val>
                                        </p:tav>
                                      </p:tavLst>
                                    </p:anim>
                                    <p:anim calcmode="lin" valueType="num">
                                      <p:cBhvr>
                                        <p:cTn id="50" dur="2000" fill="hold"/>
                                        <p:tgtEl>
                                          <p:spTgt spid="139341"/>
                                        </p:tgtEl>
                                        <p:attrNameLst>
                                          <p:attrName>ppt_h</p:attrName>
                                        </p:attrNameLst>
                                      </p:cBhvr>
                                      <p:tavLst>
                                        <p:tav tm="0">
                                          <p:val>
                                            <p:fltVal val="0"/>
                                          </p:val>
                                        </p:tav>
                                        <p:tav tm="100000">
                                          <p:val>
                                            <p:strVal val="#ppt_h"/>
                                          </p:val>
                                        </p:tav>
                                      </p:tavLst>
                                    </p:anim>
                                    <p:animEffect transition="in" filter="fade">
                                      <p:cBhvr>
                                        <p:cTn id="51" dur="2000"/>
                                        <p:tgtEl>
                                          <p:spTgt spid="1393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335" grpId="0"/>
      <p:bldP spid="139336" grpId="0"/>
      <p:bldP spid="139337" grpId="0"/>
      <p:bldP spid="139338" grpId="0" animBg="1"/>
      <p:bldP spid="13933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Slide Number Placeholder 4">
            <a:extLst>
              <a:ext uri="{FF2B5EF4-FFF2-40B4-BE49-F238E27FC236}">
                <a16:creationId xmlns:a16="http://schemas.microsoft.com/office/drawing/2014/main" id="{F4E990D5-29A7-130E-5BE7-885C35815F0D}"/>
              </a:ext>
            </a:extLst>
          </p:cNvPr>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F270C67C-45EC-4C4A-8E20-3238DBFD0351}" type="slidenum">
              <a:rPr lang="en-US" altLang="en-US" sz="1200" smtClean="0">
                <a:solidFill>
                  <a:srgbClr val="045C75"/>
                </a:solidFill>
                <a:latin typeface="Arial" panose="020B0604020202020204" pitchFamily="34" charset="0"/>
              </a:rPr>
              <a:pPr>
                <a:spcBef>
                  <a:spcPct val="0"/>
                </a:spcBef>
                <a:buClrTx/>
                <a:buSzTx/>
                <a:buFontTx/>
                <a:buNone/>
              </a:pPr>
              <a:t>11</a:t>
            </a:fld>
            <a:endParaRPr lang="en-US" altLang="en-US" sz="1200">
              <a:solidFill>
                <a:srgbClr val="045C75"/>
              </a:solidFill>
              <a:latin typeface="Arial" panose="020B0604020202020204" pitchFamily="34" charset="0"/>
            </a:endParaRPr>
          </a:p>
        </p:txBody>
      </p:sp>
      <p:sp>
        <p:nvSpPr>
          <p:cNvPr id="38915" name="Line 2">
            <a:extLst>
              <a:ext uri="{FF2B5EF4-FFF2-40B4-BE49-F238E27FC236}">
                <a16:creationId xmlns:a16="http://schemas.microsoft.com/office/drawing/2014/main" id="{CDC4066F-A4D6-549D-B3CC-0636D7E5A235}"/>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38916" name="Text Box 4">
            <a:extLst>
              <a:ext uri="{FF2B5EF4-FFF2-40B4-BE49-F238E27FC236}">
                <a16:creationId xmlns:a16="http://schemas.microsoft.com/office/drawing/2014/main" id="{03215C0F-E642-9CD9-C4E4-C14948E3E0C1}"/>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38917" name="Line 5">
            <a:extLst>
              <a:ext uri="{FF2B5EF4-FFF2-40B4-BE49-F238E27FC236}">
                <a16:creationId xmlns:a16="http://schemas.microsoft.com/office/drawing/2014/main" id="{E181A516-190B-CFD1-1276-753185B3F7CB}"/>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38918" name="Rectangle 6">
            <a:extLst>
              <a:ext uri="{FF2B5EF4-FFF2-40B4-BE49-F238E27FC236}">
                <a16:creationId xmlns:a16="http://schemas.microsoft.com/office/drawing/2014/main" id="{8473E514-CFE4-9D02-5102-DBAD6BB256C4}"/>
              </a:ext>
            </a:extLst>
          </p:cNvPr>
          <p:cNvSpPr>
            <a:spLocks noChangeArrowheads="1"/>
          </p:cNvSpPr>
          <p:nvPr/>
        </p:nvSpPr>
        <p:spPr bwMode="auto">
          <a:xfrm>
            <a:off x="0" y="3219450"/>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pic>
        <p:nvPicPr>
          <p:cNvPr id="38919" name="Picture 7">
            <a:extLst>
              <a:ext uri="{FF2B5EF4-FFF2-40B4-BE49-F238E27FC236}">
                <a16:creationId xmlns:a16="http://schemas.microsoft.com/office/drawing/2014/main" id="{8E43CA70-F52A-033F-026E-AD12F60A017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288" y="1862138"/>
            <a:ext cx="3929062" cy="2408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920" name="Group 8">
            <a:extLst>
              <a:ext uri="{FF2B5EF4-FFF2-40B4-BE49-F238E27FC236}">
                <a16:creationId xmlns:a16="http://schemas.microsoft.com/office/drawing/2014/main" id="{236BD9AD-925B-FF0B-BD46-323A4EDEAEC2}"/>
              </a:ext>
            </a:extLst>
          </p:cNvPr>
          <p:cNvGrpSpPr>
            <a:grpSpLocks noChangeAspect="1"/>
          </p:cNvGrpSpPr>
          <p:nvPr/>
        </p:nvGrpSpPr>
        <p:grpSpPr bwMode="auto">
          <a:xfrm>
            <a:off x="4572000" y="1808163"/>
            <a:ext cx="3905250" cy="877887"/>
            <a:chOff x="2880" y="2591"/>
            <a:chExt cx="2460" cy="553"/>
          </a:xfrm>
        </p:grpSpPr>
        <p:sp>
          <p:nvSpPr>
            <p:cNvPr id="38969" name="AutoShape 9">
              <a:extLst>
                <a:ext uri="{FF2B5EF4-FFF2-40B4-BE49-F238E27FC236}">
                  <a16:creationId xmlns:a16="http://schemas.microsoft.com/office/drawing/2014/main" id="{4456F92F-71B6-CA04-6F5C-A841007C1DC2}"/>
                </a:ext>
              </a:extLst>
            </p:cNvPr>
            <p:cNvSpPr>
              <a:spLocks noChangeAspect="1" noChangeArrowheads="1" noTextEdit="1"/>
            </p:cNvSpPr>
            <p:nvPr/>
          </p:nvSpPr>
          <p:spPr bwMode="auto">
            <a:xfrm>
              <a:off x="2880" y="2591"/>
              <a:ext cx="2460" cy="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70" name="Line 10">
              <a:extLst>
                <a:ext uri="{FF2B5EF4-FFF2-40B4-BE49-F238E27FC236}">
                  <a16:creationId xmlns:a16="http://schemas.microsoft.com/office/drawing/2014/main" id="{DFCFF18A-A37C-4DC8-B57B-CAAFF103EF85}"/>
                </a:ext>
              </a:extLst>
            </p:cNvPr>
            <p:cNvSpPr>
              <a:spLocks noChangeShapeType="1"/>
            </p:cNvSpPr>
            <p:nvPr/>
          </p:nvSpPr>
          <p:spPr bwMode="auto">
            <a:xfrm>
              <a:off x="2896" y="2892"/>
              <a:ext cx="18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8971" name="Line 11">
              <a:extLst>
                <a:ext uri="{FF2B5EF4-FFF2-40B4-BE49-F238E27FC236}">
                  <a16:creationId xmlns:a16="http://schemas.microsoft.com/office/drawing/2014/main" id="{AB087056-AF21-A28B-A257-746EA4F1766C}"/>
                </a:ext>
              </a:extLst>
            </p:cNvPr>
            <p:cNvSpPr>
              <a:spLocks noChangeShapeType="1"/>
            </p:cNvSpPr>
            <p:nvPr/>
          </p:nvSpPr>
          <p:spPr bwMode="auto">
            <a:xfrm>
              <a:off x="3314" y="2892"/>
              <a:ext cx="18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8972" name="Line 12">
              <a:extLst>
                <a:ext uri="{FF2B5EF4-FFF2-40B4-BE49-F238E27FC236}">
                  <a16:creationId xmlns:a16="http://schemas.microsoft.com/office/drawing/2014/main" id="{3DB3263A-8727-1742-F070-FBB48447C88B}"/>
                </a:ext>
              </a:extLst>
            </p:cNvPr>
            <p:cNvSpPr>
              <a:spLocks noChangeShapeType="1"/>
            </p:cNvSpPr>
            <p:nvPr/>
          </p:nvSpPr>
          <p:spPr bwMode="auto">
            <a:xfrm>
              <a:off x="4226" y="2892"/>
              <a:ext cx="18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8973" name="Line 13">
              <a:extLst>
                <a:ext uri="{FF2B5EF4-FFF2-40B4-BE49-F238E27FC236}">
                  <a16:creationId xmlns:a16="http://schemas.microsoft.com/office/drawing/2014/main" id="{FF08F035-D706-8BC5-CA72-A81BDC0C08D0}"/>
                </a:ext>
              </a:extLst>
            </p:cNvPr>
            <p:cNvSpPr>
              <a:spLocks noChangeShapeType="1"/>
            </p:cNvSpPr>
            <p:nvPr/>
          </p:nvSpPr>
          <p:spPr bwMode="auto">
            <a:xfrm>
              <a:off x="4645" y="2892"/>
              <a:ext cx="20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8974" name="Rectangle 14">
              <a:extLst>
                <a:ext uri="{FF2B5EF4-FFF2-40B4-BE49-F238E27FC236}">
                  <a16:creationId xmlns:a16="http://schemas.microsoft.com/office/drawing/2014/main" id="{87D29FC0-DD9E-054B-CD26-C4408410A85C}"/>
                </a:ext>
              </a:extLst>
            </p:cNvPr>
            <p:cNvSpPr>
              <a:spLocks noChangeArrowheads="1"/>
            </p:cNvSpPr>
            <p:nvPr/>
          </p:nvSpPr>
          <p:spPr bwMode="auto">
            <a:xfrm>
              <a:off x="5272" y="289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8975" name="Rectangle 15">
              <a:extLst>
                <a:ext uri="{FF2B5EF4-FFF2-40B4-BE49-F238E27FC236}">
                  <a16:creationId xmlns:a16="http://schemas.microsoft.com/office/drawing/2014/main" id="{4CB423F2-E30E-A556-A253-D0CDFDEFB83D}"/>
                </a:ext>
              </a:extLst>
            </p:cNvPr>
            <p:cNvSpPr>
              <a:spLocks noChangeArrowheads="1"/>
            </p:cNvSpPr>
            <p:nvPr/>
          </p:nvSpPr>
          <p:spPr bwMode="auto">
            <a:xfrm>
              <a:off x="4772" y="277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8976" name="Rectangle 16">
              <a:extLst>
                <a:ext uri="{FF2B5EF4-FFF2-40B4-BE49-F238E27FC236}">
                  <a16:creationId xmlns:a16="http://schemas.microsoft.com/office/drawing/2014/main" id="{28A90CEE-A77E-D29C-A210-6BA75FC5ABA3}"/>
                </a:ext>
              </a:extLst>
            </p:cNvPr>
            <p:cNvSpPr>
              <a:spLocks noChangeArrowheads="1"/>
            </p:cNvSpPr>
            <p:nvPr/>
          </p:nvSpPr>
          <p:spPr bwMode="auto">
            <a:xfrm>
              <a:off x="4331" y="263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8977" name="Rectangle 17">
              <a:extLst>
                <a:ext uri="{FF2B5EF4-FFF2-40B4-BE49-F238E27FC236}">
                  <a16:creationId xmlns:a16="http://schemas.microsoft.com/office/drawing/2014/main" id="{DA494A9C-3125-B998-6287-BA19FE422BB9}"/>
                </a:ext>
              </a:extLst>
            </p:cNvPr>
            <p:cNvSpPr>
              <a:spLocks noChangeArrowheads="1"/>
            </p:cNvSpPr>
            <p:nvPr/>
          </p:nvSpPr>
          <p:spPr bwMode="auto">
            <a:xfrm>
              <a:off x="4321" y="277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8978" name="Rectangle 18">
              <a:extLst>
                <a:ext uri="{FF2B5EF4-FFF2-40B4-BE49-F238E27FC236}">
                  <a16:creationId xmlns:a16="http://schemas.microsoft.com/office/drawing/2014/main" id="{2FB287BC-BC8B-D559-8383-930FDF4F3E8F}"/>
                </a:ext>
              </a:extLst>
            </p:cNvPr>
            <p:cNvSpPr>
              <a:spLocks noChangeArrowheads="1"/>
            </p:cNvSpPr>
            <p:nvPr/>
          </p:nvSpPr>
          <p:spPr bwMode="auto">
            <a:xfrm>
              <a:off x="3909" y="289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38979" name="Rectangle 19">
              <a:extLst>
                <a:ext uri="{FF2B5EF4-FFF2-40B4-BE49-F238E27FC236}">
                  <a16:creationId xmlns:a16="http://schemas.microsoft.com/office/drawing/2014/main" id="{4112E8A1-970F-CBE2-918F-E95864F7C1D2}"/>
                </a:ext>
              </a:extLst>
            </p:cNvPr>
            <p:cNvSpPr>
              <a:spLocks noChangeArrowheads="1"/>
            </p:cNvSpPr>
            <p:nvPr/>
          </p:nvSpPr>
          <p:spPr bwMode="auto">
            <a:xfrm>
              <a:off x="3430" y="277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38980" name="Rectangle 20">
              <a:extLst>
                <a:ext uri="{FF2B5EF4-FFF2-40B4-BE49-F238E27FC236}">
                  <a16:creationId xmlns:a16="http://schemas.microsoft.com/office/drawing/2014/main" id="{2915FD4F-1B92-6EFC-C5B3-4AD614AB31A4}"/>
                </a:ext>
              </a:extLst>
            </p:cNvPr>
            <p:cNvSpPr>
              <a:spLocks noChangeArrowheads="1"/>
            </p:cNvSpPr>
            <p:nvPr/>
          </p:nvSpPr>
          <p:spPr bwMode="auto">
            <a:xfrm>
              <a:off x="3001" y="2599"/>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8981" name="Rectangle 21">
              <a:extLst>
                <a:ext uri="{FF2B5EF4-FFF2-40B4-BE49-F238E27FC236}">
                  <a16:creationId xmlns:a16="http://schemas.microsoft.com/office/drawing/2014/main" id="{794E4410-B8EF-BD14-D4E7-E55604EB6D69}"/>
                </a:ext>
              </a:extLst>
            </p:cNvPr>
            <p:cNvSpPr>
              <a:spLocks noChangeArrowheads="1"/>
            </p:cNvSpPr>
            <p:nvPr/>
          </p:nvSpPr>
          <p:spPr bwMode="auto">
            <a:xfrm>
              <a:off x="4272" y="291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8982" name="Rectangle 22">
              <a:extLst>
                <a:ext uri="{FF2B5EF4-FFF2-40B4-BE49-F238E27FC236}">
                  <a16:creationId xmlns:a16="http://schemas.microsoft.com/office/drawing/2014/main" id="{7F4E5AC6-DE5B-6FFC-805A-C616DFA4D7FF}"/>
                </a:ext>
              </a:extLst>
            </p:cNvPr>
            <p:cNvSpPr>
              <a:spLocks noChangeArrowheads="1"/>
            </p:cNvSpPr>
            <p:nvPr/>
          </p:nvSpPr>
          <p:spPr bwMode="auto">
            <a:xfrm>
              <a:off x="2942" y="291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8983" name="Rectangle 23">
              <a:extLst>
                <a:ext uri="{FF2B5EF4-FFF2-40B4-BE49-F238E27FC236}">
                  <a16:creationId xmlns:a16="http://schemas.microsoft.com/office/drawing/2014/main" id="{E6580C92-A64C-8BD4-7011-300A39B780DF}"/>
                </a:ext>
              </a:extLst>
            </p:cNvPr>
            <p:cNvSpPr>
              <a:spLocks noChangeArrowheads="1"/>
            </p:cNvSpPr>
            <p:nvPr/>
          </p:nvSpPr>
          <p:spPr bwMode="auto">
            <a:xfrm>
              <a:off x="2992" y="273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2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38984" name="Rectangle 24">
              <a:extLst>
                <a:ext uri="{FF2B5EF4-FFF2-40B4-BE49-F238E27FC236}">
                  <a16:creationId xmlns:a16="http://schemas.microsoft.com/office/drawing/2014/main" id="{FC274D24-42BE-D33E-4628-2F822A0BAC10}"/>
                </a:ext>
              </a:extLst>
            </p:cNvPr>
            <p:cNvSpPr>
              <a:spLocks noChangeArrowheads="1"/>
            </p:cNvSpPr>
            <p:nvPr/>
          </p:nvSpPr>
          <p:spPr bwMode="auto">
            <a:xfrm>
              <a:off x="5095" y="2769"/>
              <a:ext cx="17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gz</a:t>
              </a:r>
              <a:endParaRPr lang="en-US" altLang="en-US" sz="1800">
                <a:latin typeface="Arial" panose="020B0604020202020204" pitchFamily="34" charset="0"/>
              </a:endParaRPr>
            </a:p>
          </p:txBody>
        </p:sp>
        <p:sp>
          <p:nvSpPr>
            <p:cNvPr id="38985" name="Rectangle 25">
              <a:extLst>
                <a:ext uri="{FF2B5EF4-FFF2-40B4-BE49-F238E27FC236}">
                  <a16:creationId xmlns:a16="http://schemas.microsoft.com/office/drawing/2014/main" id="{62A29266-8C09-1119-5ECE-2367AE09E8BA}"/>
                </a:ext>
              </a:extLst>
            </p:cNvPr>
            <p:cNvSpPr>
              <a:spLocks noChangeArrowheads="1"/>
            </p:cNvSpPr>
            <p:nvPr/>
          </p:nvSpPr>
          <p:spPr bwMode="auto">
            <a:xfrm>
              <a:off x="4677" y="264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38986" name="Rectangle 26">
              <a:extLst>
                <a:ext uri="{FF2B5EF4-FFF2-40B4-BE49-F238E27FC236}">
                  <a16:creationId xmlns:a16="http://schemas.microsoft.com/office/drawing/2014/main" id="{78634C0F-921F-E110-AE5B-98DF57B5446D}"/>
                </a:ext>
              </a:extLst>
            </p:cNvPr>
            <p:cNvSpPr>
              <a:spLocks noChangeArrowheads="1"/>
            </p:cNvSpPr>
            <p:nvPr/>
          </p:nvSpPr>
          <p:spPr bwMode="auto">
            <a:xfrm>
              <a:off x="4228" y="2648"/>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8987" name="Rectangle 27">
              <a:extLst>
                <a:ext uri="{FF2B5EF4-FFF2-40B4-BE49-F238E27FC236}">
                  <a16:creationId xmlns:a16="http://schemas.microsoft.com/office/drawing/2014/main" id="{E8740FC2-F7FE-54AA-21C2-174400328E62}"/>
                </a:ext>
              </a:extLst>
            </p:cNvPr>
            <p:cNvSpPr>
              <a:spLocks noChangeArrowheads="1"/>
            </p:cNvSpPr>
            <p:nvPr/>
          </p:nvSpPr>
          <p:spPr bwMode="auto">
            <a:xfrm>
              <a:off x="3744" y="2769"/>
              <a:ext cx="17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gz</a:t>
              </a:r>
              <a:endParaRPr lang="en-US" altLang="en-US" sz="1800">
                <a:latin typeface="Arial" panose="020B0604020202020204" pitchFamily="34" charset="0"/>
              </a:endParaRPr>
            </a:p>
          </p:txBody>
        </p:sp>
        <p:sp>
          <p:nvSpPr>
            <p:cNvPr id="38988" name="Rectangle 28">
              <a:extLst>
                <a:ext uri="{FF2B5EF4-FFF2-40B4-BE49-F238E27FC236}">
                  <a16:creationId xmlns:a16="http://schemas.microsoft.com/office/drawing/2014/main" id="{5A4044F0-DFDE-B28F-A79E-445B222378A2}"/>
                </a:ext>
              </a:extLst>
            </p:cNvPr>
            <p:cNvSpPr>
              <a:spLocks noChangeArrowheads="1"/>
            </p:cNvSpPr>
            <p:nvPr/>
          </p:nvSpPr>
          <p:spPr bwMode="auto">
            <a:xfrm>
              <a:off x="3347" y="264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38989" name="Rectangle 29">
              <a:extLst>
                <a:ext uri="{FF2B5EF4-FFF2-40B4-BE49-F238E27FC236}">
                  <a16:creationId xmlns:a16="http://schemas.microsoft.com/office/drawing/2014/main" id="{55B59A64-B99A-4390-CAB0-B0AC9D718361}"/>
                </a:ext>
              </a:extLst>
            </p:cNvPr>
            <p:cNvSpPr>
              <a:spLocks noChangeArrowheads="1"/>
            </p:cNvSpPr>
            <p:nvPr/>
          </p:nvSpPr>
          <p:spPr bwMode="auto">
            <a:xfrm>
              <a:off x="2898" y="2611"/>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8990" name="Rectangle 30">
              <a:extLst>
                <a:ext uri="{FF2B5EF4-FFF2-40B4-BE49-F238E27FC236}">
                  <a16:creationId xmlns:a16="http://schemas.microsoft.com/office/drawing/2014/main" id="{AA57756F-4FE0-6E3C-358F-167772530726}"/>
                </a:ext>
              </a:extLst>
            </p:cNvPr>
            <p:cNvSpPr>
              <a:spLocks noChangeArrowheads="1"/>
            </p:cNvSpPr>
            <p:nvPr/>
          </p:nvSpPr>
          <p:spPr bwMode="auto">
            <a:xfrm>
              <a:off x="4912" y="275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8991" name="Rectangle 31">
              <a:extLst>
                <a:ext uri="{FF2B5EF4-FFF2-40B4-BE49-F238E27FC236}">
                  <a16:creationId xmlns:a16="http://schemas.microsoft.com/office/drawing/2014/main" id="{96A6FEF6-9E41-C061-3BB7-C3182A0B5AF5}"/>
                </a:ext>
              </a:extLst>
            </p:cNvPr>
            <p:cNvSpPr>
              <a:spLocks noChangeArrowheads="1"/>
            </p:cNvSpPr>
            <p:nvPr/>
          </p:nvSpPr>
          <p:spPr bwMode="auto">
            <a:xfrm>
              <a:off x="4470" y="275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8992" name="Rectangle 32">
              <a:extLst>
                <a:ext uri="{FF2B5EF4-FFF2-40B4-BE49-F238E27FC236}">
                  <a16:creationId xmlns:a16="http://schemas.microsoft.com/office/drawing/2014/main" id="{83E15DCD-3B6D-592F-9161-C464E69FBE71}"/>
                </a:ext>
              </a:extLst>
            </p:cNvPr>
            <p:cNvSpPr>
              <a:spLocks noChangeArrowheads="1"/>
            </p:cNvSpPr>
            <p:nvPr/>
          </p:nvSpPr>
          <p:spPr bwMode="auto">
            <a:xfrm>
              <a:off x="4043" y="275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8993" name="Rectangle 33">
              <a:extLst>
                <a:ext uri="{FF2B5EF4-FFF2-40B4-BE49-F238E27FC236}">
                  <a16:creationId xmlns:a16="http://schemas.microsoft.com/office/drawing/2014/main" id="{AD358AB0-7D3F-DE61-B647-5A3499DAD33E}"/>
                </a:ext>
              </a:extLst>
            </p:cNvPr>
            <p:cNvSpPr>
              <a:spLocks noChangeArrowheads="1"/>
            </p:cNvSpPr>
            <p:nvPr/>
          </p:nvSpPr>
          <p:spPr bwMode="auto">
            <a:xfrm>
              <a:off x="3561" y="275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8994" name="Rectangle 34">
              <a:extLst>
                <a:ext uri="{FF2B5EF4-FFF2-40B4-BE49-F238E27FC236}">
                  <a16:creationId xmlns:a16="http://schemas.microsoft.com/office/drawing/2014/main" id="{4CC8806D-7D10-21C1-7498-411356A700EE}"/>
                </a:ext>
              </a:extLst>
            </p:cNvPr>
            <p:cNvSpPr>
              <a:spLocks noChangeArrowheads="1"/>
            </p:cNvSpPr>
            <p:nvPr/>
          </p:nvSpPr>
          <p:spPr bwMode="auto">
            <a:xfrm>
              <a:off x="3141" y="275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8995" name="Rectangle 35">
              <a:extLst>
                <a:ext uri="{FF2B5EF4-FFF2-40B4-BE49-F238E27FC236}">
                  <a16:creationId xmlns:a16="http://schemas.microsoft.com/office/drawing/2014/main" id="{D870170A-6B77-F87B-B760-AD6E029143E9}"/>
                </a:ext>
              </a:extLst>
            </p:cNvPr>
            <p:cNvSpPr>
              <a:spLocks noChangeArrowheads="1"/>
            </p:cNvSpPr>
            <p:nvPr/>
          </p:nvSpPr>
          <p:spPr bwMode="auto">
            <a:xfrm>
              <a:off x="4690" y="289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38996" name="Rectangle 36">
              <a:extLst>
                <a:ext uri="{FF2B5EF4-FFF2-40B4-BE49-F238E27FC236}">
                  <a16:creationId xmlns:a16="http://schemas.microsoft.com/office/drawing/2014/main" id="{D6354785-EDFA-82A6-3BDC-B0FD6EAE3BAC}"/>
                </a:ext>
              </a:extLst>
            </p:cNvPr>
            <p:cNvSpPr>
              <a:spLocks noChangeArrowheads="1"/>
            </p:cNvSpPr>
            <p:nvPr/>
          </p:nvSpPr>
          <p:spPr bwMode="auto">
            <a:xfrm>
              <a:off x="3349" y="289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grpSp>
      <p:sp>
        <p:nvSpPr>
          <p:cNvPr id="140325" name="Line 37">
            <a:extLst>
              <a:ext uri="{FF2B5EF4-FFF2-40B4-BE49-F238E27FC236}">
                <a16:creationId xmlns:a16="http://schemas.microsoft.com/office/drawing/2014/main" id="{F817D273-AA8C-C460-9B07-D12941124168}"/>
              </a:ext>
            </a:extLst>
          </p:cNvPr>
          <p:cNvSpPr>
            <a:spLocks noChangeShapeType="1"/>
          </p:cNvSpPr>
          <p:nvPr/>
        </p:nvSpPr>
        <p:spPr bwMode="auto">
          <a:xfrm flipH="1">
            <a:off x="1908175" y="3789363"/>
            <a:ext cx="2808288" cy="1008062"/>
          </a:xfrm>
          <a:prstGeom prst="line">
            <a:avLst/>
          </a:prstGeom>
          <a:noFill/>
          <a:ln w="28575">
            <a:solidFill>
              <a:schemeClr val="accent2"/>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140326" name="Line 38">
            <a:extLst>
              <a:ext uri="{FF2B5EF4-FFF2-40B4-BE49-F238E27FC236}">
                <a16:creationId xmlns:a16="http://schemas.microsoft.com/office/drawing/2014/main" id="{34366FF4-A1AB-7D48-459C-248796842C9D}"/>
              </a:ext>
            </a:extLst>
          </p:cNvPr>
          <p:cNvSpPr>
            <a:spLocks noChangeShapeType="1"/>
          </p:cNvSpPr>
          <p:nvPr/>
        </p:nvSpPr>
        <p:spPr bwMode="auto">
          <a:xfrm flipH="1">
            <a:off x="4284663" y="3789363"/>
            <a:ext cx="1116012" cy="647700"/>
          </a:xfrm>
          <a:prstGeom prst="line">
            <a:avLst/>
          </a:prstGeom>
          <a:noFill/>
          <a:ln w="28575">
            <a:solidFill>
              <a:srgbClr val="0000FF"/>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140327" name="Line 39">
            <a:extLst>
              <a:ext uri="{FF2B5EF4-FFF2-40B4-BE49-F238E27FC236}">
                <a16:creationId xmlns:a16="http://schemas.microsoft.com/office/drawing/2014/main" id="{79F01274-FB44-8900-4692-BEC139D4C061}"/>
              </a:ext>
            </a:extLst>
          </p:cNvPr>
          <p:cNvSpPr>
            <a:spLocks noChangeShapeType="1"/>
          </p:cNvSpPr>
          <p:nvPr/>
        </p:nvSpPr>
        <p:spPr bwMode="auto">
          <a:xfrm flipH="1">
            <a:off x="6011863" y="3716338"/>
            <a:ext cx="180975" cy="433387"/>
          </a:xfrm>
          <a:prstGeom prst="line">
            <a:avLst/>
          </a:prstGeom>
          <a:noFill/>
          <a:ln w="28575">
            <a:solidFill>
              <a:srgbClr val="FF33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140328" name="Text Box 40">
            <a:extLst>
              <a:ext uri="{FF2B5EF4-FFF2-40B4-BE49-F238E27FC236}">
                <a16:creationId xmlns:a16="http://schemas.microsoft.com/office/drawing/2014/main" id="{F41CB40C-74B3-E51C-CEC2-73A5239E449E}"/>
              </a:ext>
            </a:extLst>
          </p:cNvPr>
          <p:cNvSpPr txBox="1">
            <a:spLocks noChangeArrowheads="1"/>
          </p:cNvSpPr>
          <p:nvPr/>
        </p:nvSpPr>
        <p:spPr bwMode="auto">
          <a:xfrm>
            <a:off x="431800" y="4748213"/>
            <a:ext cx="83883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50000"/>
              </a:spcBef>
              <a:buClrTx/>
              <a:buSzTx/>
              <a:buFontTx/>
              <a:buNone/>
            </a:pPr>
            <a:r>
              <a:rPr lang="sr-Latn-CS" altLang="en-US" sz="1600" b="1">
                <a:solidFill>
                  <a:schemeClr val="accent2"/>
                </a:solidFill>
                <a:latin typeface="Arial" panose="020B0604020202020204" pitchFamily="34" charset="0"/>
              </a:rPr>
              <a:t>Brzinska visina – visina sa koje treba da padne fluidni delić da bi postigao brzinu v</a:t>
            </a:r>
            <a:endParaRPr lang="en-US" altLang="en-US" sz="1600" b="1">
              <a:solidFill>
                <a:schemeClr val="accent2"/>
              </a:solidFill>
              <a:latin typeface="Arial" panose="020B0604020202020204" pitchFamily="34" charset="0"/>
            </a:endParaRPr>
          </a:p>
        </p:txBody>
      </p:sp>
      <p:sp>
        <p:nvSpPr>
          <p:cNvPr id="140329" name="Text Box 41">
            <a:extLst>
              <a:ext uri="{FF2B5EF4-FFF2-40B4-BE49-F238E27FC236}">
                <a16:creationId xmlns:a16="http://schemas.microsoft.com/office/drawing/2014/main" id="{84DCBF12-7C74-B340-402D-605E07B0F1BF}"/>
              </a:ext>
            </a:extLst>
          </p:cNvPr>
          <p:cNvSpPr txBox="1">
            <a:spLocks noChangeArrowheads="1"/>
          </p:cNvSpPr>
          <p:nvPr/>
        </p:nvSpPr>
        <p:spPr bwMode="auto">
          <a:xfrm>
            <a:off x="3419475" y="4437063"/>
            <a:ext cx="39608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50000"/>
              </a:spcBef>
              <a:buClrTx/>
              <a:buSzTx/>
              <a:buFontTx/>
              <a:buNone/>
            </a:pPr>
            <a:r>
              <a:rPr lang="sr-Latn-CS" altLang="en-US" sz="1600" b="1">
                <a:solidFill>
                  <a:srgbClr val="0000FF"/>
                </a:solidFill>
                <a:latin typeface="Arial" panose="020B0604020202020204" pitchFamily="34" charset="0"/>
              </a:rPr>
              <a:t>Pijezometrijksa visina – visina pritiska</a:t>
            </a:r>
            <a:endParaRPr lang="en-US" altLang="en-US" sz="1600" b="1">
              <a:solidFill>
                <a:srgbClr val="0000FF"/>
              </a:solidFill>
              <a:latin typeface="Arial" panose="020B0604020202020204" pitchFamily="34" charset="0"/>
            </a:endParaRPr>
          </a:p>
        </p:txBody>
      </p:sp>
      <p:sp>
        <p:nvSpPr>
          <p:cNvPr id="140330" name="Text Box 42">
            <a:extLst>
              <a:ext uri="{FF2B5EF4-FFF2-40B4-BE49-F238E27FC236}">
                <a16:creationId xmlns:a16="http://schemas.microsoft.com/office/drawing/2014/main" id="{5632436B-097A-A93B-730D-1DF3FFEDAF01}"/>
              </a:ext>
            </a:extLst>
          </p:cNvPr>
          <p:cNvSpPr txBox="1">
            <a:spLocks noChangeArrowheads="1"/>
          </p:cNvSpPr>
          <p:nvPr/>
        </p:nvSpPr>
        <p:spPr bwMode="auto">
          <a:xfrm>
            <a:off x="5038725" y="4113213"/>
            <a:ext cx="3889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50000"/>
              </a:spcBef>
              <a:buClrTx/>
              <a:buSzTx/>
              <a:buFontTx/>
              <a:buNone/>
            </a:pPr>
            <a:r>
              <a:rPr lang="sr-Latn-CS" altLang="en-US" sz="1600" b="1">
                <a:solidFill>
                  <a:srgbClr val="FF3300"/>
                </a:solidFill>
                <a:latin typeface="Arial" panose="020B0604020202020204" pitchFamily="34" charset="0"/>
              </a:rPr>
              <a:t>Geodezijska visina - visina položaja</a:t>
            </a:r>
            <a:endParaRPr lang="en-US" altLang="en-US" sz="1600" b="1">
              <a:solidFill>
                <a:srgbClr val="FF3300"/>
              </a:solidFill>
              <a:latin typeface="Arial" panose="020B0604020202020204" pitchFamily="34" charset="0"/>
            </a:endParaRPr>
          </a:p>
        </p:txBody>
      </p:sp>
      <p:sp>
        <p:nvSpPr>
          <p:cNvPr id="140331" name="AutoShape 43">
            <a:extLst>
              <a:ext uri="{FF2B5EF4-FFF2-40B4-BE49-F238E27FC236}">
                <a16:creationId xmlns:a16="http://schemas.microsoft.com/office/drawing/2014/main" id="{5D6700CB-4880-4F20-57F5-1A301CF467EF}"/>
              </a:ext>
            </a:extLst>
          </p:cNvPr>
          <p:cNvSpPr>
            <a:spLocks noChangeArrowheads="1"/>
          </p:cNvSpPr>
          <p:nvPr/>
        </p:nvSpPr>
        <p:spPr bwMode="auto">
          <a:xfrm>
            <a:off x="306388" y="5229225"/>
            <a:ext cx="8532812" cy="917575"/>
          </a:xfrm>
          <a:prstGeom prst="roundRect">
            <a:avLst>
              <a:gd name="adj" fmla="val 16667"/>
            </a:avLst>
          </a:prstGeom>
          <a:solidFill>
            <a:srgbClr val="FFCC00"/>
          </a:solidFill>
          <a:ln w="28575">
            <a:solidFill>
              <a:srgbClr val="FF6600"/>
            </a:solidFill>
            <a:round/>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140332" name="Text Box 44">
            <a:extLst>
              <a:ext uri="{FF2B5EF4-FFF2-40B4-BE49-F238E27FC236}">
                <a16:creationId xmlns:a16="http://schemas.microsoft.com/office/drawing/2014/main" id="{1E65F506-1938-45E0-2F01-16FF392E03B6}"/>
              </a:ext>
            </a:extLst>
          </p:cNvPr>
          <p:cNvSpPr txBox="1">
            <a:spLocks noChangeArrowheads="1"/>
          </p:cNvSpPr>
          <p:nvPr/>
        </p:nvSpPr>
        <p:spPr bwMode="auto">
          <a:xfrm>
            <a:off x="322263" y="5240338"/>
            <a:ext cx="8497887"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Pri stacionarnom strujanju nestišljivog fluida u polju konzervativnih sila zbir brzinske, pijezometrijske i geodezijske visine za svaki delić fluida ne zavisi od vremena i ima istu vrednost u svakoj tački putanje delića. </a:t>
            </a:r>
          </a:p>
        </p:txBody>
      </p:sp>
      <p:grpSp>
        <p:nvGrpSpPr>
          <p:cNvPr id="3" name="Group 49">
            <a:extLst>
              <a:ext uri="{FF2B5EF4-FFF2-40B4-BE49-F238E27FC236}">
                <a16:creationId xmlns:a16="http://schemas.microsoft.com/office/drawing/2014/main" id="{320F1ACB-30CA-72A5-7DEA-E096F894EB64}"/>
              </a:ext>
            </a:extLst>
          </p:cNvPr>
          <p:cNvGrpSpPr>
            <a:grpSpLocks noChangeAspect="1"/>
          </p:cNvGrpSpPr>
          <p:nvPr/>
        </p:nvGrpSpPr>
        <p:grpSpPr bwMode="auto">
          <a:xfrm>
            <a:off x="8280400" y="2168525"/>
            <a:ext cx="485775" cy="673100"/>
            <a:chOff x="5216" y="1366"/>
            <a:chExt cx="306" cy="424"/>
          </a:xfrm>
        </p:grpSpPr>
        <p:sp>
          <p:nvSpPr>
            <p:cNvPr id="38966" name="AutoShape 48">
              <a:extLst>
                <a:ext uri="{FF2B5EF4-FFF2-40B4-BE49-F238E27FC236}">
                  <a16:creationId xmlns:a16="http://schemas.microsoft.com/office/drawing/2014/main" id="{4BC3203A-8678-1E45-31C0-51F9CAF133EE}"/>
                </a:ext>
              </a:extLst>
            </p:cNvPr>
            <p:cNvSpPr>
              <a:spLocks noChangeAspect="1" noChangeArrowheads="1" noTextEdit="1"/>
            </p:cNvSpPr>
            <p:nvPr/>
          </p:nvSpPr>
          <p:spPr bwMode="auto">
            <a:xfrm>
              <a:off x="5216" y="1366"/>
              <a:ext cx="306" cy="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67" name="Line 50">
              <a:extLst>
                <a:ext uri="{FF2B5EF4-FFF2-40B4-BE49-F238E27FC236}">
                  <a16:creationId xmlns:a16="http://schemas.microsoft.com/office/drawing/2014/main" id="{952E4299-80A9-6D28-F7AE-9CAEAF73E869}"/>
                </a:ext>
              </a:extLst>
            </p:cNvPr>
            <p:cNvSpPr>
              <a:spLocks noChangeShapeType="1"/>
            </p:cNvSpPr>
            <p:nvPr/>
          </p:nvSpPr>
          <p:spPr bwMode="auto">
            <a:xfrm flipH="1">
              <a:off x="5234" y="1387"/>
              <a:ext cx="273" cy="384"/>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8968" name="Rectangle 51">
              <a:extLst>
                <a:ext uri="{FF2B5EF4-FFF2-40B4-BE49-F238E27FC236}">
                  <a16:creationId xmlns:a16="http://schemas.microsoft.com/office/drawing/2014/main" id="{13263DA6-4BF0-952B-72AC-835751858C66}"/>
                </a:ext>
              </a:extLst>
            </p:cNvPr>
            <p:cNvSpPr>
              <a:spLocks noChangeArrowheads="1"/>
            </p:cNvSpPr>
            <p:nvPr/>
          </p:nvSpPr>
          <p:spPr bwMode="auto">
            <a:xfrm>
              <a:off x="5397" y="1555"/>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g</a:t>
              </a:r>
              <a:endParaRPr lang="en-US" altLang="en-US" sz="1800">
                <a:latin typeface="Arial" panose="020B0604020202020204" pitchFamily="34" charset="0"/>
              </a:endParaRPr>
            </a:p>
          </p:txBody>
        </p:sp>
      </p:grpSp>
      <p:grpSp>
        <p:nvGrpSpPr>
          <p:cNvPr id="4" name="Group 54">
            <a:extLst>
              <a:ext uri="{FF2B5EF4-FFF2-40B4-BE49-F238E27FC236}">
                <a16:creationId xmlns:a16="http://schemas.microsoft.com/office/drawing/2014/main" id="{81C85936-31DB-64A0-DF07-722078FD9E56}"/>
              </a:ext>
            </a:extLst>
          </p:cNvPr>
          <p:cNvGrpSpPr>
            <a:grpSpLocks noChangeAspect="1"/>
          </p:cNvGrpSpPr>
          <p:nvPr/>
        </p:nvGrpSpPr>
        <p:grpSpPr bwMode="auto">
          <a:xfrm>
            <a:off x="4668838" y="3008313"/>
            <a:ext cx="3790950" cy="889000"/>
            <a:chOff x="1686" y="1882"/>
            <a:chExt cx="2388" cy="560"/>
          </a:xfrm>
        </p:grpSpPr>
        <p:sp>
          <p:nvSpPr>
            <p:cNvPr id="38934" name="AutoShape 53">
              <a:extLst>
                <a:ext uri="{FF2B5EF4-FFF2-40B4-BE49-F238E27FC236}">
                  <a16:creationId xmlns:a16="http://schemas.microsoft.com/office/drawing/2014/main" id="{378EE5FC-78BA-2241-953B-0C5BEE5AB5BA}"/>
                </a:ext>
              </a:extLst>
            </p:cNvPr>
            <p:cNvSpPr>
              <a:spLocks noChangeAspect="1" noChangeArrowheads="1" noTextEdit="1"/>
            </p:cNvSpPr>
            <p:nvPr/>
          </p:nvSpPr>
          <p:spPr bwMode="auto">
            <a:xfrm>
              <a:off x="1686" y="1882"/>
              <a:ext cx="2388" cy="5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8935" name="Line 55">
              <a:extLst>
                <a:ext uri="{FF2B5EF4-FFF2-40B4-BE49-F238E27FC236}">
                  <a16:creationId xmlns:a16="http://schemas.microsoft.com/office/drawing/2014/main" id="{3A595302-626F-17FB-80E8-356F786654E8}"/>
                </a:ext>
              </a:extLst>
            </p:cNvPr>
            <p:cNvSpPr>
              <a:spLocks noChangeShapeType="1"/>
            </p:cNvSpPr>
            <p:nvPr/>
          </p:nvSpPr>
          <p:spPr bwMode="auto">
            <a:xfrm>
              <a:off x="1702" y="2183"/>
              <a:ext cx="220"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8936" name="Line 56">
              <a:extLst>
                <a:ext uri="{FF2B5EF4-FFF2-40B4-BE49-F238E27FC236}">
                  <a16:creationId xmlns:a16="http://schemas.microsoft.com/office/drawing/2014/main" id="{E56CCEA3-367E-32B9-B1C0-9EAD70712FB3}"/>
                </a:ext>
              </a:extLst>
            </p:cNvPr>
            <p:cNvSpPr>
              <a:spLocks noChangeShapeType="1"/>
            </p:cNvSpPr>
            <p:nvPr/>
          </p:nvSpPr>
          <p:spPr bwMode="auto">
            <a:xfrm>
              <a:off x="2159" y="2183"/>
              <a:ext cx="21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8937" name="Line 57">
              <a:extLst>
                <a:ext uri="{FF2B5EF4-FFF2-40B4-BE49-F238E27FC236}">
                  <a16:creationId xmlns:a16="http://schemas.microsoft.com/office/drawing/2014/main" id="{BE818425-BF6D-B4FB-7F4E-AFABF9B559EA}"/>
                </a:ext>
              </a:extLst>
            </p:cNvPr>
            <p:cNvSpPr>
              <a:spLocks noChangeShapeType="1"/>
            </p:cNvSpPr>
            <p:nvPr/>
          </p:nvSpPr>
          <p:spPr bwMode="auto">
            <a:xfrm>
              <a:off x="3004" y="2183"/>
              <a:ext cx="22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8938" name="Line 58">
              <a:extLst>
                <a:ext uri="{FF2B5EF4-FFF2-40B4-BE49-F238E27FC236}">
                  <a16:creationId xmlns:a16="http://schemas.microsoft.com/office/drawing/2014/main" id="{E43F7CAA-22D9-5345-3E20-2244ECDBBB76}"/>
                </a:ext>
              </a:extLst>
            </p:cNvPr>
            <p:cNvSpPr>
              <a:spLocks noChangeShapeType="1"/>
            </p:cNvSpPr>
            <p:nvPr/>
          </p:nvSpPr>
          <p:spPr bwMode="auto">
            <a:xfrm>
              <a:off x="3461" y="2183"/>
              <a:ext cx="220"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8939" name="Rectangle 59">
              <a:extLst>
                <a:ext uri="{FF2B5EF4-FFF2-40B4-BE49-F238E27FC236}">
                  <a16:creationId xmlns:a16="http://schemas.microsoft.com/office/drawing/2014/main" id="{23139A2E-9A3C-B365-CB5F-99FF01F32852}"/>
                </a:ext>
              </a:extLst>
            </p:cNvPr>
            <p:cNvSpPr>
              <a:spLocks noChangeArrowheads="1"/>
            </p:cNvSpPr>
            <p:nvPr/>
          </p:nvSpPr>
          <p:spPr bwMode="auto">
            <a:xfrm>
              <a:off x="4002" y="218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8940" name="Rectangle 60">
              <a:extLst>
                <a:ext uri="{FF2B5EF4-FFF2-40B4-BE49-F238E27FC236}">
                  <a16:creationId xmlns:a16="http://schemas.microsoft.com/office/drawing/2014/main" id="{80B81B28-25DB-CC8E-F112-E77F138CDF5D}"/>
                </a:ext>
              </a:extLst>
            </p:cNvPr>
            <p:cNvSpPr>
              <a:spLocks noChangeArrowheads="1"/>
            </p:cNvSpPr>
            <p:nvPr/>
          </p:nvSpPr>
          <p:spPr bwMode="auto">
            <a:xfrm>
              <a:off x="3597" y="206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8941" name="Rectangle 61">
              <a:extLst>
                <a:ext uri="{FF2B5EF4-FFF2-40B4-BE49-F238E27FC236}">
                  <a16:creationId xmlns:a16="http://schemas.microsoft.com/office/drawing/2014/main" id="{C158D372-E138-2972-0DBE-C1683E58D488}"/>
                </a:ext>
              </a:extLst>
            </p:cNvPr>
            <p:cNvSpPr>
              <a:spLocks noChangeArrowheads="1"/>
            </p:cNvSpPr>
            <p:nvPr/>
          </p:nvSpPr>
          <p:spPr bwMode="auto">
            <a:xfrm>
              <a:off x="3129" y="1927"/>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8942" name="Rectangle 62">
              <a:extLst>
                <a:ext uri="{FF2B5EF4-FFF2-40B4-BE49-F238E27FC236}">
                  <a16:creationId xmlns:a16="http://schemas.microsoft.com/office/drawing/2014/main" id="{E617CE65-1FE5-96C3-7F49-6406C9CEE491}"/>
                </a:ext>
              </a:extLst>
            </p:cNvPr>
            <p:cNvSpPr>
              <a:spLocks noChangeArrowheads="1"/>
            </p:cNvSpPr>
            <p:nvPr/>
          </p:nvSpPr>
          <p:spPr bwMode="auto">
            <a:xfrm>
              <a:off x="3118" y="206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8943" name="Rectangle 63">
              <a:extLst>
                <a:ext uri="{FF2B5EF4-FFF2-40B4-BE49-F238E27FC236}">
                  <a16:creationId xmlns:a16="http://schemas.microsoft.com/office/drawing/2014/main" id="{DADF91C0-9CBD-22F4-D174-B1E50E5A7346}"/>
                </a:ext>
              </a:extLst>
            </p:cNvPr>
            <p:cNvSpPr>
              <a:spLocks noChangeArrowheads="1"/>
            </p:cNvSpPr>
            <p:nvPr/>
          </p:nvSpPr>
          <p:spPr bwMode="auto">
            <a:xfrm>
              <a:off x="2687" y="218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38944" name="Rectangle 64">
              <a:extLst>
                <a:ext uri="{FF2B5EF4-FFF2-40B4-BE49-F238E27FC236}">
                  <a16:creationId xmlns:a16="http://schemas.microsoft.com/office/drawing/2014/main" id="{B0324259-18BF-FA2C-3FBD-B777A45DEA6D}"/>
                </a:ext>
              </a:extLst>
            </p:cNvPr>
            <p:cNvSpPr>
              <a:spLocks noChangeArrowheads="1"/>
            </p:cNvSpPr>
            <p:nvPr/>
          </p:nvSpPr>
          <p:spPr bwMode="auto">
            <a:xfrm>
              <a:off x="2293" y="206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38945" name="Rectangle 65">
              <a:extLst>
                <a:ext uri="{FF2B5EF4-FFF2-40B4-BE49-F238E27FC236}">
                  <a16:creationId xmlns:a16="http://schemas.microsoft.com/office/drawing/2014/main" id="{F8F3D92C-FB6A-A8FD-5732-AC9E38A666E5}"/>
                </a:ext>
              </a:extLst>
            </p:cNvPr>
            <p:cNvSpPr>
              <a:spLocks noChangeArrowheads="1"/>
            </p:cNvSpPr>
            <p:nvPr/>
          </p:nvSpPr>
          <p:spPr bwMode="auto">
            <a:xfrm>
              <a:off x="1826" y="189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8946" name="Rectangle 66">
              <a:extLst>
                <a:ext uri="{FF2B5EF4-FFF2-40B4-BE49-F238E27FC236}">
                  <a16:creationId xmlns:a16="http://schemas.microsoft.com/office/drawing/2014/main" id="{F9536082-43B3-091C-73BF-23A00EAAC17A}"/>
                </a:ext>
              </a:extLst>
            </p:cNvPr>
            <p:cNvSpPr>
              <a:spLocks noChangeArrowheads="1"/>
            </p:cNvSpPr>
            <p:nvPr/>
          </p:nvSpPr>
          <p:spPr bwMode="auto">
            <a:xfrm>
              <a:off x="3010" y="2205"/>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8947" name="Rectangle 67">
              <a:extLst>
                <a:ext uri="{FF2B5EF4-FFF2-40B4-BE49-F238E27FC236}">
                  <a16:creationId xmlns:a16="http://schemas.microsoft.com/office/drawing/2014/main" id="{17693549-010E-65B0-3A94-8CAF752FE083}"/>
                </a:ext>
              </a:extLst>
            </p:cNvPr>
            <p:cNvSpPr>
              <a:spLocks noChangeArrowheads="1"/>
            </p:cNvSpPr>
            <p:nvPr/>
          </p:nvSpPr>
          <p:spPr bwMode="auto">
            <a:xfrm>
              <a:off x="1707" y="2205"/>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8948" name="Rectangle 68">
              <a:extLst>
                <a:ext uri="{FF2B5EF4-FFF2-40B4-BE49-F238E27FC236}">
                  <a16:creationId xmlns:a16="http://schemas.microsoft.com/office/drawing/2014/main" id="{E4B40803-0D27-2F4B-0307-0AC7A0869D89}"/>
                </a:ext>
              </a:extLst>
            </p:cNvPr>
            <p:cNvSpPr>
              <a:spLocks noChangeArrowheads="1"/>
            </p:cNvSpPr>
            <p:nvPr/>
          </p:nvSpPr>
          <p:spPr bwMode="auto">
            <a:xfrm>
              <a:off x="1817" y="202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2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38949" name="Rectangle 69">
              <a:extLst>
                <a:ext uri="{FF2B5EF4-FFF2-40B4-BE49-F238E27FC236}">
                  <a16:creationId xmlns:a16="http://schemas.microsoft.com/office/drawing/2014/main" id="{49A0F8D7-8BED-07FF-9ADA-FDC4ED81C058}"/>
                </a:ext>
              </a:extLst>
            </p:cNvPr>
            <p:cNvSpPr>
              <a:spLocks noChangeArrowheads="1"/>
            </p:cNvSpPr>
            <p:nvPr/>
          </p:nvSpPr>
          <p:spPr bwMode="auto">
            <a:xfrm>
              <a:off x="3921" y="2060"/>
              <a:ext cx="7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z</a:t>
              </a:r>
              <a:endParaRPr lang="en-US" altLang="en-US" sz="1800">
                <a:latin typeface="Arial" panose="020B0604020202020204" pitchFamily="34" charset="0"/>
              </a:endParaRPr>
            </a:p>
          </p:txBody>
        </p:sp>
        <p:sp>
          <p:nvSpPr>
            <p:cNvPr id="38950" name="Rectangle 70">
              <a:extLst>
                <a:ext uri="{FF2B5EF4-FFF2-40B4-BE49-F238E27FC236}">
                  <a16:creationId xmlns:a16="http://schemas.microsoft.com/office/drawing/2014/main" id="{FA2BA425-9FC8-0C48-458F-8B0B96FB76EB}"/>
                </a:ext>
              </a:extLst>
            </p:cNvPr>
            <p:cNvSpPr>
              <a:spLocks noChangeArrowheads="1"/>
            </p:cNvSpPr>
            <p:nvPr/>
          </p:nvSpPr>
          <p:spPr bwMode="auto">
            <a:xfrm>
              <a:off x="3577" y="220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g</a:t>
              </a:r>
              <a:endParaRPr lang="en-US" altLang="en-US" sz="1800">
                <a:latin typeface="Arial" panose="020B0604020202020204" pitchFamily="34" charset="0"/>
              </a:endParaRPr>
            </a:p>
          </p:txBody>
        </p:sp>
        <p:sp>
          <p:nvSpPr>
            <p:cNvPr id="38951" name="Rectangle 71">
              <a:extLst>
                <a:ext uri="{FF2B5EF4-FFF2-40B4-BE49-F238E27FC236}">
                  <a16:creationId xmlns:a16="http://schemas.microsoft.com/office/drawing/2014/main" id="{03C76E34-98DD-C1E1-7429-2D92850096E2}"/>
                </a:ext>
              </a:extLst>
            </p:cNvPr>
            <p:cNvSpPr>
              <a:spLocks noChangeArrowheads="1"/>
            </p:cNvSpPr>
            <p:nvPr/>
          </p:nvSpPr>
          <p:spPr bwMode="auto">
            <a:xfrm>
              <a:off x="3501" y="193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38952" name="Rectangle 72">
              <a:extLst>
                <a:ext uri="{FF2B5EF4-FFF2-40B4-BE49-F238E27FC236}">
                  <a16:creationId xmlns:a16="http://schemas.microsoft.com/office/drawing/2014/main" id="{84E34C98-59AF-0C7E-4421-2D52AA0D70E3}"/>
                </a:ext>
              </a:extLst>
            </p:cNvPr>
            <p:cNvSpPr>
              <a:spLocks noChangeArrowheads="1"/>
            </p:cNvSpPr>
            <p:nvPr/>
          </p:nvSpPr>
          <p:spPr bwMode="auto">
            <a:xfrm>
              <a:off x="3121" y="220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g</a:t>
              </a:r>
              <a:endParaRPr lang="en-US" altLang="en-US" sz="1800">
                <a:latin typeface="Arial" panose="020B0604020202020204" pitchFamily="34" charset="0"/>
              </a:endParaRPr>
            </a:p>
          </p:txBody>
        </p:sp>
        <p:sp>
          <p:nvSpPr>
            <p:cNvPr id="38953" name="Rectangle 73">
              <a:extLst>
                <a:ext uri="{FF2B5EF4-FFF2-40B4-BE49-F238E27FC236}">
                  <a16:creationId xmlns:a16="http://schemas.microsoft.com/office/drawing/2014/main" id="{AE4354B8-0E12-9FC6-E542-D0068B048240}"/>
                </a:ext>
              </a:extLst>
            </p:cNvPr>
            <p:cNvSpPr>
              <a:spLocks noChangeArrowheads="1"/>
            </p:cNvSpPr>
            <p:nvPr/>
          </p:nvSpPr>
          <p:spPr bwMode="auto">
            <a:xfrm>
              <a:off x="3025" y="1939"/>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8954" name="Rectangle 74">
              <a:extLst>
                <a:ext uri="{FF2B5EF4-FFF2-40B4-BE49-F238E27FC236}">
                  <a16:creationId xmlns:a16="http://schemas.microsoft.com/office/drawing/2014/main" id="{ABFFB2B9-BB80-95C4-2F5B-D1C1CEF7CB99}"/>
                </a:ext>
              </a:extLst>
            </p:cNvPr>
            <p:cNvSpPr>
              <a:spLocks noChangeArrowheads="1"/>
            </p:cNvSpPr>
            <p:nvPr/>
          </p:nvSpPr>
          <p:spPr bwMode="auto">
            <a:xfrm>
              <a:off x="2618" y="2060"/>
              <a:ext cx="7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z</a:t>
              </a:r>
              <a:endParaRPr lang="en-US" altLang="en-US" sz="1800">
                <a:latin typeface="Arial" panose="020B0604020202020204" pitchFamily="34" charset="0"/>
              </a:endParaRPr>
            </a:p>
          </p:txBody>
        </p:sp>
        <p:sp>
          <p:nvSpPr>
            <p:cNvPr id="38955" name="Rectangle 75">
              <a:extLst>
                <a:ext uri="{FF2B5EF4-FFF2-40B4-BE49-F238E27FC236}">
                  <a16:creationId xmlns:a16="http://schemas.microsoft.com/office/drawing/2014/main" id="{480468BD-C3CF-02DD-B2BB-C3E9C68E6294}"/>
                </a:ext>
              </a:extLst>
            </p:cNvPr>
            <p:cNvSpPr>
              <a:spLocks noChangeArrowheads="1"/>
            </p:cNvSpPr>
            <p:nvPr/>
          </p:nvSpPr>
          <p:spPr bwMode="auto">
            <a:xfrm>
              <a:off x="2275" y="220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g</a:t>
              </a:r>
              <a:endParaRPr lang="en-US" altLang="en-US" sz="1800">
                <a:latin typeface="Arial" panose="020B0604020202020204" pitchFamily="34" charset="0"/>
              </a:endParaRPr>
            </a:p>
          </p:txBody>
        </p:sp>
        <p:sp>
          <p:nvSpPr>
            <p:cNvPr id="38956" name="Rectangle 76">
              <a:extLst>
                <a:ext uri="{FF2B5EF4-FFF2-40B4-BE49-F238E27FC236}">
                  <a16:creationId xmlns:a16="http://schemas.microsoft.com/office/drawing/2014/main" id="{6482F27D-CAFE-0915-AE42-444DAA884380}"/>
                </a:ext>
              </a:extLst>
            </p:cNvPr>
            <p:cNvSpPr>
              <a:spLocks noChangeArrowheads="1"/>
            </p:cNvSpPr>
            <p:nvPr/>
          </p:nvSpPr>
          <p:spPr bwMode="auto">
            <a:xfrm>
              <a:off x="2208" y="193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38957" name="Rectangle 77">
              <a:extLst>
                <a:ext uri="{FF2B5EF4-FFF2-40B4-BE49-F238E27FC236}">
                  <a16:creationId xmlns:a16="http://schemas.microsoft.com/office/drawing/2014/main" id="{DF6B1990-A02D-CD65-7FD3-61499B50A96D}"/>
                </a:ext>
              </a:extLst>
            </p:cNvPr>
            <p:cNvSpPr>
              <a:spLocks noChangeArrowheads="1"/>
            </p:cNvSpPr>
            <p:nvPr/>
          </p:nvSpPr>
          <p:spPr bwMode="auto">
            <a:xfrm>
              <a:off x="1818" y="220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g</a:t>
              </a:r>
              <a:endParaRPr lang="en-US" altLang="en-US" sz="1800">
                <a:latin typeface="Arial" panose="020B0604020202020204" pitchFamily="34" charset="0"/>
              </a:endParaRPr>
            </a:p>
          </p:txBody>
        </p:sp>
        <p:sp>
          <p:nvSpPr>
            <p:cNvPr id="38958" name="Rectangle 78">
              <a:extLst>
                <a:ext uri="{FF2B5EF4-FFF2-40B4-BE49-F238E27FC236}">
                  <a16:creationId xmlns:a16="http://schemas.microsoft.com/office/drawing/2014/main" id="{53A26072-4C5F-F3E8-84B8-8347800160B6}"/>
                </a:ext>
              </a:extLst>
            </p:cNvPr>
            <p:cNvSpPr>
              <a:spLocks noChangeArrowheads="1"/>
            </p:cNvSpPr>
            <p:nvPr/>
          </p:nvSpPr>
          <p:spPr bwMode="auto">
            <a:xfrm>
              <a:off x="1723" y="1902"/>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8959" name="Rectangle 79">
              <a:extLst>
                <a:ext uri="{FF2B5EF4-FFF2-40B4-BE49-F238E27FC236}">
                  <a16:creationId xmlns:a16="http://schemas.microsoft.com/office/drawing/2014/main" id="{C479D394-9193-1726-E9C0-34959AFFBF13}"/>
                </a:ext>
              </a:extLst>
            </p:cNvPr>
            <p:cNvSpPr>
              <a:spLocks noChangeArrowheads="1"/>
            </p:cNvSpPr>
            <p:nvPr/>
          </p:nvSpPr>
          <p:spPr bwMode="auto">
            <a:xfrm>
              <a:off x="3744" y="204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8960" name="Rectangle 80">
              <a:extLst>
                <a:ext uri="{FF2B5EF4-FFF2-40B4-BE49-F238E27FC236}">
                  <a16:creationId xmlns:a16="http://schemas.microsoft.com/office/drawing/2014/main" id="{2F39C508-7A7F-7BD9-810F-F37657A3489B}"/>
                </a:ext>
              </a:extLst>
            </p:cNvPr>
            <p:cNvSpPr>
              <a:spLocks noChangeArrowheads="1"/>
            </p:cNvSpPr>
            <p:nvPr/>
          </p:nvSpPr>
          <p:spPr bwMode="auto">
            <a:xfrm>
              <a:off x="3288" y="204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8961" name="Rectangle 81">
              <a:extLst>
                <a:ext uri="{FF2B5EF4-FFF2-40B4-BE49-F238E27FC236}">
                  <a16:creationId xmlns:a16="http://schemas.microsoft.com/office/drawing/2014/main" id="{87D043BF-867C-2733-A294-C6E10DEBDFE2}"/>
                </a:ext>
              </a:extLst>
            </p:cNvPr>
            <p:cNvSpPr>
              <a:spLocks noChangeArrowheads="1"/>
            </p:cNvSpPr>
            <p:nvPr/>
          </p:nvSpPr>
          <p:spPr bwMode="auto">
            <a:xfrm>
              <a:off x="2822" y="204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8962" name="Rectangle 82">
              <a:extLst>
                <a:ext uri="{FF2B5EF4-FFF2-40B4-BE49-F238E27FC236}">
                  <a16:creationId xmlns:a16="http://schemas.microsoft.com/office/drawing/2014/main" id="{3AFE7802-0B65-4331-CC62-4256B5AC2C86}"/>
                </a:ext>
              </a:extLst>
            </p:cNvPr>
            <p:cNvSpPr>
              <a:spLocks noChangeArrowheads="1"/>
            </p:cNvSpPr>
            <p:nvPr/>
          </p:nvSpPr>
          <p:spPr bwMode="auto">
            <a:xfrm>
              <a:off x="2441" y="204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8963" name="Rectangle 83">
              <a:extLst>
                <a:ext uri="{FF2B5EF4-FFF2-40B4-BE49-F238E27FC236}">
                  <a16:creationId xmlns:a16="http://schemas.microsoft.com/office/drawing/2014/main" id="{C683F383-2A60-0263-9630-C5F2D6D62DE7}"/>
                </a:ext>
              </a:extLst>
            </p:cNvPr>
            <p:cNvSpPr>
              <a:spLocks noChangeArrowheads="1"/>
            </p:cNvSpPr>
            <p:nvPr/>
          </p:nvSpPr>
          <p:spPr bwMode="auto">
            <a:xfrm>
              <a:off x="1985" y="204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8964" name="Rectangle 84">
              <a:extLst>
                <a:ext uri="{FF2B5EF4-FFF2-40B4-BE49-F238E27FC236}">
                  <a16:creationId xmlns:a16="http://schemas.microsoft.com/office/drawing/2014/main" id="{86EE460D-9244-0E1C-4F4B-88F4E2EBC12C}"/>
                </a:ext>
              </a:extLst>
            </p:cNvPr>
            <p:cNvSpPr>
              <a:spLocks noChangeArrowheads="1"/>
            </p:cNvSpPr>
            <p:nvPr/>
          </p:nvSpPr>
          <p:spPr bwMode="auto">
            <a:xfrm>
              <a:off x="3472" y="218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38965" name="Rectangle 85">
              <a:extLst>
                <a:ext uri="{FF2B5EF4-FFF2-40B4-BE49-F238E27FC236}">
                  <a16:creationId xmlns:a16="http://schemas.microsoft.com/office/drawing/2014/main" id="{E7BEF76D-EE72-48E7-832E-0102B7E02B80}"/>
                </a:ext>
              </a:extLst>
            </p:cNvPr>
            <p:cNvSpPr>
              <a:spLocks noChangeArrowheads="1"/>
            </p:cNvSpPr>
            <p:nvPr/>
          </p:nvSpPr>
          <p:spPr bwMode="auto">
            <a:xfrm>
              <a:off x="2169" y="218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grpSp>
      <p:sp>
        <p:nvSpPr>
          <p:cNvPr id="140374" name="AutoShape 86">
            <a:extLst>
              <a:ext uri="{FF2B5EF4-FFF2-40B4-BE49-F238E27FC236}">
                <a16:creationId xmlns:a16="http://schemas.microsoft.com/office/drawing/2014/main" id="{A9E2E035-3DE5-6278-A0E3-3E4F3828C95F}"/>
              </a:ext>
            </a:extLst>
          </p:cNvPr>
          <p:cNvSpPr>
            <a:spLocks noChangeArrowheads="1"/>
          </p:cNvSpPr>
          <p:nvPr/>
        </p:nvSpPr>
        <p:spPr bwMode="auto">
          <a:xfrm rot="10800000" flipV="1">
            <a:off x="6372225" y="2744788"/>
            <a:ext cx="323850" cy="360362"/>
          </a:xfrm>
          <a:prstGeom prst="downArrow">
            <a:avLst>
              <a:gd name="adj1" fmla="val 50000"/>
              <a:gd name="adj2" fmla="val 27819"/>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38932" name="WordArt 87">
            <a:extLst>
              <a:ext uri="{FF2B5EF4-FFF2-40B4-BE49-F238E27FC236}">
                <a16:creationId xmlns:a16="http://schemas.microsoft.com/office/drawing/2014/main" id="{E1BBA90F-3C6E-39F1-B1BE-B65608FCE548}"/>
              </a:ext>
            </a:extLst>
          </p:cNvPr>
          <p:cNvSpPr>
            <a:spLocks noChangeArrowheads="1" noChangeShapeType="1" noTextEdit="1"/>
          </p:cNvSpPr>
          <p:nvPr/>
        </p:nvSpPr>
        <p:spPr bwMode="auto">
          <a:xfrm>
            <a:off x="287338" y="692150"/>
            <a:ext cx="8569325" cy="52705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BERNULIJEVA JEDNAČINA ZA NESTIŠLJIV FLUID</a:t>
            </a:r>
          </a:p>
        </p:txBody>
      </p:sp>
      <p:sp>
        <p:nvSpPr>
          <p:cNvPr id="38933" name="Footer Placeholder 1">
            <a:extLst>
              <a:ext uri="{FF2B5EF4-FFF2-40B4-BE49-F238E27FC236}">
                <a16:creationId xmlns:a16="http://schemas.microsoft.com/office/drawing/2014/main" id="{C250EAB8-7EC1-87BC-7D5D-A4BC1E130FFB}"/>
              </a:ext>
            </a:extLst>
          </p:cNvPr>
          <p:cNvSpPr>
            <a:spLocks noGrp="1" noChangeArrowheads="1"/>
          </p:cNvSpPr>
          <p:nvPr>
            <p:ph type="ftr" sz="quarter" idx="11"/>
          </p:nvPr>
        </p:nvSpPr>
        <p:spPr bwMode="auto">
          <a:xfrm>
            <a:off x="230188" y="6356350"/>
            <a:ext cx="5789612"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par>
                          <p:cTn id="8" fill="hold" nodeType="afterGroup">
                            <p:stCondLst>
                              <p:cond delay="500"/>
                            </p:stCondLst>
                            <p:childTnLst>
                              <p:par>
                                <p:cTn id="9" presetID="22" presetClass="entr" presetSubtype="1" fill="hold" nodeType="afterEffect">
                                  <p:stCondLst>
                                    <p:cond delay="0"/>
                                  </p:stCondLst>
                                  <p:childTnLst>
                                    <p:set>
                                      <p:cBhvr>
                                        <p:cTn id="10" dur="1" fill="hold">
                                          <p:stCondLst>
                                            <p:cond delay="0"/>
                                          </p:stCondLst>
                                        </p:cTn>
                                        <p:tgtEl>
                                          <p:spTgt spid="140374"/>
                                        </p:tgtEl>
                                        <p:attrNameLst>
                                          <p:attrName>style.visibility</p:attrName>
                                        </p:attrNameLst>
                                      </p:cBhvr>
                                      <p:to>
                                        <p:strVal val="visible"/>
                                      </p:to>
                                    </p:set>
                                    <p:animEffect transition="in" filter="wipe(up)">
                                      <p:cBhvr>
                                        <p:cTn id="11" dur="500"/>
                                        <p:tgtEl>
                                          <p:spTgt spid="140374"/>
                                        </p:tgtEl>
                                      </p:cBhvr>
                                    </p:animEffect>
                                  </p:childTnLst>
                                </p:cTn>
                              </p:par>
                            </p:childTnLst>
                          </p:cTn>
                        </p:par>
                        <p:par>
                          <p:cTn id="12" fill="hold" nodeType="afterGroup">
                            <p:stCondLst>
                              <p:cond delay="1000"/>
                            </p:stCondLst>
                            <p:childTnLst>
                              <p:par>
                                <p:cTn id="13" presetID="53"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1000" fill="hold"/>
                                        <p:tgtEl>
                                          <p:spTgt spid="4"/>
                                        </p:tgtEl>
                                        <p:attrNameLst>
                                          <p:attrName>ppt_w</p:attrName>
                                        </p:attrNameLst>
                                      </p:cBhvr>
                                      <p:tavLst>
                                        <p:tav tm="0">
                                          <p:val>
                                            <p:fltVal val="0"/>
                                          </p:val>
                                        </p:tav>
                                        <p:tav tm="100000">
                                          <p:val>
                                            <p:strVal val="#ppt_w"/>
                                          </p:val>
                                        </p:tav>
                                      </p:tavLst>
                                    </p:anim>
                                    <p:anim calcmode="lin" valueType="num">
                                      <p:cBhvr>
                                        <p:cTn id="16" dur="1000" fill="hold"/>
                                        <p:tgtEl>
                                          <p:spTgt spid="4"/>
                                        </p:tgtEl>
                                        <p:attrNameLst>
                                          <p:attrName>ppt_h</p:attrName>
                                        </p:attrNameLst>
                                      </p:cBhvr>
                                      <p:tavLst>
                                        <p:tav tm="0">
                                          <p:val>
                                            <p:fltVal val="0"/>
                                          </p:val>
                                        </p:tav>
                                        <p:tav tm="100000">
                                          <p:val>
                                            <p:strVal val="#ppt_h"/>
                                          </p:val>
                                        </p:tav>
                                      </p:tavLst>
                                    </p:anim>
                                    <p:animEffect transition="in" filter="fade">
                                      <p:cBhvr>
                                        <p:cTn id="17" dur="1000"/>
                                        <p:tgtEl>
                                          <p:spTgt spid="4"/>
                                        </p:tgtEl>
                                      </p:cBhvr>
                                    </p:animEffect>
                                  </p:childTnLst>
                                </p:cTn>
                              </p:par>
                            </p:childTnLst>
                          </p:cTn>
                        </p:par>
                        <p:par>
                          <p:cTn id="18" fill="hold" nodeType="afterGroup">
                            <p:stCondLst>
                              <p:cond delay="2000"/>
                            </p:stCondLst>
                            <p:childTnLst>
                              <p:par>
                                <p:cTn id="19" presetID="22" presetClass="entr" presetSubtype="1" fill="hold" nodeType="afterEffect">
                                  <p:stCondLst>
                                    <p:cond delay="0"/>
                                  </p:stCondLst>
                                  <p:childTnLst>
                                    <p:set>
                                      <p:cBhvr>
                                        <p:cTn id="20" dur="1" fill="hold">
                                          <p:stCondLst>
                                            <p:cond delay="0"/>
                                          </p:stCondLst>
                                        </p:cTn>
                                        <p:tgtEl>
                                          <p:spTgt spid="140325"/>
                                        </p:tgtEl>
                                        <p:attrNameLst>
                                          <p:attrName>style.visibility</p:attrName>
                                        </p:attrNameLst>
                                      </p:cBhvr>
                                      <p:to>
                                        <p:strVal val="visible"/>
                                      </p:to>
                                    </p:set>
                                    <p:animEffect transition="in" filter="wipe(up)">
                                      <p:cBhvr>
                                        <p:cTn id="21" dur="1000"/>
                                        <p:tgtEl>
                                          <p:spTgt spid="140325"/>
                                        </p:tgtEl>
                                      </p:cBhvr>
                                    </p:animEffect>
                                  </p:childTnLst>
                                </p:cTn>
                              </p:par>
                            </p:childTnLst>
                          </p:cTn>
                        </p:par>
                        <p:par>
                          <p:cTn id="22" fill="hold" nodeType="afterGroup">
                            <p:stCondLst>
                              <p:cond delay="3000"/>
                            </p:stCondLst>
                            <p:childTnLst>
                              <p:par>
                                <p:cTn id="23" presetID="27" presetClass="entr" presetSubtype="0" fill="hold" nodeType="afterEffect">
                                  <p:stCondLst>
                                    <p:cond delay="0"/>
                                  </p:stCondLst>
                                  <p:iterate type="lt">
                                    <p:tmPct val="50000"/>
                                  </p:iterate>
                                  <p:childTnLst>
                                    <p:set>
                                      <p:cBhvr>
                                        <p:cTn id="24" dur="1" fill="hold">
                                          <p:stCondLst>
                                            <p:cond delay="0"/>
                                          </p:stCondLst>
                                        </p:cTn>
                                        <p:tgtEl>
                                          <p:spTgt spid="140328"/>
                                        </p:tgtEl>
                                        <p:attrNameLst>
                                          <p:attrName>style.visibility</p:attrName>
                                        </p:attrNameLst>
                                      </p:cBhvr>
                                      <p:to>
                                        <p:strVal val="visible"/>
                                      </p:to>
                                    </p:set>
                                    <p:anim calcmode="discrete" valueType="clr">
                                      <p:cBhvr override="childStyle">
                                        <p:cTn id="25" dur="80"/>
                                        <p:tgtEl>
                                          <p:spTgt spid="140328"/>
                                        </p:tgtEl>
                                        <p:attrNameLst>
                                          <p:attrName>style.color</p:attrName>
                                        </p:attrNameLst>
                                      </p:cBhvr>
                                      <p:tavLst>
                                        <p:tav tm="0">
                                          <p:val>
                                            <p:clrVal>
                                              <a:schemeClr val="accent2"/>
                                            </p:clrVal>
                                          </p:val>
                                        </p:tav>
                                        <p:tav tm="50000">
                                          <p:val>
                                            <p:clrVal>
                                              <a:schemeClr val="hlink"/>
                                            </p:clrVal>
                                          </p:val>
                                        </p:tav>
                                      </p:tavLst>
                                    </p:anim>
                                    <p:anim calcmode="discrete" valueType="clr">
                                      <p:cBhvr>
                                        <p:cTn id="26" dur="80"/>
                                        <p:tgtEl>
                                          <p:spTgt spid="140328"/>
                                        </p:tgtEl>
                                        <p:attrNameLst>
                                          <p:attrName>fillcolor</p:attrName>
                                        </p:attrNameLst>
                                      </p:cBhvr>
                                      <p:tavLst>
                                        <p:tav tm="0">
                                          <p:val>
                                            <p:clrVal>
                                              <a:schemeClr val="accent2"/>
                                            </p:clrVal>
                                          </p:val>
                                        </p:tav>
                                        <p:tav tm="50000">
                                          <p:val>
                                            <p:clrVal>
                                              <a:schemeClr val="hlink"/>
                                            </p:clrVal>
                                          </p:val>
                                        </p:tav>
                                      </p:tavLst>
                                    </p:anim>
                                    <p:set>
                                      <p:cBhvr>
                                        <p:cTn id="27" dur="80"/>
                                        <p:tgtEl>
                                          <p:spTgt spid="140328"/>
                                        </p:tgtEl>
                                        <p:attrNameLst>
                                          <p:attrName>fill.type</p:attrName>
                                        </p:attrNameLst>
                                      </p:cBhvr>
                                      <p:to>
                                        <p:strVal val="solid"/>
                                      </p:to>
                                    </p:set>
                                  </p:childTnLst>
                                </p:cTn>
                              </p:par>
                            </p:childTnLst>
                          </p:cTn>
                        </p:par>
                        <p:par>
                          <p:cTn id="28" fill="hold" nodeType="afterGroup">
                            <p:stCondLst>
                              <p:cond delay="5840"/>
                            </p:stCondLst>
                            <p:childTnLst>
                              <p:par>
                                <p:cTn id="29" presetID="22" presetClass="entr" presetSubtype="1" fill="hold" nodeType="afterEffect">
                                  <p:stCondLst>
                                    <p:cond delay="0"/>
                                  </p:stCondLst>
                                  <p:childTnLst>
                                    <p:set>
                                      <p:cBhvr>
                                        <p:cTn id="30" dur="1" fill="hold">
                                          <p:stCondLst>
                                            <p:cond delay="0"/>
                                          </p:stCondLst>
                                        </p:cTn>
                                        <p:tgtEl>
                                          <p:spTgt spid="140326"/>
                                        </p:tgtEl>
                                        <p:attrNameLst>
                                          <p:attrName>style.visibility</p:attrName>
                                        </p:attrNameLst>
                                      </p:cBhvr>
                                      <p:to>
                                        <p:strVal val="visible"/>
                                      </p:to>
                                    </p:set>
                                    <p:animEffect transition="in" filter="wipe(up)">
                                      <p:cBhvr>
                                        <p:cTn id="31" dur="1000"/>
                                        <p:tgtEl>
                                          <p:spTgt spid="140326"/>
                                        </p:tgtEl>
                                      </p:cBhvr>
                                    </p:animEffect>
                                  </p:childTnLst>
                                </p:cTn>
                              </p:par>
                            </p:childTnLst>
                          </p:cTn>
                        </p:par>
                        <p:par>
                          <p:cTn id="32" fill="hold" nodeType="afterGroup">
                            <p:stCondLst>
                              <p:cond delay="6840"/>
                            </p:stCondLst>
                            <p:childTnLst>
                              <p:par>
                                <p:cTn id="33" presetID="27" presetClass="entr" presetSubtype="0" fill="hold" nodeType="afterEffect">
                                  <p:stCondLst>
                                    <p:cond delay="0"/>
                                  </p:stCondLst>
                                  <p:iterate type="lt">
                                    <p:tmPct val="50000"/>
                                  </p:iterate>
                                  <p:childTnLst>
                                    <p:set>
                                      <p:cBhvr>
                                        <p:cTn id="34" dur="1" fill="hold">
                                          <p:stCondLst>
                                            <p:cond delay="0"/>
                                          </p:stCondLst>
                                        </p:cTn>
                                        <p:tgtEl>
                                          <p:spTgt spid="140329"/>
                                        </p:tgtEl>
                                        <p:attrNameLst>
                                          <p:attrName>style.visibility</p:attrName>
                                        </p:attrNameLst>
                                      </p:cBhvr>
                                      <p:to>
                                        <p:strVal val="visible"/>
                                      </p:to>
                                    </p:set>
                                    <p:anim calcmode="discrete" valueType="clr">
                                      <p:cBhvr override="childStyle">
                                        <p:cTn id="35" dur="80"/>
                                        <p:tgtEl>
                                          <p:spTgt spid="140329"/>
                                        </p:tgtEl>
                                        <p:attrNameLst>
                                          <p:attrName>style.color</p:attrName>
                                        </p:attrNameLst>
                                      </p:cBhvr>
                                      <p:tavLst>
                                        <p:tav tm="0">
                                          <p:val>
                                            <p:clrVal>
                                              <a:schemeClr val="accent2"/>
                                            </p:clrVal>
                                          </p:val>
                                        </p:tav>
                                        <p:tav tm="50000">
                                          <p:val>
                                            <p:clrVal>
                                              <a:schemeClr val="hlink"/>
                                            </p:clrVal>
                                          </p:val>
                                        </p:tav>
                                      </p:tavLst>
                                    </p:anim>
                                    <p:anim calcmode="discrete" valueType="clr">
                                      <p:cBhvr>
                                        <p:cTn id="36" dur="80"/>
                                        <p:tgtEl>
                                          <p:spTgt spid="140329"/>
                                        </p:tgtEl>
                                        <p:attrNameLst>
                                          <p:attrName>fillcolor</p:attrName>
                                        </p:attrNameLst>
                                      </p:cBhvr>
                                      <p:tavLst>
                                        <p:tav tm="0">
                                          <p:val>
                                            <p:clrVal>
                                              <a:schemeClr val="accent2"/>
                                            </p:clrVal>
                                          </p:val>
                                        </p:tav>
                                        <p:tav tm="50000">
                                          <p:val>
                                            <p:clrVal>
                                              <a:schemeClr val="hlink"/>
                                            </p:clrVal>
                                          </p:val>
                                        </p:tav>
                                      </p:tavLst>
                                    </p:anim>
                                    <p:set>
                                      <p:cBhvr>
                                        <p:cTn id="37" dur="80"/>
                                        <p:tgtEl>
                                          <p:spTgt spid="140329"/>
                                        </p:tgtEl>
                                        <p:attrNameLst>
                                          <p:attrName>fill.type</p:attrName>
                                        </p:attrNameLst>
                                      </p:cBhvr>
                                      <p:to>
                                        <p:strVal val="solid"/>
                                      </p:to>
                                    </p:set>
                                  </p:childTnLst>
                                </p:cTn>
                              </p:par>
                            </p:childTnLst>
                          </p:cTn>
                        </p:par>
                        <p:par>
                          <p:cTn id="38" fill="hold" nodeType="afterGroup">
                            <p:stCondLst>
                              <p:cond delay="8320"/>
                            </p:stCondLst>
                            <p:childTnLst>
                              <p:par>
                                <p:cTn id="39" presetID="22" presetClass="entr" presetSubtype="1" fill="hold" nodeType="afterEffect">
                                  <p:stCondLst>
                                    <p:cond delay="0"/>
                                  </p:stCondLst>
                                  <p:childTnLst>
                                    <p:set>
                                      <p:cBhvr>
                                        <p:cTn id="40" dur="1" fill="hold">
                                          <p:stCondLst>
                                            <p:cond delay="0"/>
                                          </p:stCondLst>
                                        </p:cTn>
                                        <p:tgtEl>
                                          <p:spTgt spid="140327"/>
                                        </p:tgtEl>
                                        <p:attrNameLst>
                                          <p:attrName>style.visibility</p:attrName>
                                        </p:attrNameLst>
                                      </p:cBhvr>
                                      <p:to>
                                        <p:strVal val="visible"/>
                                      </p:to>
                                    </p:set>
                                    <p:animEffect transition="in" filter="wipe(up)">
                                      <p:cBhvr>
                                        <p:cTn id="41" dur="1000"/>
                                        <p:tgtEl>
                                          <p:spTgt spid="140327"/>
                                        </p:tgtEl>
                                      </p:cBhvr>
                                    </p:animEffect>
                                  </p:childTnLst>
                                </p:cTn>
                              </p:par>
                            </p:childTnLst>
                          </p:cTn>
                        </p:par>
                        <p:par>
                          <p:cTn id="42" fill="hold" nodeType="afterGroup">
                            <p:stCondLst>
                              <p:cond delay="9320"/>
                            </p:stCondLst>
                            <p:childTnLst>
                              <p:par>
                                <p:cTn id="43" presetID="27" presetClass="entr" presetSubtype="0" fill="hold" nodeType="afterEffect">
                                  <p:stCondLst>
                                    <p:cond delay="0"/>
                                  </p:stCondLst>
                                  <p:iterate type="lt">
                                    <p:tmPct val="50000"/>
                                  </p:iterate>
                                  <p:childTnLst>
                                    <p:set>
                                      <p:cBhvr>
                                        <p:cTn id="44" dur="1" fill="hold">
                                          <p:stCondLst>
                                            <p:cond delay="0"/>
                                          </p:stCondLst>
                                        </p:cTn>
                                        <p:tgtEl>
                                          <p:spTgt spid="140330"/>
                                        </p:tgtEl>
                                        <p:attrNameLst>
                                          <p:attrName>style.visibility</p:attrName>
                                        </p:attrNameLst>
                                      </p:cBhvr>
                                      <p:to>
                                        <p:strVal val="visible"/>
                                      </p:to>
                                    </p:set>
                                    <p:anim calcmode="discrete" valueType="clr">
                                      <p:cBhvr override="childStyle">
                                        <p:cTn id="45" dur="80"/>
                                        <p:tgtEl>
                                          <p:spTgt spid="140330"/>
                                        </p:tgtEl>
                                        <p:attrNameLst>
                                          <p:attrName>style.color</p:attrName>
                                        </p:attrNameLst>
                                      </p:cBhvr>
                                      <p:tavLst>
                                        <p:tav tm="0">
                                          <p:val>
                                            <p:clrVal>
                                              <a:schemeClr val="accent2"/>
                                            </p:clrVal>
                                          </p:val>
                                        </p:tav>
                                        <p:tav tm="50000">
                                          <p:val>
                                            <p:clrVal>
                                              <a:schemeClr val="hlink"/>
                                            </p:clrVal>
                                          </p:val>
                                        </p:tav>
                                      </p:tavLst>
                                    </p:anim>
                                    <p:anim calcmode="discrete" valueType="clr">
                                      <p:cBhvr>
                                        <p:cTn id="46" dur="80"/>
                                        <p:tgtEl>
                                          <p:spTgt spid="140330"/>
                                        </p:tgtEl>
                                        <p:attrNameLst>
                                          <p:attrName>fillcolor</p:attrName>
                                        </p:attrNameLst>
                                      </p:cBhvr>
                                      <p:tavLst>
                                        <p:tav tm="0">
                                          <p:val>
                                            <p:clrVal>
                                              <a:schemeClr val="accent2"/>
                                            </p:clrVal>
                                          </p:val>
                                        </p:tav>
                                        <p:tav tm="50000">
                                          <p:val>
                                            <p:clrVal>
                                              <a:schemeClr val="hlink"/>
                                            </p:clrVal>
                                          </p:val>
                                        </p:tav>
                                      </p:tavLst>
                                    </p:anim>
                                    <p:set>
                                      <p:cBhvr>
                                        <p:cTn id="47" dur="80"/>
                                        <p:tgtEl>
                                          <p:spTgt spid="140330"/>
                                        </p:tgtEl>
                                        <p:attrNameLst>
                                          <p:attrName>fill.type</p:attrName>
                                        </p:attrNameLst>
                                      </p:cBhvr>
                                      <p:to>
                                        <p:strVal val="solid"/>
                                      </p:to>
                                    </p:set>
                                  </p:childTnLst>
                                </p:cTn>
                              </p:par>
                            </p:childTnLst>
                          </p:cTn>
                        </p:par>
                        <p:par>
                          <p:cTn id="48" fill="hold" nodeType="afterGroup">
                            <p:stCondLst>
                              <p:cond delay="10640"/>
                            </p:stCondLst>
                            <p:childTnLst>
                              <p:par>
                                <p:cTn id="49" presetID="55" presetClass="entr" presetSubtype="0" fill="hold" nodeType="afterEffect">
                                  <p:stCondLst>
                                    <p:cond delay="0"/>
                                  </p:stCondLst>
                                  <p:childTnLst>
                                    <p:set>
                                      <p:cBhvr>
                                        <p:cTn id="50" dur="1" fill="hold">
                                          <p:stCondLst>
                                            <p:cond delay="0"/>
                                          </p:stCondLst>
                                        </p:cTn>
                                        <p:tgtEl>
                                          <p:spTgt spid="140332"/>
                                        </p:tgtEl>
                                        <p:attrNameLst>
                                          <p:attrName>style.visibility</p:attrName>
                                        </p:attrNameLst>
                                      </p:cBhvr>
                                      <p:to>
                                        <p:strVal val="visible"/>
                                      </p:to>
                                    </p:set>
                                    <p:anim calcmode="lin" valueType="num">
                                      <p:cBhvr>
                                        <p:cTn id="51" dur="1000" fill="hold"/>
                                        <p:tgtEl>
                                          <p:spTgt spid="140332"/>
                                        </p:tgtEl>
                                        <p:attrNameLst>
                                          <p:attrName>ppt_w</p:attrName>
                                        </p:attrNameLst>
                                      </p:cBhvr>
                                      <p:tavLst>
                                        <p:tav tm="0">
                                          <p:val>
                                            <p:strVal val="#ppt_w*0.70"/>
                                          </p:val>
                                        </p:tav>
                                        <p:tav tm="100000">
                                          <p:val>
                                            <p:strVal val="#ppt_w"/>
                                          </p:val>
                                        </p:tav>
                                      </p:tavLst>
                                    </p:anim>
                                    <p:anim calcmode="lin" valueType="num">
                                      <p:cBhvr>
                                        <p:cTn id="52" dur="1000" fill="hold"/>
                                        <p:tgtEl>
                                          <p:spTgt spid="140332"/>
                                        </p:tgtEl>
                                        <p:attrNameLst>
                                          <p:attrName>ppt_h</p:attrName>
                                        </p:attrNameLst>
                                      </p:cBhvr>
                                      <p:tavLst>
                                        <p:tav tm="0">
                                          <p:val>
                                            <p:strVal val="#ppt_h"/>
                                          </p:val>
                                        </p:tav>
                                        <p:tav tm="100000">
                                          <p:val>
                                            <p:strVal val="#ppt_h"/>
                                          </p:val>
                                        </p:tav>
                                      </p:tavLst>
                                    </p:anim>
                                    <p:animEffect transition="in" filter="fade">
                                      <p:cBhvr>
                                        <p:cTn id="53" dur="1000"/>
                                        <p:tgtEl>
                                          <p:spTgt spid="140332"/>
                                        </p:tgtEl>
                                      </p:cBhvr>
                                    </p:animEffect>
                                  </p:childTnLst>
                                </p:cTn>
                              </p:par>
                              <p:par>
                                <p:cTn id="54" presetID="55" presetClass="entr" presetSubtype="0" fill="hold" nodeType="withEffect">
                                  <p:stCondLst>
                                    <p:cond delay="0"/>
                                  </p:stCondLst>
                                  <p:childTnLst>
                                    <p:set>
                                      <p:cBhvr>
                                        <p:cTn id="55" dur="1" fill="hold">
                                          <p:stCondLst>
                                            <p:cond delay="0"/>
                                          </p:stCondLst>
                                        </p:cTn>
                                        <p:tgtEl>
                                          <p:spTgt spid="140331"/>
                                        </p:tgtEl>
                                        <p:attrNameLst>
                                          <p:attrName>style.visibility</p:attrName>
                                        </p:attrNameLst>
                                      </p:cBhvr>
                                      <p:to>
                                        <p:strVal val="visible"/>
                                      </p:to>
                                    </p:set>
                                    <p:anim calcmode="lin" valueType="num">
                                      <p:cBhvr>
                                        <p:cTn id="56" dur="1000" fill="hold"/>
                                        <p:tgtEl>
                                          <p:spTgt spid="140331"/>
                                        </p:tgtEl>
                                        <p:attrNameLst>
                                          <p:attrName>ppt_w</p:attrName>
                                        </p:attrNameLst>
                                      </p:cBhvr>
                                      <p:tavLst>
                                        <p:tav tm="0">
                                          <p:val>
                                            <p:strVal val="#ppt_w*0.70"/>
                                          </p:val>
                                        </p:tav>
                                        <p:tav tm="100000">
                                          <p:val>
                                            <p:strVal val="#ppt_w"/>
                                          </p:val>
                                        </p:tav>
                                      </p:tavLst>
                                    </p:anim>
                                    <p:anim calcmode="lin" valueType="num">
                                      <p:cBhvr>
                                        <p:cTn id="57" dur="1000" fill="hold"/>
                                        <p:tgtEl>
                                          <p:spTgt spid="140331"/>
                                        </p:tgtEl>
                                        <p:attrNameLst>
                                          <p:attrName>ppt_h</p:attrName>
                                        </p:attrNameLst>
                                      </p:cBhvr>
                                      <p:tavLst>
                                        <p:tav tm="0">
                                          <p:val>
                                            <p:strVal val="#ppt_h"/>
                                          </p:val>
                                        </p:tav>
                                        <p:tav tm="100000">
                                          <p:val>
                                            <p:strVal val="#ppt_h"/>
                                          </p:val>
                                        </p:tav>
                                      </p:tavLst>
                                    </p:anim>
                                    <p:animEffect transition="in" filter="fade">
                                      <p:cBhvr>
                                        <p:cTn id="58" dur="1000"/>
                                        <p:tgtEl>
                                          <p:spTgt spid="140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328" grpId="0"/>
      <p:bldP spid="140329" grpId="0"/>
      <p:bldP spid="140330" grpId="0"/>
      <p:bldP spid="140331" grpId="0" animBg="1"/>
      <p:bldP spid="140332" grpId="0"/>
      <p:bldP spid="140374"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Slide Number Placeholder 4">
            <a:extLst>
              <a:ext uri="{FF2B5EF4-FFF2-40B4-BE49-F238E27FC236}">
                <a16:creationId xmlns:a16="http://schemas.microsoft.com/office/drawing/2014/main" id="{F47F697C-4461-29CE-E0E7-4A202C052D10}"/>
              </a:ext>
            </a:extLst>
          </p:cNvPr>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309233C5-67BA-4715-A90C-2869E2B21267}" type="slidenum">
              <a:rPr lang="en-US" altLang="en-US" sz="1200" smtClean="0">
                <a:solidFill>
                  <a:srgbClr val="045C75"/>
                </a:solidFill>
                <a:latin typeface="Arial" panose="020B0604020202020204" pitchFamily="34" charset="0"/>
              </a:rPr>
              <a:pPr>
                <a:spcBef>
                  <a:spcPct val="0"/>
                </a:spcBef>
                <a:buClrTx/>
                <a:buSzTx/>
                <a:buFontTx/>
                <a:buNone/>
              </a:pPr>
              <a:t>12</a:t>
            </a:fld>
            <a:endParaRPr lang="en-US" altLang="en-US" sz="1200">
              <a:solidFill>
                <a:srgbClr val="045C75"/>
              </a:solidFill>
              <a:latin typeface="Arial" panose="020B0604020202020204" pitchFamily="34" charset="0"/>
            </a:endParaRPr>
          </a:p>
        </p:txBody>
      </p:sp>
      <p:sp>
        <p:nvSpPr>
          <p:cNvPr id="39939" name="Line 2">
            <a:extLst>
              <a:ext uri="{FF2B5EF4-FFF2-40B4-BE49-F238E27FC236}">
                <a16:creationId xmlns:a16="http://schemas.microsoft.com/office/drawing/2014/main" id="{FFB7543E-2AD0-BA13-9169-F962AD0D5E05}"/>
              </a:ext>
            </a:extLst>
          </p:cNvPr>
          <p:cNvSpPr>
            <a:spLocks noChangeShapeType="1"/>
          </p:cNvSpPr>
          <p:nvPr/>
        </p:nvSpPr>
        <p:spPr bwMode="auto">
          <a:xfrm>
            <a:off x="203200" y="533400"/>
            <a:ext cx="8683625"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39940" name="Text Box 4">
            <a:extLst>
              <a:ext uri="{FF2B5EF4-FFF2-40B4-BE49-F238E27FC236}">
                <a16:creationId xmlns:a16="http://schemas.microsoft.com/office/drawing/2014/main" id="{20EA59A3-D357-4F1D-06A2-86A16C9EAA20}"/>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39941" name="Line 5">
            <a:extLst>
              <a:ext uri="{FF2B5EF4-FFF2-40B4-BE49-F238E27FC236}">
                <a16:creationId xmlns:a16="http://schemas.microsoft.com/office/drawing/2014/main" id="{E9E0C680-8492-16FB-E412-B23ACDBBD99F}"/>
              </a:ext>
            </a:extLst>
          </p:cNvPr>
          <p:cNvSpPr>
            <a:spLocks noChangeShapeType="1"/>
          </p:cNvSpPr>
          <p:nvPr/>
        </p:nvSpPr>
        <p:spPr bwMode="auto">
          <a:xfrm>
            <a:off x="215900"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226310" name="WordArt 6">
            <a:extLst>
              <a:ext uri="{FF2B5EF4-FFF2-40B4-BE49-F238E27FC236}">
                <a16:creationId xmlns:a16="http://schemas.microsoft.com/office/drawing/2014/main" id="{D9D6DC5A-9C46-B9B5-B426-8CB2B6608F86}"/>
              </a:ext>
            </a:extLst>
          </p:cNvPr>
          <p:cNvSpPr>
            <a:spLocks noChangeArrowheads="1" noChangeShapeType="1" noTextEdit="1"/>
          </p:cNvSpPr>
          <p:nvPr/>
        </p:nvSpPr>
        <p:spPr bwMode="auto">
          <a:xfrm>
            <a:off x="376238" y="728663"/>
            <a:ext cx="8389937" cy="576262"/>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333399">
                        <a:alpha val="89998"/>
                      </a:srgbClr>
                    </a:gs>
                    <a:gs pos="100000">
                      <a:srgbClr val="0000FF"/>
                    </a:gs>
                  </a:gsLst>
                  <a:lin ang="5400000" scaled="1"/>
                </a:gradFill>
                <a:effectLst>
                  <a:outerShdw dist="45791" dir="3378596" algn="ctr" rotWithShape="0">
                    <a:srgbClr val="4D4D4D">
                      <a:alpha val="79999"/>
                    </a:srgbClr>
                  </a:outerShdw>
                </a:effectLst>
                <a:latin typeface="Arial Black" panose="020B0A04020102020204" pitchFamily="34" charset="0"/>
              </a:rPr>
              <a:t>FLUID U POLJU SILE ZEMLJINE TEŽE U RAVNOTEŽI</a:t>
            </a:r>
          </a:p>
        </p:txBody>
      </p:sp>
      <p:pic>
        <p:nvPicPr>
          <p:cNvPr id="39943" name="Picture 7" descr="BD10263_">
            <a:extLst>
              <a:ext uri="{FF2B5EF4-FFF2-40B4-BE49-F238E27FC236}">
                <a16:creationId xmlns:a16="http://schemas.microsoft.com/office/drawing/2014/main" id="{832C8837-C314-ABF6-816B-8E6C21ED330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6538" y="1676400"/>
            <a:ext cx="179387"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44" name="Text Box 8">
            <a:extLst>
              <a:ext uri="{FF2B5EF4-FFF2-40B4-BE49-F238E27FC236}">
                <a16:creationId xmlns:a16="http://schemas.microsoft.com/office/drawing/2014/main" id="{DF61114B-AC94-BA09-F602-A15E45E03E9F}"/>
              </a:ext>
            </a:extLst>
          </p:cNvPr>
          <p:cNvSpPr txBox="1">
            <a:spLocks noChangeArrowheads="1"/>
          </p:cNvSpPr>
          <p:nvPr/>
        </p:nvSpPr>
        <p:spPr bwMode="auto">
          <a:xfrm>
            <a:off x="393700" y="1555750"/>
            <a:ext cx="37830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2000" b="1">
                <a:latin typeface="Arial" panose="020B0604020202020204" pitchFamily="34" charset="0"/>
              </a:rPr>
              <a:t>NESTIŠLJIV FLUID</a:t>
            </a:r>
            <a:endParaRPr lang="en-US" altLang="en-US" sz="2000" b="1">
              <a:latin typeface="Arial" panose="020B0604020202020204" pitchFamily="34" charset="0"/>
            </a:endParaRPr>
          </a:p>
        </p:txBody>
      </p:sp>
      <p:grpSp>
        <p:nvGrpSpPr>
          <p:cNvPr id="39945" name="Group 9">
            <a:extLst>
              <a:ext uri="{FF2B5EF4-FFF2-40B4-BE49-F238E27FC236}">
                <a16:creationId xmlns:a16="http://schemas.microsoft.com/office/drawing/2014/main" id="{51CC4EF2-4B08-2B8C-44FF-CF48A17F4D6D}"/>
              </a:ext>
            </a:extLst>
          </p:cNvPr>
          <p:cNvGrpSpPr>
            <a:grpSpLocks noChangeAspect="1"/>
          </p:cNvGrpSpPr>
          <p:nvPr/>
        </p:nvGrpSpPr>
        <p:grpSpPr bwMode="auto">
          <a:xfrm>
            <a:off x="2863850" y="1520825"/>
            <a:ext cx="1312863" cy="395288"/>
            <a:chOff x="521" y="2411"/>
            <a:chExt cx="827" cy="249"/>
          </a:xfrm>
        </p:grpSpPr>
        <p:sp>
          <p:nvSpPr>
            <p:cNvPr id="40183" name="AutoShape 10">
              <a:extLst>
                <a:ext uri="{FF2B5EF4-FFF2-40B4-BE49-F238E27FC236}">
                  <a16:creationId xmlns:a16="http://schemas.microsoft.com/office/drawing/2014/main" id="{12F001BE-955B-3ACF-FB00-D7D1FBD03D01}"/>
                </a:ext>
              </a:extLst>
            </p:cNvPr>
            <p:cNvSpPr>
              <a:spLocks noChangeAspect="1" noChangeArrowheads="1" noTextEdit="1"/>
            </p:cNvSpPr>
            <p:nvPr/>
          </p:nvSpPr>
          <p:spPr bwMode="auto">
            <a:xfrm>
              <a:off x="521" y="2467"/>
              <a:ext cx="816"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40184" name="Rectangle 11">
              <a:extLst>
                <a:ext uri="{FF2B5EF4-FFF2-40B4-BE49-F238E27FC236}">
                  <a16:creationId xmlns:a16="http://schemas.microsoft.com/office/drawing/2014/main" id="{A3E0FB06-ADEE-A6EE-E617-B30D85CCDE1B}"/>
                </a:ext>
              </a:extLst>
            </p:cNvPr>
            <p:cNvSpPr>
              <a:spLocks noChangeArrowheads="1"/>
            </p:cNvSpPr>
            <p:nvPr/>
          </p:nvSpPr>
          <p:spPr bwMode="auto">
            <a:xfrm>
              <a:off x="1300" y="2430"/>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40185" name="Rectangle 12">
              <a:extLst>
                <a:ext uri="{FF2B5EF4-FFF2-40B4-BE49-F238E27FC236}">
                  <a16:creationId xmlns:a16="http://schemas.microsoft.com/office/drawing/2014/main" id="{CE4A0658-0964-FC68-F6AE-057A2725A36C}"/>
                </a:ext>
              </a:extLst>
            </p:cNvPr>
            <p:cNvSpPr>
              <a:spLocks noChangeArrowheads="1"/>
            </p:cNvSpPr>
            <p:nvPr/>
          </p:nvSpPr>
          <p:spPr bwMode="auto">
            <a:xfrm>
              <a:off x="860" y="2430"/>
              <a:ext cx="41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const</a:t>
              </a:r>
              <a:endParaRPr lang="en-US" altLang="en-US" sz="1800">
                <a:latin typeface="Arial" panose="020B0604020202020204" pitchFamily="34" charset="0"/>
              </a:endParaRPr>
            </a:p>
          </p:txBody>
        </p:sp>
        <p:sp>
          <p:nvSpPr>
            <p:cNvPr id="40186" name="Rectangle 13">
              <a:extLst>
                <a:ext uri="{FF2B5EF4-FFF2-40B4-BE49-F238E27FC236}">
                  <a16:creationId xmlns:a16="http://schemas.microsoft.com/office/drawing/2014/main" id="{0C474E74-49D8-9585-B82D-E62887935932}"/>
                </a:ext>
              </a:extLst>
            </p:cNvPr>
            <p:cNvSpPr>
              <a:spLocks noChangeArrowheads="1"/>
            </p:cNvSpPr>
            <p:nvPr/>
          </p:nvSpPr>
          <p:spPr bwMode="auto">
            <a:xfrm>
              <a:off x="708" y="241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40187" name="Rectangle 14">
              <a:extLst>
                <a:ext uri="{FF2B5EF4-FFF2-40B4-BE49-F238E27FC236}">
                  <a16:creationId xmlns:a16="http://schemas.microsoft.com/office/drawing/2014/main" id="{ABC85016-E0B0-5CA7-1426-2CF339C8603C}"/>
                </a:ext>
              </a:extLst>
            </p:cNvPr>
            <p:cNvSpPr>
              <a:spLocks noChangeArrowheads="1"/>
            </p:cNvSpPr>
            <p:nvPr/>
          </p:nvSpPr>
          <p:spPr bwMode="auto">
            <a:xfrm>
              <a:off x="540" y="241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grpSp>
      <p:grpSp>
        <p:nvGrpSpPr>
          <p:cNvPr id="3" name="Group 15">
            <a:extLst>
              <a:ext uri="{FF2B5EF4-FFF2-40B4-BE49-F238E27FC236}">
                <a16:creationId xmlns:a16="http://schemas.microsoft.com/office/drawing/2014/main" id="{EFC725BB-F7E6-0489-F146-A65B91CD55FE}"/>
              </a:ext>
            </a:extLst>
          </p:cNvPr>
          <p:cNvGrpSpPr>
            <a:grpSpLocks noChangeAspect="1"/>
          </p:cNvGrpSpPr>
          <p:nvPr/>
        </p:nvGrpSpPr>
        <p:grpSpPr bwMode="auto">
          <a:xfrm>
            <a:off x="1331913" y="2276475"/>
            <a:ext cx="2239962" cy="525463"/>
            <a:chOff x="2184" y="1960"/>
            <a:chExt cx="1411" cy="331"/>
          </a:xfrm>
        </p:grpSpPr>
        <p:sp>
          <p:nvSpPr>
            <p:cNvPr id="40170" name="AutoShape 16">
              <a:extLst>
                <a:ext uri="{FF2B5EF4-FFF2-40B4-BE49-F238E27FC236}">
                  <a16:creationId xmlns:a16="http://schemas.microsoft.com/office/drawing/2014/main" id="{CEB2A366-E50B-C0E4-4482-B4FFD5FB3CC0}"/>
                </a:ext>
              </a:extLst>
            </p:cNvPr>
            <p:cNvSpPr>
              <a:spLocks noChangeAspect="1" noChangeArrowheads="1" noTextEdit="1"/>
            </p:cNvSpPr>
            <p:nvPr/>
          </p:nvSpPr>
          <p:spPr bwMode="auto">
            <a:xfrm>
              <a:off x="2184" y="2042"/>
              <a:ext cx="1392"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40171" name="Rectangle 17">
              <a:extLst>
                <a:ext uri="{FF2B5EF4-FFF2-40B4-BE49-F238E27FC236}">
                  <a16:creationId xmlns:a16="http://schemas.microsoft.com/office/drawing/2014/main" id="{8E65751E-7893-5F2E-D59B-93FD9CFC3053}"/>
                </a:ext>
              </a:extLst>
            </p:cNvPr>
            <p:cNvSpPr>
              <a:spLocks noChangeArrowheads="1"/>
            </p:cNvSpPr>
            <p:nvPr/>
          </p:nvSpPr>
          <p:spPr bwMode="auto">
            <a:xfrm>
              <a:off x="3008" y="1960"/>
              <a:ext cx="83"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31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40172" name="Rectangle 18">
              <a:extLst>
                <a:ext uri="{FF2B5EF4-FFF2-40B4-BE49-F238E27FC236}">
                  <a16:creationId xmlns:a16="http://schemas.microsoft.com/office/drawing/2014/main" id="{E73EA91F-9837-EAF2-EDCD-1F4A49940E72}"/>
                </a:ext>
              </a:extLst>
            </p:cNvPr>
            <p:cNvSpPr>
              <a:spLocks noChangeArrowheads="1"/>
            </p:cNvSpPr>
            <p:nvPr/>
          </p:nvSpPr>
          <p:spPr bwMode="auto">
            <a:xfrm>
              <a:off x="3512" y="1960"/>
              <a:ext cx="83"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31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40173" name="Rectangle 19">
              <a:extLst>
                <a:ext uri="{FF2B5EF4-FFF2-40B4-BE49-F238E27FC236}">
                  <a16:creationId xmlns:a16="http://schemas.microsoft.com/office/drawing/2014/main" id="{F7756FE4-B25E-2F2C-63DB-FD17516F9D46}"/>
                </a:ext>
              </a:extLst>
            </p:cNvPr>
            <p:cNvSpPr>
              <a:spLocks noChangeArrowheads="1"/>
            </p:cNvSpPr>
            <p:nvPr/>
          </p:nvSpPr>
          <p:spPr bwMode="auto">
            <a:xfrm>
              <a:off x="3422" y="2036"/>
              <a:ext cx="7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z</a:t>
              </a:r>
              <a:endParaRPr lang="en-US" altLang="en-US" sz="1800">
                <a:latin typeface="Arial" panose="020B0604020202020204" pitchFamily="34" charset="0"/>
              </a:endParaRPr>
            </a:p>
          </p:txBody>
        </p:sp>
        <p:sp>
          <p:nvSpPr>
            <p:cNvPr id="40174" name="Rectangle 20">
              <a:extLst>
                <a:ext uri="{FF2B5EF4-FFF2-40B4-BE49-F238E27FC236}">
                  <a16:creationId xmlns:a16="http://schemas.microsoft.com/office/drawing/2014/main" id="{8D24B4C0-D3FE-8A1F-6C81-536F8C15CA9F}"/>
                </a:ext>
              </a:extLst>
            </p:cNvPr>
            <p:cNvSpPr>
              <a:spLocks noChangeArrowheads="1"/>
            </p:cNvSpPr>
            <p:nvPr/>
          </p:nvSpPr>
          <p:spPr bwMode="auto">
            <a:xfrm>
              <a:off x="3080" y="2036"/>
              <a:ext cx="7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z</a:t>
              </a:r>
              <a:endParaRPr lang="en-US" altLang="en-US" sz="1800">
                <a:latin typeface="Arial" panose="020B0604020202020204" pitchFamily="34" charset="0"/>
              </a:endParaRPr>
            </a:p>
          </p:txBody>
        </p:sp>
        <p:sp>
          <p:nvSpPr>
            <p:cNvPr id="40175" name="Rectangle 21">
              <a:extLst>
                <a:ext uri="{FF2B5EF4-FFF2-40B4-BE49-F238E27FC236}">
                  <a16:creationId xmlns:a16="http://schemas.microsoft.com/office/drawing/2014/main" id="{7E714D3F-1ECA-A9D5-F1A8-D1816D48538A}"/>
                </a:ext>
              </a:extLst>
            </p:cNvPr>
            <p:cNvSpPr>
              <a:spLocks noChangeArrowheads="1"/>
            </p:cNvSpPr>
            <p:nvPr/>
          </p:nvSpPr>
          <p:spPr bwMode="auto">
            <a:xfrm>
              <a:off x="2523" y="2036"/>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40176" name="Rectangle 22">
              <a:extLst>
                <a:ext uri="{FF2B5EF4-FFF2-40B4-BE49-F238E27FC236}">
                  <a16:creationId xmlns:a16="http://schemas.microsoft.com/office/drawing/2014/main" id="{B2B64B27-0C31-4FA2-F755-F0278CDA1A8C}"/>
                </a:ext>
              </a:extLst>
            </p:cNvPr>
            <p:cNvSpPr>
              <a:spLocks noChangeArrowheads="1"/>
            </p:cNvSpPr>
            <p:nvPr/>
          </p:nvSpPr>
          <p:spPr bwMode="auto">
            <a:xfrm>
              <a:off x="2224" y="2036"/>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40177" name="Rectangle 23">
              <a:extLst>
                <a:ext uri="{FF2B5EF4-FFF2-40B4-BE49-F238E27FC236}">
                  <a16:creationId xmlns:a16="http://schemas.microsoft.com/office/drawing/2014/main" id="{20790951-0D20-327B-6153-206571837EA5}"/>
                </a:ext>
              </a:extLst>
            </p:cNvPr>
            <p:cNvSpPr>
              <a:spLocks noChangeArrowheads="1"/>
            </p:cNvSpPr>
            <p:nvPr/>
          </p:nvSpPr>
          <p:spPr bwMode="auto">
            <a:xfrm>
              <a:off x="3159" y="2157"/>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a</a:t>
              </a:r>
              <a:endParaRPr lang="en-US" altLang="en-US" sz="1800">
                <a:latin typeface="Arial" panose="020B0604020202020204" pitchFamily="34" charset="0"/>
              </a:endParaRPr>
            </a:p>
          </p:txBody>
        </p:sp>
        <p:sp>
          <p:nvSpPr>
            <p:cNvPr id="40178" name="Rectangle 24">
              <a:extLst>
                <a:ext uri="{FF2B5EF4-FFF2-40B4-BE49-F238E27FC236}">
                  <a16:creationId xmlns:a16="http://schemas.microsoft.com/office/drawing/2014/main" id="{1B996354-90CE-3DA7-180E-725F8BF29D62}"/>
                </a:ext>
              </a:extLst>
            </p:cNvPr>
            <p:cNvSpPr>
              <a:spLocks noChangeArrowheads="1"/>
            </p:cNvSpPr>
            <p:nvPr/>
          </p:nvSpPr>
          <p:spPr bwMode="auto">
            <a:xfrm>
              <a:off x="2617" y="2157"/>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a</a:t>
              </a:r>
              <a:endParaRPr lang="en-US" altLang="en-US" sz="1800">
                <a:latin typeface="Arial" panose="020B0604020202020204" pitchFamily="34" charset="0"/>
              </a:endParaRPr>
            </a:p>
          </p:txBody>
        </p:sp>
        <p:sp>
          <p:nvSpPr>
            <p:cNvPr id="40179" name="Rectangle 25">
              <a:extLst>
                <a:ext uri="{FF2B5EF4-FFF2-40B4-BE49-F238E27FC236}">
                  <a16:creationId xmlns:a16="http://schemas.microsoft.com/office/drawing/2014/main" id="{3567F1A8-E871-AD79-BC16-AD863FCE9537}"/>
                </a:ext>
              </a:extLst>
            </p:cNvPr>
            <p:cNvSpPr>
              <a:spLocks noChangeArrowheads="1"/>
            </p:cNvSpPr>
            <p:nvPr/>
          </p:nvSpPr>
          <p:spPr bwMode="auto">
            <a:xfrm>
              <a:off x="3272" y="201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40180" name="Rectangle 26">
              <a:extLst>
                <a:ext uri="{FF2B5EF4-FFF2-40B4-BE49-F238E27FC236}">
                  <a16:creationId xmlns:a16="http://schemas.microsoft.com/office/drawing/2014/main" id="{7F8D1B3E-EBF6-A289-279B-95806F36D62E}"/>
                </a:ext>
              </a:extLst>
            </p:cNvPr>
            <p:cNvSpPr>
              <a:spLocks noChangeArrowheads="1"/>
            </p:cNvSpPr>
            <p:nvPr/>
          </p:nvSpPr>
          <p:spPr bwMode="auto">
            <a:xfrm>
              <a:off x="2742" y="201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40181" name="Rectangle 27">
              <a:extLst>
                <a:ext uri="{FF2B5EF4-FFF2-40B4-BE49-F238E27FC236}">
                  <a16:creationId xmlns:a16="http://schemas.microsoft.com/office/drawing/2014/main" id="{B99520A0-1D85-3B6E-6A13-74A0F178C455}"/>
                </a:ext>
              </a:extLst>
            </p:cNvPr>
            <p:cNvSpPr>
              <a:spLocks noChangeArrowheads="1"/>
            </p:cNvSpPr>
            <p:nvPr/>
          </p:nvSpPr>
          <p:spPr bwMode="auto">
            <a:xfrm>
              <a:off x="2353" y="201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40182" name="Rectangle 28">
              <a:extLst>
                <a:ext uri="{FF2B5EF4-FFF2-40B4-BE49-F238E27FC236}">
                  <a16:creationId xmlns:a16="http://schemas.microsoft.com/office/drawing/2014/main" id="{EA3BA9F9-D117-790C-37D1-4A706F1CECD7}"/>
                </a:ext>
              </a:extLst>
            </p:cNvPr>
            <p:cNvSpPr>
              <a:spLocks noChangeArrowheads="1"/>
            </p:cNvSpPr>
            <p:nvPr/>
          </p:nvSpPr>
          <p:spPr bwMode="auto">
            <a:xfrm>
              <a:off x="2889" y="2017"/>
              <a:ext cx="7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g</a:t>
              </a:r>
              <a:endParaRPr lang="en-US" altLang="en-US" sz="1800">
                <a:latin typeface="Arial" panose="020B0604020202020204" pitchFamily="34" charset="0"/>
              </a:endParaRPr>
            </a:p>
          </p:txBody>
        </p:sp>
      </p:grpSp>
      <p:sp>
        <p:nvSpPr>
          <p:cNvPr id="226333" name="AutoShape 29">
            <a:extLst>
              <a:ext uri="{FF2B5EF4-FFF2-40B4-BE49-F238E27FC236}">
                <a16:creationId xmlns:a16="http://schemas.microsoft.com/office/drawing/2014/main" id="{852286B9-A62A-A161-657D-20A3DD74F01D}"/>
              </a:ext>
            </a:extLst>
          </p:cNvPr>
          <p:cNvSpPr>
            <a:spLocks noChangeArrowheads="1"/>
          </p:cNvSpPr>
          <p:nvPr/>
        </p:nvSpPr>
        <p:spPr bwMode="auto">
          <a:xfrm rot="-5400000">
            <a:off x="3798094" y="2402682"/>
            <a:ext cx="323850" cy="360362"/>
          </a:xfrm>
          <a:prstGeom prst="downArrow">
            <a:avLst>
              <a:gd name="adj1" fmla="val 50000"/>
              <a:gd name="adj2" fmla="val 27819"/>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grpSp>
        <p:nvGrpSpPr>
          <p:cNvPr id="4" name="Group 30">
            <a:extLst>
              <a:ext uri="{FF2B5EF4-FFF2-40B4-BE49-F238E27FC236}">
                <a16:creationId xmlns:a16="http://schemas.microsoft.com/office/drawing/2014/main" id="{402B1E7D-655B-8A76-BBCF-E96D2FFC9434}"/>
              </a:ext>
            </a:extLst>
          </p:cNvPr>
          <p:cNvGrpSpPr>
            <a:grpSpLocks noChangeAspect="1"/>
          </p:cNvGrpSpPr>
          <p:nvPr/>
        </p:nvGrpSpPr>
        <p:grpSpPr bwMode="auto">
          <a:xfrm>
            <a:off x="4319588" y="2219325"/>
            <a:ext cx="2952750" cy="774700"/>
            <a:chOff x="2721" y="1398"/>
            <a:chExt cx="1860" cy="488"/>
          </a:xfrm>
        </p:grpSpPr>
        <p:sp>
          <p:nvSpPr>
            <p:cNvPr id="40153" name="AutoShape 31">
              <a:extLst>
                <a:ext uri="{FF2B5EF4-FFF2-40B4-BE49-F238E27FC236}">
                  <a16:creationId xmlns:a16="http://schemas.microsoft.com/office/drawing/2014/main" id="{9D3987FD-997F-8D46-7737-E63ADB61BDD9}"/>
                </a:ext>
              </a:extLst>
            </p:cNvPr>
            <p:cNvSpPr>
              <a:spLocks noChangeAspect="1" noChangeArrowheads="1" noTextEdit="1"/>
            </p:cNvSpPr>
            <p:nvPr/>
          </p:nvSpPr>
          <p:spPr bwMode="auto">
            <a:xfrm>
              <a:off x="2721" y="1398"/>
              <a:ext cx="1860" cy="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40154" name="Line 32">
              <a:extLst>
                <a:ext uri="{FF2B5EF4-FFF2-40B4-BE49-F238E27FC236}">
                  <a16:creationId xmlns:a16="http://schemas.microsoft.com/office/drawing/2014/main" id="{ABA3B765-2329-5652-F225-E86BCACB0A92}"/>
                </a:ext>
              </a:extLst>
            </p:cNvPr>
            <p:cNvSpPr>
              <a:spLocks noChangeShapeType="1"/>
            </p:cNvSpPr>
            <p:nvPr/>
          </p:nvSpPr>
          <p:spPr bwMode="auto">
            <a:xfrm>
              <a:off x="2737" y="1635"/>
              <a:ext cx="130"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0155" name="Line 33">
              <a:extLst>
                <a:ext uri="{FF2B5EF4-FFF2-40B4-BE49-F238E27FC236}">
                  <a16:creationId xmlns:a16="http://schemas.microsoft.com/office/drawing/2014/main" id="{CBE96CDC-5DBF-D575-65D7-57AD0A39FDEF}"/>
                </a:ext>
              </a:extLst>
            </p:cNvPr>
            <p:cNvSpPr>
              <a:spLocks noChangeShapeType="1"/>
            </p:cNvSpPr>
            <p:nvPr/>
          </p:nvSpPr>
          <p:spPr bwMode="auto">
            <a:xfrm>
              <a:off x="3343" y="1635"/>
              <a:ext cx="208"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0156" name="Rectangle 34">
              <a:extLst>
                <a:ext uri="{FF2B5EF4-FFF2-40B4-BE49-F238E27FC236}">
                  <a16:creationId xmlns:a16="http://schemas.microsoft.com/office/drawing/2014/main" id="{21ECC522-4E25-A7EA-6A03-800F70534924}"/>
                </a:ext>
              </a:extLst>
            </p:cNvPr>
            <p:cNvSpPr>
              <a:spLocks noChangeArrowheads="1"/>
            </p:cNvSpPr>
            <p:nvPr/>
          </p:nvSpPr>
          <p:spPr bwMode="auto">
            <a:xfrm>
              <a:off x="4540" y="1512"/>
              <a:ext cx="126"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40157" name="Rectangle 35">
              <a:extLst>
                <a:ext uri="{FF2B5EF4-FFF2-40B4-BE49-F238E27FC236}">
                  <a16:creationId xmlns:a16="http://schemas.microsoft.com/office/drawing/2014/main" id="{90418863-77C5-99C6-BDC8-FAC2347080B2}"/>
                </a:ext>
              </a:extLst>
            </p:cNvPr>
            <p:cNvSpPr>
              <a:spLocks noChangeArrowheads="1"/>
            </p:cNvSpPr>
            <p:nvPr/>
          </p:nvSpPr>
          <p:spPr bwMode="auto">
            <a:xfrm>
              <a:off x="4100" y="1512"/>
              <a:ext cx="49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const</a:t>
              </a:r>
              <a:endParaRPr lang="en-US" altLang="en-US" sz="1800">
                <a:latin typeface="Arial" panose="020B0604020202020204" pitchFamily="34" charset="0"/>
              </a:endParaRPr>
            </a:p>
          </p:txBody>
        </p:sp>
        <p:sp>
          <p:nvSpPr>
            <p:cNvPr id="40158" name="Rectangle 36">
              <a:extLst>
                <a:ext uri="{FF2B5EF4-FFF2-40B4-BE49-F238E27FC236}">
                  <a16:creationId xmlns:a16="http://schemas.microsoft.com/office/drawing/2014/main" id="{B01A3D6D-0293-5B85-A9CC-4AD9755DD821}"/>
                </a:ext>
              </a:extLst>
            </p:cNvPr>
            <p:cNvSpPr>
              <a:spLocks noChangeArrowheads="1"/>
            </p:cNvSpPr>
            <p:nvPr/>
          </p:nvSpPr>
          <p:spPr bwMode="auto">
            <a:xfrm>
              <a:off x="3743" y="1512"/>
              <a:ext cx="153"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z</a:t>
              </a:r>
              <a:endParaRPr lang="en-US" altLang="en-US" sz="1800">
                <a:latin typeface="Arial" panose="020B0604020202020204" pitchFamily="34" charset="0"/>
              </a:endParaRPr>
            </a:p>
          </p:txBody>
        </p:sp>
        <p:sp>
          <p:nvSpPr>
            <p:cNvPr id="40159" name="Rectangle 37">
              <a:extLst>
                <a:ext uri="{FF2B5EF4-FFF2-40B4-BE49-F238E27FC236}">
                  <a16:creationId xmlns:a16="http://schemas.microsoft.com/office/drawing/2014/main" id="{4824F713-ABD5-436F-8985-2881ED4E420B}"/>
                </a:ext>
              </a:extLst>
            </p:cNvPr>
            <p:cNvSpPr>
              <a:spLocks noChangeArrowheads="1"/>
            </p:cNvSpPr>
            <p:nvPr/>
          </p:nvSpPr>
          <p:spPr bwMode="auto">
            <a:xfrm>
              <a:off x="3375" y="1390"/>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40160" name="Rectangle 38">
              <a:extLst>
                <a:ext uri="{FF2B5EF4-FFF2-40B4-BE49-F238E27FC236}">
                  <a16:creationId xmlns:a16="http://schemas.microsoft.com/office/drawing/2014/main" id="{BF895387-A20A-A25A-D0C4-58B91132AC8D}"/>
                </a:ext>
              </a:extLst>
            </p:cNvPr>
            <p:cNvSpPr>
              <a:spLocks noChangeArrowheads="1"/>
            </p:cNvSpPr>
            <p:nvPr/>
          </p:nvSpPr>
          <p:spPr bwMode="auto">
            <a:xfrm>
              <a:off x="3058" y="1512"/>
              <a:ext cx="153"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z</a:t>
              </a:r>
              <a:endParaRPr lang="en-US" altLang="en-US" sz="1800">
                <a:latin typeface="Arial" panose="020B0604020202020204" pitchFamily="34" charset="0"/>
              </a:endParaRPr>
            </a:p>
          </p:txBody>
        </p:sp>
        <p:sp>
          <p:nvSpPr>
            <p:cNvPr id="40161" name="Rectangle 39">
              <a:extLst>
                <a:ext uri="{FF2B5EF4-FFF2-40B4-BE49-F238E27FC236}">
                  <a16:creationId xmlns:a16="http://schemas.microsoft.com/office/drawing/2014/main" id="{73031DD2-9682-A66A-6D91-416F88F611A0}"/>
                </a:ext>
              </a:extLst>
            </p:cNvPr>
            <p:cNvSpPr>
              <a:spLocks noChangeArrowheads="1"/>
            </p:cNvSpPr>
            <p:nvPr/>
          </p:nvSpPr>
          <p:spPr bwMode="auto">
            <a:xfrm>
              <a:off x="2769" y="1391"/>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40162" name="Rectangle 40">
              <a:extLst>
                <a:ext uri="{FF2B5EF4-FFF2-40B4-BE49-F238E27FC236}">
                  <a16:creationId xmlns:a16="http://schemas.microsoft.com/office/drawing/2014/main" id="{7277CEB5-2FEA-F153-8611-DB4ED8E3D1FF}"/>
                </a:ext>
              </a:extLst>
            </p:cNvPr>
            <p:cNvSpPr>
              <a:spLocks noChangeArrowheads="1"/>
            </p:cNvSpPr>
            <p:nvPr/>
          </p:nvSpPr>
          <p:spPr bwMode="auto">
            <a:xfrm>
              <a:off x="3822" y="1633"/>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a</a:t>
              </a:r>
              <a:endParaRPr lang="en-US" altLang="en-US" sz="1800">
                <a:latin typeface="Arial" panose="020B0604020202020204" pitchFamily="34" charset="0"/>
              </a:endParaRPr>
            </a:p>
          </p:txBody>
        </p:sp>
        <p:sp>
          <p:nvSpPr>
            <p:cNvPr id="40163" name="Rectangle 41">
              <a:extLst>
                <a:ext uri="{FF2B5EF4-FFF2-40B4-BE49-F238E27FC236}">
                  <a16:creationId xmlns:a16="http://schemas.microsoft.com/office/drawing/2014/main" id="{1C87F0D3-3B66-DD55-0452-744333A5DB97}"/>
                </a:ext>
              </a:extLst>
            </p:cNvPr>
            <p:cNvSpPr>
              <a:spLocks noChangeArrowheads="1"/>
            </p:cNvSpPr>
            <p:nvPr/>
          </p:nvSpPr>
          <p:spPr bwMode="auto">
            <a:xfrm>
              <a:off x="3469" y="1511"/>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a</a:t>
              </a:r>
              <a:endParaRPr lang="en-US" altLang="en-US" sz="1800">
                <a:latin typeface="Arial" panose="020B0604020202020204" pitchFamily="34" charset="0"/>
              </a:endParaRPr>
            </a:p>
          </p:txBody>
        </p:sp>
        <p:sp>
          <p:nvSpPr>
            <p:cNvPr id="40164" name="Rectangle 42">
              <a:extLst>
                <a:ext uri="{FF2B5EF4-FFF2-40B4-BE49-F238E27FC236}">
                  <a16:creationId xmlns:a16="http://schemas.microsoft.com/office/drawing/2014/main" id="{7DD9A877-6AF4-E9DF-3D3A-EA3750AECF90}"/>
                </a:ext>
              </a:extLst>
            </p:cNvPr>
            <p:cNvSpPr>
              <a:spLocks noChangeArrowheads="1"/>
            </p:cNvSpPr>
            <p:nvPr/>
          </p:nvSpPr>
          <p:spPr bwMode="auto">
            <a:xfrm>
              <a:off x="3947" y="1493"/>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40165" name="Rectangle 43">
              <a:extLst>
                <a:ext uri="{FF2B5EF4-FFF2-40B4-BE49-F238E27FC236}">
                  <a16:creationId xmlns:a16="http://schemas.microsoft.com/office/drawing/2014/main" id="{08259143-33C7-12DA-3C25-8ACB169885F1}"/>
                </a:ext>
              </a:extLst>
            </p:cNvPr>
            <p:cNvSpPr>
              <a:spLocks noChangeArrowheads="1"/>
            </p:cNvSpPr>
            <p:nvPr/>
          </p:nvSpPr>
          <p:spPr bwMode="auto">
            <a:xfrm>
              <a:off x="3590" y="1493"/>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40166" name="Rectangle 44">
              <a:extLst>
                <a:ext uri="{FF2B5EF4-FFF2-40B4-BE49-F238E27FC236}">
                  <a16:creationId xmlns:a16="http://schemas.microsoft.com/office/drawing/2014/main" id="{724FA114-AF91-F809-2DCA-47981BCC98D4}"/>
                </a:ext>
              </a:extLst>
            </p:cNvPr>
            <p:cNvSpPr>
              <a:spLocks noChangeArrowheads="1"/>
            </p:cNvSpPr>
            <p:nvPr/>
          </p:nvSpPr>
          <p:spPr bwMode="auto">
            <a:xfrm>
              <a:off x="3184" y="1493"/>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40167" name="Rectangle 45">
              <a:extLst>
                <a:ext uri="{FF2B5EF4-FFF2-40B4-BE49-F238E27FC236}">
                  <a16:creationId xmlns:a16="http://schemas.microsoft.com/office/drawing/2014/main" id="{6EE09251-659C-6F44-C501-5A890BFF972A}"/>
                </a:ext>
              </a:extLst>
            </p:cNvPr>
            <p:cNvSpPr>
              <a:spLocks noChangeArrowheads="1"/>
            </p:cNvSpPr>
            <p:nvPr/>
          </p:nvSpPr>
          <p:spPr bwMode="auto">
            <a:xfrm>
              <a:off x="2906" y="1493"/>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40168" name="Rectangle 46">
              <a:extLst>
                <a:ext uri="{FF2B5EF4-FFF2-40B4-BE49-F238E27FC236}">
                  <a16:creationId xmlns:a16="http://schemas.microsoft.com/office/drawing/2014/main" id="{61F65999-45DD-41BF-4A93-8C4B46D013E0}"/>
                </a:ext>
              </a:extLst>
            </p:cNvPr>
            <p:cNvSpPr>
              <a:spLocks noChangeArrowheads="1"/>
            </p:cNvSpPr>
            <p:nvPr/>
          </p:nvSpPr>
          <p:spPr bwMode="auto">
            <a:xfrm>
              <a:off x="3385" y="1637"/>
              <a:ext cx="195"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g</a:t>
              </a:r>
              <a:endParaRPr lang="en-US" altLang="en-US" sz="1800">
                <a:latin typeface="Arial" panose="020B0604020202020204" pitchFamily="34" charset="0"/>
              </a:endParaRPr>
            </a:p>
          </p:txBody>
        </p:sp>
        <p:sp>
          <p:nvSpPr>
            <p:cNvPr id="40169" name="Rectangle 47">
              <a:extLst>
                <a:ext uri="{FF2B5EF4-FFF2-40B4-BE49-F238E27FC236}">
                  <a16:creationId xmlns:a16="http://schemas.microsoft.com/office/drawing/2014/main" id="{7AD41BDD-C2C2-B623-2A08-7E7C2EB52010}"/>
                </a:ext>
              </a:extLst>
            </p:cNvPr>
            <p:cNvSpPr>
              <a:spLocks noChangeArrowheads="1"/>
            </p:cNvSpPr>
            <p:nvPr/>
          </p:nvSpPr>
          <p:spPr bwMode="auto">
            <a:xfrm>
              <a:off x="2740" y="1637"/>
              <a:ext cx="195"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g</a:t>
              </a:r>
              <a:endParaRPr lang="en-US" altLang="en-US" sz="1800">
                <a:latin typeface="Arial" panose="020B0604020202020204" pitchFamily="34" charset="0"/>
              </a:endParaRPr>
            </a:p>
          </p:txBody>
        </p:sp>
      </p:grpSp>
      <p:grpSp>
        <p:nvGrpSpPr>
          <p:cNvPr id="5" name="Group 48">
            <a:extLst>
              <a:ext uri="{FF2B5EF4-FFF2-40B4-BE49-F238E27FC236}">
                <a16:creationId xmlns:a16="http://schemas.microsoft.com/office/drawing/2014/main" id="{7C56665A-80CD-F6B6-6B38-D22C4C98804F}"/>
              </a:ext>
            </a:extLst>
          </p:cNvPr>
          <p:cNvGrpSpPr>
            <a:grpSpLocks noChangeAspect="1"/>
          </p:cNvGrpSpPr>
          <p:nvPr/>
        </p:nvGrpSpPr>
        <p:grpSpPr bwMode="auto">
          <a:xfrm>
            <a:off x="3132138" y="3119438"/>
            <a:ext cx="2841625" cy="2541587"/>
            <a:chOff x="1985" y="1362"/>
            <a:chExt cx="1790" cy="1601"/>
          </a:xfrm>
        </p:grpSpPr>
        <p:sp>
          <p:nvSpPr>
            <p:cNvPr id="39966" name="AutoShape 49">
              <a:extLst>
                <a:ext uri="{FF2B5EF4-FFF2-40B4-BE49-F238E27FC236}">
                  <a16:creationId xmlns:a16="http://schemas.microsoft.com/office/drawing/2014/main" id="{AD536775-0DC2-A08A-3371-3C7820D83077}"/>
                </a:ext>
              </a:extLst>
            </p:cNvPr>
            <p:cNvSpPr>
              <a:spLocks noChangeAspect="1" noChangeArrowheads="1" noTextEdit="1"/>
            </p:cNvSpPr>
            <p:nvPr/>
          </p:nvSpPr>
          <p:spPr bwMode="auto">
            <a:xfrm>
              <a:off x="1985" y="1362"/>
              <a:ext cx="1790" cy="1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9967" name="Freeform 50">
              <a:extLst>
                <a:ext uri="{FF2B5EF4-FFF2-40B4-BE49-F238E27FC236}">
                  <a16:creationId xmlns:a16="http://schemas.microsoft.com/office/drawing/2014/main" id="{CB8EADF1-7AB0-1DBF-839E-1646CBE7BE38}"/>
                </a:ext>
              </a:extLst>
            </p:cNvPr>
            <p:cNvSpPr>
              <a:spLocks/>
            </p:cNvSpPr>
            <p:nvPr/>
          </p:nvSpPr>
          <p:spPr bwMode="auto">
            <a:xfrm>
              <a:off x="2503" y="1372"/>
              <a:ext cx="1262" cy="7"/>
            </a:xfrm>
            <a:custGeom>
              <a:avLst/>
              <a:gdLst>
                <a:gd name="T0" fmla="*/ 1259 w 1262"/>
                <a:gd name="T1" fmla="*/ 5 h 7"/>
                <a:gd name="T2" fmla="*/ 1255 w 1262"/>
                <a:gd name="T3" fmla="*/ 0 h 7"/>
                <a:gd name="T4" fmla="*/ 0 w 1262"/>
                <a:gd name="T5" fmla="*/ 0 h 7"/>
                <a:gd name="T6" fmla="*/ 0 w 1262"/>
                <a:gd name="T7" fmla="*/ 7 h 7"/>
                <a:gd name="T8" fmla="*/ 1255 w 1262"/>
                <a:gd name="T9" fmla="*/ 7 h 7"/>
                <a:gd name="T10" fmla="*/ 1259 w 1262"/>
                <a:gd name="T11" fmla="*/ 5 h 7"/>
                <a:gd name="T12" fmla="*/ 1259 w 1262"/>
                <a:gd name="T13" fmla="*/ 5 h 7"/>
                <a:gd name="T14" fmla="*/ 1262 w 1262"/>
                <a:gd name="T15" fmla="*/ 0 h 7"/>
                <a:gd name="T16" fmla="*/ 1255 w 1262"/>
                <a:gd name="T17" fmla="*/ 0 h 7"/>
                <a:gd name="T18" fmla="*/ 1259 w 1262"/>
                <a:gd name="T19" fmla="*/ 5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62"/>
                <a:gd name="T31" fmla="*/ 0 h 7"/>
                <a:gd name="T32" fmla="*/ 1262 w 1262"/>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62" h="7">
                  <a:moveTo>
                    <a:pt x="1259" y="5"/>
                  </a:moveTo>
                  <a:lnTo>
                    <a:pt x="1255" y="0"/>
                  </a:lnTo>
                  <a:lnTo>
                    <a:pt x="0" y="0"/>
                  </a:lnTo>
                  <a:lnTo>
                    <a:pt x="0" y="7"/>
                  </a:lnTo>
                  <a:lnTo>
                    <a:pt x="1255" y="7"/>
                  </a:lnTo>
                  <a:lnTo>
                    <a:pt x="1259" y="5"/>
                  </a:lnTo>
                  <a:lnTo>
                    <a:pt x="1262" y="0"/>
                  </a:lnTo>
                  <a:lnTo>
                    <a:pt x="1255" y="0"/>
                  </a:lnTo>
                  <a:lnTo>
                    <a:pt x="1259"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68" name="Freeform 51">
              <a:extLst>
                <a:ext uri="{FF2B5EF4-FFF2-40B4-BE49-F238E27FC236}">
                  <a16:creationId xmlns:a16="http://schemas.microsoft.com/office/drawing/2014/main" id="{EB7882E6-0609-466E-99AC-49BFFB17018B}"/>
                </a:ext>
              </a:extLst>
            </p:cNvPr>
            <p:cNvSpPr>
              <a:spLocks/>
            </p:cNvSpPr>
            <p:nvPr/>
          </p:nvSpPr>
          <p:spPr bwMode="auto">
            <a:xfrm>
              <a:off x="3253" y="1372"/>
              <a:ext cx="509" cy="673"/>
            </a:xfrm>
            <a:custGeom>
              <a:avLst/>
              <a:gdLst>
                <a:gd name="T0" fmla="*/ 4 w 509"/>
                <a:gd name="T1" fmla="*/ 673 h 673"/>
                <a:gd name="T2" fmla="*/ 8 w 509"/>
                <a:gd name="T3" fmla="*/ 671 h 673"/>
                <a:gd name="T4" fmla="*/ 509 w 509"/>
                <a:gd name="T5" fmla="*/ 5 h 673"/>
                <a:gd name="T6" fmla="*/ 501 w 509"/>
                <a:gd name="T7" fmla="*/ 0 h 673"/>
                <a:gd name="T8" fmla="*/ 0 w 509"/>
                <a:gd name="T9" fmla="*/ 666 h 673"/>
                <a:gd name="T10" fmla="*/ 4 w 509"/>
                <a:gd name="T11" fmla="*/ 673 h 673"/>
                <a:gd name="T12" fmla="*/ 4 w 509"/>
                <a:gd name="T13" fmla="*/ 673 h 673"/>
                <a:gd name="T14" fmla="*/ 6 w 509"/>
                <a:gd name="T15" fmla="*/ 673 h 673"/>
                <a:gd name="T16" fmla="*/ 8 w 509"/>
                <a:gd name="T17" fmla="*/ 671 h 673"/>
                <a:gd name="T18" fmla="*/ 4 w 509"/>
                <a:gd name="T19" fmla="*/ 673 h 67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09"/>
                <a:gd name="T31" fmla="*/ 0 h 673"/>
                <a:gd name="T32" fmla="*/ 509 w 509"/>
                <a:gd name="T33" fmla="*/ 673 h 67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09" h="673">
                  <a:moveTo>
                    <a:pt x="4" y="673"/>
                  </a:moveTo>
                  <a:lnTo>
                    <a:pt x="8" y="671"/>
                  </a:lnTo>
                  <a:lnTo>
                    <a:pt x="509" y="5"/>
                  </a:lnTo>
                  <a:lnTo>
                    <a:pt x="501" y="0"/>
                  </a:lnTo>
                  <a:lnTo>
                    <a:pt x="0" y="666"/>
                  </a:lnTo>
                  <a:lnTo>
                    <a:pt x="4" y="673"/>
                  </a:lnTo>
                  <a:lnTo>
                    <a:pt x="6" y="673"/>
                  </a:lnTo>
                  <a:lnTo>
                    <a:pt x="8" y="671"/>
                  </a:lnTo>
                  <a:lnTo>
                    <a:pt x="4" y="67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69" name="Freeform 52">
              <a:extLst>
                <a:ext uri="{FF2B5EF4-FFF2-40B4-BE49-F238E27FC236}">
                  <a16:creationId xmlns:a16="http://schemas.microsoft.com/office/drawing/2014/main" id="{70A2CA83-3457-AD17-E2DB-08818B7E500F}"/>
                </a:ext>
              </a:extLst>
            </p:cNvPr>
            <p:cNvSpPr>
              <a:spLocks/>
            </p:cNvSpPr>
            <p:nvPr/>
          </p:nvSpPr>
          <p:spPr bwMode="auto">
            <a:xfrm>
              <a:off x="1995" y="2038"/>
              <a:ext cx="1262" cy="7"/>
            </a:xfrm>
            <a:custGeom>
              <a:avLst/>
              <a:gdLst>
                <a:gd name="T0" fmla="*/ 3 w 1262"/>
                <a:gd name="T1" fmla="*/ 0 h 7"/>
                <a:gd name="T2" fmla="*/ 7 w 1262"/>
                <a:gd name="T3" fmla="*/ 7 h 7"/>
                <a:gd name="T4" fmla="*/ 1262 w 1262"/>
                <a:gd name="T5" fmla="*/ 7 h 7"/>
                <a:gd name="T6" fmla="*/ 1262 w 1262"/>
                <a:gd name="T7" fmla="*/ 0 h 7"/>
                <a:gd name="T8" fmla="*/ 7 w 1262"/>
                <a:gd name="T9" fmla="*/ 0 h 7"/>
                <a:gd name="T10" fmla="*/ 3 w 1262"/>
                <a:gd name="T11" fmla="*/ 0 h 7"/>
                <a:gd name="T12" fmla="*/ 3 w 1262"/>
                <a:gd name="T13" fmla="*/ 0 h 7"/>
                <a:gd name="T14" fmla="*/ 0 w 1262"/>
                <a:gd name="T15" fmla="*/ 7 h 7"/>
                <a:gd name="T16" fmla="*/ 7 w 1262"/>
                <a:gd name="T17" fmla="*/ 7 h 7"/>
                <a:gd name="T18" fmla="*/ 3 w 1262"/>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62"/>
                <a:gd name="T31" fmla="*/ 0 h 7"/>
                <a:gd name="T32" fmla="*/ 1262 w 1262"/>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62" h="7">
                  <a:moveTo>
                    <a:pt x="3" y="0"/>
                  </a:moveTo>
                  <a:lnTo>
                    <a:pt x="7" y="7"/>
                  </a:lnTo>
                  <a:lnTo>
                    <a:pt x="1262" y="7"/>
                  </a:lnTo>
                  <a:lnTo>
                    <a:pt x="1262" y="0"/>
                  </a:lnTo>
                  <a:lnTo>
                    <a:pt x="7" y="0"/>
                  </a:lnTo>
                  <a:lnTo>
                    <a:pt x="3" y="0"/>
                  </a:lnTo>
                  <a:lnTo>
                    <a:pt x="0" y="7"/>
                  </a:lnTo>
                  <a:lnTo>
                    <a:pt x="7" y="7"/>
                  </a:lnTo>
                  <a:lnTo>
                    <a:pt x="3"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70" name="Freeform 53">
              <a:extLst>
                <a:ext uri="{FF2B5EF4-FFF2-40B4-BE49-F238E27FC236}">
                  <a16:creationId xmlns:a16="http://schemas.microsoft.com/office/drawing/2014/main" id="{2DC8F642-41E7-5832-3327-050F903F06B8}"/>
                </a:ext>
              </a:extLst>
            </p:cNvPr>
            <p:cNvSpPr>
              <a:spLocks/>
            </p:cNvSpPr>
            <p:nvPr/>
          </p:nvSpPr>
          <p:spPr bwMode="auto">
            <a:xfrm>
              <a:off x="1998" y="1372"/>
              <a:ext cx="509" cy="671"/>
            </a:xfrm>
            <a:custGeom>
              <a:avLst/>
              <a:gdLst>
                <a:gd name="T0" fmla="*/ 505 w 509"/>
                <a:gd name="T1" fmla="*/ 0 h 671"/>
                <a:gd name="T2" fmla="*/ 501 w 509"/>
                <a:gd name="T3" fmla="*/ 0 h 671"/>
                <a:gd name="T4" fmla="*/ 0 w 509"/>
                <a:gd name="T5" fmla="*/ 666 h 671"/>
                <a:gd name="T6" fmla="*/ 8 w 509"/>
                <a:gd name="T7" fmla="*/ 671 h 671"/>
                <a:gd name="T8" fmla="*/ 509 w 509"/>
                <a:gd name="T9" fmla="*/ 5 h 671"/>
                <a:gd name="T10" fmla="*/ 505 w 509"/>
                <a:gd name="T11" fmla="*/ 0 h 671"/>
                <a:gd name="T12" fmla="*/ 505 w 509"/>
                <a:gd name="T13" fmla="*/ 0 h 671"/>
                <a:gd name="T14" fmla="*/ 503 w 509"/>
                <a:gd name="T15" fmla="*/ 0 h 671"/>
                <a:gd name="T16" fmla="*/ 501 w 509"/>
                <a:gd name="T17" fmla="*/ 0 h 671"/>
                <a:gd name="T18" fmla="*/ 505 w 509"/>
                <a:gd name="T19" fmla="*/ 0 h 6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09"/>
                <a:gd name="T31" fmla="*/ 0 h 671"/>
                <a:gd name="T32" fmla="*/ 509 w 509"/>
                <a:gd name="T33" fmla="*/ 671 h 67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09" h="671">
                  <a:moveTo>
                    <a:pt x="505" y="0"/>
                  </a:moveTo>
                  <a:lnTo>
                    <a:pt x="501" y="0"/>
                  </a:lnTo>
                  <a:lnTo>
                    <a:pt x="0" y="666"/>
                  </a:lnTo>
                  <a:lnTo>
                    <a:pt x="8" y="671"/>
                  </a:lnTo>
                  <a:lnTo>
                    <a:pt x="509" y="5"/>
                  </a:lnTo>
                  <a:lnTo>
                    <a:pt x="505" y="0"/>
                  </a:lnTo>
                  <a:lnTo>
                    <a:pt x="503" y="0"/>
                  </a:lnTo>
                  <a:lnTo>
                    <a:pt x="501" y="0"/>
                  </a:lnTo>
                  <a:lnTo>
                    <a:pt x="50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71" name="Freeform 54">
              <a:extLst>
                <a:ext uri="{FF2B5EF4-FFF2-40B4-BE49-F238E27FC236}">
                  <a16:creationId xmlns:a16="http://schemas.microsoft.com/office/drawing/2014/main" id="{B0558EDA-F508-A978-6DE5-785DE6CFAA5B}"/>
                </a:ext>
              </a:extLst>
            </p:cNvPr>
            <p:cNvSpPr>
              <a:spLocks/>
            </p:cNvSpPr>
            <p:nvPr/>
          </p:nvSpPr>
          <p:spPr bwMode="auto">
            <a:xfrm>
              <a:off x="3190" y="2280"/>
              <a:ext cx="575" cy="7"/>
            </a:xfrm>
            <a:custGeom>
              <a:avLst/>
              <a:gdLst>
                <a:gd name="T0" fmla="*/ 572 w 575"/>
                <a:gd name="T1" fmla="*/ 7 h 7"/>
                <a:gd name="T2" fmla="*/ 568 w 575"/>
                <a:gd name="T3" fmla="*/ 0 h 7"/>
                <a:gd name="T4" fmla="*/ 0 w 575"/>
                <a:gd name="T5" fmla="*/ 0 h 7"/>
                <a:gd name="T6" fmla="*/ 0 w 575"/>
                <a:gd name="T7" fmla="*/ 7 h 7"/>
                <a:gd name="T8" fmla="*/ 568 w 575"/>
                <a:gd name="T9" fmla="*/ 7 h 7"/>
                <a:gd name="T10" fmla="*/ 572 w 575"/>
                <a:gd name="T11" fmla="*/ 7 h 7"/>
                <a:gd name="T12" fmla="*/ 572 w 575"/>
                <a:gd name="T13" fmla="*/ 7 h 7"/>
                <a:gd name="T14" fmla="*/ 575 w 575"/>
                <a:gd name="T15" fmla="*/ 0 h 7"/>
                <a:gd name="T16" fmla="*/ 568 w 575"/>
                <a:gd name="T17" fmla="*/ 0 h 7"/>
                <a:gd name="T18" fmla="*/ 572 w 575"/>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5"/>
                <a:gd name="T31" fmla="*/ 0 h 7"/>
                <a:gd name="T32" fmla="*/ 575 w 575"/>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5" h="7">
                  <a:moveTo>
                    <a:pt x="572" y="7"/>
                  </a:moveTo>
                  <a:lnTo>
                    <a:pt x="568" y="0"/>
                  </a:lnTo>
                  <a:lnTo>
                    <a:pt x="0" y="0"/>
                  </a:lnTo>
                  <a:lnTo>
                    <a:pt x="0" y="7"/>
                  </a:lnTo>
                  <a:lnTo>
                    <a:pt x="568" y="7"/>
                  </a:lnTo>
                  <a:lnTo>
                    <a:pt x="572" y="7"/>
                  </a:lnTo>
                  <a:lnTo>
                    <a:pt x="575" y="0"/>
                  </a:lnTo>
                  <a:lnTo>
                    <a:pt x="568" y="0"/>
                  </a:lnTo>
                  <a:lnTo>
                    <a:pt x="572"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72" name="Freeform 55">
              <a:extLst>
                <a:ext uri="{FF2B5EF4-FFF2-40B4-BE49-F238E27FC236}">
                  <a16:creationId xmlns:a16="http://schemas.microsoft.com/office/drawing/2014/main" id="{C796CA02-2AC7-8A96-7D7D-F0DAEF4D42F9}"/>
                </a:ext>
              </a:extLst>
            </p:cNvPr>
            <p:cNvSpPr>
              <a:spLocks/>
            </p:cNvSpPr>
            <p:nvPr/>
          </p:nvSpPr>
          <p:spPr bwMode="auto">
            <a:xfrm>
              <a:off x="3253" y="2282"/>
              <a:ext cx="509" cy="671"/>
            </a:xfrm>
            <a:custGeom>
              <a:avLst/>
              <a:gdLst>
                <a:gd name="T0" fmla="*/ 4 w 509"/>
                <a:gd name="T1" fmla="*/ 671 h 671"/>
                <a:gd name="T2" fmla="*/ 8 w 509"/>
                <a:gd name="T3" fmla="*/ 671 h 671"/>
                <a:gd name="T4" fmla="*/ 509 w 509"/>
                <a:gd name="T5" fmla="*/ 5 h 671"/>
                <a:gd name="T6" fmla="*/ 501 w 509"/>
                <a:gd name="T7" fmla="*/ 0 h 671"/>
                <a:gd name="T8" fmla="*/ 0 w 509"/>
                <a:gd name="T9" fmla="*/ 666 h 671"/>
                <a:gd name="T10" fmla="*/ 4 w 509"/>
                <a:gd name="T11" fmla="*/ 671 h 671"/>
                <a:gd name="T12" fmla="*/ 4 w 509"/>
                <a:gd name="T13" fmla="*/ 671 h 671"/>
                <a:gd name="T14" fmla="*/ 6 w 509"/>
                <a:gd name="T15" fmla="*/ 671 h 671"/>
                <a:gd name="T16" fmla="*/ 8 w 509"/>
                <a:gd name="T17" fmla="*/ 671 h 671"/>
                <a:gd name="T18" fmla="*/ 4 w 509"/>
                <a:gd name="T19" fmla="*/ 671 h 6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09"/>
                <a:gd name="T31" fmla="*/ 0 h 671"/>
                <a:gd name="T32" fmla="*/ 509 w 509"/>
                <a:gd name="T33" fmla="*/ 671 h 67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09" h="671">
                  <a:moveTo>
                    <a:pt x="4" y="671"/>
                  </a:moveTo>
                  <a:lnTo>
                    <a:pt x="8" y="671"/>
                  </a:lnTo>
                  <a:lnTo>
                    <a:pt x="509" y="5"/>
                  </a:lnTo>
                  <a:lnTo>
                    <a:pt x="501" y="0"/>
                  </a:lnTo>
                  <a:lnTo>
                    <a:pt x="0" y="666"/>
                  </a:lnTo>
                  <a:lnTo>
                    <a:pt x="4" y="671"/>
                  </a:lnTo>
                  <a:lnTo>
                    <a:pt x="6" y="671"/>
                  </a:lnTo>
                  <a:lnTo>
                    <a:pt x="8" y="671"/>
                  </a:lnTo>
                  <a:lnTo>
                    <a:pt x="4" y="67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73" name="Freeform 56">
              <a:extLst>
                <a:ext uri="{FF2B5EF4-FFF2-40B4-BE49-F238E27FC236}">
                  <a16:creationId xmlns:a16="http://schemas.microsoft.com/office/drawing/2014/main" id="{393402F4-819C-5495-C039-314972366E3C}"/>
                </a:ext>
              </a:extLst>
            </p:cNvPr>
            <p:cNvSpPr>
              <a:spLocks/>
            </p:cNvSpPr>
            <p:nvPr/>
          </p:nvSpPr>
          <p:spPr bwMode="auto">
            <a:xfrm>
              <a:off x="1995" y="2946"/>
              <a:ext cx="1262" cy="7"/>
            </a:xfrm>
            <a:custGeom>
              <a:avLst/>
              <a:gdLst>
                <a:gd name="T0" fmla="*/ 3 w 1262"/>
                <a:gd name="T1" fmla="*/ 2 h 7"/>
                <a:gd name="T2" fmla="*/ 7 w 1262"/>
                <a:gd name="T3" fmla="*/ 7 h 7"/>
                <a:gd name="T4" fmla="*/ 1262 w 1262"/>
                <a:gd name="T5" fmla="*/ 7 h 7"/>
                <a:gd name="T6" fmla="*/ 1262 w 1262"/>
                <a:gd name="T7" fmla="*/ 0 h 7"/>
                <a:gd name="T8" fmla="*/ 7 w 1262"/>
                <a:gd name="T9" fmla="*/ 0 h 7"/>
                <a:gd name="T10" fmla="*/ 3 w 1262"/>
                <a:gd name="T11" fmla="*/ 2 h 7"/>
                <a:gd name="T12" fmla="*/ 3 w 1262"/>
                <a:gd name="T13" fmla="*/ 2 h 7"/>
                <a:gd name="T14" fmla="*/ 0 w 1262"/>
                <a:gd name="T15" fmla="*/ 7 h 7"/>
                <a:gd name="T16" fmla="*/ 7 w 1262"/>
                <a:gd name="T17" fmla="*/ 7 h 7"/>
                <a:gd name="T18" fmla="*/ 3 w 1262"/>
                <a:gd name="T19" fmla="*/ 2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62"/>
                <a:gd name="T31" fmla="*/ 0 h 7"/>
                <a:gd name="T32" fmla="*/ 1262 w 1262"/>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62" h="7">
                  <a:moveTo>
                    <a:pt x="3" y="2"/>
                  </a:moveTo>
                  <a:lnTo>
                    <a:pt x="7" y="7"/>
                  </a:lnTo>
                  <a:lnTo>
                    <a:pt x="1262" y="7"/>
                  </a:lnTo>
                  <a:lnTo>
                    <a:pt x="1262" y="0"/>
                  </a:lnTo>
                  <a:lnTo>
                    <a:pt x="7" y="0"/>
                  </a:lnTo>
                  <a:lnTo>
                    <a:pt x="3" y="2"/>
                  </a:lnTo>
                  <a:lnTo>
                    <a:pt x="0" y="7"/>
                  </a:lnTo>
                  <a:lnTo>
                    <a:pt x="7" y="7"/>
                  </a:lnTo>
                  <a:lnTo>
                    <a:pt x="3"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74" name="Freeform 57">
              <a:extLst>
                <a:ext uri="{FF2B5EF4-FFF2-40B4-BE49-F238E27FC236}">
                  <a16:creationId xmlns:a16="http://schemas.microsoft.com/office/drawing/2014/main" id="{C81490B7-2A56-22DD-9CD8-579204323A05}"/>
                </a:ext>
              </a:extLst>
            </p:cNvPr>
            <p:cNvSpPr>
              <a:spLocks/>
            </p:cNvSpPr>
            <p:nvPr/>
          </p:nvSpPr>
          <p:spPr bwMode="auto">
            <a:xfrm>
              <a:off x="1998" y="2282"/>
              <a:ext cx="509" cy="671"/>
            </a:xfrm>
            <a:custGeom>
              <a:avLst/>
              <a:gdLst>
                <a:gd name="T0" fmla="*/ 501 w 509"/>
                <a:gd name="T1" fmla="*/ 0 h 671"/>
                <a:gd name="T2" fmla="*/ 0 w 509"/>
                <a:gd name="T3" fmla="*/ 666 h 671"/>
                <a:gd name="T4" fmla="*/ 8 w 509"/>
                <a:gd name="T5" fmla="*/ 671 h 671"/>
                <a:gd name="T6" fmla="*/ 509 w 509"/>
                <a:gd name="T7" fmla="*/ 5 h 671"/>
                <a:gd name="T8" fmla="*/ 501 w 509"/>
                <a:gd name="T9" fmla="*/ 0 h 671"/>
                <a:gd name="T10" fmla="*/ 0 60000 65536"/>
                <a:gd name="T11" fmla="*/ 0 60000 65536"/>
                <a:gd name="T12" fmla="*/ 0 60000 65536"/>
                <a:gd name="T13" fmla="*/ 0 60000 65536"/>
                <a:gd name="T14" fmla="*/ 0 60000 65536"/>
                <a:gd name="T15" fmla="*/ 0 w 509"/>
                <a:gd name="T16" fmla="*/ 0 h 671"/>
                <a:gd name="T17" fmla="*/ 509 w 509"/>
                <a:gd name="T18" fmla="*/ 671 h 671"/>
              </a:gdLst>
              <a:ahLst/>
              <a:cxnLst>
                <a:cxn ang="T10">
                  <a:pos x="T0" y="T1"/>
                </a:cxn>
                <a:cxn ang="T11">
                  <a:pos x="T2" y="T3"/>
                </a:cxn>
                <a:cxn ang="T12">
                  <a:pos x="T4" y="T5"/>
                </a:cxn>
                <a:cxn ang="T13">
                  <a:pos x="T6" y="T7"/>
                </a:cxn>
                <a:cxn ang="T14">
                  <a:pos x="T8" y="T9"/>
                </a:cxn>
              </a:cxnLst>
              <a:rect l="T15" t="T16" r="T17" b="T18"/>
              <a:pathLst>
                <a:path w="509" h="671">
                  <a:moveTo>
                    <a:pt x="501" y="0"/>
                  </a:moveTo>
                  <a:lnTo>
                    <a:pt x="0" y="666"/>
                  </a:lnTo>
                  <a:lnTo>
                    <a:pt x="8" y="671"/>
                  </a:lnTo>
                  <a:lnTo>
                    <a:pt x="509" y="5"/>
                  </a:lnTo>
                  <a:lnTo>
                    <a:pt x="501"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75" name="Rectangle 58">
              <a:extLst>
                <a:ext uri="{FF2B5EF4-FFF2-40B4-BE49-F238E27FC236}">
                  <a16:creationId xmlns:a16="http://schemas.microsoft.com/office/drawing/2014/main" id="{0206AA81-AC7C-AD84-9D70-C22D613D8BA5}"/>
                </a:ext>
              </a:extLst>
            </p:cNvPr>
            <p:cNvSpPr>
              <a:spLocks noChangeArrowheads="1"/>
            </p:cNvSpPr>
            <p:nvPr/>
          </p:nvSpPr>
          <p:spPr bwMode="auto">
            <a:xfrm>
              <a:off x="3190" y="2036"/>
              <a:ext cx="9" cy="11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39976" name="Rectangle 59">
              <a:extLst>
                <a:ext uri="{FF2B5EF4-FFF2-40B4-BE49-F238E27FC236}">
                  <a16:creationId xmlns:a16="http://schemas.microsoft.com/office/drawing/2014/main" id="{9BA882E8-58BD-0E39-427C-07A619A98FE6}"/>
                </a:ext>
              </a:extLst>
            </p:cNvPr>
            <p:cNvSpPr>
              <a:spLocks noChangeArrowheads="1"/>
            </p:cNvSpPr>
            <p:nvPr/>
          </p:nvSpPr>
          <p:spPr bwMode="auto">
            <a:xfrm>
              <a:off x="3190" y="1694"/>
              <a:ext cx="9" cy="4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39977" name="Rectangle 60">
              <a:extLst>
                <a:ext uri="{FF2B5EF4-FFF2-40B4-BE49-F238E27FC236}">
                  <a16:creationId xmlns:a16="http://schemas.microsoft.com/office/drawing/2014/main" id="{BC14EBB3-7294-9484-9F60-50B24C837C98}"/>
                </a:ext>
              </a:extLst>
            </p:cNvPr>
            <p:cNvSpPr>
              <a:spLocks noChangeArrowheads="1"/>
            </p:cNvSpPr>
            <p:nvPr/>
          </p:nvSpPr>
          <p:spPr bwMode="auto">
            <a:xfrm>
              <a:off x="3190" y="1767"/>
              <a:ext cx="9" cy="44"/>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39978" name="Rectangle 61">
              <a:extLst>
                <a:ext uri="{FF2B5EF4-FFF2-40B4-BE49-F238E27FC236}">
                  <a16:creationId xmlns:a16="http://schemas.microsoft.com/office/drawing/2014/main" id="{2C11B4E2-0D28-60EE-26F1-A10265246EDC}"/>
                </a:ext>
              </a:extLst>
            </p:cNvPr>
            <p:cNvSpPr>
              <a:spLocks noChangeArrowheads="1"/>
            </p:cNvSpPr>
            <p:nvPr/>
          </p:nvSpPr>
          <p:spPr bwMode="auto">
            <a:xfrm>
              <a:off x="3190" y="1840"/>
              <a:ext cx="9" cy="44"/>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39979" name="Rectangle 62">
              <a:extLst>
                <a:ext uri="{FF2B5EF4-FFF2-40B4-BE49-F238E27FC236}">
                  <a16:creationId xmlns:a16="http://schemas.microsoft.com/office/drawing/2014/main" id="{78733E25-54D0-4E2C-A5E1-5F9A40DCF895}"/>
                </a:ext>
              </a:extLst>
            </p:cNvPr>
            <p:cNvSpPr>
              <a:spLocks noChangeArrowheads="1"/>
            </p:cNvSpPr>
            <p:nvPr/>
          </p:nvSpPr>
          <p:spPr bwMode="auto">
            <a:xfrm>
              <a:off x="3190" y="1911"/>
              <a:ext cx="9" cy="4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39980" name="Rectangle 63">
              <a:extLst>
                <a:ext uri="{FF2B5EF4-FFF2-40B4-BE49-F238E27FC236}">
                  <a16:creationId xmlns:a16="http://schemas.microsoft.com/office/drawing/2014/main" id="{F239DD85-1BE8-0C39-86E3-A57ADDA55957}"/>
                </a:ext>
              </a:extLst>
            </p:cNvPr>
            <p:cNvSpPr>
              <a:spLocks noChangeArrowheads="1"/>
            </p:cNvSpPr>
            <p:nvPr/>
          </p:nvSpPr>
          <p:spPr bwMode="auto">
            <a:xfrm>
              <a:off x="3190" y="1984"/>
              <a:ext cx="9" cy="4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39981" name="Rectangle 64">
              <a:extLst>
                <a:ext uri="{FF2B5EF4-FFF2-40B4-BE49-F238E27FC236}">
                  <a16:creationId xmlns:a16="http://schemas.microsoft.com/office/drawing/2014/main" id="{A843BAD5-8E11-39A8-8D83-762FB580534F}"/>
                </a:ext>
              </a:extLst>
            </p:cNvPr>
            <p:cNvSpPr>
              <a:spLocks noChangeArrowheads="1"/>
            </p:cNvSpPr>
            <p:nvPr/>
          </p:nvSpPr>
          <p:spPr bwMode="auto">
            <a:xfrm>
              <a:off x="2501" y="1723"/>
              <a:ext cx="8" cy="4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39982" name="Rectangle 65">
              <a:extLst>
                <a:ext uri="{FF2B5EF4-FFF2-40B4-BE49-F238E27FC236}">
                  <a16:creationId xmlns:a16="http://schemas.microsoft.com/office/drawing/2014/main" id="{82BD43AD-BAC2-99B6-7B58-EC385E39A5E2}"/>
                </a:ext>
              </a:extLst>
            </p:cNvPr>
            <p:cNvSpPr>
              <a:spLocks noChangeArrowheads="1"/>
            </p:cNvSpPr>
            <p:nvPr/>
          </p:nvSpPr>
          <p:spPr bwMode="auto">
            <a:xfrm>
              <a:off x="2501" y="1796"/>
              <a:ext cx="8" cy="4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39983" name="Rectangle 66">
              <a:extLst>
                <a:ext uri="{FF2B5EF4-FFF2-40B4-BE49-F238E27FC236}">
                  <a16:creationId xmlns:a16="http://schemas.microsoft.com/office/drawing/2014/main" id="{50B45A8D-7527-89AD-DEA6-1095AC637225}"/>
                </a:ext>
              </a:extLst>
            </p:cNvPr>
            <p:cNvSpPr>
              <a:spLocks noChangeArrowheads="1"/>
            </p:cNvSpPr>
            <p:nvPr/>
          </p:nvSpPr>
          <p:spPr bwMode="auto">
            <a:xfrm>
              <a:off x="2501" y="1869"/>
              <a:ext cx="8" cy="4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39984" name="Rectangle 67">
              <a:extLst>
                <a:ext uri="{FF2B5EF4-FFF2-40B4-BE49-F238E27FC236}">
                  <a16:creationId xmlns:a16="http://schemas.microsoft.com/office/drawing/2014/main" id="{EE5BC174-8C0F-9E9B-CAA4-AC3B2BD3F216}"/>
                </a:ext>
              </a:extLst>
            </p:cNvPr>
            <p:cNvSpPr>
              <a:spLocks noChangeArrowheads="1"/>
            </p:cNvSpPr>
            <p:nvPr/>
          </p:nvSpPr>
          <p:spPr bwMode="auto">
            <a:xfrm>
              <a:off x="2501" y="1942"/>
              <a:ext cx="8" cy="44"/>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39985" name="Rectangle 68">
              <a:extLst>
                <a:ext uri="{FF2B5EF4-FFF2-40B4-BE49-F238E27FC236}">
                  <a16:creationId xmlns:a16="http://schemas.microsoft.com/office/drawing/2014/main" id="{8FEA4D64-3CD1-A7B1-B515-445F12C3BE5B}"/>
                </a:ext>
              </a:extLst>
            </p:cNvPr>
            <p:cNvSpPr>
              <a:spLocks noChangeArrowheads="1"/>
            </p:cNvSpPr>
            <p:nvPr/>
          </p:nvSpPr>
          <p:spPr bwMode="auto">
            <a:xfrm>
              <a:off x="2501" y="2015"/>
              <a:ext cx="8" cy="2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39986" name="Freeform 69">
              <a:extLst>
                <a:ext uri="{FF2B5EF4-FFF2-40B4-BE49-F238E27FC236}">
                  <a16:creationId xmlns:a16="http://schemas.microsoft.com/office/drawing/2014/main" id="{5940903A-F301-BC3D-CBC3-802EED649BD8}"/>
                </a:ext>
              </a:extLst>
            </p:cNvPr>
            <p:cNvSpPr>
              <a:spLocks/>
            </p:cNvSpPr>
            <p:nvPr/>
          </p:nvSpPr>
          <p:spPr bwMode="auto">
            <a:xfrm>
              <a:off x="3054" y="1590"/>
              <a:ext cx="145" cy="250"/>
            </a:xfrm>
            <a:custGeom>
              <a:avLst/>
              <a:gdLst>
                <a:gd name="T0" fmla="*/ 3 w 145"/>
                <a:gd name="T1" fmla="*/ 250 h 250"/>
                <a:gd name="T2" fmla="*/ 3 w 145"/>
                <a:gd name="T3" fmla="*/ 250 h 250"/>
                <a:gd name="T4" fmla="*/ 32 w 145"/>
                <a:gd name="T5" fmla="*/ 237 h 250"/>
                <a:gd name="T6" fmla="*/ 55 w 145"/>
                <a:gd name="T7" fmla="*/ 223 h 250"/>
                <a:gd name="T8" fmla="*/ 78 w 145"/>
                <a:gd name="T9" fmla="*/ 210 h 250"/>
                <a:gd name="T10" fmla="*/ 96 w 145"/>
                <a:gd name="T11" fmla="*/ 194 h 250"/>
                <a:gd name="T12" fmla="*/ 113 w 145"/>
                <a:gd name="T13" fmla="*/ 177 h 250"/>
                <a:gd name="T14" fmla="*/ 124 w 145"/>
                <a:gd name="T15" fmla="*/ 162 h 250"/>
                <a:gd name="T16" fmla="*/ 134 w 145"/>
                <a:gd name="T17" fmla="*/ 144 h 250"/>
                <a:gd name="T18" fmla="*/ 142 w 145"/>
                <a:gd name="T19" fmla="*/ 127 h 250"/>
                <a:gd name="T20" fmla="*/ 145 w 145"/>
                <a:gd name="T21" fmla="*/ 110 h 250"/>
                <a:gd name="T22" fmla="*/ 145 w 145"/>
                <a:gd name="T23" fmla="*/ 93 h 250"/>
                <a:gd name="T24" fmla="*/ 142 w 145"/>
                <a:gd name="T25" fmla="*/ 77 h 250"/>
                <a:gd name="T26" fmla="*/ 134 w 145"/>
                <a:gd name="T27" fmla="*/ 60 h 250"/>
                <a:gd name="T28" fmla="*/ 124 w 145"/>
                <a:gd name="T29" fmla="*/ 43 h 250"/>
                <a:gd name="T30" fmla="*/ 111 w 145"/>
                <a:gd name="T31" fmla="*/ 27 h 250"/>
                <a:gd name="T32" fmla="*/ 94 w 145"/>
                <a:gd name="T33" fmla="*/ 14 h 250"/>
                <a:gd name="T34" fmla="*/ 74 w 145"/>
                <a:gd name="T35" fmla="*/ 0 h 250"/>
                <a:gd name="T36" fmla="*/ 71 w 145"/>
                <a:gd name="T37" fmla="*/ 8 h 250"/>
                <a:gd name="T38" fmla="*/ 90 w 145"/>
                <a:gd name="T39" fmla="*/ 22 h 250"/>
                <a:gd name="T40" fmla="*/ 105 w 145"/>
                <a:gd name="T41" fmla="*/ 35 h 250"/>
                <a:gd name="T42" fmla="*/ 117 w 145"/>
                <a:gd name="T43" fmla="*/ 48 h 250"/>
                <a:gd name="T44" fmla="*/ 126 w 145"/>
                <a:gd name="T45" fmla="*/ 64 h 250"/>
                <a:gd name="T46" fmla="*/ 132 w 145"/>
                <a:gd name="T47" fmla="*/ 79 h 250"/>
                <a:gd name="T48" fmla="*/ 136 w 145"/>
                <a:gd name="T49" fmla="*/ 95 h 250"/>
                <a:gd name="T50" fmla="*/ 136 w 145"/>
                <a:gd name="T51" fmla="*/ 110 h 250"/>
                <a:gd name="T52" fmla="*/ 132 w 145"/>
                <a:gd name="T53" fmla="*/ 125 h 250"/>
                <a:gd name="T54" fmla="*/ 126 w 145"/>
                <a:gd name="T55" fmla="*/ 141 h 250"/>
                <a:gd name="T56" fmla="*/ 117 w 145"/>
                <a:gd name="T57" fmla="*/ 156 h 250"/>
                <a:gd name="T58" fmla="*/ 105 w 145"/>
                <a:gd name="T59" fmla="*/ 171 h 250"/>
                <a:gd name="T60" fmla="*/ 90 w 145"/>
                <a:gd name="T61" fmla="*/ 187 h 250"/>
                <a:gd name="T62" fmla="*/ 73 w 145"/>
                <a:gd name="T63" fmla="*/ 202 h 250"/>
                <a:gd name="T64" fmla="*/ 51 w 145"/>
                <a:gd name="T65" fmla="*/ 215 h 250"/>
                <a:gd name="T66" fmla="*/ 26 w 145"/>
                <a:gd name="T67" fmla="*/ 229 h 250"/>
                <a:gd name="T68" fmla="*/ 0 w 145"/>
                <a:gd name="T69" fmla="*/ 240 h 250"/>
                <a:gd name="T70" fmla="*/ 0 w 145"/>
                <a:gd name="T71" fmla="*/ 240 h 250"/>
                <a:gd name="T72" fmla="*/ 3 w 145"/>
                <a:gd name="T73" fmla="*/ 250 h 2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5"/>
                <a:gd name="T112" fmla="*/ 0 h 250"/>
                <a:gd name="T113" fmla="*/ 145 w 145"/>
                <a:gd name="T114" fmla="*/ 250 h 2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5" h="250">
                  <a:moveTo>
                    <a:pt x="3" y="250"/>
                  </a:moveTo>
                  <a:lnTo>
                    <a:pt x="3" y="250"/>
                  </a:lnTo>
                  <a:lnTo>
                    <a:pt x="32" y="237"/>
                  </a:lnTo>
                  <a:lnTo>
                    <a:pt x="55" y="223"/>
                  </a:lnTo>
                  <a:lnTo>
                    <a:pt x="78" y="210"/>
                  </a:lnTo>
                  <a:lnTo>
                    <a:pt x="96" y="194"/>
                  </a:lnTo>
                  <a:lnTo>
                    <a:pt x="113" y="177"/>
                  </a:lnTo>
                  <a:lnTo>
                    <a:pt x="124" y="162"/>
                  </a:lnTo>
                  <a:lnTo>
                    <a:pt x="134" y="144"/>
                  </a:lnTo>
                  <a:lnTo>
                    <a:pt x="142" y="127"/>
                  </a:lnTo>
                  <a:lnTo>
                    <a:pt x="145" y="110"/>
                  </a:lnTo>
                  <a:lnTo>
                    <a:pt x="145" y="93"/>
                  </a:lnTo>
                  <a:lnTo>
                    <a:pt x="142" y="77"/>
                  </a:lnTo>
                  <a:lnTo>
                    <a:pt x="134" y="60"/>
                  </a:lnTo>
                  <a:lnTo>
                    <a:pt x="124" y="43"/>
                  </a:lnTo>
                  <a:lnTo>
                    <a:pt x="111" y="27"/>
                  </a:lnTo>
                  <a:lnTo>
                    <a:pt x="94" y="14"/>
                  </a:lnTo>
                  <a:lnTo>
                    <a:pt x="74" y="0"/>
                  </a:lnTo>
                  <a:lnTo>
                    <a:pt x="71" y="8"/>
                  </a:lnTo>
                  <a:lnTo>
                    <a:pt x="90" y="22"/>
                  </a:lnTo>
                  <a:lnTo>
                    <a:pt x="105" y="35"/>
                  </a:lnTo>
                  <a:lnTo>
                    <a:pt x="117" y="48"/>
                  </a:lnTo>
                  <a:lnTo>
                    <a:pt x="126" y="64"/>
                  </a:lnTo>
                  <a:lnTo>
                    <a:pt x="132" y="79"/>
                  </a:lnTo>
                  <a:lnTo>
                    <a:pt x="136" y="95"/>
                  </a:lnTo>
                  <a:lnTo>
                    <a:pt x="136" y="110"/>
                  </a:lnTo>
                  <a:lnTo>
                    <a:pt x="132" y="125"/>
                  </a:lnTo>
                  <a:lnTo>
                    <a:pt x="126" y="141"/>
                  </a:lnTo>
                  <a:lnTo>
                    <a:pt x="117" y="156"/>
                  </a:lnTo>
                  <a:lnTo>
                    <a:pt x="105" y="171"/>
                  </a:lnTo>
                  <a:lnTo>
                    <a:pt x="90" y="187"/>
                  </a:lnTo>
                  <a:lnTo>
                    <a:pt x="73" y="202"/>
                  </a:lnTo>
                  <a:lnTo>
                    <a:pt x="51" y="215"/>
                  </a:lnTo>
                  <a:lnTo>
                    <a:pt x="26" y="229"/>
                  </a:lnTo>
                  <a:lnTo>
                    <a:pt x="0" y="240"/>
                  </a:lnTo>
                  <a:lnTo>
                    <a:pt x="3" y="25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87" name="Freeform 70">
              <a:extLst>
                <a:ext uri="{FF2B5EF4-FFF2-40B4-BE49-F238E27FC236}">
                  <a16:creationId xmlns:a16="http://schemas.microsoft.com/office/drawing/2014/main" id="{7331E0DA-BD9A-B65D-923C-4382CB985FE8}"/>
                </a:ext>
              </a:extLst>
            </p:cNvPr>
            <p:cNvSpPr>
              <a:spLocks/>
            </p:cNvSpPr>
            <p:nvPr/>
          </p:nvSpPr>
          <p:spPr bwMode="auto">
            <a:xfrm>
              <a:off x="2570" y="1819"/>
              <a:ext cx="487" cy="65"/>
            </a:xfrm>
            <a:custGeom>
              <a:avLst/>
              <a:gdLst>
                <a:gd name="T0" fmla="*/ 0 w 487"/>
                <a:gd name="T1" fmla="*/ 8 h 65"/>
                <a:gd name="T2" fmla="*/ 0 w 487"/>
                <a:gd name="T3" fmla="*/ 8 h 65"/>
                <a:gd name="T4" fmla="*/ 23 w 487"/>
                <a:gd name="T5" fmla="*/ 21 h 65"/>
                <a:gd name="T6" fmla="*/ 48 w 487"/>
                <a:gd name="T7" fmla="*/ 31 h 65"/>
                <a:gd name="T8" fmla="*/ 75 w 487"/>
                <a:gd name="T9" fmla="*/ 40 h 65"/>
                <a:gd name="T10" fmla="*/ 104 w 487"/>
                <a:gd name="T11" fmla="*/ 48 h 65"/>
                <a:gd name="T12" fmla="*/ 134 w 487"/>
                <a:gd name="T13" fmla="*/ 56 h 65"/>
                <a:gd name="T14" fmla="*/ 165 w 487"/>
                <a:gd name="T15" fmla="*/ 59 h 65"/>
                <a:gd name="T16" fmla="*/ 198 w 487"/>
                <a:gd name="T17" fmla="*/ 63 h 65"/>
                <a:gd name="T18" fmla="*/ 230 w 487"/>
                <a:gd name="T19" fmla="*/ 65 h 65"/>
                <a:gd name="T20" fmla="*/ 263 w 487"/>
                <a:gd name="T21" fmla="*/ 65 h 65"/>
                <a:gd name="T22" fmla="*/ 298 w 487"/>
                <a:gd name="T23" fmla="*/ 63 h 65"/>
                <a:gd name="T24" fmla="*/ 330 w 487"/>
                <a:gd name="T25" fmla="*/ 59 h 65"/>
                <a:gd name="T26" fmla="*/ 363 w 487"/>
                <a:gd name="T27" fmla="*/ 56 h 65"/>
                <a:gd name="T28" fmla="*/ 395 w 487"/>
                <a:gd name="T29" fmla="*/ 48 h 65"/>
                <a:gd name="T30" fmla="*/ 428 w 487"/>
                <a:gd name="T31" fmla="*/ 40 h 65"/>
                <a:gd name="T32" fmla="*/ 459 w 487"/>
                <a:gd name="T33" fmla="*/ 31 h 65"/>
                <a:gd name="T34" fmla="*/ 487 w 487"/>
                <a:gd name="T35" fmla="*/ 21 h 65"/>
                <a:gd name="T36" fmla="*/ 484 w 487"/>
                <a:gd name="T37" fmla="*/ 11 h 65"/>
                <a:gd name="T38" fmla="*/ 455 w 487"/>
                <a:gd name="T39" fmla="*/ 23 h 65"/>
                <a:gd name="T40" fmla="*/ 426 w 487"/>
                <a:gd name="T41" fmla="*/ 33 h 65"/>
                <a:gd name="T42" fmla="*/ 393 w 487"/>
                <a:gd name="T43" fmla="*/ 40 h 65"/>
                <a:gd name="T44" fmla="*/ 363 w 487"/>
                <a:gd name="T45" fmla="*/ 46 h 65"/>
                <a:gd name="T46" fmla="*/ 328 w 487"/>
                <a:gd name="T47" fmla="*/ 50 h 65"/>
                <a:gd name="T48" fmla="*/ 296 w 487"/>
                <a:gd name="T49" fmla="*/ 54 h 65"/>
                <a:gd name="T50" fmla="*/ 263 w 487"/>
                <a:gd name="T51" fmla="*/ 56 h 65"/>
                <a:gd name="T52" fmla="*/ 230 w 487"/>
                <a:gd name="T53" fmla="*/ 56 h 65"/>
                <a:gd name="T54" fmla="*/ 198 w 487"/>
                <a:gd name="T55" fmla="*/ 54 h 65"/>
                <a:gd name="T56" fmla="*/ 167 w 487"/>
                <a:gd name="T57" fmla="*/ 50 h 65"/>
                <a:gd name="T58" fmla="*/ 136 w 487"/>
                <a:gd name="T59" fmla="*/ 46 h 65"/>
                <a:gd name="T60" fmla="*/ 106 w 487"/>
                <a:gd name="T61" fmla="*/ 40 h 65"/>
                <a:gd name="T62" fmla="*/ 79 w 487"/>
                <a:gd name="T63" fmla="*/ 33 h 65"/>
                <a:gd name="T64" fmla="*/ 52 w 487"/>
                <a:gd name="T65" fmla="*/ 23 h 65"/>
                <a:gd name="T66" fmla="*/ 27 w 487"/>
                <a:gd name="T67" fmla="*/ 11 h 65"/>
                <a:gd name="T68" fmla="*/ 6 w 487"/>
                <a:gd name="T69" fmla="*/ 0 h 65"/>
                <a:gd name="T70" fmla="*/ 6 w 487"/>
                <a:gd name="T71" fmla="*/ 0 h 65"/>
                <a:gd name="T72" fmla="*/ 0 w 487"/>
                <a:gd name="T73" fmla="*/ 8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87"/>
                <a:gd name="T112" fmla="*/ 0 h 65"/>
                <a:gd name="T113" fmla="*/ 487 w 487"/>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87" h="65">
                  <a:moveTo>
                    <a:pt x="0" y="8"/>
                  </a:moveTo>
                  <a:lnTo>
                    <a:pt x="0" y="8"/>
                  </a:lnTo>
                  <a:lnTo>
                    <a:pt x="23" y="21"/>
                  </a:lnTo>
                  <a:lnTo>
                    <a:pt x="48" y="31"/>
                  </a:lnTo>
                  <a:lnTo>
                    <a:pt x="75" y="40"/>
                  </a:lnTo>
                  <a:lnTo>
                    <a:pt x="104" y="48"/>
                  </a:lnTo>
                  <a:lnTo>
                    <a:pt x="134" y="56"/>
                  </a:lnTo>
                  <a:lnTo>
                    <a:pt x="165" y="59"/>
                  </a:lnTo>
                  <a:lnTo>
                    <a:pt x="198" y="63"/>
                  </a:lnTo>
                  <a:lnTo>
                    <a:pt x="230" y="65"/>
                  </a:lnTo>
                  <a:lnTo>
                    <a:pt x="263" y="65"/>
                  </a:lnTo>
                  <a:lnTo>
                    <a:pt x="298" y="63"/>
                  </a:lnTo>
                  <a:lnTo>
                    <a:pt x="330" y="59"/>
                  </a:lnTo>
                  <a:lnTo>
                    <a:pt x="363" y="56"/>
                  </a:lnTo>
                  <a:lnTo>
                    <a:pt x="395" y="48"/>
                  </a:lnTo>
                  <a:lnTo>
                    <a:pt x="428" y="40"/>
                  </a:lnTo>
                  <a:lnTo>
                    <a:pt x="459" y="31"/>
                  </a:lnTo>
                  <a:lnTo>
                    <a:pt x="487" y="21"/>
                  </a:lnTo>
                  <a:lnTo>
                    <a:pt x="484" y="11"/>
                  </a:lnTo>
                  <a:lnTo>
                    <a:pt x="455" y="23"/>
                  </a:lnTo>
                  <a:lnTo>
                    <a:pt x="426" y="33"/>
                  </a:lnTo>
                  <a:lnTo>
                    <a:pt x="393" y="40"/>
                  </a:lnTo>
                  <a:lnTo>
                    <a:pt x="363" y="46"/>
                  </a:lnTo>
                  <a:lnTo>
                    <a:pt x="328" y="50"/>
                  </a:lnTo>
                  <a:lnTo>
                    <a:pt x="296" y="54"/>
                  </a:lnTo>
                  <a:lnTo>
                    <a:pt x="263" y="56"/>
                  </a:lnTo>
                  <a:lnTo>
                    <a:pt x="230" y="56"/>
                  </a:lnTo>
                  <a:lnTo>
                    <a:pt x="198" y="54"/>
                  </a:lnTo>
                  <a:lnTo>
                    <a:pt x="167" y="50"/>
                  </a:lnTo>
                  <a:lnTo>
                    <a:pt x="136" y="46"/>
                  </a:lnTo>
                  <a:lnTo>
                    <a:pt x="106" y="40"/>
                  </a:lnTo>
                  <a:lnTo>
                    <a:pt x="79" y="33"/>
                  </a:lnTo>
                  <a:lnTo>
                    <a:pt x="52" y="23"/>
                  </a:lnTo>
                  <a:lnTo>
                    <a:pt x="27" y="11"/>
                  </a:lnTo>
                  <a:lnTo>
                    <a:pt x="6"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88" name="Freeform 71">
              <a:extLst>
                <a:ext uri="{FF2B5EF4-FFF2-40B4-BE49-F238E27FC236}">
                  <a16:creationId xmlns:a16="http://schemas.microsoft.com/office/drawing/2014/main" id="{DC377F66-7099-1990-E079-F1E809E62781}"/>
                </a:ext>
              </a:extLst>
            </p:cNvPr>
            <p:cNvSpPr>
              <a:spLocks/>
            </p:cNvSpPr>
            <p:nvPr/>
          </p:nvSpPr>
          <p:spPr bwMode="auto">
            <a:xfrm>
              <a:off x="2501" y="1577"/>
              <a:ext cx="144" cy="250"/>
            </a:xfrm>
            <a:custGeom>
              <a:avLst/>
              <a:gdLst>
                <a:gd name="T0" fmla="*/ 140 w 144"/>
                <a:gd name="T1" fmla="*/ 0 h 250"/>
                <a:gd name="T2" fmla="*/ 140 w 144"/>
                <a:gd name="T3" fmla="*/ 0 h 250"/>
                <a:gd name="T4" fmla="*/ 113 w 144"/>
                <a:gd name="T5" fmla="*/ 13 h 250"/>
                <a:gd name="T6" fmla="*/ 88 w 144"/>
                <a:gd name="T7" fmla="*/ 27 h 250"/>
                <a:gd name="T8" fmla="*/ 67 w 144"/>
                <a:gd name="T9" fmla="*/ 40 h 250"/>
                <a:gd name="T10" fmla="*/ 48 w 144"/>
                <a:gd name="T11" fmla="*/ 56 h 250"/>
                <a:gd name="T12" fmla="*/ 33 w 144"/>
                <a:gd name="T13" fmla="*/ 71 h 250"/>
                <a:gd name="T14" fmla="*/ 19 w 144"/>
                <a:gd name="T15" fmla="*/ 88 h 250"/>
                <a:gd name="T16" fmla="*/ 10 w 144"/>
                <a:gd name="T17" fmla="*/ 104 h 250"/>
                <a:gd name="T18" fmla="*/ 4 w 144"/>
                <a:gd name="T19" fmla="*/ 121 h 250"/>
                <a:gd name="T20" fmla="*/ 0 w 144"/>
                <a:gd name="T21" fmla="*/ 138 h 250"/>
                <a:gd name="T22" fmla="*/ 0 w 144"/>
                <a:gd name="T23" fmla="*/ 155 h 250"/>
                <a:gd name="T24" fmla="*/ 4 w 144"/>
                <a:gd name="T25" fmla="*/ 173 h 250"/>
                <a:gd name="T26" fmla="*/ 10 w 144"/>
                <a:gd name="T27" fmla="*/ 190 h 250"/>
                <a:gd name="T28" fmla="*/ 19 w 144"/>
                <a:gd name="T29" fmla="*/ 205 h 250"/>
                <a:gd name="T30" fmla="*/ 33 w 144"/>
                <a:gd name="T31" fmla="*/ 221 h 250"/>
                <a:gd name="T32" fmla="*/ 50 w 144"/>
                <a:gd name="T33" fmla="*/ 236 h 250"/>
                <a:gd name="T34" fmla="*/ 69 w 144"/>
                <a:gd name="T35" fmla="*/ 250 h 250"/>
                <a:gd name="T36" fmla="*/ 75 w 144"/>
                <a:gd name="T37" fmla="*/ 242 h 250"/>
                <a:gd name="T38" fmla="*/ 56 w 144"/>
                <a:gd name="T39" fmla="*/ 228 h 250"/>
                <a:gd name="T40" fmla="*/ 40 w 144"/>
                <a:gd name="T41" fmla="*/ 215 h 250"/>
                <a:gd name="T42" fmla="*/ 27 w 144"/>
                <a:gd name="T43" fmla="*/ 200 h 250"/>
                <a:gd name="T44" fmla="*/ 17 w 144"/>
                <a:gd name="T45" fmla="*/ 186 h 250"/>
                <a:gd name="T46" fmla="*/ 12 w 144"/>
                <a:gd name="T47" fmla="*/ 171 h 250"/>
                <a:gd name="T48" fmla="*/ 10 w 144"/>
                <a:gd name="T49" fmla="*/ 155 h 250"/>
                <a:gd name="T50" fmla="*/ 10 w 144"/>
                <a:gd name="T51" fmla="*/ 140 h 250"/>
                <a:gd name="T52" fmla="*/ 12 w 144"/>
                <a:gd name="T53" fmla="*/ 125 h 250"/>
                <a:gd name="T54" fmla="*/ 17 w 144"/>
                <a:gd name="T55" fmla="*/ 109 h 250"/>
                <a:gd name="T56" fmla="*/ 27 w 144"/>
                <a:gd name="T57" fmla="*/ 92 h 250"/>
                <a:gd name="T58" fmla="*/ 38 w 144"/>
                <a:gd name="T59" fmla="*/ 77 h 250"/>
                <a:gd name="T60" fmla="*/ 54 w 144"/>
                <a:gd name="T61" fmla="*/ 63 h 250"/>
                <a:gd name="T62" fmla="*/ 73 w 144"/>
                <a:gd name="T63" fmla="*/ 48 h 250"/>
                <a:gd name="T64" fmla="*/ 94 w 144"/>
                <a:gd name="T65" fmla="*/ 35 h 250"/>
                <a:gd name="T66" fmla="*/ 117 w 144"/>
                <a:gd name="T67" fmla="*/ 21 h 250"/>
                <a:gd name="T68" fmla="*/ 144 w 144"/>
                <a:gd name="T69" fmla="*/ 10 h 250"/>
                <a:gd name="T70" fmla="*/ 144 w 144"/>
                <a:gd name="T71" fmla="*/ 10 h 250"/>
                <a:gd name="T72" fmla="*/ 140 w 144"/>
                <a:gd name="T73" fmla="*/ 0 h 2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4"/>
                <a:gd name="T112" fmla="*/ 0 h 250"/>
                <a:gd name="T113" fmla="*/ 144 w 144"/>
                <a:gd name="T114" fmla="*/ 250 h 2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4" h="250">
                  <a:moveTo>
                    <a:pt x="140" y="0"/>
                  </a:moveTo>
                  <a:lnTo>
                    <a:pt x="140" y="0"/>
                  </a:lnTo>
                  <a:lnTo>
                    <a:pt x="113" y="13"/>
                  </a:lnTo>
                  <a:lnTo>
                    <a:pt x="88" y="27"/>
                  </a:lnTo>
                  <a:lnTo>
                    <a:pt x="67" y="40"/>
                  </a:lnTo>
                  <a:lnTo>
                    <a:pt x="48" y="56"/>
                  </a:lnTo>
                  <a:lnTo>
                    <a:pt x="33" y="71"/>
                  </a:lnTo>
                  <a:lnTo>
                    <a:pt x="19" y="88"/>
                  </a:lnTo>
                  <a:lnTo>
                    <a:pt x="10" y="104"/>
                  </a:lnTo>
                  <a:lnTo>
                    <a:pt x="4" y="121"/>
                  </a:lnTo>
                  <a:lnTo>
                    <a:pt x="0" y="138"/>
                  </a:lnTo>
                  <a:lnTo>
                    <a:pt x="0" y="155"/>
                  </a:lnTo>
                  <a:lnTo>
                    <a:pt x="4" y="173"/>
                  </a:lnTo>
                  <a:lnTo>
                    <a:pt x="10" y="190"/>
                  </a:lnTo>
                  <a:lnTo>
                    <a:pt x="19" y="205"/>
                  </a:lnTo>
                  <a:lnTo>
                    <a:pt x="33" y="221"/>
                  </a:lnTo>
                  <a:lnTo>
                    <a:pt x="50" y="236"/>
                  </a:lnTo>
                  <a:lnTo>
                    <a:pt x="69" y="250"/>
                  </a:lnTo>
                  <a:lnTo>
                    <a:pt x="75" y="242"/>
                  </a:lnTo>
                  <a:lnTo>
                    <a:pt x="56" y="228"/>
                  </a:lnTo>
                  <a:lnTo>
                    <a:pt x="40" y="215"/>
                  </a:lnTo>
                  <a:lnTo>
                    <a:pt x="27" y="200"/>
                  </a:lnTo>
                  <a:lnTo>
                    <a:pt x="17" y="186"/>
                  </a:lnTo>
                  <a:lnTo>
                    <a:pt x="12" y="171"/>
                  </a:lnTo>
                  <a:lnTo>
                    <a:pt x="10" y="155"/>
                  </a:lnTo>
                  <a:lnTo>
                    <a:pt x="10" y="140"/>
                  </a:lnTo>
                  <a:lnTo>
                    <a:pt x="12" y="125"/>
                  </a:lnTo>
                  <a:lnTo>
                    <a:pt x="17" y="109"/>
                  </a:lnTo>
                  <a:lnTo>
                    <a:pt x="27" y="92"/>
                  </a:lnTo>
                  <a:lnTo>
                    <a:pt x="38" y="77"/>
                  </a:lnTo>
                  <a:lnTo>
                    <a:pt x="54" y="63"/>
                  </a:lnTo>
                  <a:lnTo>
                    <a:pt x="73" y="48"/>
                  </a:lnTo>
                  <a:lnTo>
                    <a:pt x="94" y="35"/>
                  </a:lnTo>
                  <a:lnTo>
                    <a:pt x="117" y="21"/>
                  </a:lnTo>
                  <a:lnTo>
                    <a:pt x="144" y="10"/>
                  </a:lnTo>
                  <a:lnTo>
                    <a:pt x="14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89" name="Freeform 72">
              <a:extLst>
                <a:ext uri="{FF2B5EF4-FFF2-40B4-BE49-F238E27FC236}">
                  <a16:creationId xmlns:a16="http://schemas.microsoft.com/office/drawing/2014/main" id="{484F7433-5DF0-40CE-BBF3-05D936378139}"/>
                </a:ext>
              </a:extLst>
            </p:cNvPr>
            <p:cNvSpPr>
              <a:spLocks/>
            </p:cNvSpPr>
            <p:nvPr/>
          </p:nvSpPr>
          <p:spPr bwMode="auto">
            <a:xfrm>
              <a:off x="2641" y="1533"/>
              <a:ext cx="487" cy="65"/>
            </a:xfrm>
            <a:custGeom>
              <a:avLst/>
              <a:gdLst>
                <a:gd name="T0" fmla="*/ 487 w 487"/>
                <a:gd name="T1" fmla="*/ 57 h 65"/>
                <a:gd name="T2" fmla="*/ 487 w 487"/>
                <a:gd name="T3" fmla="*/ 57 h 65"/>
                <a:gd name="T4" fmla="*/ 464 w 487"/>
                <a:gd name="T5" fmla="*/ 44 h 65"/>
                <a:gd name="T6" fmla="*/ 439 w 487"/>
                <a:gd name="T7" fmla="*/ 32 h 65"/>
                <a:gd name="T8" fmla="*/ 413 w 487"/>
                <a:gd name="T9" fmla="*/ 23 h 65"/>
                <a:gd name="T10" fmla="*/ 384 w 487"/>
                <a:gd name="T11" fmla="*/ 15 h 65"/>
                <a:gd name="T12" fmla="*/ 355 w 487"/>
                <a:gd name="T13" fmla="*/ 9 h 65"/>
                <a:gd name="T14" fmla="*/ 322 w 487"/>
                <a:gd name="T15" fmla="*/ 6 h 65"/>
                <a:gd name="T16" fmla="*/ 292 w 487"/>
                <a:gd name="T17" fmla="*/ 2 h 65"/>
                <a:gd name="T18" fmla="*/ 257 w 487"/>
                <a:gd name="T19" fmla="*/ 0 h 65"/>
                <a:gd name="T20" fmla="*/ 225 w 487"/>
                <a:gd name="T21" fmla="*/ 0 h 65"/>
                <a:gd name="T22" fmla="*/ 192 w 487"/>
                <a:gd name="T23" fmla="*/ 2 h 65"/>
                <a:gd name="T24" fmla="*/ 157 w 487"/>
                <a:gd name="T25" fmla="*/ 6 h 65"/>
                <a:gd name="T26" fmla="*/ 125 w 487"/>
                <a:gd name="T27" fmla="*/ 9 h 65"/>
                <a:gd name="T28" fmla="*/ 92 w 487"/>
                <a:gd name="T29" fmla="*/ 15 h 65"/>
                <a:gd name="T30" fmla="*/ 62 w 487"/>
                <a:gd name="T31" fmla="*/ 23 h 65"/>
                <a:gd name="T32" fmla="*/ 31 w 487"/>
                <a:gd name="T33" fmla="*/ 32 h 65"/>
                <a:gd name="T34" fmla="*/ 0 w 487"/>
                <a:gd name="T35" fmla="*/ 44 h 65"/>
                <a:gd name="T36" fmla="*/ 4 w 487"/>
                <a:gd name="T37" fmla="*/ 54 h 65"/>
                <a:gd name="T38" fmla="*/ 33 w 487"/>
                <a:gd name="T39" fmla="*/ 42 h 65"/>
                <a:gd name="T40" fmla="*/ 63 w 487"/>
                <a:gd name="T41" fmla="*/ 32 h 65"/>
                <a:gd name="T42" fmla="*/ 94 w 487"/>
                <a:gd name="T43" fmla="*/ 25 h 65"/>
                <a:gd name="T44" fmla="*/ 127 w 487"/>
                <a:gd name="T45" fmla="*/ 19 h 65"/>
                <a:gd name="T46" fmla="*/ 159 w 487"/>
                <a:gd name="T47" fmla="*/ 13 h 65"/>
                <a:gd name="T48" fmla="*/ 192 w 487"/>
                <a:gd name="T49" fmla="*/ 11 h 65"/>
                <a:gd name="T50" fmla="*/ 225 w 487"/>
                <a:gd name="T51" fmla="*/ 9 h 65"/>
                <a:gd name="T52" fmla="*/ 257 w 487"/>
                <a:gd name="T53" fmla="*/ 9 h 65"/>
                <a:gd name="T54" fmla="*/ 290 w 487"/>
                <a:gd name="T55" fmla="*/ 11 h 65"/>
                <a:gd name="T56" fmla="*/ 322 w 487"/>
                <a:gd name="T57" fmla="*/ 13 h 65"/>
                <a:gd name="T58" fmla="*/ 353 w 487"/>
                <a:gd name="T59" fmla="*/ 19 h 65"/>
                <a:gd name="T60" fmla="*/ 382 w 487"/>
                <a:gd name="T61" fmla="*/ 25 h 65"/>
                <a:gd name="T62" fmla="*/ 411 w 487"/>
                <a:gd name="T63" fmla="*/ 32 h 65"/>
                <a:gd name="T64" fmla="*/ 436 w 487"/>
                <a:gd name="T65" fmla="*/ 42 h 65"/>
                <a:gd name="T66" fmla="*/ 461 w 487"/>
                <a:gd name="T67" fmla="*/ 52 h 65"/>
                <a:gd name="T68" fmla="*/ 484 w 487"/>
                <a:gd name="T69" fmla="*/ 65 h 65"/>
                <a:gd name="T70" fmla="*/ 484 w 487"/>
                <a:gd name="T71" fmla="*/ 65 h 65"/>
                <a:gd name="T72" fmla="*/ 487 w 487"/>
                <a:gd name="T73" fmla="*/ 57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87"/>
                <a:gd name="T112" fmla="*/ 0 h 65"/>
                <a:gd name="T113" fmla="*/ 487 w 487"/>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87" h="65">
                  <a:moveTo>
                    <a:pt x="487" y="57"/>
                  </a:moveTo>
                  <a:lnTo>
                    <a:pt x="487" y="57"/>
                  </a:lnTo>
                  <a:lnTo>
                    <a:pt x="464" y="44"/>
                  </a:lnTo>
                  <a:lnTo>
                    <a:pt x="439" y="32"/>
                  </a:lnTo>
                  <a:lnTo>
                    <a:pt x="413" y="23"/>
                  </a:lnTo>
                  <a:lnTo>
                    <a:pt x="384" y="15"/>
                  </a:lnTo>
                  <a:lnTo>
                    <a:pt x="355" y="9"/>
                  </a:lnTo>
                  <a:lnTo>
                    <a:pt x="322" y="6"/>
                  </a:lnTo>
                  <a:lnTo>
                    <a:pt x="292" y="2"/>
                  </a:lnTo>
                  <a:lnTo>
                    <a:pt x="257" y="0"/>
                  </a:lnTo>
                  <a:lnTo>
                    <a:pt x="225" y="0"/>
                  </a:lnTo>
                  <a:lnTo>
                    <a:pt x="192" y="2"/>
                  </a:lnTo>
                  <a:lnTo>
                    <a:pt x="157" y="6"/>
                  </a:lnTo>
                  <a:lnTo>
                    <a:pt x="125" y="9"/>
                  </a:lnTo>
                  <a:lnTo>
                    <a:pt x="92" y="15"/>
                  </a:lnTo>
                  <a:lnTo>
                    <a:pt x="62" y="23"/>
                  </a:lnTo>
                  <a:lnTo>
                    <a:pt x="31" y="32"/>
                  </a:lnTo>
                  <a:lnTo>
                    <a:pt x="0" y="44"/>
                  </a:lnTo>
                  <a:lnTo>
                    <a:pt x="4" y="54"/>
                  </a:lnTo>
                  <a:lnTo>
                    <a:pt x="33" y="42"/>
                  </a:lnTo>
                  <a:lnTo>
                    <a:pt x="63" y="32"/>
                  </a:lnTo>
                  <a:lnTo>
                    <a:pt x="94" y="25"/>
                  </a:lnTo>
                  <a:lnTo>
                    <a:pt x="127" y="19"/>
                  </a:lnTo>
                  <a:lnTo>
                    <a:pt x="159" y="13"/>
                  </a:lnTo>
                  <a:lnTo>
                    <a:pt x="192" y="11"/>
                  </a:lnTo>
                  <a:lnTo>
                    <a:pt x="225" y="9"/>
                  </a:lnTo>
                  <a:lnTo>
                    <a:pt x="257" y="9"/>
                  </a:lnTo>
                  <a:lnTo>
                    <a:pt x="290" y="11"/>
                  </a:lnTo>
                  <a:lnTo>
                    <a:pt x="322" y="13"/>
                  </a:lnTo>
                  <a:lnTo>
                    <a:pt x="353" y="19"/>
                  </a:lnTo>
                  <a:lnTo>
                    <a:pt x="382" y="25"/>
                  </a:lnTo>
                  <a:lnTo>
                    <a:pt x="411" y="32"/>
                  </a:lnTo>
                  <a:lnTo>
                    <a:pt x="436" y="42"/>
                  </a:lnTo>
                  <a:lnTo>
                    <a:pt x="461" y="52"/>
                  </a:lnTo>
                  <a:lnTo>
                    <a:pt x="484" y="65"/>
                  </a:lnTo>
                  <a:lnTo>
                    <a:pt x="487" y="5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90" name="Freeform 73">
              <a:extLst>
                <a:ext uri="{FF2B5EF4-FFF2-40B4-BE49-F238E27FC236}">
                  <a16:creationId xmlns:a16="http://schemas.microsoft.com/office/drawing/2014/main" id="{FFCE0E4E-B6F9-CC11-753E-BC9909C85B05}"/>
                </a:ext>
              </a:extLst>
            </p:cNvPr>
            <p:cNvSpPr>
              <a:spLocks/>
            </p:cNvSpPr>
            <p:nvPr/>
          </p:nvSpPr>
          <p:spPr bwMode="auto">
            <a:xfrm>
              <a:off x="2499" y="2107"/>
              <a:ext cx="27" cy="42"/>
            </a:xfrm>
            <a:custGeom>
              <a:avLst/>
              <a:gdLst>
                <a:gd name="T0" fmla="*/ 19 w 27"/>
                <a:gd name="T1" fmla="*/ 0 h 42"/>
                <a:gd name="T2" fmla="*/ 14 w 27"/>
                <a:gd name="T3" fmla="*/ 6 h 42"/>
                <a:gd name="T4" fmla="*/ 8 w 27"/>
                <a:gd name="T5" fmla="*/ 15 h 42"/>
                <a:gd name="T6" fmla="*/ 4 w 27"/>
                <a:gd name="T7" fmla="*/ 23 h 42"/>
                <a:gd name="T8" fmla="*/ 2 w 27"/>
                <a:gd name="T9" fmla="*/ 32 h 42"/>
                <a:gd name="T10" fmla="*/ 0 w 27"/>
                <a:gd name="T11" fmla="*/ 42 h 42"/>
                <a:gd name="T12" fmla="*/ 10 w 27"/>
                <a:gd name="T13" fmla="*/ 42 h 42"/>
                <a:gd name="T14" fmla="*/ 12 w 27"/>
                <a:gd name="T15" fmla="*/ 34 h 42"/>
                <a:gd name="T16" fmla="*/ 14 w 27"/>
                <a:gd name="T17" fmla="*/ 27 h 42"/>
                <a:gd name="T18" fmla="*/ 17 w 27"/>
                <a:gd name="T19" fmla="*/ 19 h 42"/>
                <a:gd name="T20" fmla="*/ 21 w 27"/>
                <a:gd name="T21" fmla="*/ 11 h 42"/>
                <a:gd name="T22" fmla="*/ 27 w 27"/>
                <a:gd name="T23" fmla="*/ 4 h 42"/>
                <a:gd name="T24" fmla="*/ 19 w 27"/>
                <a:gd name="T25" fmla="*/ 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
                <a:gd name="T40" fmla="*/ 0 h 42"/>
                <a:gd name="T41" fmla="*/ 27 w 27"/>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 h="42">
                  <a:moveTo>
                    <a:pt x="19" y="0"/>
                  </a:moveTo>
                  <a:lnTo>
                    <a:pt x="14" y="6"/>
                  </a:lnTo>
                  <a:lnTo>
                    <a:pt x="8" y="15"/>
                  </a:lnTo>
                  <a:lnTo>
                    <a:pt x="4" y="23"/>
                  </a:lnTo>
                  <a:lnTo>
                    <a:pt x="2" y="32"/>
                  </a:lnTo>
                  <a:lnTo>
                    <a:pt x="0" y="42"/>
                  </a:lnTo>
                  <a:lnTo>
                    <a:pt x="10" y="42"/>
                  </a:lnTo>
                  <a:lnTo>
                    <a:pt x="12" y="34"/>
                  </a:lnTo>
                  <a:lnTo>
                    <a:pt x="14" y="27"/>
                  </a:lnTo>
                  <a:lnTo>
                    <a:pt x="17" y="19"/>
                  </a:lnTo>
                  <a:lnTo>
                    <a:pt x="21" y="11"/>
                  </a:lnTo>
                  <a:lnTo>
                    <a:pt x="27" y="4"/>
                  </a:lnTo>
                  <a:lnTo>
                    <a:pt x="19"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91" name="Freeform 74">
              <a:extLst>
                <a:ext uri="{FF2B5EF4-FFF2-40B4-BE49-F238E27FC236}">
                  <a16:creationId xmlns:a16="http://schemas.microsoft.com/office/drawing/2014/main" id="{16D71719-F276-54E6-F21C-441BFBB7A463}"/>
                </a:ext>
              </a:extLst>
            </p:cNvPr>
            <p:cNvSpPr>
              <a:spLocks/>
            </p:cNvSpPr>
            <p:nvPr/>
          </p:nvSpPr>
          <p:spPr bwMode="auto">
            <a:xfrm>
              <a:off x="2538" y="2061"/>
              <a:ext cx="44" cy="32"/>
            </a:xfrm>
            <a:custGeom>
              <a:avLst/>
              <a:gdLst>
                <a:gd name="T0" fmla="*/ 40 w 44"/>
                <a:gd name="T1" fmla="*/ 0 h 32"/>
                <a:gd name="T2" fmla="*/ 23 w 44"/>
                <a:gd name="T3" fmla="*/ 9 h 32"/>
                <a:gd name="T4" fmla="*/ 3 w 44"/>
                <a:gd name="T5" fmla="*/ 23 h 32"/>
                <a:gd name="T6" fmla="*/ 0 w 44"/>
                <a:gd name="T7" fmla="*/ 25 h 32"/>
                <a:gd name="T8" fmla="*/ 7 w 44"/>
                <a:gd name="T9" fmla="*/ 32 h 32"/>
                <a:gd name="T10" fmla="*/ 9 w 44"/>
                <a:gd name="T11" fmla="*/ 30 h 32"/>
                <a:gd name="T12" fmla="*/ 26 w 44"/>
                <a:gd name="T13" fmla="*/ 17 h 32"/>
                <a:gd name="T14" fmla="*/ 44 w 44"/>
                <a:gd name="T15" fmla="*/ 7 h 32"/>
                <a:gd name="T16" fmla="*/ 40 w 44"/>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32"/>
                <a:gd name="T29" fmla="*/ 44 w 44"/>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32">
                  <a:moveTo>
                    <a:pt x="40" y="0"/>
                  </a:moveTo>
                  <a:lnTo>
                    <a:pt x="23" y="9"/>
                  </a:lnTo>
                  <a:lnTo>
                    <a:pt x="3" y="23"/>
                  </a:lnTo>
                  <a:lnTo>
                    <a:pt x="0" y="25"/>
                  </a:lnTo>
                  <a:lnTo>
                    <a:pt x="7" y="32"/>
                  </a:lnTo>
                  <a:lnTo>
                    <a:pt x="9" y="30"/>
                  </a:lnTo>
                  <a:lnTo>
                    <a:pt x="26" y="17"/>
                  </a:lnTo>
                  <a:lnTo>
                    <a:pt x="44" y="7"/>
                  </a:lnTo>
                  <a:lnTo>
                    <a:pt x="4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92" name="Freeform 75">
              <a:extLst>
                <a:ext uri="{FF2B5EF4-FFF2-40B4-BE49-F238E27FC236}">
                  <a16:creationId xmlns:a16="http://schemas.microsoft.com/office/drawing/2014/main" id="{CF4D12D7-7FA0-1EAB-7EB8-E61EABE0E603}"/>
                </a:ext>
              </a:extLst>
            </p:cNvPr>
            <p:cNvSpPr>
              <a:spLocks/>
            </p:cNvSpPr>
            <p:nvPr/>
          </p:nvSpPr>
          <p:spPr bwMode="auto">
            <a:xfrm>
              <a:off x="2603" y="2032"/>
              <a:ext cx="42" cy="25"/>
            </a:xfrm>
            <a:custGeom>
              <a:avLst/>
              <a:gdLst>
                <a:gd name="T0" fmla="*/ 38 w 42"/>
                <a:gd name="T1" fmla="*/ 0 h 25"/>
                <a:gd name="T2" fmla="*/ 38 w 42"/>
                <a:gd name="T3" fmla="*/ 0 h 25"/>
                <a:gd name="T4" fmla="*/ 7 w 42"/>
                <a:gd name="T5" fmla="*/ 13 h 25"/>
                <a:gd name="T6" fmla="*/ 0 w 42"/>
                <a:gd name="T7" fmla="*/ 17 h 25"/>
                <a:gd name="T8" fmla="*/ 4 w 42"/>
                <a:gd name="T9" fmla="*/ 25 h 25"/>
                <a:gd name="T10" fmla="*/ 11 w 42"/>
                <a:gd name="T11" fmla="*/ 21 h 25"/>
                <a:gd name="T12" fmla="*/ 42 w 42"/>
                <a:gd name="T13" fmla="*/ 8 h 25"/>
                <a:gd name="T14" fmla="*/ 42 w 42"/>
                <a:gd name="T15" fmla="*/ 8 h 25"/>
                <a:gd name="T16" fmla="*/ 38 w 42"/>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25"/>
                <a:gd name="T29" fmla="*/ 42 w 42"/>
                <a:gd name="T30" fmla="*/ 25 h 2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25">
                  <a:moveTo>
                    <a:pt x="38" y="0"/>
                  </a:moveTo>
                  <a:lnTo>
                    <a:pt x="38" y="0"/>
                  </a:lnTo>
                  <a:lnTo>
                    <a:pt x="7" y="13"/>
                  </a:lnTo>
                  <a:lnTo>
                    <a:pt x="0" y="17"/>
                  </a:lnTo>
                  <a:lnTo>
                    <a:pt x="4" y="25"/>
                  </a:lnTo>
                  <a:lnTo>
                    <a:pt x="11" y="21"/>
                  </a:lnTo>
                  <a:lnTo>
                    <a:pt x="42" y="8"/>
                  </a:lnTo>
                  <a:lnTo>
                    <a:pt x="3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93" name="Freeform 76">
              <a:extLst>
                <a:ext uri="{FF2B5EF4-FFF2-40B4-BE49-F238E27FC236}">
                  <a16:creationId xmlns:a16="http://schemas.microsoft.com/office/drawing/2014/main" id="{A782DB44-FFB4-D3FA-078A-53365A6D931C}"/>
                </a:ext>
              </a:extLst>
            </p:cNvPr>
            <p:cNvSpPr>
              <a:spLocks/>
            </p:cNvSpPr>
            <p:nvPr/>
          </p:nvSpPr>
          <p:spPr bwMode="auto">
            <a:xfrm>
              <a:off x="2641" y="2030"/>
              <a:ext cx="6" cy="10"/>
            </a:xfrm>
            <a:custGeom>
              <a:avLst/>
              <a:gdLst>
                <a:gd name="T0" fmla="*/ 2 w 6"/>
                <a:gd name="T1" fmla="*/ 0 h 10"/>
                <a:gd name="T2" fmla="*/ 6 w 6"/>
                <a:gd name="T3" fmla="*/ 10 h 10"/>
                <a:gd name="T4" fmla="*/ 4 w 6"/>
                <a:gd name="T5" fmla="*/ 10 h 10"/>
                <a:gd name="T6" fmla="*/ 0 w 6"/>
                <a:gd name="T7" fmla="*/ 2 h 10"/>
                <a:gd name="T8" fmla="*/ 2 w 6"/>
                <a:gd name="T9" fmla="*/ 0 h 10"/>
                <a:gd name="T10" fmla="*/ 0 60000 65536"/>
                <a:gd name="T11" fmla="*/ 0 60000 65536"/>
                <a:gd name="T12" fmla="*/ 0 60000 65536"/>
                <a:gd name="T13" fmla="*/ 0 60000 65536"/>
                <a:gd name="T14" fmla="*/ 0 60000 65536"/>
                <a:gd name="T15" fmla="*/ 0 w 6"/>
                <a:gd name="T16" fmla="*/ 0 h 10"/>
                <a:gd name="T17" fmla="*/ 6 w 6"/>
                <a:gd name="T18" fmla="*/ 10 h 10"/>
              </a:gdLst>
              <a:ahLst/>
              <a:cxnLst>
                <a:cxn ang="T10">
                  <a:pos x="T0" y="T1"/>
                </a:cxn>
                <a:cxn ang="T11">
                  <a:pos x="T2" y="T3"/>
                </a:cxn>
                <a:cxn ang="T12">
                  <a:pos x="T4" y="T5"/>
                </a:cxn>
                <a:cxn ang="T13">
                  <a:pos x="T6" y="T7"/>
                </a:cxn>
                <a:cxn ang="T14">
                  <a:pos x="T8" y="T9"/>
                </a:cxn>
              </a:cxnLst>
              <a:rect l="T15" t="T16" r="T17" b="T18"/>
              <a:pathLst>
                <a:path w="6" h="10">
                  <a:moveTo>
                    <a:pt x="2" y="0"/>
                  </a:moveTo>
                  <a:lnTo>
                    <a:pt x="6" y="10"/>
                  </a:lnTo>
                  <a:lnTo>
                    <a:pt x="4" y="10"/>
                  </a:lnTo>
                  <a:lnTo>
                    <a:pt x="0" y="2"/>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94" name="Freeform 77">
              <a:extLst>
                <a:ext uri="{FF2B5EF4-FFF2-40B4-BE49-F238E27FC236}">
                  <a16:creationId xmlns:a16="http://schemas.microsoft.com/office/drawing/2014/main" id="{89B43C7D-B9FE-8D24-1B98-3D3E0092CBB4}"/>
                </a:ext>
              </a:extLst>
            </p:cNvPr>
            <p:cNvSpPr>
              <a:spLocks/>
            </p:cNvSpPr>
            <p:nvPr/>
          </p:nvSpPr>
          <p:spPr bwMode="auto">
            <a:xfrm>
              <a:off x="2670" y="2009"/>
              <a:ext cx="46" cy="21"/>
            </a:xfrm>
            <a:custGeom>
              <a:avLst/>
              <a:gdLst>
                <a:gd name="T0" fmla="*/ 44 w 46"/>
                <a:gd name="T1" fmla="*/ 0 h 21"/>
                <a:gd name="T2" fmla="*/ 33 w 46"/>
                <a:gd name="T3" fmla="*/ 2 h 21"/>
                <a:gd name="T4" fmla="*/ 2 w 46"/>
                <a:gd name="T5" fmla="*/ 11 h 21"/>
                <a:gd name="T6" fmla="*/ 0 w 46"/>
                <a:gd name="T7" fmla="*/ 11 h 21"/>
                <a:gd name="T8" fmla="*/ 2 w 46"/>
                <a:gd name="T9" fmla="*/ 21 h 21"/>
                <a:gd name="T10" fmla="*/ 4 w 46"/>
                <a:gd name="T11" fmla="*/ 21 h 21"/>
                <a:gd name="T12" fmla="*/ 34 w 46"/>
                <a:gd name="T13" fmla="*/ 11 h 21"/>
                <a:gd name="T14" fmla="*/ 46 w 46"/>
                <a:gd name="T15" fmla="*/ 8 h 21"/>
                <a:gd name="T16" fmla="*/ 44 w 46"/>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21"/>
                <a:gd name="T29" fmla="*/ 46 w 46"/>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21">
                  <a:moveTo>
                    <a:pt x="44" y="0"/>
                  </a:moveTo>
                  <a:lnTo>
                    <a:pt x="33" y="2"/>
                  </a:lnTo>
                  <a:lnTo>
                    <a:pt x="2" y="11"/>
                  </a:lnTo>
                  <a:lnTo>
                    <a:pt x="0" y="11"/>
                  </a:lnTo>
                  <a:lnTo>
                    <a:pt x="2" y="21"/>
                  </a:lnTo>
                  <a:lnTo>
                    <a:pt x="4" y="21"/>
                  </a:lnTo>
                  <a:lnTo>
                    <a:pt x="34" y="11"/>
                  </a:lnTo>
                  <a:lnTo>
                    <a:pt x="46" y="8"/>
                  </a:lnTo>
                  <a:lnTo>
                    <a:pt x="4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95" name="Freeform 78">
              <a:extLst>
                <a:ext uri="{FF2B5EF4-FFF2-40B4-BE49-F238E27FC236}">
                  <a16:creationId xmlns:a16="http://schemas.microsoft.com/office/drawing/2014/main" id="{193ABCE4-CF11-E062-5C61-BD7511F9511A}"/>
                </a:ext>
              </a:extLst>
            </p:cNvPr>
            <p:cNvSpPr>
              <a:spLocks/>
            </p:cNvSpPr>
            <p:nvPr/>
          </p:nvSpPr>
          <p:spPr bwMode="auto">
            <a:xfrm>
              <a:off x="2739" y="1994"/>
              <a:ext cx="48" cy="17"/>
            </a:xfrm>
            <a:custGeom>
              <a:avLst/>
              <a:gdLst>
                <a:gd name="T0" fmla="*/ 46 w 48"/>
                <a:gd name="T1" fmla="*/ 0 h 17"/>
                <a:gd name="T2" fmla="*/ 27 w 48"/>
                <a:gd name="T3" fmla="*/ 3 h 17"/>
                <a:gd name="T4" fmla="*/ 0 w 48"/>
                <a:gd name="T5" fmla="*/ 7 h 17"/>
                <a:gd name="T6" fmla="*/ 2 w 48"/>
                <a:gd name="T7" fmla="*/ 17 h 17"/>
                <a:gd name="T8" fmla="*/ 29 w 48"/>
                <a:gd name="T9" fmla="*/ 11 h 17"/>
                <a:gd name="T10" fmla="*/ 48 w 48"/>
                <a:gd name="T11" fmla="*/ 9 h 17"/>
                <a:gd name="T12" fmla="*/ 46 w 48"/>
                <a:gd name="T13" fmla="*/ 0 h 17"/>
                <a:gd name="T14" fmla="*/ 0 60000 65536"/>
                <a:gd name="T15" fmla="*/ 0 60000 65536"/>
                <a:gd name="T16" fmla="*/ 0 60000 65536"/>
                <a:gd name="T17" fmla="*/ 0 60000 65536"/>
                <a:gd name="T18" fmla="*/ 0 60000 65536"/>
                <a:gd name="T19" fmla="*/ 0 60000 65536"/>
                <a:gd name="T20" fmla="*/ 0 60000 65536"/>
                <a:gd name="T21" fmla="*/ 0 w 48"/>
                <a:gd name="T22" fmla="*/ 0 h 17"/>
                <a:gd name="T23" fmla="*/ 48 w 48"/>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7">
                  <a:moveTo>
                    <a:pt x="46" y="0"/>
                  </a:moveTo>
                  <a:lnTo>
                    <a:pt x="27" y="3"/>
                  </a:lnTo>
                  <a:lnTo>
                    <a:pt x="0" y="7"/>
                  </a:lnTo>
                  <a:lnTo>
                    <a:pt x="2" y="17"/>
                  </a:lnTo>
                  <a:lnTo>
                    <a:pt x="29" y="11"/>
                  </a:lnTo>
                  <a:lnTo>
                    <a:pt x="48" y="9"/>
                  </a:lnTo>
                  <a:lnTo>
                    <a:pt x="4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96" name="Freeform 79">
              <a:extLst>
                <a:ext uri="{FF2B5EF4-FFF2-40B4-BE49-F238E27FC236}">
                  <a16:creationId xmlns:a16="http://schemas.microsoft.com/office/drawing/2014/main" id="{6FFEC6B4-FD65-CECF-0516-372395917372}"/>
                </a:ext>
              </a:extLst>
            </p:cNvPr>
            <p:cNvSpPr>
              <a:spLocks/>
            </p:cNvSpPr>
            <p:nvPr/>
          </p:nvSpPr>
          <p:spPr bwMode="auto">
            <a:xfrm>
              <a:off x="2812" y="1988"/>
              <a:ext cx="46" cy="11"/>
            </a:xfrm>
            <a:custGeom>
              <a:avLst/>
              <a:gdLst>
                <a:gd name="T0" fmla="*/ 46 w 46"/>
                <a:gd name="T1" fmla="*/ 0 h 11"/>
                <a:gd name="T2" fmla="*/ 21 w 46"/>
                <a:gd name="T3" fmla="*/ 2 h 11"/>
                <a:gd name="T4" fmla="*/ 0 w 46"/>
                <a:gd name="T5" fmla="*/ 4 h 11"/>
                <a:gd name="T6" fmla="*/ 2 w 46"/>
                <a:gd name="T7" fmla="*/ 11 h 11"/>
                <a:gd name="T8" fmla="*/ 21 w 46"/>
                <a:gd name="T9" fmla="*/ 9 h 11"/>
                <a:gd name="T10" fmla="*/ 46 w 46"/>
                <a:gd name="T11" fmla="*/ 9 h 11"/>
                <a:gd name="T12" fmla="*/ 46 w 46"/>
                <a:gd name="T13" fmla="*/ 0 h 11"/>
                <a:gd name="T14" fmla="*/ 0 60000 65536"/>
                <a:gd name="T15" fmla="*/ 0 60000 65536"/>
                <a:gd name="T16" fmla="*/ 0 60000 65536"/>
                <a:gd name="T17" fmla="*/ 0 60000 65536"/>
                <a:gd name="T18" fmla="*/ 0 60000 65536"/>
                <a:gd name="T19" fmla="*/ 0 60000 65536"/>
                <a:gd name="T20" fmla="*/ 0 60000 65536"/>
                <a:gd name="T21" fmla="*/ 0 w 46"/>
                <a:gd name="T22" fmla="*/ 0 h 11"/>
                <a:gd name="T23" fmla="*/ 46 w 46"/>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11">
                  <a:moveTo>
                    <a:pt x="46" y="0"/>
                  </a:moveTo>
                  <a:lnTo>
                    <a:pt x="21" y="2"/>
                  </a:lnTo>
                  <a:lnTo>
                    <a:pt x="0" y="4"/>
                  </a:lnTo>
                  <a:lnTo>
                    <a:pt x="2" y="11"/>
                  </a:lnTo>
                  <a:lnTo>
                    <a:pt x="21" y="9"/>
                  </a:lnTo>
                  <a:lnTo>
                    <a:pt x="46" y="9"/>
                  </a:lnTo>
                  <a:lnTo>
                    <a:pt x="4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97" name="Freeform 80">
              <a:extLst>
                <a:ext uri="{FF2B5EF4-FFF2-40B4-BE49-F238E27FC236}">
                  <a16:creationId xmlns:a16="http://schemas.microsoft.com/office/drawing/2014/main" id="{D20ADDBF-CD5F-97D8-3471-92067FAB8C3C}"/>
                </a:ext>
              </a:extLst>
            </p:cNvPr>
            <p:cNvSpPr>
              <a:spLocks/>
            </p:cNvSpPr>
            <p:nvPr/>
          </p:nvSpPr>
          <p:spPr bwMode="auto">
            <a:xfrm>
              <a:off x="2885" y="1988"/>
              <a:ext cx="46" cy="9"/>
            </a:xfrm>
            <a:custGeom>
              <a:avLst/>
              <a:gdLst>
                <a:gd name="T0" fmla="*/ 46 w 46"/>
                <a:gd name="T1" fmla="*/ 2 h 9"/>
                <a:gd name="T2" fmla="*/ 13 w 46"/>
                <a:gd name="T3" fmla="*/ 0 h 9"/>
                <a:gd name="T4" fmla="*/ 0 w 46"/>
                <a:gd name="T5" fmla="*/ 0 h 9"/>
                <a:gd name="T6" fmla="*/ 0 w 46"/>
                <a:gd name="T7" fmla="*/ 9 h 9"/>
                <a:gd name="T8" fmla="*/ 13 w 46"/>
                <a:gd name="T9" fmla="*/ 9 h 9"/>
                <a:gd name="T10" fmla="*/ 46 w 46"/>
                <a:gd name="T11" fmla="*/ 9 h 9"/>
                <a:gd name="T12" fmla="*/ 46 w 46"/>
                <a:gd name="T13" fmla="*/ 2 h 9"/>
                <a:gd name="T14" fmla="*/ 0 60000 65536"/>
                <a:gd name="T15" fmla="*/ 0 60000 65536"/>
                <a:gd name="T16" fmla="*/ 0 60000 65536"/>
                <a:gd name="T17" fmla="*/ 0 60000 65536"/>
                <a:gd name="T18" fmla="*/ 0 60000 65536"/>
                <a:gd name="T19" fmla="*/ 0 60000 65536"/>
                <a:gd name="T20" fmla="*/ 0 60000 65536"/>
                <a:gd name="T21" fmla="*/ 0 w 46"/>
                <a:gd name="T22" fmla="*/ 0 h 9"/>
                <a:gd name="T23" fmla="*/ 46 w 46"/>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9">
                  <a:moveTo>
                    <a:pt x="46" y="2"/>
                  </a:moveTo>
                  <a:lnTo>
                    <a:pt x="13" y="0"/>
                  </a:lnTo>
                  <a:lnTo>
                    <a:pt x="0" y="0"/>
                  </a:lnTo>
                  <a:lnTo>
                    <a:pt x="0" y="9"/>
                  </a:lnTo>
                  <a:lnTo>
                    <a:pt x="13" y="9"/>
                  </a:lnTo>
                  <a:lnTo>
                    <a:pt x="46" y="9"/>
                  </a:lnTo>
                  <a:lnTo>
                    <a:pt x="46"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98" name="Freeform 81">
              <a:extLst>
                <a:ext uri="{FF2B5EF4-FFF2-40B4-BE49-F238E27FC236}">
                  <a16:creationId xmlns:a16="http://schemas.microsoft.com/office/drawing/2014/main" id="{C7DD7614-CC6C-5DD2-C2C5-5A7E164274DA}"/>
                </a:ext>
              </a:extLst>
            </p:cNvPr>
            <p:cNvSpPr>
              <a:spLocks/>
            </p:cNvSpPr>
            <p:nvPr/>
          </p:nvSpPr>
          <p:spPr bwMode="auto">
            <a:xfrm>
              <a:off x="2958" y="1992"/>
              <a:ext cx="46" cy="15"/>
            </a:xfrm>
            <a:custGeom>
              <a:avLst/>
              <a:gdLst>
                <a:gd name="T0" fmla="*/ 46 w 46"/>
                <a:gd name="T1" fmla="*/ 7 h 15"/>
                <a:gd name="T2" fmla="*/ 38 w 46"/>
                <a:gd name="T3" fmla="*/ 5 h 15"/>
                <a:gd name="T4" fmla="*/ 5 w 46"/>
                <a:gd name="T5" fmla="*/ 0 h 15"/>
                <a:gd name="T6" fmla="*/ 0 w 46"/>
                <a:gd name="T7" fmla="*/ 0 h 15"/>
                <a:gd name="T8" fmla="*/ 0 w 46"/>
                <a:gd name="T9" fmla="*/ 9 h 15"/>
                <a:gd name="T10" fmla="*/ 5 w 46"/>
                <a:gd name="T11" fmla="*/ 9 h 15"/>
                <a:gd name="T12" fmla="*/ 36 w 46"/>
                <a:gd name="T13" fmla="*/ 13 h 15"/>
                <a:gd name="T14" fmla="*/ 44 w 46"/>
                <a:gd name="T15" fmla="*/ 15 h 15"/>
                <a:gd name="T16" fmla="*/ 46 w 46"/>
                <a:gd name="T17" fmla="*/ 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15"/>
                <a:gd name="T29" fmla="*/ 46 w 46"/>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15">
                  <a:moveTo>
                    <a:pt x="46" y="7"/>
                  </a:moveTo>
                  <a:lnTo>
                    <a:pt x="38" y="5"/>
                  </a:lnTo>
                  <a:lnTo>
                    <a:pt x="5" y="0"/>
                  </a:lnTo>
                  <a:lnTo>
                    <a:pt x="0" y="0"/>
                  </a:lnTo>
                  <a:lnTo>
                    <a:pt x="0" y="9"/>
                  </a:lnTo>
                  <a:lnTo>
                    <a:pt x="5" y="9"/>
                  </a:lnTo>
                  <a:lnTo>
                    <a:pt x="36" y="13"/>
                  </a:lnTo>
                  <a:lnTo>
                    <a:pt x="44" y="15"/>
                  </a:lnTo>
                  <a:lnTo>
                    <a:pt x="46"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99" name="Freeform 82">
              <a:extLst>
                <a:ext uri="{FF2B5EF4-FFF2-40B4-BE49-F238E27FC236}">
                  <a16:creationId xmlns:a16="http://schemas.microsoft.com/office/drawing/2014/main" id="{03B96D11-FA74-7EC0-8DB5-93A111B3C04F}"/>
                </a:ext>
              </a:extLst>
            </p:cNvPr>
            <p:cNvSpPr>
              <a:spLocks/>
            </p:cNvSpPr>
            <p:nvPr/>
          </p:nvSpPr>
          <p:spPr bwMode="auto">
            <a:xfrm>
              <a:off x="3027" y="2005"/>
              <a:ext cx="46" cy="21"/>
            </a:xfrm>
            <a:custGeom>
              <a:avLst/>
              <a:gdLst>
                <a:gd name="T0" fmla="*/ 46 w 46"/>
                <a:gd name="T1" fmla="*/ 14 h 21"/>
                <a:gd name="T2" fmla="*/ 27 w 46"/>
                <a:gd name="T3" fmla="*/ 6 h 21"/>
                <a:gd name="T4" fmla="*/ 4 w 46"/>
                <a:gd name="T5" fmla="*/ 0 h 21"/>
                <a:gd name="T6" fmla="*/ 0 w 46"/>
                <a:gd name="T7" fmla="*/ 8 h 21"/>
                <a:gd name="T8" fmla="*/ 25 w 46"/>
                <a:gd name="T9" fmla="*/ 15 h 21"/>
                <a:gd name="T10" fmla="*/ 44 w 46"/>
                <a:gd name="T11" fmla="*/ 21 h 21"/>
                <a:gd name="T12" fmla="*/ 46 w 46"/>
                <a:gd name="T13" fmla="*/ 14 h 21"/>
                <a:gd name="T14" fmla="*/ 0 60000 65536"/>
                <a:gd name="T15" fmla="*/ 0 60000 65536"/>
                <a:gd name="T16" fmla="*/ 0 60000 65536"/>
                <a:gd name="T17" fmla="*/ 0 60000 65536"/>
                <a:gd name="T18" fmla="*/ 0 60000 65536"/>
                <a:gd name="T19" fmla="*/ 0 60000 65536"/>
                <a:gd name="T20" fmla="*/ 0 60000 65536"/>
                <a:gd name="T21" fmla="*/ 0 w 46"/>
                <a:gd name="T22" fmla="*/ 0 h 21"/>
                <a:gd name="T23" fmla="*/ 46 w 46"/>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21">
                  <a:moveTo>
                    <a:pt x="46" y="14"/>
                  </a:moveTo>
                  <a:lnTo>
                    <a:pt x="27" y="6"/>
                  </a:lnTo>
                  <a:lnTo>
                    <a:pt x="4" y="0"/>
                  </a:lnTo>
                  <a:lnTo>
                    <a:pt x="0" y="8"/>
                  </a:lnTo>
                  <a:lnTo>
                    <a:pt x="25" y="15"/>
                  </a:lnTo>
                  <a:lnTo>
                    <a:pt x="44" y="21"/>
                  </a:lnTo>
                  <a:lnTo>
                    <a:pt x="46" y="1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00" name="Freeform 83">
              <a:extLst>
                <a:ext uri="{FF2B5EF4-FFF2-40B4-BE49-F238E27FC236}">
                  <a16:creationId xmlns:a16="http://schemas.microsoft.com/office/drawing/2014/main" id="{8035A9FB-1DD9-E341-6E14-93022D7292F8}"/>
                </a:ext>
              </a:extLst>
            </p:cNvPr>
            <p:cNvSpPr>
              <a:spLocks/>
            </p:cNvSpPr>
            <p:nvPr/>
          </p:nvSpPr>
          <p:spPr bwMode="auto">
            <a:xfrm>
              <a:off x="3096" y="2028"/>
              <a:ext cx="32" cy="23"/>
            </a:xfrm>
            <a:custGeom>
              <a:avLst/>
              <a:gdLst>
                <a:gd name="T0" fmla="*/ 32 w 32"/>
                <a:gd name="T1" fmla="*/ 15 h 23"/>
                <a:gd name="T2" fmla="*/ 32 w 32"/>
                <a:gd name="T3" fmla="*/ 15 h 23"/>
                <a:gd name="T4" fmla="*/ 9 w 32"/>
                <a:gd name="T5" fmla="*/ 4 h 23"/>
                <a:gd name="T6" fmla="*/ 4 w 32"/>
                <a:gd name="T7" fmla="*/ 0 h 23"/>
                <a:gd name="T8" fmla="*/ 0 w 32"/>
                <a:gd name="T9" fmla="*/ 10 h 23"/>
                <a:gd name="T10" fmla="*/ 6 w 32"/>
                <a:gd name="T11" fmla="*/ 12 h 23"/>
                <a:gd name="T12" fmla="*/ 29 w 32"/>
                <a:gd name="T13" fmla="*/ 23 h 23"/>
                <a:gd name="T14" fmla="*/ 29 w 32"/>
                <a:gd name="T15" fmla="*/ 23 h 23"/>
                <a:gd name="T16" fmla="*/ 32 w 32"/>
                <a:gd name="T17" fmla="*/ 15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23"/>
                <a:gd name="T29" fmla="*/ 32 w 32"/>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23">
                  <a:moveTo>
                    <a:pt x="32" y="15"/>
                  </a:moveTo>
                  <a:lnTo>
                    <a:pt x="32" y="15"/>
                  </a:lnTo>
                  <a:lnTo>
                    <a:pt x="9" y="4"/>
                  </a:lnTo>
                  <a:lnTo>
                    <a:pt x="4" y="0"/>
                  </a:lnTo>
                  <a:lnTo>
                    <a:pt x="0" y="10"/>
                  </a:lnTo>
                  <a:lnTo>
                    <a:pt x="6" y="12"/>
                  </a:lnTo>
                  <a:lnTo>
                    <a:pt x="29" y="23"/>
                  </a:lnTo>
                  <a:lnTo>
                    <a:pt x="32" y="1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01" name="Freeform 84">
              <a:extLst>
                <a:ext uri="{FF2B5EF4-FFF2-40B4-BE49-F238E27FC236}">
                  <a16:creationId xmlns:a16="http://schemas.microsoft.com/office/drawing/2014/main" id="{54640403-B10C-9241-F7BF-76AC0C49EB7B}"/>
                </a:ext>
              </a:extLst>
            </p:cNvPr>
            <p:cNvSpPr>
              <a:spLocks/>
            </p:cNvSpPr>
            <p:nvPr/>
          </p:nvSpPr>
          <p:spPr bwMode="auto">
            <a:xfrm>
              <a:off x="3125" y="2043"/>
              <a:ext cx="13" cy="16"/>
            </a:xfrm>
            <a:custGeom>
              <a:avLst/>
              <a:gdLst>
                <a:gd name="T0" fmla="*/ 13 w 13"/>
                <a:gd name="T1" fmla="*/ 8 h 16"/>
                <a:gd name="T2" fmla="*/ 9 w 13"/>
                <a:gd name="T3" fmla="*/ 16 h 16"/>
                <a:gd name="T4" fmla="*/ 0 w 13"/>
                <a:gd name="T5" fmla="*/ 8 h 16"/>
                <a:gd name="T6" fmla="*/ 3 w 13"/>
                <a:gd name="T7" fmla="*/ 0 h 16"/>
                <a:gd name="T8" fmla="*/ 13 w 13"/>
                <a:gd name="T9" fmla="*/ 8 h 16"/>
                <a:gd name="T10" fmla="*/ 0 60000 65536"/>
                <a:gd name="T11" fmla="*/ 0 60000 65536"/>
                <a:gd name="T12" fmla="*/ 0 60000 65536"/>
                <a:gd name="T13" fmla="*/ 0 60000 65536"/>
                <a:gd name="T14" fmla="*/ 0 60000 65536"/>
                <a:gd name="T15" fmla="*/ 0 w 13"/>
                <a:gd name="T16" fmla="*/ 0 h 16"/>
                <a:gd name="T17" fmla="*/ 13 w 13"/>
                <a:gd name="T18" fmla="*/ 16 h 16"/>
              </a:gdLst>
              <a:ahLst/>
              <a:cxnLst>
                <a:cxn ang="T10">
                  <a:pos x="T0" y="T1"/>
                </a:cxn>
                <a:cxn ang="T11">
                  <a:pos x="T2" y="T3"/>
                </a:cxn>
                <a:cxn ang="T12">
                  <a:pos x="T4" y="T5"/>
                </a:cxn>
                <a:cxn ang="T13">
                  <a:pos x="T6" y="T7"/>
                </a:cxn>
                <a:cxn ang="T14">
                  <a:pos x="T8" y="T9"/>
                </a:cxn>
              </a:cxnLst>
              <a:rect l="T15" t="T16" r="T17" b="T18"/>
              <a:pathLst>
                <a:path w="13" h="16">
                  <a:moveTo>
                    <a:pt x="13" y="8"/>
                  </a:moveTo>
                  <a:lnTo>
                    <a:pt x="9" y="16"/>
                  </a:lnTo>
                  <a:lnTo>
                    <a:pt x="0" y="8"/>
                  </a:lnTo>
                  <a:lnTo>
                    <a:pt x="3" y="0"/>
                  </a:lnTo>
                  <a:lnTo>
                    <a:pt x="13"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02" name="Freeform 85">
              <a:extLst>
                <a:ext uri="{FF2B5EF4-FFF2-40B4-BE49-F238E27FC236}">
                  <a16:creationId xmlns:a16="http://schemas.microsoft.com/office/drawing/2014/main" id="{ADAFCC62-E732-F478-8EDE-30862EEF56F3}"/>
                </a:ext>
              </a:extLst>
            </p:cNvPr>
            <p:cNvSpPr>
              <a:spLocks/>
            </p:cNvSpPr>
            <p:nvPr/>
          </p:nvSpPr>
          <p:spPr bwMode="auto">
            <a:xfrm>
              <a:off x="3155" y="2068"/>
              <a:ext cx="35" cy="43"/>
            </a:xfrm>
            <a:custGeom>
              <a:avLst/>
              <a:gdLst>
                <a:gd name="T0" fmla="*/ 35 w 35"/>
                <a:gd name="T1" fmla="*/ 37 h 43"/>
                <a:gd name="T2" fmla="*/ 31 w 35"/>
                <a:gd name="T3" fmla="*/ 31 h 43"/>
                <a:gd name="T4" fmla="*/ 23 w 35"/>
                <a:gd name="T5" fmla="*/ 20 h 43"/>
                <a:gd name="T6" fmla="*/ 14 w 35"/>
                <a:gd name="T7" fmla="*/ 8 h 43"/>
                <a:gd name="T8" fmla="*/ 6 w 35"/>
                <a:gd name="T9" fmla="*/ 0 h 43"/>
                <a:gd name="T10" fmla="*/ 0 w 35"/>
                <a:gd name="T11" fmla="*/ 8 h 43"/>
                <a:gd name="T12" fmla="*/ 8 w 35"/>
                <a:gd name="T13" fmla="*/ 14 h 43"/>
                <a:gd name="T14" fmla="*/ 16 w 35"/>
                <a:gd name="T15" fmla="*/ 25 h 43"/>
                <a:gd name="T16" fmla="*/ 23 w 35"/>
                <a:gd name="T17" fmla="*/ 37 h 43"/>
                <a:gd name="T18" fmla="*/ 25 w 35"/>
                <a:gd name="T19" fmla="*/ 43 h 43"/>
                <a:gd name="T20" fmla="*/ 35 w 35"/>
                <a:gd name="T21" fmla="*/ 37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
                <a:gd name="T34" fmla="*/ 0 h 43"/>
                <a:gd name="T35" fmla="*/ 35 w 35"/>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 h="43">
                  <a:moveTo>
                    <a:pt x="35" y="37"/>
                  </a:moveTo>
                  <a:lnTo>
                    <a:pt x="31" y="31"/>
                  </a:lnTo>
                  <a:lnTo>
                    <a:pt x="23" y="20"/>
                  </a:lnTo>
                  <a:lnTo>
                    <a:pt x="14" y="8"/>
                  </a:lnTo>
                  <a:lnTo>
                    <a:pt x="6" y="0"/>
                  </a:lnTo>
                  <a:lnTo>
                    <a:pt x="0" y="8"/>
                  </a:lnTo>
                  <a:lnTo>
                    <a:pt x="8" y="14"/>
                  </a:lnTo>
                  <a:lnTo>
                    <a:pt x="16" y="25"/>
                  </a:lnTo>
                  <a:lnTo>
                    <a:pt x="23" y="37"/>
                  </a:lnTo>
                  <a:lnTo>
                    <a:pt x="25" y="43"/>
                  </a:lnTo>
                  <a:lnTo>
                    <a:pt x="35" y="3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03" name="Freeform 86">
              <a:extLst>
                <a:ext uri="{FF2B5EF4-FFF2-40B4-BE49-F238E27FC236}">
                  <a16:creationId xmlns:a16="http://schemas.microsoft.com/office/drawing/2014/main" id="{780E3C7B-61AC-99DF-14C0-BD3D8AF7EE2B}"/>
                </a:ext>
              </a:extLst>
            </p:cNvPr>
            <p:cNvSpPr>
              <a:spLocks/>
            </p:cNvSpPr>
            <p:nvPr/>
          </p:nvSpPr>
          <p:spPr bwMode="auto">
            <a:xfrm>
              <a:off x="3190" y="2132"/>
              <a:ext cx="9" cy="7"/>
            </a:xfrm>
            <a:custGeom>
              <a:avLst/>
              <a:gdLst>
                <a:gd name="T0" fmla="*/ 9 w 9"/>
                <a:gd name="T1" fmla="*/ 6 h 7"/>
                <a:gd name="T2" fmla="*/ 8 w 9"/>
                <a:gd name="T3" fmla="*/ 0 h 7"/>
                <a:gd name="T4" fmla="*/ 0 w 9"/>
                <a:gd name="T5" fmla="*/ 2 h 7"/>
                <a:gd name="T6" fmla="*/ 0 w 9"/>
                <a:gd name="T7" fmla="*/ 7 h 7"/>
                <a:gd name="T8" fmla="*/ 9 w 9"/>
                <a:gd name="T9" fmla="*/ 6 h 7"/>
                <a:gd name="T10" fmla="*/ 0 60000 65536"/>
                <a:gd name="T11" fmla="*/ 0 60000 65536"/>
                <a:gd name="T12" fmla="*/ 0 60000 65536"/>
                <a:gd name="T13" fmla="*/ 0 60000 65536"/>
                <a:gd name="T14" fmla="*/ 0 60000 65536"/>
                <a:gd name="T15" fmla="*/ 0 w 9"/>
                <a:gd name="T16" fmla="*/ 0 h 7"/>
                <a:gd name="T17" fmla="*/ 9 w 9"/>
                <a:gd name="T18" fmla="*/ 7 h 7"/>
              </a:gdLst>
              <a:ahLst/>
              <a:cxnLst>
                <a:cxn ang="T10">
                  <a:pos x="T0" y="T1"/>
                </a:cxn>
                <a:cxn ang="T11">
                  <a:pos x="T2" y="T3"/>
                </a:cxn>
                <a:cxn ang="T12">
                  <a:pos x="T4" y="T5"/>
                </a:cxn>
                <a:cxn ang="T13">
                  <a:pos x="T6" y="T7"/>
                </a:cxn>
                <a:cxn ang="T14">
                  <a:pos x="T8" y="T9"/>
                </a:cxn>
              </a:cxnLst>
              <a:rect l="T15" t="T16" r="T17" b="T18"/>
              <a:pathLst>
                <a:path w="9" h="7">
                  <a:moveTo>
                    <a:pt x="9" y="6"/>
                  </a:moveTo>
                  <a:lnTo>
                    <a:pt x="8" y="0"/>
                  </a:lnTo>
                  <a:lnTo>
                    <a:pt x="0" y="2"/>
                  </a:lnTo>
                  <a:lnTo>
                    <a:pt x="0" y="7"/>
                  </a:lnTo>
                  <a:lnTo>
                    <a:pt x="9"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04" name="Freeform 87">
              <a:extLst>
                <a:ext uri="{FF2B5EF4-FFF2-40B4-BE49-F238E27FC236}">
                  <a16:creationId xmlns:a16="http://schemas.microsoft.com/office/drawing/2014/main" id="{10450CF5-AE6F-8123-613F-2ADD0176102C}"/>
                </a:ext>
              </a:extLst>
            </p:cNvPr>
            <p:cNvSpPr>
              <a:spLocks/>
            </p:cNvSpPr>
            <p:nvPr/>
          </p:nvSpPr>
          <p:spPr bwMode="auto">
            <a:xfrm>
              <a:off x="3056" y="2138"/>
              <a:ext cx="143" cy="155"/>
            </a:xfrm>
            <a:custGeom>
              <a:avLst/>
              <a:gdLst>
                <a:gd name="T0" fmla="*/ 3 w 143"/>
                <a:gd name="T1" fmla="*/ 155 h 155"/>
                <a:gd name="T2" fmla="*/ 3 w 143"/>
                <a:gd name="T3" fmla="*/ 155 h 155"/>
                <a:gd name="T4" fmla="*/ 36 w 143"/>
                <a:gd name="T5" fmla="*/ 140 h 155"/>
                <a:gd name="T6" fmla="*/ 67 w 143"/>
                <a:gd name="T7" fmla="*/ 122 h 155"/>
                <a:gd name="T8" fmla="*/ 90 w 143"/>
                <a:gd name="T9" fmla="*/ 103 h 155"/>
                <a:gd name="T10" fmla="*/ 111 w 143"/>
                <a:gd name="T11" fmla="*/ 84 h 155"/>
                <a:gd name="T12" fmla="*/ 118 w 143"/>
                <a:gd name="T13" fmla="*/ 74 h 155"/>
                <a:gd name="T14" fmla="*/ 126 w 143"/>
                <a:gd name="T15" fmla="*/ 63 h 155"/>
                <a:gd name="T16" fmla="*/ 132 w 143"/>
                <a:gd name="T17" fmla="*/ 53 h 155"/>
                <a:gd name="T18" fmla="*/ 136 w 143"/>
                <a:gd name="T19" fmla="*/ 42 h 155"/>
                <a:gd name="T20" fmla="*/ 140 w 143"/>
                <a:gd name="T21" fmla="*/ 32 h 155"/>
                <a:gd name="T22" fmla="*/ 142 w 143"/>
                <a:gd name="T23" fmla="*/ 21 h 155"/>
                <a:gd name="T24" fmla="*/ 143 w 143"/>
                <a:gd name="T25" fmla="*/ 11 h 155"/>
                <a:gd name="T26" fmla="*/ 143 w 143"/>
                <a:gd name="T27" fmla="*/ 0 h 155"/>
                <a:gd name="T28" fmla="*/ 134 w 143"/>
                <a:gd name="T29" fmla="*/ 1 h 155"/>
                <a:gd name="T30" fmla="*/ 134 w 143"/>
                <a:gd name="T31" fmla="*/ 11 h 155"/>
                <a:gd name="T32" fmla="*/ 134 w 143"/>
                <a:gd name="T33" fmla="*/ 21 h 155"/>
                <a:gd name="T34" fmla="*/ 132 w 143"/>
                <a:gd name="T35" fmla="*/ 30 h 155"/>
                <a:gd name="T36" fmla="*/ 128 w 143"/>
                <a:gd name="T37" fmla="*/ 40 h 155"/>
                <a:gd name="T38" fmla="*/ 124 w 143"/>
                <a:gd name="T39" fmla="*/ 49 h 155"/>
                <a:gd name="T40" fmla="*/ 118 w 143"/>
                <a:gd name="T41" fmla="*/ 59 h 155"/>
                <a:gd name="T42" fmla="*/ 111 w 143"/>
                <a:gd name="T43" fmla="*/ 69 h 155"/>
                <a:gd name="T44" fmla="*/ 103 w 143"/>
                <a:gd name="T45" fmla="*/ 78 h 155"/>
                <a:gd name="T46" fmla="*/ 84 w 143"/>
                <a:gd name="T47" fmla="*/ 97 h 155"/>
                <a:gd name="T48" fmla="*/ 61 w 143"/>
                <a:gd name="T49" fmla="*/ 115 h 155"/>
                <a:gd name="T50" fmla="*/ 32 w 143"/>
                <a:gd name="T51" fmla="*/ 132 h 155"/>
                <a:gd name="T52" fmla="*/ 0 w 143"/>
                <a:gd name="T53" fmla="*/ 147 h 155"/>
                <a:gd name="T54" fmla="*/ 0 w 143"/>
                <a:gd name="T55" fmla="*/ 147 h 155"/>
                <a:gd name="T56" fmla="*/ 3 w 143"/>
                <a:gd name="T57" fmla="*/ 155 h 1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3"/>
                <a:gd name="T88" fmla="*/ 0 h 155"/>
                <a:gd name="T89" fmla="*/ 143 w 143"/>
                <a:gd name="T90" fmla="*/ 155 h 15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3" h="155">
                  <a:moveTo>
                    <a:pt x="3" y="155"/>
                  </a:moveTo>
                  <a:lnTo>
                    <a:pt x="3" y="155"/>
                  </a:lnTo>
                  <a:lnTo>
                    <a:pt x="36" y="140"/>
                  </a:lnTo>
                  <a:lnTo>
                    <a:pt x="67" y="122"/>
                  </a:lnTo>
                  <a:lnTo>
                    <a:pt x="90" y="103"/>
                  </a:lnTo>
                  <a:lnTo>
                    <a:pt x="111" y="84"/>
                  </a:lnTo>
                  <a:lnTo>
                    <a:pt x="118" y="74"/>
                  </a:lnTo>
                  <a:lnTo>
                    <a:pt x="126" y="63"/>
                  </a:lnTo>
                  <a:lnTo>
                    <a:pt x="132" y="53"/>
                  </a:lnTo>
                  <a:lnTo>
                    <a:pt x="136" y="42"/>
                  </a:lnTo>
                  <a:lnTo>
                    <a:pt x="140" y="32"/>
                  </a:lnTo>
                  <a:lnTo>
                    <a:pt x="142" y="21"/>
                  </a:lnTo>
                  <a:lnTo>
                    <a:pt x="143" y="11"/>
                  </a:lnTo>
                  <a:lnTo>
                    <a:pt x="143" y="0"/>
                  </a:lnTo>
                  <a:lnTo>
                    <a:pt x="134" y="1"/>
                  </a:lnTo>
                  <a:lnTo>
                    <a:pt x="134" y="11"/>
                  </a:lnTo>
                  <a:lnTo>
                    <a:pt x="134" y="21"/>
                  </a:lnTo>
                  <a:lnTo>
                    <a:pt x="132" y="30"/>
                  </a:lnTo>
                  <a:lnTo>
                    <a:pt x="128" y="40"/>
                  </a:lnTo>
                  <a:lnTo>
                    <a:pt x="124" y="49"/>
                  </a:lnTo>
                  <a:lnTo>
                    <a:pt x="118" y="59"/>
                  </a:lnTo>
                  <a:lnTo>
                    <a:pt x="111" y="69"/>
                  </a:lnTo>
                  <a:lnTo>
                    <a:pt x="103" y="78"/>
                  </a:lnTo>
                  <a:lnTo>
                    <a:pt x="84" y="97"/>
                  </a:lnTo>
                  <a:lnTo>
                    <a:pt x="61" y="115"/>
                  </a:lnTo>
                  <a:lnTo>
                    <a:pt x="32" y="132"/>
                  </a:lnTo>
                  <a:lnTo>
                    <a:pt x="0" y="147"/>
                  </a:lnTo>
                  <a:lnTo>
                    <a:pt x="3" y="15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05" name="Freeform 88">
              <a:extLst>
                <a:ext uri="{FF2B5EF4-FFF2-40B4-BE49-F238E27FC236}">
                  <a16:creationId xmlns:a16="http://schemas.microsoft.com/office/drawing/2014/main" id="{E76931D9-1AAC-D65F-F409-D82DF77C0BFA}"/>
                </a:ext>
              </a:extLst>
            </p:cNvPr>
            <p:cNvSpPr>
              <a:spLocks/>
            </p:cNvSpPr>
            <p:nvPr/>
          </p:nvSpPr>
          <p:spPr bwMode="auto">
            <a:xfrm>
              <a:off x="2576" y="2274"/>
              <a:ext cx="483" cy="63"/>
            </a:xfrm>
            <a:custGeom>
              <a:avLst/>
              <a:gdLst>
                <a:gd name="T0" fmla="*/ 0 w 483"/>
                <a:gd name="T1" fmla="*/ 8 h 63"/>
                <a:gd name="T2" fmla="*/ 0 w 483"/>
                <a:gd name="T3" fmla="*/ 8 h 63"/>
                <a:gd name="T4" fmla="*/ 23 w 483"/>
                <a:gd name="T5" fmla="*/ 19 h 63"/>
                <a:gd name="T6" fmla="*/ 48 w 483"/>
                <a:gd name="T7" fmla="*/ 31 h 63"/>
                <a:gd name="T8" fmla="*/ 75 w 483"/>
                <a:gd name="T9" fmla="*/ 40 h 63"/>
                <a:gd name="T10" fmla="*/ 104 w 483"/>
                <a:gd name="T11" fmla="*/ 48 h 63"/>
                <a:gd name="T12" fmla="*/ 132 w 483"/>
                <a:gd name="T13" fmla="*/ 54 h 63"/>
                <a:gd name="T14" fmla="*/ 163 w 483"/>
                <a:gd name="T15" fmla="*/ 59 h 63"/>
                <a:gd name="T16" fmla="*/ 196 w 483"/>
                <a:gd name="T17" fmla="*/ 61 h 63"/>
                <a:gd name="T18" fmla="*/ 228 w 483"/>
                <a:gd name="T19" fmla="*/ 63 h 63"/>
                <a:gd name="T20" fmla="*/ 261 w 483"/>
                <a:gd name="T21" fmla="*/ 63 h 63"/>
                <a:gd name="T22" fmla="*/ 293 w 483"/>
                <a:gd name="T23" fmla="*/ 61 h 63"/>
                <a:gd name="T24" fmla="*/ 326 w 483"/>
                <a:gd name="T25" fmla="*/ 59 h 63"/>
                <a:gd name="T26" fmla="*/ 361 w 483"/>
                <a:gd name="T27" fmla="*/ 54 h 63"/>
                <a:gd name="T28" fmla="*/ 391 w 483"/>
                <a:gd name="T29" fmla="*/ 48 h 63"/>
                <a:gd name="T30" fmla="*/ 424 w 483"/>
                <a:gd name="T31" fmla="*/ 40 h 63"/>
                <a:gd name="T32" fmla="*/ 455 w 483"/>
                <a:gd name="T33" fmla="*/ 31 h 63"/>
                <a:gd name="T34" fmla="*/ 483 w 483"/>
                <a:gd name="T35" fmla="*/ 19 h 63"/>
                <a:gd name="T36" fmla="*/ 480 w 483"/>
                <a:gd name="T37" fmla="*/ 11 h 63"/>
                <a:gd name="T38" fmla="*/ 451 w 483"/>
                <a:gd name="T39" fmla="*/ 21 h 63"/>
                <a:gd name="T40" fmla="*/ 422 w 483"/>
                <a:gd name="T41" fmla="*/ 31 h 63"/>
                <a:gd name="T42" fmla="*/ 389 w 483"/>
                <a:gd name="T43" fmla="*/ 38 h 63"/>
                <a:gd name="T44" fmla="*/ 359 w 483"/>
                <a:gd name="T45" fmla="*/ 46 h 63"/>
                <a:gd name="T46" fmla="*/ 326 w 483"/>
                <a:gd name="T47" fmla="*/ 50 h 63"/>
                <a:gd name="T48" fmla="*/ 293 w 483"/>
                <a:gd name="T49" fmla="*/ 54 h 63"/>
                <a:gd name="T50" fmla="*/ 261 w 483"/>
                <a:gd name="T51" fmla="*/ 54 h 63"/>
                <a:gd name="T52" fmla="*/ 228 w 483"/>
                <a:gd name="T53" fmla="*/ 54 h 63"/>
                <a:gd name="T54" fmla="*/ 196 w 483"/>
                <a:gd name="T55" fmla="*/ 54 h 63"/>
                <a:gd name="T56" fmla="*/ 165 w 483"/>
                <a:gd name="T57" fmla="*/ 50 h 63"/>
                <a:gd name="T58" fmla="*/ 134 w 483"/>
                <a:gd name="T59" fmla="*/ 46 h 63"/>
                <a:gd name="T60" fmla="*/ 105 w 483"/>
                <a:gd name="T61" fmla="*/ 38 h 63"/>
                <a:gd name="T62" fmla="*/ 77 w 483"/>
                <a:gd name="T63" fmla="*/ 31 h 63"/>
                <a:gd name="T64" fmla="*/ 52 w 483"/>
                <a:gd name="T65" fmla="*/ 23 h 63"/>
                <a:gd name="T66" fmla="*/ 27 w 483"/>
                <a:gd name="T67" fmla="*/ 11 h 63"/>
                <a:gd name="T68" fmla="*/ 6 w 483"/>
                <a:gd name="T69" fmla="*/ 0 h 63"/>
                <a:gd name="T70" fmla="*/ 6 w 483"/>
                <a:gd name="T71" fmla="*/ 0 h 63"/>
                <a:gd name="T72" fmla="*/ 0 w 483"/>
                <a:gd name="T73" fmla="*/ 8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83"/>
                <a:gd name="T112" fmla="*/ 0 h 63"/>
                <a:gd name="T113" fmla="*/ 483 w 483"/>
                <a:gd name="T114" fmla="*/ 63 h 6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83" h="63">
                  <a:moveTo>
                    <a:pt x="0" y="8"/>
                  </a:moveTo>
                  <a:lnTo>
                    <a:pt x="0" y="8"/>
                  </a:lnTo>
                  <a:lnTo>
                    <a:pt x="23" y="19"/>
                  </a:lnTo>
                  <a:lnTo>
                    <a:pt x="48" y="31"/>
                  </a:lnTo>
                  <a:lnTo>
                    <a:pt x="75" y="40"/>
                  </a:lnTo>
                  <a:lnTo>
                    <a:pt x="104" y="48"/>
                  </a:lnTo>
                  <a:lnTo>
                    <a:pt x="132" y="54"/>
                  </a:lnTo>
                  <a:lnTo>
                    <a:pt x="163" y="59"/>
                  </a:lnTo>
                  <a:lnTo>
                    <a:pt x="196" y="61"/>
                  </a:lnTo>
                  <a:lnTo>
                    <a:pt x="228" y="63"/>
                  </a:lnTo>
                  <a:lnTo>
                    <a:pt x="261" y="63"/>
                  </a:lnTo>
                  <a:lnTo>
                    <a:pt x="293" y="61"/>
                  </a:lnTo>
                  <a:lnTo>
                    <a:pt x="326" y="59"/>
                  </a:lnTo>
                  <a:lnTo>
                    <a:pt x="361" y="54"/>
                  </a:lnTo>
                  <a:lnTo>
                    <a:pt x="391" y="48"/>
                  </a:lnTo>
                  <a:lnTo>
                    <a:pt x="424" y="40"/>
                  </a:lnTo>
                  <a:lnTo>
                    <a:pt x="455" y="31"/>
                  </a:lnTo>
                  <a:lnTo>
                    <a:pt x="483" y="19"/>
                  </a:lnTo>
                  <a:lnTo>
                    <a:pt x="480" y="11"/>
                  </a:lnTo>
                  <a:lnTo>
                    <a:pt x="451" y="21"/>
                  </a:lnTo>
                  <a:lnTo>
                    <a:pt x="422" y="31"/>
                  </a:lnTo>
                  <a:lnTo>
                    <a:pt x="389" y="38"/>
                  </a:lnTo>
                  <a:lnTo>
                    <a:pt x="359" y="46"/>
                  </a:lnTo>
                  <a:lnTo>
                    <a:pt x="326" y="50"/>
                  </a:lnTo>
                  <a:lnTo>
                    <a:pt x="293" y="54"/>
                  </a:lnTo>
                  <a:lnTo>
                    <a:pt x="261" y="54"/>
                  </a:lnTo>
                  <a:lnTo>
                    <a:pt x="228" y="54"/>
                  </a:lnTo>
                  <a:lnTo>
                    <a:pt x="196" y="54"/>
                  </a:lnTo>
                  <a:lnTo>
                    <a:pt x="165" y="50"/>
                  </a:lnTo>
                  <a:lnTo>
                    <a:pt x="134" y="46"/>
                  </a:lnTo>
                  <a:lnTo>
                    <a:pt x="105" y="38"/>
                  </a:lnTo>
                  <a:lnTo>
                    <a:pt x="77" y="31"/>
                  </a:lnTo>
                  <a:lnTo>
                    <a:pt x="52" y="23"/>
                  </a:lnTo>
                  <a:lnTo>
                    <a:pt x="27" y="11"/>
                  </a:lnTo>
                  <a:lnTo>
                    <a:pt x="6"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06" name="Freeform 89">
              <a:extLst>
                <a:ext uri="{FF2B5EF4-FFF2-40B4-BE49-F238E27FC236}">
                  <a16:creationId xmlns:a16="http://schemas.microsoft.com/office/drawing/2014/main" id="{719806C1-F035-2D2A-DD22-61769DEB311E}"/>
                </a:ext>
              </a:extLst>
            </p:cNvPr>
            <p:cNvSpPr>
              <a:spLocks/>
            </p:cNvSpPr>
            <p:nvPr/>
          </p:nvSpPr>
          <p:spPr bwMode="auto">
            <a:xfrm>
              <a:off x="2507" y="2170"/>
              <a:ext cx="75" cy="112"/>
            </a:xfrm>
            <a:custGeom>
              <a:avLst/>
              <a:gdLst>
                <a:gd name="T0" fmla="*/ 0 w 75"/>
                <a:gd name="T1" fmla="*/ 0 h 112"/>
                <a:gd name="T2" fmla="*/ 0 w 75"/>
                <a:gd name="T3" fmla="*/ 16 h 112"/>
                <a:gd name="T4" fmla="*/ 2 w 75"/>
                <a:gd name="T5" fmla="*/ 31 h 112"/>
                <a:gd name="T6" fmla="*/ 8 w 75"/>
                <a:gd name="T7" fmla="*/ 44 h 112"/>
                <a:gd name="T8" fmla="*/ 15 w 75"/>
                <a:gd name="T9" fmla="*/ 60 h 112"/>
                <a:gd name="T10" fmla="*/ 25 w 75"/>
                <a:gd name="T11" fmla="*/ 73 h 112"/>
                <a:gd name="T12" fmla="*/ 36 w 75"/>
                <a:gd name="T13" fmla="*/ 87 h 112"/>
                <a:gd name="T14" fmla="*/ 52 w 75"/>
                <a:gd name="T15" fmla="*/ 98 h 112"/>
                <a:gd name="T16" fmla="*/ 69 w 75"/>
                <a:gd name="T17" fmla="*/ 112 h 112"/>
                <a:gd name="T18" fmla="*/ 75 w 75"/>
                <a:gd name="T19" fmla="*/ 104 h 112"/>
                <a:gd name="T20" fmla="*/ 57 w 75"/>
                <a:gd name="T21" fmla="*/ 92 h 112"/>
                <a:gd name="T22" fmla="*/ 44 w 75"/>
                <a:gd name="T23" fmla="*/ 79 h 112"/>
                <a:gd name="T24" fmla="*/ 32 w 75"/>
                <a:gd name="T25" fmla="*/ 67 h 112"/>
                <a:gd name="T26" fmla="*/ 23 w 75"/>
                <a:gd name="T27" fmla="*/ 54 h 112"/>
                <a:gd name="T28" fmla="*/ 15 w 75"/>
                <a:gd name="T29" fmla="*/ 40 h 112"/>
                <a:gd name="T30" fmla="*/ 11 w 75"/>
                <a:gd name="T31" fmla="*/ 27 h 112"/>
                <a:gd name="T32" fmla="*/ 9 w 75"/>
                <a:gd name="T33" fmla="*/ 14 h 112"/>
                <a:gd name="T34" fmla="*/ 9 w 75"/>
                <a:gd name="T35" fmla="*/ 0 h 112"/>
                <a:gd name="T36" fmla="*/ 0 w 75"/>
                <a:gd name="T37" fmla="*/ 0 h 1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5"/>
                <a:gd name="T58" fmla="*/ 0 h 112"/>
                <a:gd name="T59" fmla="*/ 75 w 75"/>
                <a:gd name="T60" fmla="*/ 112 h 1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5" h="112">
                  <a:moveTo>
                    <a:pt x="0" y="0"/>
                  </a:moveTo>
                  <a:lnTo>
                    <a:pt x="0" y="16"/>
                  </a:lnTo>
                  <a:lnTo>
                    <a:pt x="2" y="31"/>
                  </a:lnTo>
                  <a:lnTo>
                    <a:pt x="8" y="44"/>
                  </a:lnTo>
                  <a:lnTo>
                    <a:pt x="15" y="60"/>
                  </a:lnTo>
                  <a:lnTo>
                    <a:pt x="25" y="73"/>
                  </a:lnTo>
                  <a:lnTo>
                    <a:pt x="36" y="87"/>
                  </a:lnTo>
                  <a:lnTo>
                    <a:pt x="52" y="98"/>
                  </a:lnTo>
                  <a:lnTo>
                    <a:pt x="69" y="112"/>
                  </a:lnTo>
                  <a:lnTo>
                    <a:pt x="75" y="104"/>
                  </a:lnTo>
                  <a:lnTo>
                    <a:pt x="57" y="92"/>
                  </a:lnTo>
                  <a:lnTo>
                    <a:pt x="44" y="79"/>
                  </a:lnTo>
                  <a:lnTo>
                    <a:pt x="32" y="67"/>
                  </a:lnTo>
                  <a:lnTo>
                    <a:pt x="23" y="54"/>
                  </a:lnTo>
                  <a:lnTo>
                    <a:pt x="15" y="40"/>
                  </a:lnTo>
                  <a:lnTo>
                    <a:pt x="11" y="27"/>
                  </a:lnTo>
                  <a:lnTo>
                    <a:pt x="9" y="14"/>
                  </a:lnTo>
                  <a:lnTo>
                    <a:pt x="9"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07" name="Rectangle 90">
              <a:extLst>
                <a:ext uri="{FF2B5EF4-FFF2-40B4-BE49-F238E27FC236}">
                  <a16:creationId xmlns:a16="http://schemas.microsoft.com/office/drawing/2014/main" id="{C60F896B-E464-6184-A438-6903216F2A5F}"/>
                </a:ext>
              </a:extLst>
            </p:cNvPr>
            <p:cNvSpPr>
              <a:spLocks noChangeArrowheads="1"/>
            </p:cNvSpPr>
            <p:nvPr/>
          </p:nvSpPr>
          <p:spPr bwMode="auto">
            <a:xfrm>
              <a:off x="3190" y="2153"/>
              <a:ext cx="9" cy="449"/>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40008" name="Freeform 91">
              <a:extLst>
                <a:ext uri="{FF2B5EF4-FFF2-40B4-BE49-F238E27FC236}">
                  <a16:creationId xmlns:a16="http://schemas.microsoft.com/office/drawing/2014/main" id="{FE38FF87-1B2D-EE60-7F96-A57B4C3B9FA4}"/>
                </a:ext>
              </a:extLst>
            </p:cNvPr>
            <p:cNvSpPr>
              <a:spLocks/>
            </p:cNvSpPr>
            <p:nvPr/>
          </p:nvSpPr>
          <p:spPr bwMode="auto">
            <a:xfrm>
              <a:off x="3054" y="2608"/>
              <a:ext cx="145" cy="140"/>
            </a:xfrm>
            <a:custGeom>
              <a:avLst/>
              <a:gdLst>
                <a:gd name="T0" fmla="*/ 3 w 145"/>
                <a:gd name="T1" fmla="*/ 140 h 140"/>
                <a:gd name="T2" fmla="*/ 3 w 145"/>
                <a:gd name="T3" fmla="*/ 140 h 140"/>
                <a:gd name="T4" fmla="*/ 34 w 145"/>
                <a:gd name="T5" fmla="*/ 125 h 140"/>
                <a:gd name="T6" fmla="*/ 61 w 145"/>
                <a:gd name="T7" fmla="*/ 109 h 140"/>
                <a:gd name="T8" fmla="*/ 84 w 145"/>
                <a:gd name="T9" fmla="*/ 94 h 140"/>
                <a:gd name="T10" fmla="*/ 105 w 145"/>
                <a:gd name="T11" fmla="*/ 77 h 140"/>
                <a:gd name="T12" fmla="*/ 120 w 145"/>
                <a:gd name="T13" fmla="*/ 57 h 140"/>
                <a:gd name="T14" fmla="*/ 132 w 145"/>
                <a:gd name="T15" fmla="*/ 40 h 140"/>
                <a:gd name="T16" fmla="*/ 140 w 145"/>
                <a:gd name="T17" fmla="*/ 21 h 140"/>
                <a:gd name="T18" fmla="*/ 145 w 145"/>
                <a:gd name="T19" fmla="*/ 2 h 140"/>
                <a:gd name="T20" fmla="*/ 136 w 145"/>
                <a:gd name="T21" fmla="*/ 0 h 140"/>
                <a:gd name="T22" fmla="*/ 132 w 145"/>
                <a:gd name="T23" fmla="*/ 17 h 140"/>
                <a:gd name="T24" fmla="*/ 124 w 145"/>
                <a:gd name="T25" fmla="*/ 36 h 140"/>
                <a:gd name="T26" fmla="*/ 113 w 145"/>
                <a:gd name="T27" fmla="*/ 54 h 140"/>
                <a:gd name="T28" fmla="*/ 97 w 145"/>
                <a:gd name="T29" fmla="*/ 71 h 140"/>
                <a:gd name="T30" fmla="*/ 80 w 145"/>
                <a:gd name="T31" fmla="*/ 86 h 140"/>
                <a:gd name="T32" fmla="*/ 57 w 145"/>
                <a:gd name="T33" fmla="*/ 102 h 140"/>
                <a:gd name="T34" fmla="*/ 30 w 145"/>
                <a:gd name="T35" fmla="*/ 117 h 140"/>
                <a:gd name="T36" fmla="*/ 0 w 145"/>
                <a:gd name="T37" fmla="*/ 130 h 140"/>
                <a:gd name="T38" fmla="*/ 0 w 145"/>
                <a:gd name="T39" fmla="*/ 130 h 140"/>
                <a:gd name="T40" fmla="*/ 3 w 145"/>
                <a:gd name="T41" fmla="*/ 140 h 1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5"/>
                <a:gd name="T64" fmla="*/ 0 h 140"/>
                <a:gd name="T65" fmla="*/ 145 w 145"/>
                <a:gd name="T66" fmla="*/ 140 h 1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5" h="140">
                  <a:moveTo>
                    <a:pt x="3" y="140"/>
                  </a:moveTo>
                  <a:lnTo>
                    <a:pt x="3" y="140"/>
                  </a:lnTo>
                  <a:lnTo>
                    <a:pt x="34" y="125"/>
                  </a:lnTo>
                  <a:lnTo>
                    <a:pt x="61" y="109"/>
                  </a:lnTo>
                  <a:lnTo>
                    <a:pt x="84" y="94"/>
                  </a:lnTo>
                  <a:lnTo>
                    <a:pt x="105" y="77"/>
                  </a:lnTo>
                  <a:lnTo>
                    <a:pt x="120" y="57"/>
                  </a:lnTo>
                  <a:lnTo>
                    <a:pt x="132" y="40"/>
                  </a:lnTo>
                  <a:lnTo>
                    <a:pt x="140" y="21"/>
                  </a:lnTo>
                  <a:lnTo>
                    <a:pt x="145" y="2"/>
                  </a:lnTo>
                  <a:lnTo>
                    <a:pt x="136" y="0"/>
                  </a:lnTo>
                  <a:lnTo>
                    <a:pt x="132" y="17"/>
                  </a:lnTo>
                  <a:lnTo>
                    <a:pt x="124" y="36"/>
                  </a:lnTo>
                  <a:lnTo>
                    <a:pt x="113" y="54"/>
                  </a:lnTo>
                  <a:lnTo>
                    <a:pt x="97" y="71"/>
                  </a:lnTo>
                  <a:lnTo>
                    <a:pt x="80" y="86"/>
                  </a:lnTo>
                  <a:lnTo>
                    <a:pt x="57" y="102"/>
                  </a:lnTo>
                  <a:lnTo>
                    <a:pt x="30" y="117"/>
                  </a:lnTo>
                  <a:lnTo>
                    <a:pt x="0" y="130"/>
                  </a:lnTo>
                  <a:lnTo>
                    <a:pt x="3" y="14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09" name="Freeform 92">
              <a:extLst>
                <a:ext uri="{FF2B5EF4-FFF2-40B4-BE49-F238E27FC236}">
                  <a16:creationId xmlns:a16="http://schemas.microsoft.com/office/drawing/2014/main" id="{3D4047DC-5D18-4EC9-7BAB-90570E7D25C0}"/>
                </a:ext>
              </a:extLst>
            </p:cNvPr>
            <p:cNvSpPr>
              <a:spLocks/>
            </p:cNvSpPr>
            <p:nvPr/>
          </p:nvSpPr>
          <p:spPr bwMode="auto">
            <a:xfrm>
              <a:off x="2570" y="2727"/>
              <a:ext cx="487" cy="65"/>
            </a:xfrm>
            <a:custGeom>
              <a:avLst/>
              <a:gdLst>
                <a:gd name="T0" fmla="*/ 0 w 487"/>
                <a:gd name="T1" fmla="*/ 8 h 65"/>
                <a:gd name="T2" fmla="*/ 0 w 487"/>
                <a:gd name="T3" fmla="*/ 8 h 65"/>
                <a:gd name="T4" fmla="*/ 23 w 487"/>
                <a:gd name="T5" fmla="*/ 21 h 65"/>
                <a:gd name="T6" fmla="*/ 48 w 487"/>
                <a:gd name="T7" fmla="*/ 33 h 65"/>
                <a:gd name="T8" fmla="*/ 75 w 487"/>
                <a:gd name="T9" fmla="*/ 42 h 65"/>
                <a:gd name="T10" fmla="*/ 104 w 487"/>
                <a:gd name="T11" fmla="*/ 50 h 65"/>
                <a:gd name="T12" fmla="*/ 134 w 487"/>
                <a:gd name="T13" fmla="*/ 56 h 65"/>
                <a:gd name="T14" fmla="*/ 165 w 487"/>
                <a:gd name="T15" fmla="*/ 59 h 65"/>
                <a:gd name="T16" fmla="*/ 198 w 487"/>
                <a:gd name="T17" fmla="*/ 63 h 65"/>
                <a:gd name="T18" fmla="*/ 230 w 487"/>
                <a:gd name="T19" fmla="*/ 65 h 65"/>
                <a:gd name="T20" fmla="*/ 263 w 487"/>
                <a:gd name="T21" fmla="*/ 65 h 65"/>
                <a:gd name="T22" fmla="*/ 298 w 487"/>
                <a:gd name="T23" fmla="*/ 63 h 65"/>
                <a:gd name="T24" fmla="*/ 330 w 487"/>
                <a:gd name="T25" fmla="*/ 59 h 65"/>
                <a:gd name="T26" fmla="*/ 363 w 487"/>
                <a:gd name="T27" fmla="*/ 56 h 65"/>
                <a:gd name="T28" fmla="*/ 395 w 487"/>
                <a:gd name="T29" fmla="*/ 50 h 65"/>
                <a:gd name="T30" fmla="*/ 428 w 487"/>
                <a:gd name="T31" fmla="*/ 42 h 65"/>
                <a:gd name="T32" fmla="*/ 459 w 487"/>
                <a:gd name="T33" fmla="*/ 33 h 65"/>
                <a:gd name="T34" fmla="*/ 487 w 487"/>
                <a:gd name="T35" fmla="*/ 21 h 65"/>
                <a:gd name="T36" fmla="*/ 484 w 487"/>
                <a:gd name="T37" fmla="*/ 11 h 65"/>
                <a:gd name="T38" fmla="*/ 455 w 487"/>
                <a:gd name="T39" fmla="*/ 23 h 65"/>
                <a:gd name="T40" fmla="*/ 426 w 487"/>
                <a:gd name="T41" fmla="*/ 33 h 65"/>
                <a:gd name="T42" fmla="*/ 393 w 487"/>
                <a:gd name="T43" fmla="*/ 40 h 65"/>
                <a:gd name="T44" fmla="*/ 363 w 487"/>
                <a:gd name="T45" fmla="*/ 46 h 65"/>
                <a:gd name="T46" fmla="*/ 328 w 487"/>
                <a:gd name="T47" fmla="*/ 52 h 65"/>
                <a:gd name="T48" fmla="*/ 296 w 487"/>
                <a:gd name="T49" fmla="*/ 54 h 65"/>
                <a:gd name="T50" fmla="*/ 263 w 487"/>
                <a:gd name="T51" fmla="*/ 56 h 65"/>
                <a:gd name="T52" fmla="*/ 230 w 487"/>
                <a:gd name="T53" fmla="*/ 56 h 65"/>
                <a:gd name="T54" fmla="*/ 198 w 487"/>
                <a:gd name="T55" fmla="*/ 54 h 65"/>
                <a:gd name="T56" fmla="*/ 167 w 487"/>
                <a:gd name="T57" fmla="*/ 52 h 65"/>
                <a:gd name="T58" fmla="*/ 136 w 487"/>
                <a:gd name="T59" fmla="*/ 46 h 65"/>
                <a:gd name="T60" fmla="*/ 106 w 487"/>
                <a:gd name="T61" fmla="*/ 40 h 65"/>
                <a:gd name="T62" fmla="*/ 79 w 487"/>
                <a:gd name="T63" fmla="*/ 33 h 65"/>
                <a:gd name="T64" fmla="*/ 52 w 487"/>
                <a:gd name="T65" fmla="*/ 23 h 65"/>
                <a:gd name="T66" fmla="*/ 27 w 487"/>
                <a:gd name="T67" fmla="*/ 13 h 65"/>
                <a:gd name="T68" fmla="*/ 6 w 487"/>
                <a:gd name="T69" fmla="*/ 0 h 65"/>
                <a:gd name="T70" fmla="*/ 6 w 487"/>
                <a:gd name="T71" fmla="*/ 0 h 65"/>
                <a:gd name="T72" fmla="*/ 0 w 487"/>
                <a:gd name="T73" fmla="*/ 8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87"/>
                <a:gd name="T112" fmla="*/ 0 h 65"/>
                <a:gd name="T113" fmla="*/ 487 w 487"/>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87" h="65">
                  <a:moveTo>
                    <a:pt x="0" y="8"/>
                  </a:moveTo>
                  <a:lnTo>
                    <a:pt x="0" y="8"/>
                  </a:lnTo>
                  <a:lnTo>
                    <a:pt x="23" y="21"/>
                  </a:lnTo>
                  <a:lnTo>
                    <a:pt x="48" y="33"/>
                  </a:lnTo>
                  <a:lnTo>
                    <a:pt x="75" y="42"/>
                  </a:lnTo>
                  <a:lnTo>
                    <a:pt x="104" y="50"/>
                  </a:lnTo>
                  <a:lnTo>
                    <a:pt x="134" y="56"/>
                  </a:lnTo>
                  <a:lnTo>
                    <a:pt x="165" y="59"/>
                  </a:lnTo>
                  <a:lnTo>
                    <a:pt x="198" y="63"/>
                  </a:lnTo>
                  <a:lnTo>
                    <a:pt x="230" y="65"/>
                  </a:lnTo>
                  <a:lnTo>
                    <a:pt x="263" y="65"/>
                  </a:lnTo>
                  <a:lnTo>
                    <a:pt x="298" y="63"/>
                  </a:lnTo>
                  <a:lnTo>
                    <a:pt x="330" y="59"/>
                  </a:lnTo>
                  <a:lnTo>
                    <a:pt x="363" y="56"/>
                  </a:lnTo>
                  <a:lnTo>
                    <a:pt x="395" y="50"/>
                  </a:lnTo>
                  <a:lnTo>
                    <a:pt x="428" y="42"/>
                  </a:lnTo>
                  <a:lnTo>
                    <a:pt x="459" y="33"/>
                  </a:lnTo>
                  <a:lnTo>
                    <a:pt x="487" y="21"/>
                  </a:lnTo>
                  <a:lnTo>
                    <a:pt x="484" y="11"/>
                  </a:lnTo>
                  <a:lnTo>
                    <a:pt x="455" y="23"/>
                  </a:lnTo>
                  <a:lnTo>
                    <a:pt x="426" y="33"/>
                  </a:lnTo>
                  <a:lnTo>
                    <a:pt x="393" y="40"/>
                  </a:lnTo>
                  <a:lnTo>
                    <a:pt x="363" y="46"/>
                  </a:lnTo>
                  <a:lnTo>
                    <a:pt x="328" y="52"/>
                  </a:lnTo>
                  <a:lnTo>
                    <a:pt x="296" y="54"/>
                  </a:lnTo>
                  <a:lnTo>
                    <a:pt x="263" y="56"/>
                  </a:lnTo>
                  <a:lnTo>
                    <a:pt x="230" y="56"/>
                  </a:lnTo>
                  <a:lnTo>
                    <a:pt x="198" y="54"/>
                  </a:lnTo>
                  <a:lnTo>
                    <a:pt x="167" y="52"/>
                  </a:lnTo>
                  <a:lnTo>
                    <a:pt x="136" y="46"/>
                  </a:lnTo>
                  <a:lnTo>
                    <a:pt x="106" y="40"/>
                  </a:lnTo>
                  <a:lnTo>
                    <a:pt x="79" y="33"/>
                  </a:lnTo>
                  <a:lnTo>
                    <a:pt x="52" y="23"/>
                  </a:lnTo>
                  <a:lnTo>
                    <a:pt x="27" y="13"/>
                  </a:lnTo>
                  <a:lnTo>
                    <a:pt x="6"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10" name="Freeform 93">
              <a:extLst>
                <a:ext uri="{FF2B5EF4-FFF2-40B4-BE49-F238E27FC236}">
                  <a16:creationId xmlns:a16="http://schemas.microsoft.com/office/drawing/2014/main" id="{C519AD15-1E32-C8F9-2B66-BB10A7F9C677}"/>
                </a:ext>
              </a:extLst>
            </p:cNvPr>
            <p:cNvSpPr>
              <a:spLocks/>
            </p:cNvSpPr>
            <p:nvPr/>
          </p:nvSpPr>
          <p:spPr bwMode="auto">
            <a:xfrm>
              <a:off x="2501" y="2635"/>
              <a:ext cx="75" cy="100"/>
            </a:xfrm>
            <a:custGeom>
              <a:avLst/>
              <a:gdLst>
                <a:gd name="T0" fmla="*/ 0 w 75"/>
                <a:gd name="T1" fmla="*/ 0 h 100"/>
                <a:gd name="T2" fmla="*/ 0 w 75"/>
                <a:gd name="T3" fmla="*/ 13 h 100"/>
                <a:gd name="T4" fmla="*/ 4 w 75"/>
                <a:gd name="T5" fmla="*/ 27 h 100"/>
                <a:gd name="T6" fmla="*/ 10 w 75"/>
                <a:gd name="T7" fmla="*/ 40 h 100"/>
                <a:gd name="T8" fmla="*/ 17 w 75"/>
                <a:gd name="T9" fmla="*/ 53 h 100"/>
                <a:gd name="T10" fmla="*/ 27 w 75"/>
                <a:gd name="T11" fmla="*/ 65 h 100"/>
                <a:gd name="T12" fmla="*/ 40 w 75"/>
                <a:gd name="T13" fmla="*/ 78 h 100"/>
                <a:gd name="T14" fmla="*/ 54 w 75"/>
                <a:gd name="T15" fmla="*/ 90 h 100"/>
                <a:gd name="T16" fmla="*/ 69 w 75"/>
                <a:gd name="T17" fmla="*/ 100 h 100"/>
                <a:gd name="T18" fmla="*/ 75 w 75"/>
                <a:gd name="T19" fmla="*/ 92 h 100"/>
                <a:gd name="T20" fmla="*/ 60 w 75"/>
                <a:gd name="T21" fmla="*/ 82 h 100"/>
                <a:gd name="T22" fmla="*/ 46 w 75"/>
                <a:gd name="T23" fmla="*/ 71 h 100"/>
                <a:gd name="T24" fmla="*/ 35 w 75"/>
                <a:gd name="T25" fmla="*/ 59 h 100"/>
                <a:gd name="T26" fmla="*/ 25 w 75"/>
                <a:gd name="T27" fmla="*/ 48 h 100"/>
                <a:gd name="T28" fmla="*/ 17 w 75"/>
                <a:gd name="T29" fmla="*/ 36 h 100"/>
                <a:gd name="T30" fmla="*/ 14 w 75"/>
                <a:gd name="T31" fmla="*/ 25 h 100"/>
                <a:gd name="T32" fmla="*/ 10 w 75"/>
                <a:gd name="T33" fmla="*/ 11 h 100"/>
                <a:gd name="T34" fmla="*/ 8 w 75"/>
                <a:gd name="T35" fmla="*/ 0 h 100"/>
                <a:gd name="T36" fmla="*/ 0 w 75"/>
                <a:gd name="T37" fmla="*/ 0 h 1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5"/>
                <a:gd name="T58" fmla="*/ 0 h 100"/>
                <a:gd name="T59" fmla="*/ 75 w 75"/>
                <a:gd name="T60" fmla="*/ 100 h 10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5" h="100">
                  <a:moveTo>
                    <a:pt x="0" y="0"/>
                  </a:moveTo>
                  <a:lnTo>
                    <a:pt x="0" y="13"/>
                  </a:lnTo>
                  <a:lnTo>
                    <a:pt x="4" y="27"/>
                  </a:lnTo>
                  <a:lnTo>
                    <a:pt x="10" y="40"/>
                  </a:lnTo>
                  <a:lnTo>
                    <a:pt x="17" y="53"/>
                  </a:lnTo>
                  <a:lnTo>
                    <a:pt x="27" y="65"/>
                  </a:lnTo>
                  <a:lnTo>
                    <a:pt x="40" y="78"/>
                  </a:lnTo>
                  <a:lnTo>
                    <a:pt x="54" y="90"/>
                  </a:lnTo>
                  <a:lnTo>
                    <a:pt x="69" y="100"/>
                  </a:lnTo>
                  <a:lnTo>
                    <a:pt x="75" y="92"/>
                  </a:lnTo>
                  <a:lnTo>
                    <a:pt x="60" y="82"/>
                  </a:lnTo>
                  <a:lnTo>
                    <a:pt x="46" y="71"/>
                  </a:lnTo>
                  <a:lnTo>
                    <a:pt x="35" y="59"/>
                  </a:lnTo>
                  <a:lnTo>
                    <a:pt x="25" y="48"/>
                  </a:lnTo>
                  <a:lnTo>
                    <a:pt x="17" y="36"/>
                  </a:lnTo>
                  <a:lnTo>
                    <a:pt x="14" y="25"/>
                  </a:lnTo>
                  <a:lnTo>
                    <a:pt x="10" y="11"/>
                  </a:lnTo>
                  <a:lnTo>
                    <a:pt x="8"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11" name="Freeform 94">
              <a:extLst>
                <a:ext uri="{FF2B5EF4-FFF2-40B4-BE49-F238E27FC236}">
                  <a16:creationId xmlns:a16="http://schemas.microsoft.com/office/drawing/2014/main" id="{CC86602E-72B0-3508-A203-5AD17C93A88F}"/>
                </a:ext>
              </a:extLst>
            </p:cNvPr>
            <p:cNvSpPr>
              <a:spLocks/>
            </p:cNvSpPr>
            <p:nvPr/>
          </p:nvSpPr>
          <p:spPr bwMode="auto">
            <a:xfrm>
              <a:off x="2501" y="2589"/>
              <a:ext cx="19" cy="46"/>
            </a:xfrm>
            <a:custGeom>
              <a:avLst/>
              <a:gdLst>
                <a:gd name="T0" fmla="*/ 10 w 19"/>
                <a:gd name="T1" fmla="*/ 0 h 46"/>
                <a:gd name="T2" fmla="*/ 8 w 19"/>
                <a:gd name="T3" fmla="*/ 5 h 46"/>
                <a:gd name="T4" fmla="*/ 4 w 19"/>
                <a:gd name="T5" fmla="*/ 15 h 46"/>
                <a:gd name="T6" fmla="*/ 2 w 19"/>
                <a:gd name="T7" fmla="*/ 25 h 46"/>
                <a:gd name="T8" fmla="*/ 0 w 19"/>
                <a:gd name="T9" fmla="*/ 36 h 46"/>
                <a:gd name="T10" fmla="*/ 0 w 19"/>
                <a:gd name="T11" fmla="*/ 46 h 46"/>
                <a:gd name="T12" fmla="*/ 8 w 19"/>
                <a:gd name="T13" fmla="*/ 46 h 46"/>
                <a:gd name="T14" fmla="*/ 10 w 19"/>
                <a:gd name="T15" fmla="*/ 36 h 46"/>
                <a:gd name="T16" fmla="*/ 10 w 19"/>
                <a:gd name="T17" fmla="*/ 27 h 46"/>
                <a:gd name="T18" fmla="*/ 14 w 19"/>
                <a:gd name="T19" fmla="*/ 17 h 46"/>
                <a:gd name="T20" fmla="*/ 15 w 19"/>
                <a:gd name="T21" fmla="*/ 9 h 46"/>
                <a:gd name="T22" fmla="*/ 19 w 19"/>
                <a:gd name="T23" fmla="*/ 4 h 46"/>
                <a:gd name="T24" fmla="*/ 10 w 19"/>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46"/>
                <a:gd name="T41" fmla="*/ 19 w 19"/>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46">
                  <a:moveTo>
                    <a:pt x="10" y="0"/>
                  </a:moveTo>
                  <a:lnTo>
                    <a:pt x="8" y="5"/>
                  </a:lnTo>
                  <a:lnTo>
                    <a:pt x="4" y="15"/>
                  </a:lnTo>
                  <a:lnTo>
                    <a:pt x="2" y="25"/>
                  </a:lnTo>
                  <a:lnTo>
                    <a:pt x="0" y="36"/>
                  </a:lnTo>
                  <a:lnTo>
                    <a:pt x="0" y="46"/>
                  </a:lnTo>
                  <a:lnTo>
                    <a:pt x="8" y="46"/>
                  </a:lnTo>
                  <a:lnTo>
                    <a:pt x="10" y="36"/>
                  </a:lnTo>
                  <a:lnTo>
                    <a:pt x="10" y="27"/>
                  </a:lnTo>
                  <a:lnTo>
                    <a:pt x="14" y="17"/>
                  </a:lnTo>
                  <a:lnTo>
                    <a:pt x="15" y="9"/>
                  </a:lnTo>
                  <a:lnTo>
                    <a:pt x="19" y="4"/>
                  </a:lnTo>
                  <a:lnTo>
                    <a:pt x="1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12" name="Freeform 95">
              <a:extLst>
                <a:ext uri="{FF2B5EF4-FFF2-40B4-BE49-F238E27FC236}">
                  <a16:creationId xmlns:a16="http://schemas.microsoft.com/office/drawing/2014/main" id="{552B9D0B-E78E-BE3C-E3BA-DEFD9FA1F5C6}"/>
                </a:ext>
              </a:extLst>
            </p:cNvPr>
            <p:cNvSpPr>
              <a:spLocks/>
            </p:cNvSpPr>
            <p:nvPr/>
          </p:nvSpPr>
          <p:spPr bwMode="auto">
            <a:xfrm>
              <a:off x="2526" y="2533"/>
              <a:ext cx="38" cy="38"/>
            </a:xfrm>
            <a:custGeom>
              <a:avLst/>
              <a:gdLst>
                <a:gd name="T0" fmla="*/ 33 w 38"/>
                <a:gd name="T1" fmla="*/ 0 h 38"/>
                <a:gd name="T2" fmla="*/ 31 w 38"/>
                <a:gd name="T3" fmla="*/ 2 h 38"/>
                <a:gd name="T4" fmla="*/ 10 w 38"/>
                <a:gd name="T5" fmla="*/ 21 h 38"/>
                <a:gd name="T6" fmla="*/ 2 w 38"/>
                <a:gd name="T7" fmla="*/ 31 h 38"/>
                <a:gd name="T8" fmla="*/ 0 w 38"/>
                <a:gd name="T9" fmla="*/ 33 h 38"/>
                <a:gd name="T10" fmla="*/ 8 w 38"/>
                <a:gd name="T11" fmla="*/ 38 h 38"/>
                <a:gd name="T12" fmla="*/ 8 w 38"/>
                <a:gd name="T13" fmla="*/ 36 h 38"/>
                <a:gd name="T14" fmla="*/ 17 w 38"/>
                <a:gd name="T15" fmla="*/ 27 h 38"/>
                <a:gd name="T16" fmla="*/ 36 w 38"/>
                <a:gd name="T17" fmla="*/ 10 h 38"/>
                <a:gd name="T18" fmla="*/ 38 w 38"/>
                <a:gd name="T19" fmla="*/ 8 h 38"/>
                <a:gd name="T20" fmla="*/ 33 w 38"/>
                <a:gd name="T21" fmla="*/ 0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38"/>
                <a:gd name="T35" fmla="*/ 38 w 38"/>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38">
                  <a:moveTo>
                    <a:pt x="33" y="0"/>
                  </a:moveTo>
                  <a:lnTo>
                    <a:pt x="31" y="2"/>
                  </a:lnTo>
                  <a:lnTo>
                    <a:pt x="10" y="21"/>
                  </a:lnTo>
                  <a:lnTo>
                    <a:pt x="2" y="31"/>
                  </a:lnTo>
                  <a:lnTo>
                    <a:pt x="0" y="33"/>
                  </a:lnTo>
                  <a:lnTo>
                    <a:pt x="8" y="38"/>
                  </a:lnTo>
                  <a:lnTo>
                    <a:pt x="8" y="36"/>
                  </a:lnTo>
                  <a:lnTo>
                    <a:pt x="17" y="27"/>
                  </a:lnTo>
                  <a:lnTo>
                    <a:pt x="36" y="10"/>
                  </a:lnTo>
                  <a:lnTo>
                    <a:pt x="38" y="8"/>
                  </a:lnTo>
                  <a:lnTo>
                    <a:pt x="33"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13" name="Freeform 96">
              <a:extLst>
                <a:ext uri="{FF2B5EF4-FFF2-40B4-BE49-F238E27FC236}">
                  <a16:creationId xmlns:a16="http://schemas.microsoft.com/office/drawing/2014/main" id="{A5551579-F14C-1D56-7965-5A639A96CAB9}"/>
                </a:ext>
              </a:extLst>
            </p:cNvPr>
            <p:cNvSpPr>
              <a:spLocks/>
            </p:cNvSpPr>
            <p:nvPr/>
          </p:nvSpPr>
          <p:spPr bwMode="auto">
            <a:xfrm>
              <a:off x="2582" y="2495"/>
              <a:ext cx="44" cy="30"/>
            </a:xfrm>
            <a:custGeom>
              <a:avLst/>
              <a:gdLst>
                <a:gd name="T0" fmla="*/ 40 w 44"/>
                <a:gd name="T1" fmla="*/ 0 h 30"/>
                <a:gd name="T2" fmla="*/ 27 w 44"/>
                <a:gd name="T3" fmla="*/ 5 h 30"/>
                <a:gd name="T4" fmla="*/ 0 w 44"/>
                <a:gd name="T5" fmla="*/ 23 h 30"/>
                <a:gd name="T6" fmla="*/ 5 w 44"/>
                <a:gd name="T7" fmla="*/ 30 h 30"/>
                <a:gd name="T8" fmla="*/ 30 w 44"/>
                <a:gd name="T9" fmla="*/ 15 h 30"/>
                <a:gd name="T10" fmla="*/ 44 w 44"/>
                <a:gd name="T11" fmla="*/ 7 h 30"/>
                <a:gd name="T12" fmla="*/ 40 w 44"/>
                <a:gd name="T13" fmla="*/ 0 h 30"/>
                <a:gd name="T14" fmla="*/ 0 60000 65536"/>
                <a:gd name="T15" fmla="*/ 0 60000 65536"/>
                <a:gd name="T16" fmla="*/ 0 60000 65536"/>
                <a:gd name="T17" fmla="*/ 0 60000 65536"/>
                <a:gd name="T18" fmla="*/ 0 60000 65536"/>
                <a:gd name="T19" fmla="*/ 0 60000 65536"/>
                <a:gd name="T20" fmla="*/ 0 60000 65536"/>
                <a:gd name="T21" fmla="*/ 0 w 44"/>
                <a:gd name="T22" fmla="*/ 0 h 30"/>
                <a:gd name="T23" fmla="*/ 44 w 44"/>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30">
                  <a:moveTo>
                    <a:pt x="40" y="0"/>
                  </a:moveTo>
                  <a:lnTo>
                    <a:pt x="27" y="5"/>
                  </a:lnTo>
                  <a:lnTo>
                    <a:pt x="0" y="23"/>
                  </a:lnTo>
                  <a:lnTo>
                    <a:pt x="5" y="30"/>
                  </a:lnTo>
                  <a:lnTo>
                    <a:pt x="30" y="15"/>
                  </a:lnTo>
                  <a:lnTo>
                    <a:pt x="44" y="7"/>
                  </a:lnTo>
                  <a:lnTo>
                    <a:pt x="4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14" name="Freeform 97">
              <a:extLst>
                <a:ext uri="{FF2B5EF4-FFF2-40B4-BE49-F238E27FC236}">
                  <a16:creationId xmlns:a16="http://schemas.microsoft.com/office/drawing/2014/main" id="{C164BE7B-17AD-6423-66F1-5E8807F7640D}"/>
                </a:ext>
              </a:extLst>
            </p:cNvPr>
            <p:cNvSpPr>
              <a:spLocks/>
            </p:cNvSpPr>
            <p:nvPr/>
          </p:nvSpPr>
          <p:spPr bwMode="auto">
            <a:xfrm>
              <a:off x="2647" y="2470"/>
              <a:ext cx="46" cy="23"/>
            </a:xfrm>
            <a:custGeom>
              <a:avLst/>
              <a:gdLst>
                <a:gd name="T0" fmla="*/ 44 w 46"/>
                <a:gd name="T1" fmla="*/ 0 h 23"/>
                <a:gd name="T2" fmla="*/ 25 w 46"/>
                <a:gd name="T3" fmla="*/ 5 h 23"/>
                <a:gd name="T4" fmla="*/ 0 w 46"/>
                <a:gd name="T5" fmla="*/ 13 h 23"/>
                <a:gd name="T6" fmla="*/ 4 w 46"/>
                <a:gd name="T7" fmla="*/ 23 h 23"/>
                <a:gd name="T8" fmla="*/ 27 w 46"/>
                <a:gd name="T9" fmla="*/ 13 h 23"/>
                <a:gd name="T10" fmla="*/ 46 w 46"/>
                <a:gd name="T11" fmla="*/ 7 h 23"/>
                <a:gd name="T12" fmla="*/ 44 w 46"/>
                <a:gd name="T13" fmla="*/ 0 h 23"/>
                <a:gd name="T14" fmla="*/ 0 60000 65536"/>
                <a:gd name="T15" fmla="*/ 0 60000 65536"/>
                <a:gd name="T16" fmla="*/ 0 60000 65536"/>
                <a:gd name="T17" fmla="*/ 0 60000 65536"/>
                <a:gd name="T18" fmla="*/ 0 60000 65536"/>
                <a:gd name="T19" fmla="*/ 0 60000 65536"/>
                <a:gd name="T20" fmla="*/ 0 60000 65536"/>
                <a:gd name="T21" fmla="*/ 0 w 46"/>
                <a:gd name="T22" fmla="*/ 0 h 23"/>
                <a:gd name="T23" fmla="*/ 46 w 46"/>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23">
                  <a:moveTo>
                    <a:pt x="44" y="0"/>
                  </a:moveTo>
                  <a:lnTo>
                    <a:pt x="25" y="5"/>
                  </a:lnTo>
                  <a:lnTo>
                    <a:pt x="0" y="13"/>
                  </a:lnTo>
                  <a:lnTo>
                    <a:pt x="4" y="23"/>
                  </a:lnTo>
                  <a:lnTo>
                    <a:pt x="27" y="13"/>
                  </a:lnTo>
                  <a:lnTo>
                    <a:pt x="46" y="7"/>
                  </a:lnTo>
                  <a:lnTo>
                    <a:pt x="4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15" name="Freeform 98">
              <a:extLst>
                <a:ext uri="{FF2B5EF4-FFF2-40B4-BE49-F238E27FC236}">
                  <a16:creationId xmlns:a16="http://schemas.microsoft.com/office/drawing/2014/main" id="{CC7E5D87-CE36-F301-698B-1CFE47CD9CF8}"/>
                </a:ext>
              </a:extLst>
            </p:cNvPr>
            <p:cNvSpPr>
              <a:spLocks/>
            </p:cNvSpPr>
            <p:nvPr/>
          </p:nvSpPr>
          <p:spPr bwMode="auto">
            <a:xfrm>
              <a:off x="2716" y="2452"/>
              <a:ext cx="48" cy="18"/>
            </a:xfrm>
            <a:custGeom>
              <a:avLst/>
              <a:gdLst>
                <a:gd name="T0" fmla="*/ 46 w 48"/>
                <a:gd name="T1" fmla="*/ 0 h 18"/>
                <a:gd name="T2" fmla="*/ 17 w 48"/>
                <a:gd name="T3" fmla="*/ 6 h 18"/>
                <a:gd name="T4" fmla="*/ 0 w 48"/>
                <a:gd name="T5" fmla="*/ 10 h 18"/>
                <a:gd name="T6" fmla="*/ 4 w 48"/>
                <a:gd name="T7" fmla="*/ 18 h 18"/>
                <a:gd name="T8" fmla="*/ 19 w 48"/>
                <a:gd name="T9" fmla="*/ 14 h 18"/>
                <a:gd name="T10" fmla="*/ 48 w 48"/>
                <a:gd name="T11" fmla="*/ 8 h 18"/>
                <a:gd name="T12" fmla="*/ 46 w 48"/>
                <a:gd name="T13" fmla="*/ 0 h 18"/>
                <a:gd name="T14" fmla="*/ 0 60000 65536"/>
                <a:gd name="T15" fmla="*/ 0 60000 65536"/>
                <a:gd name="T16" fmla="*/ 0 60000 65536"/>
                <a:gd name="T17" fmla="*/ 0 60000 65536"/>
                <a:gd name="T18" fmla="*/ 0 60000 65536"/>
                <a:gd name="T19" fmla="*/ 0 60000 65536"/>
                <a:gd name="T20" fmla="*/ 0 60000 65536"/>
                <a:gd name="T21" fmla="*/ 0 w 48"/>
                <a:gd name="T22" fmla="*/ 0 h 18"/>
                <a:gd name="T23" fmla="*/ 48 w 48"/>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18">
                  <a:moveTo>
                    <a:pt x="46" y="0"/>
                  </a:moveTo>
                  <a:lnTo>
                    <a:pt x="17" y="6"/>
                  </a:lnTo>
                  <a:lnTo>
                    <a:pt x="0" y="10"/>
                  </a:lnTo>
                  <a:lnTo>
                    <a:pt x="4" y="18"/>
                  </a:lnTo>
                  <a:lnTo>
                    <a:pt x="19" y="14"/>
                  </a:lnTo>
                  <a:lnTo>
                    <a:pt x="48" y="8"/>
                  </a:lnTo>
                  <a:lnTo>
                    <a:pt x="4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16" name="Freeform 99">
              <a:extLst>
                <a:ext uri="{FF2B5EF4-FFF2-40B4-BE49-F238E27FC236}">
                  <a16:creationId xmlns:a16="http://schemas.microsoft.com/office/drawing/2014/main" id="{B25F4AAF-995D-E4F7-F2AE-A971A8ADE1F7}"/>
                </a:ext>
              </a:extLst>
            </p:cNvPr>
            <p:cNvSpPr>
              <a:spLocks/>
            </p:cNvSpPr>
            <p:nvPr/>
          </p:nvSpPr>
          <p:spPr bwMode="auto">
            <a:xfrm>
              <a:off x="2789" y="2443"/>
              <a:ext cx="46" cy="13"/>
            </a:xfrm>
            <a:custGeom>
              <a:avLst/>
              <a:gdLst>
                <a:gd name="T0" fmla="*/ 44 w 46"/>
                <a:gd name="T1" fmla="*/ 0 h 13"/>
                <a:gd name="T2" fmla="*/ 44 w 46"/>
                <a:gd name="T3" fmla="*/ 0 h 13"/>
                <a:gd name="T4" fmla="*/ 9 w 46"/>
                <a:gd name="T5" fmla="*/ 4 h 13"/>
                <a:gd name="T6" fmla="*/ 0 w 46"/>
                <a:gd name="T7" fmla="*/ 6 h 13"/>
                <a:gd name="T8" fmla="*/ 2 w 46"/>
                <a:gd name="T9" fmla="*/ 13 h 13"/>
                <a:gd name="T10" fmla="*/ 11 w 46"/>
                <a:gd name="T11" fmla="*/ 13 h 13"/>
                <a:gd name="T12" fmla="*/ 44 w 46"/>
                <a:gd name="T13" fmla="*/ 9 h 13"/>
                <a:gd name="T14" fmla="*/ 46 w 46"/>
                <a:gd name="T15" fmla="*/ 9 h 13"/>
                <a:gd name="T16" fmla="*/ 44 w 46"/>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13"/>
                <a:gd name="T29" fmla="*/ 46 w 46"/>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13">
                  <a:moveTo>
                    <a:pt x="44" y="0"/>
                  </a:moveTo>
                  <a:lnTo>
                    <a:pt x="44" y="0"/>
                  </a:lnTo>
                  <a:lnTo>
                    <a:pt x="9" y="4"/>
                  </a:lnTo>
                  <a:lnTo>
                    <a:pt x="0" y="6"/>
                  </a:lnTo>
                  <a:lnTo>
                    <a:pt x="2" y="13"/>
                  </a:lnTo>
                  <a:lnTo>
                    <a:pt x="11" y="13"/>
                  </a:lnTo>
                  <a:lnTo>
                    <a:pt x="44" y="9"/>
                  </a:lnTo>
                  <a:lnTo>
                    <a:pt x="46" y="9"/>
                  </a:lnTo>
                  <a:lnTo>
                    <a:pt x="4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17" name="Freeform 100">
              <a:extLst>
                <a:ext uri="{FF2B5EF4-FFF2-40B4-BE49-F238E27FC236}">
                  <a16:creationId xmlns:a16="http://schemas.microsoft.com/office/drawing/2014/main" id="{6E6497AF-7A1D-EC8A-9FE5-CDB2A501B25C}"/>
                </a:ext>
              </a:extLst>
            </p:cNvPr>
            <p:cNvSpPr>
              <a:spLocks/>
            </p:cNvSpPr>
            <p:nvPr/>
          </p:nvSpPr>
          <p:spPr bwMode="auto">
            <a:xfrm>
              <a:off x="2862" y="2441"/>
              <a:ext cx="44" cy="9"/>
            </a:xfrm>
            <a:custGeom>
              <a:avLst/>
              <a:gdLst>
                <a:gd name="T0" fmla="*/ 44 w 44"/>
                <a:gd name="T1" fmla="*/ 2 h 9"/>
                <a:gd name="T2" fmla="*/ 36 w 44"/>
                <a:gd name="T3" fmla="*/ 0 h 9"/>
                <a:gd name="T4" fmla="*/ 4 w 44"/>
                <a:gd name="T5" fmla="*/ 0 h 9"/>
                <a:gd name="T6" fmla="*/ 0 w 44"/>
                <a:gd name="T7" fmla="*/ 2 h 9"/>
                <a:gd name="T8" fmla="*/ 0 w 44"/>
                <a:gd name="T9" fmla="*/ 9 h 9"/>
                <a:gd name="T10" fmla="*/ 4 w 44"/>
                <a:gd name="T11" fmla="*/ 9 h 9"/>
                <a:gd name="T12" fmla="*/ 36 w 44"/>
                <a:gd name="T13" fmla="*/ 9 h 9"/>
                <a:gd name="T14" fmla="*/ 44 w 44"/>
                <a:gd name="T15" fmla="*/ 9 h 9"/>
                <a:gd name="T16" fmla="*/ 44 w 44"/>
                <a:gd name="T17" fmla="*/ 2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9"/>
                <a:gd name="T29" fmla="*/ 44 w 4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9">
                  <a:moveTo>
                    <a:pt x="44" y="2"/>
                  </a:moveTo>
                  <a:lnTo>
                    <a:pt x="36" y="0"/>
                  </a:lnTo>
                  <a:lnTo>
                    <a:pt x="4" y="0"/>
                  </a:lnTo>
                  <a:lnTo>
                    <a:pt x="0" y="2"/>
                  </a:lnTo>
                  <a:lnTo>
                    <a:pt x="0" y="9"/>
                  </a:lnTo>
                  <a:lnTo>
                    <a:pt x="4" y="9"/>
                  </a:lnTo>
                  <a:lnTo>
                    <a:pt x="36" y="9"/>
                  </a:lnTo>
                  <a:lnTo>
                    <a:pt x="44" y="9"/>
                  </a:lnTo>
                  <a:lnTo>
                    <a:pt x="44"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18" name="Freeform 101">
              <a:extLst>
                <a:ext uri="{FF2B5EF4-FFF2-40B4-BE49-F238E27FC236}">
                  <a16:creationId xmlns:a16="http://schemas.microsoft.com/office/drawing/2014/main" id="{78137C88-8410-0B99-CC6B-9610F09E2DA8}"/>
                </a:ext>
              </a:extLst>
            </p:cNvPr>
            <p:cNvSpPr>
              <a:spLocks/>
            </p:cNvSpPr>
            <p:nvPr/>
          </p:nvSpPr>
          <p:spPr bwMode="auto">
            <a:xfrm>
              <a:off x="2933" y="2443"/>
              <a:ext cx="46" cy="15"/>
            </a:xfrm>
            <a:custGeom>
              <a:avLst/>
              <a:gdLst>
                <a:gd name="T0" fmla="*/ 46 w 46"/>
                <a:gd name="T1" fmla="*/ 6 h 15"/>
                <a:gd name="T2" fmla="*/ 30 w 46"/>
                <a:gd name="T3" fmla="*/ 4 h 15"/>
                <a:gd name="T4" fmla="*/ 2 w 46"/>
                <a:gd name="T5" fmla="*/ 0 h 15"/>
                <a:gd name="T6" fmla="*/ 0 w 46"/>
                <a:gd name="T7" fmla="*/ 9 h 15"/>
                <a:gd name="T8" fmla="*/ 30 w 46"/>
                <a:gd name="T9" fmla="*/ 13 h 15"/>
                <a:gd name="T10" fmla="*/ 46 w 46"/>
                <a:gd name="T11" fmla="*/ 15 h 15"/>
                <a:gd name="T12" fmla="*/ 46 w 46"/>
                <a:gd name="T13" fmla="*/ 6 h 15"/>
                <a:gd name="T14" fmla="*/ 0 60000 65536"/>
                <a:gd name="T15" fmla="*/ 0 60000 65536"/>
                <a:gd name="T16" fmla="*/ 0 60000 65536"/>
                <a:gd name="T17" fmla="*/ 0 60000 65536"/>
                <a:gd name="T18" fmla="*/ 0 60000 65536"/>
                <a:gd name="T19" fmla="*/ 0 60000 65536"/>
                <a:gd name="T20" fmla="*/ 0 60000 65536"/>
                <a:gd name="T21" fmla="*/ 0 w 46"/>
                <a:gd name="T22" fmla="*/ 0 h 15"/>
                <a:gd name="T23" fmla="*/ 46 w 46"/>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15">
                  <a:moveTo>
                    <a:pt x="46" y="6"/>
                  </a:moveTo>
                  <a:lnTo>
                    <a:pt x="30" y="4"/>
                  </a:lnTo>
                  <a:lnTo>
                    <a:pt x="2" y="0"/>
                  </a:lnTo>
                  <a:lnTo>
                    <a:pt x="0" y="9"/>
                  </a:lnTo>
                  <a:lnTo>
                    <a:pt x="30" y="13"/>
                  </a:lnTo>
                  <a:lnTo>
                    <a:pt x="46" y="15"/>
                  </a:lnTo>
                  <a:lnTo>
                    <a:pt x="46"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19" name="Freeform 102">
              <a:extLst>
                <a:ext uri="{FF2B5EF4-FFF2-40B4-BE49-F238E27FC236}">
                  <a16:creationId xmlns:a16="http://schemas.microsoft.com/office/drawing/2014/main" id="{ED029E86-976A-2785-57BC-2700F55446C7}"/>
                </a:ext>
              </a:extLst>
            </p:cNvPr>
            <p:cNvSpPr>
              <a:spLocks/>
            </p:cNvSpPr>
            <p:nvPr/>
          </p:nvSpPr>
          <p:spPr bwMode="auto">
            <a:xfrm>
              <a:off x="3006" y="2454"/>
              <a:ext cx="44" cy="19"/>
            </a:xfrm>
            <a:custGeom>
              <a:avLst/>
              <a:gdLst>
                <a:gd name="T0" fmla="*/ 44 w 44"/>
                <a:gd name="T1" fmla="*/ 10 h 19"/>
                <a:gd name="T2" fmla="*/ 19 w 44"/>
                <a:gd name="T3" fmla="*/ 4 h 19"/>
                <a:gd name="T4" fmla="*/ 0 w 44"/>
                <a:gd name="T5" fmla="*/ 0 h 19"/>
                <a:gd name="T6" fmla="*/ 0 w 44"/>
                <a:gd name="T7" fmla="*/ 8 h 19"/>
                <a:gd name="T8" fmla="*/ 17 w 44"/>
                <a:gd name="T9" fmla="*/ 12 h 19"/>
                <a:gd name="T10" fmla="*/ 42 w 44"/>
                <a:gd name="T11" fmla="*/ 19 h 19"/>
                <a:gd name="T12" fmla="*/ 44 w 44"/>
                <a:gd name="T13" fmla="*/ 10 h 19"/>
                <a:gd name="T14" fmla="*/ 0 60000 65536"/>
                <a:gd name="T15" fmla="*/ 0 60000 65536"/>
                <a:gd name="T16" fmla="*/ 0 60000 65536"/>
                <a:gd name="T17" fmla="*/ 0 60000 65536"/>
                <a:gd name="T18" fmla="*/ 0 60000 65536"/>
                <a:gd name="T19" fmla="*/ 0 60000 65536"/>
                <a:gd name="T20" fmla="*/ 0 60000 65536"/>
                <a:gd name="T21" fmla="*/ 0 w 44"/>
                <a:gd name="T22" fmla="*/ 0 h 19"/>
                <a:gd name="T23" fmla="*/ 44 w 44"/>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19">
                  <a:moveTo>
                    <a:pt x="44" y="10"/>
                  </a:moveTo>
                  <a:lnTo>
                    <a:pt x="19" y="4"/>
                  </a:lnTo>
                  <a:lnTo>
                    <a:pt x="0" y="0"/>
                  </a:lnTo>
                  <a:lnTo>
                    <a:pt x="0" y="8"/>
                  </a:lnTo>
                  <a:lnTo>
                    <a:pt x="17" y="12"/>
                  </a:lnTo>
                  <a:lnTo>
                    <a:pt x="42" y="19"/>
                  </a:lnTo>
                  <a:lnTo>
                    <a:pt x="44" y="1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20" name="Freeform 103">
              <a:extLst>
                <a:ext uri="{FF2B5EF4-FFF2-40B4-BE49-F238E27FC236}">
                  <a16:creationId xmlns:a16="http://schemas.microsoft.com/office/drawing/2014/main" id="{B441F9F1-8EA0-1BCF-B9AE-1F36BB20247B}"/>
                </a:ext>
              </a:extLst>
            </p:cNvPr>
            <p:cNvSpPr>
              <a:spLocks/>
            </p:cNvSpPr>
            <p:nvPr/>
          </p:nvSpPr>
          <p:spPr bwMode="auto">
            <a:xfrm>
              <a:off x="3075" y="2473"/>
              <a:ext cx="44" cy="27"/>
            </a:xfrm>
            <a:custGeom>
              <a:avLst/>
              <a:gdLst>
                <a:gd name="T0" fmla="*/ 44 w 44"/>
                <a:gd name="T1" fmla="*/ 20 h 27"/>
                <a:gd name="T2" fmla="*/ 30 w 44"/>
                <a:gd name="T3" fmla="*/ 12 h 27"/>
                <a:gd name="T4" fmla="*/ 5 w 44"/>
                <a:gd name="T5" fmla="*/ 2 h 27"/>
                <a:gd name="T6" fmla="*/ 2 w 44"/>
                <a:gd name="T7" fmla="*/ 0 h 27"/>
                <a:gd name="T8" fmla="*/ 0 w 44"/>
                <a:gd name="T9" fmla="*/ 8 h 27"/>
                <a:gd name="T10" fmla="*/ 2 w 44"/>
                <a:gd name="T11" fmla="*/ 10 h 27"/>
                <a:gd name="T12" fmla="*/ 27 w 44"/>
                <a:gd name="T13" fmla="*/ 22 h 27"/>
                <a:gd name="T14" fmla="*/ 40 w 44"/>
                <a:gd name="T15" fmla="*/ 27 h 27"/>
                <a:gd name="T16" fmla="*/ 44 w 44"/>
                <a:gd name="T17" fmla="*/ 2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27"/>
                <a:gd name="T29" fmla="*/ 44 w 44"/>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27">
                  <a:moveTo>
                    <a:pt x="44" y="20"/>
                  </a:moveTo>
                  <a:lnTo>
                    <a:pt x="30" y="12"/>
                  </a:lnTo>
                  <a:lnTo>
                    <a:pt x="5" y="2"/>
                  </a:lnTo>
                  <a:lnTo>
                    <a:pt x="2" y="0"/>
                  </a:lnTo>
                  <a:lnTo>
                    <a:pt x="0" y="8"/>
                  </a:lnTo>
                  <a:lnTo>
                    <a:pt x="2" y="10"/>
                  </a:lnTo>
                  <a:lnTo>
                    <a:pt x="27" y="22"/>
                  </a:lnTo>
                  <a:lnTo>
                    <a:pt x="40" y="27"/>
                  </a:lnTo>
                  <a:lnTo>
                    <a:pt x="44" y="2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21" name="Freeform 104">
              <a:extLst>
                <a:ext uri="{FF2B5EF4-FFF2-40B4-BE49-F238E27FC236}">
                  <a16:creationId xmlns:a16="http://schemas.microsoft.com/office/drawing/2014/main" id="{308E53BA-674C-FC60-C627-648110AA6141}"/>
                </a:ext>
              </a:extLst>
            </p:cNvPr>
            <p:cNvSpPr>
              <a:spLocks/>
            </p:cNvSpPr>
            <p:nvPr/>
          </p:nvSpPr>
          <p:spPr bwMode="auto">
            <a:xfrm>
              <a:off x="3138" y="2508"/>
              <a:ext cx="38" cy="37"/>
            </a:xfrm>
            <a:custGeom>
              <a:avLst/>
              <a:gdLst>
                <a:gd name="T0" fmla="*/ 38 w 38"/>
                <a:gd name="T1" fmla="*/ 31 h 37"/>
                <a:gd name="T2" fmla="*/ 36 w 38"/>
                <a:gd name="T3" fmla="*/ 29 h 37"/>
                <a:gd name="T4" fmla="*/ 23 w 38"/>
                <a:gd name="T5" fmla="*/ 15 h 37"/>
                <a:gd name="T6" fmla="*/ 8 w 38"/>
                <a:gd name="T7" fmla="*/ 2 h 37"/>
                <a:gd name="T8" fmla="*/ 4 w 38"/>
                <a:gd name="T9" fmla="*/ 0 h 37"/>
                <a:gd name="T10" fmla="*/ 0 w 38"/>
                <a:gd name="T11" fmla="*/ 8 h 37"/>
                <a:gd name="T12" fmla="*/ 2 w 38"/>
                <a:gd name="T13" fmla="*/ 10 h 37"/>
                <a:gd name="T14" fmla="*/ 17 w 38"/>
                <a:gd name="T15" fmla="*/ 21 h 37"/>
                <a:gd name="T16" fmla="*/ 29 w 38"/>
                <a:gd name="T17" fmla="*/ 35 h 37"/>
                <a:gd name="T18" fmla="*/ 31 w 38"/>
                <a:gd name="T19" fmla="*/ 37 h 37"/>
                <a:gd name="T20" fmla="*/ 38 w 38"/>
                <a:gd name="T21" fmla="*/ 31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37"/>
                <a:gd name="T35" fmla="*/ 38 w 38"/>
                <a:gd name="T36" fmla="*/ 37 h 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37">
                  <a:moveTo>
                    <a:pt x="38" y="31"/>
                  </a:moveTo>
                  <a:lnTo>
                    <a:pt x="36" y="29"/>
                  </a:lnTo>
                  <a:lnTo>
                    <a:pt x="23" y="15"/>
                  </a:lnTo>
                  <a:lnTo>
                    <a:pt x="8" y="2"/>
                  </a:lnTo>
                  <a:lnTo>
                    <a:pt x="4" y="0"/>
                  </a:lnTo>
                  <a:lnTo>
                    <a:pt x="0" y="8"/>
                  </a:lnTo>
                  <a:lnTo>
                    <a:pt x="2" y="10"/>
                  </a:lnTo>
                  <a:lnTo>
                    <a:pt x="17" y="21"/>
                  </a:lnTo>
                  <a:lnTo>
                    <a:pt x="29" y="35"/>
                  </a:lnTo>
                  <a:lnTo>
                    <a:pt x="31" y="37"/>
                  </a:lnTo>
                  <a:lnTo>
                    <a:pt x="38" y="3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22" name="Freeform 105">
              <a:extLst>
                <a:ext uri="{FF2B5EF4-FFF2-40B4-BE49-F238E27FC236}">
                  <a16:creationId xmlns:a16="http://schemas.microsoft.com/office/drawing/2014/main" id="{8A1FDBB1-A675-C783-AD1C-11793BF08159}"/>
                </a:ext>
              </a:extLst>
            </p:cNvPr>
            <p:cNvSpPr>
              <a:spLocks/>
            </p:cNvSpPr>
            <p:nvPr/>
          </p:nvSpPr>
          <p:spPr bwMode="auto">
            <a:xfrm>
              <a:off x="3182" y="2564"/>
              <a:ext cx="17" cy="46"/>
            </a:xfrm>
            <a:custGeom>
              <a:avLst/>
              <a:gdLst>
                <a:gd name="T0" fmla="*/ 17 w 17"/>
                <a:gd name="T1" fmla="*/ 46 h 46"/>
                <a:gd name="T2" fmla="*/ 17 w 17"/>
                <a:gd name="T3" fmla="*/ 30 h 46"/>
                <a:gd name="T4" fmla="*/ 14 w 17"/>
                <a:gd name="T5" fmla="*/ 15 h 46"/>
                <a:gd name="T6" fmla="*/ 10 w 17"/>
                <a:gd name="T7" fmla="*/ 0 h 46"/>
                <a:gd name="T8" fmla="*/ 8 w 17"/>
                <a:gd name="T9" fmla="*/ 0 h 46"/>
                <a:gd name="T10" fmla="*/ 0 w 17"/>
                <a:gd name="T11" fmla="*/ 4 h 46"/>
                <a:gd name="T12" fmla="*/ 2 w 17"/>
                <a:gd name="T13" fmla="*/ 4 h 46"/>
                <a:gd name="T14" fmla="*/ 6 w 17"/>
                <a:gd name="T15" fmla="*/ 17 h 46"/>
                <a:gd name="T16" fmla="*/ 8 w 17"/>
                <a:gd name="T17" fmla="*/ 30 h 46"/>
                <a:gd name="T18" fmla="*/ 8 w 17"/>
                <a:gd name="T19" fmla="*/ 44 h 46"/>
                <a:gd name="T20" fmla="*/ 17 w 17"/>
                <a:gd name="T21" fmla="*/ 46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
                <a:gd name="T34" fmla="*/ 0 h 46"/>
                <a:gd name="T35" fmla="*/ 17 w 17"/>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 h="46">
                  <a:moveTo>
                    <a:pt x="17" y="46"/>
                  </a:moveTo>
                  <a:lnTo>
                    <a:pt x="17" y="30"/>
                  </a:lnTo>
                  <a:lnTo>
                    <a:pt x="14" y="15"/>
                  </a:lnTo>
                  <a:lnTo>
                    <a:pt x="10" y="0"/>
                  </a:lnTo>
                  <a:lnTo>
                    <a:pt x="8" y="0"/>
                  </a:lnTo>
                  <a:lnTo>
                    <a:pt x="0" y="4"/>
                  </a:lnTo>
                  <a:lnTo>
                    <a:pt x="2" y="4"/>
                  </a:lnTo>
                  <a:lnTo>
                    <a:pt x="6" y="17"/>
                  </a:lnTo>
                  <a:lnTo>
                    <a:pt x="8" y="30"/>
                  </a:lnTo>
                  <a:lnTo>
                    <a:pt x="8" y="44"/>
                  </a:lnTo>
                  <a:lnTo>
                    <a:pt x="17" y="4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23" name="Rectangle 106">
              <a:extLst>
                <a:ext uri="{FF2B5EF4-FFF2-40B4-BE49-F238E27FC236}">
                  <a16:creationId xmlns:a16="http://schemas.microsoft.com/office/drawing/2014/main" id="{063812A7-E802-4FBB-1DD4-BDCE07AF4D65}"/>
                </a:ext>
              </a:extLst>
            </p:cNvPr>
            <p:cNvSpPr>
              <a:spLocks noChangeArrowheads="1"/>
            </p:cNvSpPr>
            <p:nvPr/>
          </p:nvSpPr>
          <p:spPr bwMode="auto">
            <a:xfrm>
              <a:off x="2501" y="2040"/>
              <a:ext cx="8" cy="593"/>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40024" name="Rectangle 107">
              <a:extLst>
                <a:ext uri="{FF2B5EF4-FFF2-40B4-BE49-F238E27FC236}">
                  <a16:creationId xmlns:a16="http://schemas.microsoft.com/office/drawing/2014/main" id="{6AB2FBF0-4A36-B18A-D53E-5C5D554D9ADD}"/>
                </a:ext>
              </a:extLst>
            </p:cNvPr>
            <p:cNvSpPr>
              <a:spLocks noChangeArrowheads="1"/>
            </p:cNvSpPr>
            <p:nvPr/>
          </p:nvSpPr>
          <p:spPr bwMode="auto">
            <a:xfrm>
              <a:off x="2503" y="2280"/>
              <a:ext cx="4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40025" name="Rectangle 108">
              <a:extLst>
                <a:ext uri="{FF2B5EF4-FFF2-40B4-BE49-F238E27FC236}">
                  <a16:creationId xmlns:a16="http://schemas.microsoft.com/office/drawing/2014/main" id="{141551B1-0C46-B141-CEBC-A56DA048B74A}"/>
                </a:ext>
              </a:extLst>
            </p:cNvPr>
            <p:cNvSpPr>
              <a:spLocks noChangeArrowheads="1"/>
            </p:cNvSpPr>
            <p:nvPr/>
          </p:nvSpPr>
          <p:spPr bwMode="auto">
            <a:xfrm>
              <a:off x="2576" y="2280"/>
              <a:ext cx="44"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40026" name="Rectangle 109">
              <a:extLst>
                <a:ext uri="{FF2B5EF4-FFF2-40B4-BE49-F238E27FC236}">
                  <a16:creationId xmlns:a16="http://schemas.microsoft.com/office/drawing/2014/main" id="{AD5DAC78-A55E-FC80-74B9-5233DBB7CA5D}"/>
                </a:ext>
              </a:extLst>
            </p:cNvPr>
            <p:cNvSpPr>
              <a:spLocks noChangeArrowheads="1"/>
            </p:cNvSpPr>
            <p:nvPr/>
          </p:nvSpPr>
          <p:spPr bwMode="auto">
            <a:xfrm>
              <a:off x="2649" y="2280"/>
              <a:ext cx="44"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40027" name="Rectangle 110">
              <a:extLst>
                <a:ext uri="{FF2B5EF4-FFF2-40B4-BE49-F238E27FC236}">
                  <a16:creationId xmlns:a16="http://schemas.microsoft.com/office/drawing/2014/main" id="{960A2953-5A84-75AD-E450-1D0553D2C326}"/>
                </a:ext>
              </a:extLst>
            </p:cNvPr>
            <p:cNvSpPr>
              <a:spLocks noChangeArrowheads="1"/>
            </p:cNvSpPr>
            <p:nvPr/>
          </p:nvSpPr>
          <p:spPr bwMode="auto">
            <a:xfrm>
              <a:off x="2720" y="2280"/>
              <a:ext cx="4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40028" name="Rectangle 111">
              <a:extLst>
                <a:ext uri="{FF2B5EF4-FFF2-40B4-BE49-F238E27FC236}">
                  <a16:creationId xmlns:a16="http://schemas.microsoft.com/office/drawing/2014/main" id="{488034BD-54C5-8116-0A12-D37E8E145A9B}"/>
                </a:ext>
              </a:extLst>
            </p:cNvPr>
            <p:cNvSpPr>
              <a:spLocks noChangeArrowheads="1"/>
            </p:cNvSpPr>
            <p:nvPr/>
          </p:nvSpPr>
          <p:spPr bwMode="auto">
            <a:xfrm>
              <a:off x="2793" y="2280"/>
              <a:ext cx="4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40029" name="Rectangle 112">
              <a:extLst>
                <a:ext uri="{FF2B5EF4-FFF2-40B4-BE49-F238E27FC236}">
                  <a16:creationId xmlns:a16="http://schemas.microsoft.com/office/drawing/2014/main" id="{0A45F369-0C88-0075-1402-D22337FBC057}"/>
                </a:ext>
              </a:extLst>
            </p:cNvPr>
            <p:cNvSpPr>
              <a:spLocks noChangeArrowheads="1"/>
            </p:cNvSpPr>
            <p:nvPr/>
          </p:nvSpPr>
          <p:spPr bwMode="auto">
            <a:xfrm>
              <a:off x="2866" y="2280"/>
              <a:ext cx="4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40030" name="Rectangle 113">
              <a:extLst>
                <a:ext uri="{FF2B5EF4-FFF2-40B4-BE49-F238E27FC236}">
                  <a16:creationId xmlns:a16="http://schemas.microsoft.com/office/drawing/2014/main" id="{E2D4C84A-51F8-A18A-682A-2340AEA0FF04}"/>
                </a:ext>
              </a:extLst>
            </p:cNvPr>
            <p:cNvSpPr>
              <a:spLocks noChangeArrowheads="1"/>
            </p:cNvSpPr>
            <p:nvPr/>
          </p:nvSpPr>
          <p:spPr bwMode="auto">
            <a:xfrm>
              <a:off x="2939" y="2280"/>
              <a:ext cx="4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40031" name="Rectangle 114">
              <a:extLst>
                <a:ext uri="{FF2B5EF4-FFF2-40B4-BE49-F238E27FC236}">
                  <a16:creationId xmlns:a16="http://schemas.microsoft.com/office/drawing/2014/main" id="{95B836A5-4B4A-1B8F-273A-E1A42A685BB0}"/>
                </a:ext>
              </a:extLst>
            </p:cNvPr>
            <p:cNvSpPr>
              <a:spLocks noChangeArrowheads="1"/>
            </p:cNvSpPr>
            <p:nvPr/>
          </p:nvSpPr>
          <p:spPr bwMode="auto">
            <a:xfrm>
              <a:off x="3011" y="2280"/>
              <a:ext cx="45"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40032" name="Rectangle 115">
              <a:extLst>
                <a:ext uri="{FF2B5EF4-FFF2-40B4-BE49-F238E27FC236}">
                  <a16:creationId xmlns:a16="http://schemas.microsoft.com/office/drawing/2014/main" id="{64C297F3-2A56-FCDD-25F7-92023B8DEA09}"/>
                </a:ext>
              </a:extLst>
            </p:cNvPr>
            <p:cNvSpPr>
              <a:spLocks noChangeArrowheads="1"/>
            </p:cNvSpPr>
            <p:nvPr/>
          </p:nvSpPr>
          <p:spPr bwMode="auto">
            <a:xfrm>
              <a:off x="3084" y="2280"/>
              <a:ext cx="44"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40033" name="Rectangle 116">
              <a:extLst>
                <a:ext uri="{FF2B5EF4-FFF2-40B4-BE49-F238E27FC236}">
                  <a16:creationId xmlns:a16="http://schemas.microsoft.com/office/drawing/2014/main" id="{1FC42252-AB3F-6181-0A2D-EE2C21997CB8}"/>
                </a:ext>
              </a:extLst>
            </p:cNvPr>
            <p:cNvSpPr>
              <a:spLocks noChangeArrowheads="1"/>
            </p:cNvSpPr>
            <p:nvPr/>
          </p:nvSpPr>
          <p:spPr bwMode="auto">
            <a:xfrm>
              <a:off x="3155" y="2280"/>
              <a:ext cx="35"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40034" name="Rectangle 117">
              <a:extLst>
                <a:ext uri="{FF2B5EF4-FFF2-40B4-BE49-F238E27FC236}">
                  <a16:creationId xmlns:a16="http://schemas.microsoft.com/office/drawing/2014/main" id="{75E56817-C672-44C0-F4AD-845DF291E47B}"/>
                </a:ext>
              </a:extLst>
            </p:cNvPr>
            <p:cNvSpPr>
              <a:spLocks noChangeArrowheads="1"/>
            </p:cNvSpPr>
            <p:nvPr/>
          </p:nvSpPr>
          <p:spPr bwMode="auto">
            <a:xfrm>
              <a:off x="3336" y="1400"/>
              <a:ext cx="25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b="1" i="1">
                  <a:solidFill>
                    <a:srgbClr val="1F1A17"/>
                  </a:solidFill>
                  <a:latin typeface="Times New Roman" panose="02020603050405020304" pitchFamily="18" charset="0"/>
                </a:rPr>
                <a:t>z=H</a:t>
              </a:r>
              <a:endParaRPr lang="en-US" altLang="en-US" sz="1800">
                <a:latin typeface="Arial" panose="020B0604020202020204" pitchFamily="34" charset="0"/>
              </a:endParaRPr>
            </a:p>
          </p:txBody>
        </p:sp>
        <p:sp>
          <p:nvSpPr>
            <p:cNvPr id="40035" name="Rectangle 118">
              <a:extLst>
                <a:ext uri="{FF2B5EF4-FFF2-40B4-BE49-F238E27FC236}">
                  <a16:creationId xmlns:a16="http://schemas.microsoft.com/office/drawing/2014/main" id="{34C4A0D2-6318-CF7E-A096-0F904A2F87A7}"/>
                </a:ext>
              </a:extLst>
            </p:cNvPr>
            <p:cNvSpPr>
              <a:spLocks noChangeArrowheads="1"/>
            </p:cNvSpPr>
            <p:nvPr/>
          </p:nvSpPr>
          <p:spPr bwMode="auto">
            <a:xfrm>
              <a:off x="2043" y="2137"/>
              <a:ext cx="11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b="1" i="1">
                  <a:solidFill>
                    <a:srgbClr val="1F1A17"/>
                  </a:solidFill>
                  <a:latin typeface="Times New Roman" panose="02020603050405020304" pitchFamily="18" charset="0"/>
                </a:rPr>
                <a:t>H</a:t>
              </a:r>
              <a:endParaRPr lang="en-US" altLang="en-US" sz="1800">
                <a:latin typeface="Arial" panose="020B0604020202020204" pitchFamily="34" charset="0"/>
              </a:endParaRPr>
            </a:p>
          </p:txBody>
        </p:sp>
        <p:sp>
          <p:nvSpPr>
            <p:cNvPr id="40036" name="Rectangle 119">
              <a:extLst>
                <a:ext uri="{FF2B5EF4-FFF2-40B4-BE49-F238E27FC236}">
                  <a16:creationId xmlns:a16="http://schemas.microsoft.com/office/drawing/2014/main" id="{E09D0D7B-BF9C-7BD8-1730-3E6014B3CDD9}"/>
                </a:ext>
              </a:extLst>
            </p:cNvPr>
            <p:cNvSpPr>
              <a:spLocks noChangeArrowheads="1"/>
            </p:cNvSpPr>
            <p:nvPr/>
          </p:nvSpPr>
          <p:spPr bwMode="auto">
            <a:xfrm>
              <a:off x="3336" y="2308"/>
              <a:ext cx="21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b="1" i="1">
                  <a:solidFill>
                    <a:srgbClr val="1F1A17"/>
                  </a:solidFill>
                  <a:latin typeface="Times New Roman" panose="02020603050405020304" pitchFamily="18" charset="0"/>
                </a:rPr>
                <a:t>z=0</a:t>
              </a:r>
              <a:endParaRPr lang="en-US" altLang="en-US" sz="1800">
                <a:latin typeface="Arial" panose="020B0604020202020204" pitchFamily="34" charset="0"/>
              </a:endParaRPr>
            </a:p>
          </p:txBody>
        </p:sp>
        <p:sp>
          <p:nvSpPr>
            <p:cNvPr id="40037" name="Line 120">
              <a:extLst>
                <a:ext uri="{FF2B5EF4-FFF2-40B4-BE49-F238E27FC236}">
                  <a16:creationId xmlns:a16="http://schemas.microsoft.com/office/drawing/2014/main" id="{849DA9D8-086F-13E6-B429-2C72577B11C9}"/>
                </a:ext>
              </a:extLst>
            </p:cNvPr>
            <p:cNvSpPr>
              <a:spLocks noChangeShapeType="1"/>
            </p:cNvSpPr>
            <p:nvPr/>
          </p:nvSpPr>
          <p:spPr bwMode="auto">
            <a:xfrm>
              <a:off x="2100" y="1709"/>
              <a:ext cx="409" cy="1"/>
            </a:xfrm>
            <a:prstGeom prst="line">
              <a:avLst/>
            </a:prstGeom>
            <a:noFill/>
            <a:ln w="9525">
              <a:solidFill>
                <a:srgbClr val="1F1A17"/>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0038" name="Line 121">
              <a:extLst>
                <a:ext uri="{FF2B5EF4-FFF2-40B4-BE49-F238E27FC236}">
                  <a16:creationId xmlns:a16="http://schemas.microsoft.com/office/drawing/2014/main" id="{AD6AA8AC-EB58-523B-9C21-ECED2195F6F2}"/>
                </a:ext>
              </a:extLst>
            </p:cNvPr>
            <p:cNvSpPr>
              <a:spLocks noChangeShapeType="1"/>
            </p:cNvSpPr>
            <p:nvPr/>
          </p:nvSpPr>
          <p:spPr bwMode="auto">
            <a:xfrm>
              <a:off x="2100" y="2648"/>
              <a:ext cx="409" cy="1"/>
            </a:xfrm>
            <a:prstGeom prst="line">
              <a:avLst/>
            </a:prstGeom>
            <a:noFill/>
            <a:ln w="9525">
              <a:solidFill>
                <a:srgbClr val="1F1A17"/>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0039" name="Line 122">
              <a:extLst>
                <a:ext uri="{FF2B5EF4-FFF2-40B4-BE49-F238E27FC236}">
                  <a16:creationId xmlns:a16="http://schemas.microsoft.com/office/drawing/2014/main" id="{003D5835-BB5C-F254-159A-4209C3EC053B}"/>
                </a:ext>
              </a:extLst>
            </p:cNvPr>
            <p:cNvSpPr>
              <a:spLocks noChangeShapeType="1"/>
            </p:cNvSpPr>
            <p:nvPr/>
          </p:nvSpPr>
          <p:spPr bwMode="auto">
            <a:xfrm>
              <a:off x="2275" y="2151"/>
              <a:ext cx="230" cy="1"/>
            </a:xfrm>
            <a:prstGeom prst="line">
              <a:avLst/>
            </a:prstGeom>
            <a:noFill/>
            <a:ln w="9525">
              <a:solidFill>
                <a:srgbClr val="1F1A17"/>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0040" name="Freeform 123">
              <a:extLst>
                <a:ext uri="{FF2B5EF4-FFF2-40B4-BE49-F238E27FC236}">
                  <a16:creationId xmlns:a16="http://schemas.microsoft.com/office/drawing/2014/main" id="{ADA830AA-56A9-8F31-9793-49F15AD76897}"/>
                </a:ext>
              </a:extLst>
            </p:cNvPr>
            <p:cNvSpPr>
              <a:spLocks/>
            </p:cNvSpPr>
            <p:nvPr/>
          </p:nvSpPr>
          <p:spPr bwMode="auto">
            <a:xfrm>
              <a:off x="2144" y="2589"/>
              <a:ext cx="39" cy="57"/>
            </a:xfrm>
            <a:custGeom>
              <a:avLst/>
              <a:gdLst>
                <a:gd name="T0" fmla="*/ 19 w 39"/>
                <a:gd name="T1" fmla="*/ 57 h 57"/>
                <a:gd name="T2" fmla="*/ 0 w 39"/>
                <a:gd name="T3" fmla="*/ 0 h 57"/>
                <a:gd name="T4" fmla="*/ 0 w 39"/>
                <a:gd name="T5" fmla="*/ 0 h 57"/>
                <a:gd name="T6" fmla="*/ 2 w 39"/>
                <a:gd name="T7" fmla="*/ 2 h 57"/>
                <a:gd name="T8" fmla="*/ 4 w 39"/>
                <a:gd name="T9" fmla="*/ 2 h 57"/>
                <a:gd name="T10" fmla="*/ 4 w 39"/>
                <a:gd name="T11" fmla="*/ 2 h 57"/>
                <a:gd name="T12" fmla="*/ 6 w 39"/>
                <a:gd name="T13" fmla="*/ 4 h 57"/>
                <a:gd name="T14" fmla="*/ 6 w 39"/>
                <a:gd name="T15" fmla="*/ 4 h 57"/>
                <a:gd name="T16" fmla="*/ 8 w 39"/>
                <a:gd name="T17" fmla="*/ 4 h 57"/>
                <a:gd name="T18" fmla="*/ 10 w 39"/>
                <a:gd name="T19" fmla="*/ 4 h 57"/>
                <a:gd name="T20" fmla="*/ 10 w 39"/>
                <a:gd name="T21" fmla="*/ 5 h 57"/>
                <a:gd name="T22" fmla="*/ 12 w 39"/>
                <a:gd name="T23" fmla="*/ 5 h 57"/>
                <a:gd name="T24" fmla="*/ 12 w 39"/>
                <a:gd name="T25" fmla="*/ 5 h 57"/>
                <a:gd name="T26" fmla="*/ 14 w 39"/>
                <a:gd name="T27" fmla="*/ 5 h 57"/>
                <a:gd name="T28" fmla="*/ 16 w 39"/>
                <a:gd name="T29" fmla="*/ 5 h 57"/>
                <a:gd name="T30" fmla="*/ 16 w 39"/>
                <a:gd name="T31" fmla="*/ 5 h 57"/>
                <a:gd name="T32" fmla="*/ 18 w 39"/>
                <a:gd name="T33" fmla="*/ 5 h 57"/>
                <a:gd name="T34" fmla="*/ 18 w 39"/>
                <a:gd name="T35" fmla="*/ 5 h 57"/>
                <a:gd name="T36" fmla="*/ 19 w 39"/>
                <a:gd name="T37" fmla="*/ 5 h 57"/>
                <a:gd name="T38" fmla="*/ 21 w 39"/>
                <a:gd name="T39" fmla="*/ 5 h 57"/>
                <a:gd name="T40" fmla="*/ 21 w 39"/>
                <a:gd name="T41" fmla="*/ 5 h 57"/>
                <a:gd name="T42" fmla="*/ 23 w 39"/>
                <a:gd name="T43" fmla="*/ 5 h 57"/>
                <a:gd name="T44" fmla="*/ 25 w 39"/>
                <a:gd name="T45" fmla="*/ 5 h 57"/>
                <a:gd name="T46" fmla="*/ 25 w 39"/>
                <a:gd name="T47" fmla="*/ 5 h 57"/>
                <a:gd name="T48" fmla="*/ 27 w 39"/>
                <a:gd name="T49" fmla="*/ 5 h 57"/>
                <a:gd name="T50" fmla="*/ 27 w 39"/>
                <a:gd name="T51" fmla="*/ 5 h 57"/>
                <a:gd name="T52" fmla="*/ 29 w 39"/>
                <a:gd name="T53" fmla="*/ 5 h 57"/>
                <a:gd name="T54" fmla="*/ 31 w 39"/>
                <a:gd name="T55" fmla="*/ 4 h 57"/>
                <a:gd name="T56" fmla="*/ 31 w 39"/>
                <a:gd name="T57" fmla="*/ 4 h 57"/>
                <a:gd name="T58" fmla="*/ 33 w 39"/>
                <a:gd name="T59" fmla="*/ 4 h 57"/>
                <a:gd name="T60" fmla="*/ 33 w 39"/>
                <a:gd name="T61" fmla="*/ 4 h 57"/>
                <a:gd name="T62" fmla="*/ 35 w 39"/>
                <a:gd name="T63" fmla="*/ 2 h 57"/>
                <a:gd name="T64" fmla="*/ 37 w 39"/>
                <a:gd name="T65" fmla="*/ 2 h 57"/>
                <a:gd name="T66" fmla="*/ 37 w 39"/>
                <a:gd name="T67" fmla="*/ 2 h 57"/>
                <a:gd name="T68" fmla="*/ 39 w 39"/>
                <a:gd name="T69" fmla="*/ 0 h 57"/>
                <a:gd name="T70" fmla="*/ 19 w 39"/>
                <a:gd name="T71" fmla="*/ 57 h 57"/>
                <a:gd name="T72" fmla="*/ 19 w 39"/>
                <a:gd name="T73" fmla="*/ 57 h 5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9"/>
                <a:gd name="T112" fmla="*/ 0 h 57"/>
                <a:gd name="T113" fmla="*/ 39 w 39"/>
                <a:gd name="T114" fmla="*/ 57 h 5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9" h="57">
                  <a:moveTo>
                    <a:pt x="19" y="57"/>
                  </a:moveTo>
                  <a:lnTo>
                    <a:pt x="0" y="0"/>
                  </a:lnTo>
                  <a:lnTo>
                    <a:pt x="2" y="2"/>
                  </a:lnTo>
                  <a:lnTo>
                    <a:pt x="4" y="2"/>
                  </a:lnTo>
                  <a:lnTo>
                    <a:pt x="6" y="4"/>
                  </a:lnTo>
                  <a:lnTo>
                    <a:pt x="8" y="4"/>
                  </a:lnTo>
                  <a:lnTo>
                    <a:pt x="10" y="4"/>
                  </a:lnTo>
                  <a:lnTo>
                    <a:pt x="10" y="5"/>
                  </a:lnTo>
                  <a:lnTo>
                    <a:pt x="12" y="5"/>
                  </a:lnTo>
                  <a:lnTo>
                    <a:pt x="14" y="5"/>
                  </a:lnTo>
                  <a:lnTo>
                    <a:pt x="16" y="5"/>
                  </a:lnTo>
                  <a:lnTo>
                    <a:pt x="18" y="5"/>
                  </a:lnTo>
                  <a:lnTo>
                    <a:pt x="19" y="5"/>
                  </a:lnTo>
                  <a:lnTo>
                    <a:pt x="21" y="5"/>
                  </a:lnTo>
                  <a:lnTo>
                    <a:pt x="23" y="5"/>
                  </a:lnTo>
                  <a:lnTo>
                    <a:pt x="25" y="5"/>
                  </a:lnTo>
                  <a:lnTo>
                    <a:pt x="27" y="5"/>
                  </a:lnTo>
                  <a:lnTo>
                    <a:pt x="29" y="5"/>
                  </a:lnTo>
                  <a:lnTo>
                    <a:pt x="31" y="4"/>
                  </a:lnTo>
                  <a:lnTo>
                    <a:pt x="33" y="4"/>
                  </a:lnTo>
                  <a:lnTo>
                    <a:pt x="35" y="2"/>
                  </a:lnTo>
                  <a:lnTo>
                    <a:pt x="37" y="2"/>
                  </a:lnTo>
                  <a:lnTo>
                    <a:pt x="39" y="0"/>
                  </a:lnTo>
                  <a:lnTo>
                    <a:pt x="19" y="5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41" name="Rectangle 124">
              <a:extLst>
                <a:ext uri="{FF2B5EF4-FFF2-40B4-BE49-F238E27FC236}">
                  <a16:creationId xmlns:a16="http://schemas.microsoft.com/office/drawing/2014/main" id="{0690A90A-7605-5B1E-8409-165D94C64A6A}"/>
                </a:ext>
              </a:extLst>
            </p:cNvPr>
            <p:cNvSpPr>
              <a:spLocks noChangeArrowheads="1"/>
            </p:cNvSpPr>
            <p:nvPr/>
          </p:nvSpPr>
          <p:spPr bwMode="auto">
            <a:xfrm>
              <a:off x="2162" y="1740"/>
              <a:ext cx="5" cy="87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40042" name="Freeform 125">
              <a:extLst>
                <a:ext uri="{FF2B5EF4-FFF2-40B4-BE49-F238E27FC236}">
                  <a16:creationId xmlns:a16="http://schemas.microsoft.com/office/drawing/2014/main" id="{9C92CCBC-D9DD-6AD1-0830-26CFD074754D}"/>
                </a:ext>
              </a:extLst>
            </p:cNvPr>
            <p:cNvSpPr>
              <a:spLocks/>
            </p:cNvSpPr>
            <p:nvPr/>
          </p:nvSpPr>
          <p:spPr bwMode="auto">
            <a:xfrm>
              <a:off x="2144" y="1711"/>
              <a:ext cx="39" cy="58"/>
            </a:xfrm>
            <a:custGeom>
              <a:avLst/>
              <a:gdLst>
                <a:gd name="T0" fmla="*/ 19 w 39"/>
                <a:gd name="T1" fmla="*/ 0 h 58"/>
                <a:gd name="T2" fmla="*/ 0 w 39"/>
                <a:gd name="T3" fmla="*/ 58 h 58"/>
                <a:gd name="T4" fmla="*/ 0 w 39"/>
                <a:gd name="T5" fmla="*/ 58 h 58"/>
                <a:gd name="T6" fmla="*/ 2 w 39"/>
                <a:gd name="T7" fmla="*/ 56 h 58"/>
                <a:gd name="T8" fmla="*/ 4 w 39"/>
                <a:gd name="T9" fmla="*/ 56 h 58"/>
                <a:gd name="T10" fmla="*/ 4 w 39"/>
                <a:gd name="T11" fmla="*/ 56 h 58"/>
                <a:gd name="T12" fmla="*/ 6 w 39"/>
                <a:gd name="T13" fmla="*/ 54 h 58"/>
                <a:gd name="T14" fmla="*/ 6 w 39"/>
                <a:gd name="T15" fmla="*/ 54 h 58"/>
                <a:gd name="T16" fmla="*/ 8 w 39"/>
                <a:gd name="T17" fmla="*/ 54 h 58"/>
                <a:gd name="T18" fmla="*/ 10 w 39"/>
                <a:gd name="T19" fmla="*/ 54 h 58"/>
                <a:gd name="T20" fmla="*/ 10 w 39"/>
                <a:gd name="T21" fmla="*/ 52 h 58"/>
                <a:gd name="T22" fmla="*/ 12 w 39"/>
                <a:gd name="T23" fmla="*/ 52 h 58"/>
                <a:gd name="T24" fmla="*/ 12 w 39"/>
                <a:gd name="T25" fmla="*/ 52 h 58"/>
                <a:gd name="T26" fmla="*/ 14 w 39"/>
                <a:gd name="T27" fmla="*/ 52 h 58"/>
                <a:gd name="T28" fmla="*/ 16 w 39"/>
                <a:gd name="T29" fmla="*/ 52 h 58"/>
                <a:gd name="T30" fmla="*/ 16 w 39"/>
                <a:gd name="T31" fmla="*/ 52 h 58"/>
                <a:gd name="T32" fmla="*/ 18 w 39"/>
                <a:gd name="T33" fmla="*/ 52 h 58"/>
                <a:gd name="T34" fmla="*/ 18 w 39"/>
                <a:gd name="T35" fmla="*/ 52 h 58"/>
                <a:gd name="T36" fmla="*/ 19 w 39"/>
                <a:gd name="T37" fmla="*/ 52 h 58"/>
                <a:gd name="T38" fmla="*/ 21 w 39"/>
                <a:gd name="T39" fmla="*/ 52 h 58"/>
                <a:gd name="T40" fmla="*/ 21 w 39"/>
                <a:gd name="T41" fmla="*/ 52 h 58"/>
                <a:gd name="T42" fmla="*/ 23 w 39"/>
                <a:gd name="T43" fmla="*/ 52 h 58"/>
                <a:gd name="T44" fmla="*/ 25 w 39"/>
                <a:gd name="T45" fmla="*/ 52 h 58"/>
                <a:gd name="T46" fmla="*/ 25 w 39"/>
                <a:gd name="T47" fmla="*/ 52 h 58"/>
                <a:gd name="T48" fmla="*/ 27 w 39"/>
                <a:gd name="T49" fmla="*/ 52 h 58"/>
                <a:gd name="T50" fmla="*/ 27 w 39"/>
                <a:gd name="T51" fmla="*/ 52 h 58"/>
                <a:gd name="T52" fmla="*/ 29 w 39"/>
                <a:gd name="T53" fmla="*/ 52 h 58"/>
                <a:gd name="T54" fmla="*/ 31 w 39"/>
                <a:gd name="T55" fmla="*/ 54 h 58"/>
                <a:gd name="T56" fmla="*/ 31 w 39"/>
                <a:gd name="T57" fmla="*/ 54 h 58"/>
                <a:gd name="T58" fmla="*/ 33 w 39"/>
                <a:gd name="T59" fmla="*/ 54 h 58"/>
                <a:gd name="T60" fmla="*/ 33 w 39"/>
                <a:gd name="T61" fmla="*/ 54 h 58"/>
                <a:gd name="T62" fmla="*/ 35 w 39"/>
                <a:gd name="T63" fmla="*/ 56 h 58"/>
                <a:gd name="T64" fmla="*/ 37 w 39"/>
                <a:gd name="T65" fmla="*/ 56 h 58"/>
                <a:gd name="T66" fmla="*/ 37 w 39"/>
                <a:gd name="T67" fmla="*/ 56 h 58"/>
                <a:gd name="T68" fmla="*/ 39 w 39"/>
                <a:gd name="T69" fmla="*/ 58 h 58"/>
                <a:gd name="T70" fmla="*/ 19 w 39"/>
                <a:gd name="T71" fmla="*/ 0 h 58"/>
                <a:gd name="T72" fmla="*/ 19 w 39"/>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9"/>
                <a:gd name="T112" fmla="*/ 0 h 58"/>
                <a:gd name="T113" fmla="*/ 39 w 39"/>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9" h="58">
                  <a:moveTo>
                    <a:pt x="19" y="0"/>
                  </a:moveTo>
                  <a:lnTo>
                    <a:pt x="0" y="58"/>
                  </a:lnTo>
                  <a:lnTo>
                    <a:pt x="2" y="56"/>
                  </a:lnTo>
                  <a:lnTo>
                    <a:pt x="4" y="56"/>
                  </a:lnTo>
                  <a:lnTo>
                    <a:pt x="6" y="54"/>
                  </a:lnTo>
                  <a:lnTo>
                    <a:pt x="8" y="54"/>
                  </a:lnTo>
                  <a:lnTo>
                    <a:pt x="10" y="54"/>
                  </a:lnTo>
                  <a:lnTo>
                    <a:pt x="10" y="52"/>
                  </a:lnTo>
                  <a:lnTo>
                    <a:pt x="12" y="52"/>
                  </a:lnTo>
                  <a:lnTo>
                    <a:pt x="14" y="52"/>
                  </a:lnTo>
                  <a:lnTo>
                    <a:pt x="16" y="52"/>
                  </a:lnTo>
                  <a:lnTo>
                    <a:pt x="18" y="52"/>
                  </a:lnTo>
                  <a:lnTo>
                    <a:pt x="19" y="52"/>
                  </a:lnTo>
                  <a:lnTo>
                    <a:pt x="21" y="52"/>
                  </a:lnTo>
                  <a:lnTo>
                    <a:pt x="23" y="52"/>
                  </a:lnTo>
                  <a:lnTo>
                    <a:pt x="25" y="52"/>
                  </a:lnTo>
                  <a:lnTo>
                    <a:pt x="27" y="52"/>
                  </a:lnTo>
                  <a:lnTo>
                    <a:pt x="29" y="52"/>
                  </a:lnTo>
                  <a:lnTo>
                    <a:pt x="31" y="54"/>
                  </a:lnTo>
                  <a:lnTo>
                    <a:pt x="33" y="54"/>
                  </a:lnTo>
                  <a:lnTo>
                    <a:pt x="35" y="56"/>
                  </a:lnTo>
                  <a:lnTo>
                    <a:pt x="37" y="56"/>
                  </a:lnTo>
                  <a:lnTo>
                    <a:pt x="39" y="58"/>
                  </a:lnTo>
                  <a:lnTo>
                    <a:pt x="19"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43" name="Freeform 126">
              <a:extLst>
                <a:ext uri="{FF2B5EF4-FFF2-40B4-BE49-F238E27FC236}">
                  <a16:creationId xmlns:a16="http://schemas.microsoft.com/office/drawing/2014/main" id="{5023EC3D-0878-594C-496E-650825166836}"/>
                </a:ext>
              </a:extLst>
            </p:cNvPr>
            <p:cNvSpPr>
              <a:spLocks/>
            </p:cNvSpPr>
            <p:nvPr/>
          </p:nvSpPr>
          <p:spPr bwMode="auto">
            <a:xfrm>
              <a:off x="2325" y="2589"/>
              <a:ext cx="38" cy="57"/>
            </a:xfrm>
            <a:custGeom>
              <a:avLst/>
              <a:gdLst>
                <a:gd name="T0" fmla="*/ 19 w 38"/>
                <a:gd name="T1" fmla="*/ 57 h 57"/>
                <a:gd name="T2" fmla="*/ 0 w 38"/>
                <a:gd name="T3" fmla="*/ 0 h 57"/>
                <a:gd name="T4" fmla="*/ 0 w 38"/>
                <a:gd name="T5" fmla="*/ 0 h 57"/>
                <a:gd name="T6" fmla="*/ 2 w 38"/>
                <a:gd name="T7" fmla="*/ 2 h 57"/>
                <a:gd name="T8" fmla="*/ 2 w 38"/>
                <a:gd name="T9" fmla="*/ 2 h 57"/>
                <a:gd name="T10" fmla="*/ 3 w 38"/>
                <a:gd name="T11" fmla="*/ 2 h 57"/>
                <a:gd name="T12" fmla="*/ 3 w 38"/>
                <a:gd name="T13" fmla="*/ 4 h 57"/>
                <a:gd name="T14" fmla="*/ 5 w 38"/>
                <a:gd name="T15" fmla="*/ 4 h 57"/>
                <a:gd name="T16" fmla="*/ 7 w 38"/>
                <a:gd name="T17" fmla="*/ 4 h 57"/>
                <a:gd name="T18" fmla="*/ 7 w 38"/>
                <a:gd name="T19" fmla="*/ 5 h 57"/>
                <a:gd name="T20" fmla="*/ 9 w 38"/>
                <a:gd name="T21" fmla="*/ 5 h 57"/>
                <a:gd name="T22" fmla="*/ 11 w 38"/>
                <a:gd name="T23" fmla="*/ 5 h 57"/>
                <a:gd name="T24" fmla="*/ 11 w 38"/>
                <a:gd name="T25" fmla="*/ 5 h 57"/>
                <a:gd name="T26" fmla="*/ 13 w 38"/>
                <a:gd name="T27" fmla="*/ 5 h 57"/>
                <a:gd name="T28" fmla="*/ 13 w 38"/>
                <a:gd name="T29" fmla="*/ 5 h 57"/>
                <a:gd name="T30" fmla="*/ 15 w 38"/>
                <a:gd name="T31" fmla="*/ 5 h 57"/>
                <a:gd name="T32" fmla="*/ 17 w 38"/>
                <a:gd name="T33" fmla="*/ 5 h 57"/>
                <a:gd name="T34" fmla="*/ 17 w 38"/>
                <a:gd name="T35" fmla="*/ 5 h 57"/>
                <a:gd name="T36" fmla="*/ 19 w 38"/>
                <a:gd name="T37" fmla="*/ 7 h 57"/>
                <a:gd name="T38" fmla="*/ 19 w 38"/>
                <a:gd name="T39" fmla="*/ 5 h 57"/>
                <a:gd name="T40" fmla="*/ 21 w 38"/>
                <a:gd name="T41" fmla="*/ 5 h 57"/>
                <a:gd name="T42" fmla="*/ 23 w 38"/>
                <a:gd name="T43" fmla="*/ 5 h 57"/>
                <a:gd name="T44" fmla="*/ 23 w 38"/>
                <a:gd name="T45" fmla="*/ 5 h 57"/>
                <a:gd name="T46" fmla="*/ 25 w 38"/>
                <a:gd name="T47" fmla="*/ 5 h 57"/>
                <a:gd name="T48" fmla="*/ 25 w 38"/>
                <a:gd name="T49" fmla="*/ 5 h 57"/>
                <a:gd name="T50" fmla="*/ 26 w 38"/>
                <a:gd name="T51" fmla="*/ 5 h 57"/>
                <a:gd name="T52" fmla="*/ 28 w 38"/>
                <a:gd name="T53" fmla="*/ 5 h 57"/>
                <a:gd name="T54" fmla="*/ 28 w 38"/>
                <a:gd name="T55" fmla="*/ 5 h 57"/>
                <a:gd name="T56" fmla="*/ 30 w 38"/>
                <a:gd name="T57" fmla="*/ 4 h 57"/>
                <a:gd name="T58" fmla="*/ 32 w 38"/>
                <a:gd name="T59" fmla="*/ 4 h 57"/>
                <a:gd name="T60" fmla="*/ 32 w 38"/>
                <a:gd name="T61" fmla="*/ 4 h 57"/>
                <a:gd name="T62" fmla="*/ 34 w 38"/>
                <a:gd name="T63" fmla="*/ 2 h 57"/>
                <a:gd name="T64" fmla="*/ 34 w 38"/>
                <a:gd name="T65" fmla="*/ 2 h 57"/>
                <a:gd name="T66" fmla="*/ 36 w 38"/>
                <a:gd name="T67" fmla="*/ 2 h 57"/>
                <a:gd name="T68" fmla="*/ 38 w 38"/>
                <a:gd name="T69" fmla="*/ 0 h 57"/>
                <a:gd name="T70" fmla="*/ 19 w 38"/>
                <a:gd name="T71" fmla="*/ 57 h 57"/>
                <a:gd name="T72" fmla="*/ 19 w 38"/>
                <a:gd name="T73" fmla="*/ 57 h 5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57"/>
                <a:gd name="T113" fmla="*/ 38 w 38"/>
                <a:gd name="T114" fmla="*/ 57 h 5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57">
                  <a:moveTo>
                    <a:pt x="19" y="57"/>
                  </a:moveTo>
                  <a:lnTo>
                    <a:pt x="0" y="0"/>
                  </a:lnTo>
                  <a:lnTo>
                    <a:pt x="2" y="2"/>
                  </a:lnTo>
                  <a:lnTo>
                    <a:pt x="3" y="2"/>
                  </a:lnTo>
                  <a:lnTo>
                    <a:pt x="3" y="4"/>
                  </a:lnTo>
                  <a:lnTo>
                    <a:pt x="5" y="4"/>
                  </a:lnTo>
                  <a:lnTo>
                    <a:pt x="7" y="4"/>
                  </a:lnTo>
                  <a:lnTo>
                    <a:pt x="7" y="5"/>
                  </a:lnTo>
                  <a:lnTo>
                    <a:pt x="9" y="5"/>
                  </a:lnTo>
                  <a:lnTo>
                    <a:pt x="11" y="5"/>
                  </a:lnTo>
                  <a:lnTo>
                    <a:pt x="13" y="5"/>
                  </a:lnTo>
                  <a:lnTo>
                    <a:pt x="15" y="5"/>
                  </a:lnTo>
                  <a:lnTo>
                    <a:pt x="17" y="5"/>
                  </a:lnTo>
                  <a:lnTo>
                    <a:pt x="19" y="7"/>
                  </a:lnTo>
                  <a:lnTo>
                    <a:pt x="19" y="5"/>
                  </a:lnTo>
                  <a:lnTo>
                    <a:pt x="21" y="5"/>
                  </a:lnTo>
                  <a:lnTo>
                    <a:pt x="23" y="5"/>
                  </a:lnTo>
                  <a:lnTo>
                    <a:pt x="25" y="5"/>
                  </a:lnTo>
                  <a:lnTo>
                    <a:pt x="26" y="5"/>
                  </a:lnTo>
                  <a:lnTo>
                    <a:pt x="28" y="5"/>
                  </a:lnTo>
                  <a:lnTo>
                    <a:pt x="30" y="4"/>
                  </a:lnTo>
                  <a:lnTo>
                    <a:pt x="32" y="4"/>
                  </a:lnTo>
                  <a:lnTo>
                    <a:pt x="34" y="2"/>
                  </a:lnTo>
                  <a:lnTo>
                    <a:pt x="36" y="2"/>
                  </a:lnTo>
                  <a:lnTo>
                    <a:pt x="38" y="0"/>
                  </a:lnTo>
                  <a:lnTo>
                    <a:pt x="19" y="5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44" name="Rectangle 127">
              <a:extLst>
                <a:ext uri="{FF2B5EF4-FFF2-40B4-BE49-F238E27FC236}">
                  <a16:creationId xmlns:a16="http://schemas.microsoft.com/office/drawing/2014/main" id="{00DACE80-8DAE-7741-17CB-5072167C8453}"/>
                </a:ext>
              </a:extLst>
            </p:cNvPr>
            <p:cNvSpPr>
              <a:spLocks noChangeArrowheads="1"/>
            </p:cNvSpPr>
            <p:nvPr/>
          </p:nvSpPr>
          <p:spPr bwMode="auto">
            <a:xfrm>
              <a:off x="2340" y="2182"/>
              <a:ext cx="6" cy="435"/>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40045" name="Freeform 128">
              <a:extLst>
                <a:ext uri="{FF2B5EF4-FFF2-40B4-BE49-F238E27FC236}">
                  <a16:creationId xmlns:a16="http://schemas.microsoft.com/office/drawing/2014/main" id="{194BB702-3502-2175-8082-658037CE0E08}"/>
                </a:ext>
              </a:extLst>
            </p:cNvPr>
            <p:cNvSpPr>
              <a:spLocks/>
            </p:cNvSpPr>
            <p:nvPr/>
          </p:nvSpPr>
          <p:spPr bwMode="auto">
            <a:xfrm>
              <a:off x="2325" y="2153"/>
              <a:ext cx="38" cy="57"/>
            </a:xfrm>
            <a:custGeom>
              <a:avLst/>
              <a:gdLst>
                <a:gd name="T0" fmla="*/ 19 w 38"/>
                <a:gd name="T1" fmla="*/ 0 h 57"/>
                <a:gd name="T2" fmla="*/ 0 w 38"/>
                <a:gd name="T3" fmla="*/ 57 h 57"/>
                <a:gd name="T4" fmla="*/ 0 w 38"/>
                <a:gd name="T5" fmla="*/ 57 h 57"/>
                <a:gd name="T6" fmla="*/ 2 w 38"/>
                <a:gd name="T7" fmla="*/ 56 h 57"/>
                <a:gd name="T8" fmla="*/ 2 w 38"/>
                <a:gd name="T9" fmla="*/ 56 h 57"/>
                <a:gd name="T10" fmla="*/ 3 w 38"/>
                <a:gd name="T11" fmla="*/ 54 h 57"/>
                <a:gd name="T12" fmla="*/ 3 w 38"/>
                <a:gd name="T13" fmla="*/ 54 h 57"/>
                <a:gd name="T14" fmla="*/ 5 w 38"/>
                <a:gd name="T15" fmla="*/ 54 h 57"/>
                <a:gd name="T16" fmla="*/ 7 w 38"/>
                <a:gd name="T17" fmla="*/ 54 h 57"/>
                <a:gd name="T18" fmla="*/ 7 w 38"/>
                <a:gd name="T19" fmla="*/ 52 h 57"/>
                <a:gd name="T20" fmla="*/ 9 w 38"/>
                <a:gd name="T21" fmla="*/ 52 h 57"/>
                <a:gd name="T22" fmla="*/ 11 w 38"/>
                <a:gd name="T23" fmla="*/ 52 h 57"/>
                <a:gd name="T24" fmla="*/ 11 w 38"/>
                <a:gd name="T25" fmla="*/ 52 h 57"/>
                <a:gd name="T26" fmla="*/ 13 w 38"/>
                <a:gd name="T27" fmla="*/ 52 h 57"/>
                <a:gd name="T28" fmla="*/ 13 w 38"/>
                <a:gd name="T29" fmla="*/ 52 h 57"/>
                <a:gd name="T30" fmla="*/ 15 w 38"/>
                <a:gd name="T31" fmla="*/ 52 h 57"/>
                <a:gd name="T32" fmla="*/ 17 w 38"/>
                <a:gd name="T33" fmla="*/ 50 h 57"/>
                <a:gd name="T34" fmla="*/ 17 w 38"/>
                <a:gd name="T35" fmla="*/ 50 h 57"/>
                <a:gd name="T36" fmla="*/ 19 w 38"/>
                <a:gd name="T37" fmla="*/ 50 h 57"/>
                <a:gd name="T38" fmla="*/ 19 w 38"/>
                <a:gd name="T39" fmla="*/ 50 h 57"/>
                <a:gd name="T40" fmla="*/ 21 w 38"/>
                <a:gd name="T41" fmla="*/ 50 h 57"/>
                <a:gd name="T42" fmla="*/ 23 w 38"/>
                <a:gd name="T43" fmla="*/ 52 h 57"/>
                <a:gd name="T44" fmla="*/ 23 w 38"/>
                <a:gd name="T45" fmla="*/ 52 h 57"/>
                <a:gd name="T46" fmla="*/ 25 w 38"/>
                <a:gd name="T47" fmla="*/ 52 h 57"/>
                <a:gd name="T48" fmla="*/ 25 w 38"/>
                <a:gd name="T49" fmla="*/ 52 h 57"/>
                <a:gd name="T50" fmla="*/ 26 w 38"/>
                <a:gd name="T51" fmla="*/ 52 h 57"/>
                <a:gd name="T52" fmla="*/ 28 w 38"/>
                <a:gd name="T53" fmla="*/ 52 h 57"/>
                <a:gd name="T54" fmla="*/ 28 w 38"/>
                <a:gd name="T55" fmla="*/ 52 h 57"/>
                <a:gd name="T56" fmla="*/ 30 w 38"/>
                <a:gd name="T57" fmla="*/ 54 h 57"/>
                <a:gd name="T58" fmla="*/ 32 w 38"/>
                <a:gd name="T59" fmla="*/ 54 h 57"/>
                <a:gd name="T60" fmla="*/ 32 w 38"/>
                <a:gd name="T61" fmla="*/ 54 h 57"/>
                <a:gd name="T62" fmla="*/ 34 w 38"/>
                <a:gd name="T63" fmla="*/ 54 h 57"/>
                <a:gd name="T64" fmla="*/ 34 w 38"/>
                <a:gd name="T65" fmla="*/ 56 h 57"/>
                <a:gd name="T66" fmla="*/ 36 w 38"/>
                <a:gd name="T67" fmla="*/ 56 h 57"/>
                <a:gd name="T68" fmla="*/ 38 w 38"/>
                <a:gd name="T69" fmla="*/ 57 h 57"/>
                <a:gd name="T70" fmla="*/ 19 w 38"/>
                <a:gd name="T71" fmla="*/ 0 h 57"/>
                <a:gd name="T72" fmla="*/ 19 w 38"/>
                <a:gd name="T73" fmla="*/ 0 h 5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57"/>
                <a:gd name="T113" fmla="*/ 38 w 38"/>
                <a:gd name="T114" fmla="*/ 57 h 5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57">
                  <a:moveTo>
                    <a:pt x="19" y="0"/>
                  </a:moveTo>
                  <a:lnTo>
                    <a:pt x="0" y="57"/>
                  </a:lnTo>
                  <a:lnTo>
                    <a:pt x="2" y="56"/>
                  </a:lnTo>
                  <a:lnTo>
                    <a:pt x="3" y="54"/>
                  </a:lnTo>
                  <a:lnTo>
                    <a:pt x="5" y="54"/>
                  </a:lnTo>
                  <a:lnTo>
                    <a:pt x="7" y="54"/>
                  </a:lnTo>
                  <a:lnTo>
                    <a:pt x="7" y="52"/>
                  </a:lnTo>
                  <a:lnTo>
                    <a:pt x="9" y="52"/>
                  </a:lnTo>
                  <a:lnTo>
                    <a:pt x="11" y="52"/>
                  </a:lnTo>
                  <a:lnTo>
                    <a:pt x="13" y="52"/>
                  </a:lnTo>
                  <a:lnTo>
                    <a:pt x="15" y="52"/>
                  </a:lnTo>
                  <a:lnTo>
                    <a:pt x="17" y="50"/>
                  </a:lnTo>
                  <a:lnTo>
                    <a:pt x="19" y="50"/>
                  </a:lnTo>
                  <a:lnTo>
                    <a:pt x="21" y="50"/>
                  </a:lnTo>
                  <a:lnTo>
                    <a:pt x="23" y="52"/>
                  </a:lnTo>
                  <a:lnTo>
                    <a:pt x="25" y="52"/>
                  </a:lnTo>
                  <a:lnTo>
                    <a:pt x="26" y="52"/>
                  </a:lnTo>
                  <a:lnTo>
                    <a:pt x="28" y="52"/>
                  </a:lnTo>
                  <a:lnTo>
                    <a:pt x="30" y="54"/>
                  </a:lnTo>
                  <a:lnTo>
                    <a:pt x="32" y="54"/>
                  </a:lnTo>
                  <a:lnTo>
                    <a:pt x="34" y="54"/>
                  </a:lnTo>
                  <a:lnTo>
                    <a:pt x="34" y="56"/>
                  </a:lnTo>
                  <a:lnTo>
                    <a:pt x="36" y="56"/>
                  </a:lnTo>
                  <a:lnTo>
                    <a:pt x="38" y="57"/>
                  </a:lnTo>
                  <a:lnTo>
                    <a:pt x="19"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46" name="Freeform 129">
              <a:extLst>
                <a:ext uri="{FF2B5EF4-FFF2-40B4-BE49-F238E27FC236}">
                  <a16:creationId xmlns:a16="http://schemas.microsoft.com/office/drawing/2014/main" id="{81DE3685-4B4D-40C0-4E0C-77B4716F3356}"/>
                </a:ext>
              </a:extLst>
            </p:cNvPr>
            <p:cNvSpPr>
              <a:spLocks/>
            </p:cNvSpPr>
            <p:nvPr/>
          </p:nvSpPr>
          <p:spPr bwMode="auto">
            <a:xfrm>
              <a:off x="2645" y="2685"/>
              <a:ext cx="38" cy="55"/>
            </a:xfrm>
            <a:custGeom>
              <a:avLst/>
              <a:gdLst>
                <a:gd name="T0" fmla="*/ 19 w 38"/>
                <a:gd name="T1" fmla="*/ 55 h 55"/>
                <a:gd name="T2" fmla="*/ 0 w 38"/>
                <a:gd name="T3" fmla="*/ 0 h 55"/>
                <a:gd name="T4" fmla="*/ 0 w 38"/>
                <a:gd name="T5" fmla="*/ 0 h 55"/>
                <a:gd name="T6" fmla="*/ 2 w 38"/>
                <a:gd name="T7" fmla="*/ 0 h 55"/>
                <a:gd name="T8" fmla="*/ 2 w 38"/>
                <a:gd name="T9" fmla="*/ 2 h 55"/>
                <a:gd name="T10" fmla="*/ 4 w 38"/>
                <a:gd name="T11" fmla="*/ 2 h 55"/>
                <a:gd name="T12" fmla="*/ 6 w 38"/>
                <a:gd name="T13" fmla="*/ 2 h 55"/>
                <a:gd name="T14" fmla="*/ 6 w 38"/>
                <a:gd name="T15" fmla="*/ 2 h 55"/>
                <a:gd name="T16" fmla="*/ 8 w 38"/>
                <a:gd name="T17" fmla="*/ 3 h 55"/>
                <a:gd name="T18" fmla="*/ 8 w 38"/>
                <a:gd name="T19" fmla="*/ 3 h 55"/>
                <a:gd name="T20" fmla="*/ 10 w 38"/>
                <a:gd name="T21" fmla="*/ 3 h 55"/>
                <a:gd name="T22" fmla="*/ 11 w 38"/>
                <a:gd name="T23" fmla="*/ 3 h 55"/>
                <a:gd name="T24" fmla="*/ 11 w 38"/>
                <a:gd name="T25" fmla="*/ 3 h 55"/>
                <a:gd name="T26" fmla="*/ 13 w 38"/>
                <a:gd name="T27" fmla="*/ 5 h 55"/>
                <a:gd name="T28" fmla="*/ 15 w 38"/>
                <a:gd name="T29" fmla="*/ 5 h 55"/>
                <a:gd name="T30" fmla="*/ 15 w 38"/>
                <a:gd name="T31" fmla="*/ 5 h 55"/>
                <a:gd name="T32" fmla="*/ 17 w 38"/>
                <a:gd name="T33" fmla="*/ 5 h 55"/>
                <a:gd name="T34" fmla="*/ 17 w 38"/>
                <a:gd name="T35" fmla="*/ 5 h 55"/>
                <a:gd name="T36" fmla="*/ 19 w 38"/>
                <a:gd name="T37" fmla="*/ 5 h 55"/>
                <a:gd name="T38" fmla="*/ 21 w 38"/>
                <a:gd name="T39" fmla="*/ 5 h 55"/>
                <a:gd name="T40" fmla="*/ 21 w 38"/>
                <a:gd name="T41" fmla="*/ 5 h 55"/>
                <a:gd name="T42" fmla="*/ 23 w 38"/>
                <a:gd name="T43" fmla="*/ 5 h 55"/>
                <a:gd name="T44" fmla="*/ 23 w 38"/>
                <a:gd name="T45" fmla="*/ 5 h 55"/>
                <a:gd name="T46" fmla="*/ 25 w 38"/>
                <a:gd name="T47" fmla="*/ 5 h 55"/>
                <a:gd name="T48" fmla="*/ 27 w 38"/>
                <a:gd name="T49" fmla="*/ 3 h 55"/>
                <a:gd name="T50" fmla="*/ 27 w 38"/>
                <a:gd name="T51" fmla="*/ 3 h 55"/>
                <a:gd name="T52" fmla="*/ 29 w 38"/>
                <a:gd name="T53" fmla="*/ 3 h 55"/>
                <a:gd name="T54" fmla="*/ 29 w 38"/>
                <a:gd name="T55" fmla="*/ 3 h 55"/>
                <a:gd name="T56" fmla="*/ 31 w 38"/>
                <a:gd name="T57" fmla="*/ 3 h 55"/>
                <a:gd name="T58" fmla="*/ 33 w 38"/>
                <a:gd name="T59" fmla="*/ 2 h 55"/>
                <a:gd name="T60" fmla="*/ 33 w 38"/>
                <a:gd name="T61" fmla="*/ 2 h 55"/>
                <a:gd name="T62" fmla="*/ 35 w 38"/>
                <a:gd name="T63" fmla="*/ 2 h 55"/>
                <a:gd name="T64" fmla="*/ 36 w 38"/>
                <a:gd name="T65" fmla="*/ 2 h 55"/>
                <a:gd name="T66" fmla="*/ 36 w 38"/>
                <a:gd name="T67" fmla="*/ 0 h 55"/>
                <a:gd name="T68" fmla="*/ 38 w 38"/>
                <a:gd name="T69" fmla="*/ 0 h 55"/>
                <a:gd name="T70" fmla="*/ 19 w 38"/>
                <a:gd name="T71" fmla="*/ 55 h 55"/>
                <a:gd name="T72" fmla="*/ 19 w 38"/>
                <a:gd name="T73" fmla="*/ 55 h 5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55"/>
                <a:gd name="T113" fmla="*/ 38 w 38"/>
                <a:gd name="T114" fmla="*/ 55 h 5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55">
                  <a:moveTo>
                    <a:pt x="19" y="55"/>
                  </a:moveTo>
                  <a:lnTo>
                    <a:pt x="0" y="0"/>
                  </a:lnTo>
                  <a:lnTo>
                    <a:pt x="2" y="0"/>
                  </a:lnTo>
                  <a:lnTo>
                    <a:pt x="2" y="2"/>
                  </a:lnTo>
                  <a:lnTo>
                    <a:pt x="4" y="2"/>
                  </a:lnTo>
                  <a:lnTo>
                    <a:pt x="6" y="2"/>
                  </a:lnTo>
                  <a:lnTo>
                    <a:pt x="8" y="3"/>
                  </a:lnTo>
                  <a:lnTo>
                    <a:pt x="10" y="3"/>
                  </a:lnTo>
                  <a:lnTo>
                    <a:pt x="11" y="3"/>
                  </a:lnTo>
                  <a:lnTo>
                    <a:pt x="13" y="5"/>
                  </a:lnTo>
                  <a:lnTo>
                    <a:pt x="15" y="5"/>
                  </a:lnTo>
                  <a:lnTo>
                    <a:pt x="17" y="5"/>
                  </a:lnTo>
                  <a:lnTo>
                    <a:pt x="19" y="5"/>
                  </a:lnTo>
                  <a:lnTo>
                    <a:pt x="21" y="5"/>
                  </a:lnTo>
                  <a:lnTo>
                    <a:pt x="23" y="5"/>
                  </a:lnTo>
                  <a:lnTo>
                    <a:pt x="25" y="5"/>
                  </a:lnTo>
                  <a:lnTo>
                    <a:pt x="27" y="3"/>
                  </a:lnTo>
                  <a:lnTo>
                    <a:pt x="29" y="3"/>
                  </a:lnTo>
                  <a:lnTo>
                    <a:pt x="31" y="3"/>
                  </a:lnTo>
                  <a:lnTo>
                    <a:pt x="33" y="2"/>
                  </a:lnTo>
                  <a:lnTo>
                    <a:pt x="35" y="2"/>
                  </a:lnTo>
                  <a:lnTo>
                    <a:pt x="36" y="2"/>
                  </a:lnTo>
                  <a:lnTo>
                    <a:pt x="36" y="0"/>
                  </a:lnTo>
                  <a:lnTo>
                    <a:pt x="38" y="0"/>
                  </a:lnTo>
                  <a:lnTo>
                    <a:pt x="19" y="5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47" name="Rectangle 130">
              <a:extLst>
                <a:ext uri="{FF2B5EF4-FFF2-40B4-BE49-F238E27FC236}">
                  <a16:creationId xmlns:a16="http://schemas.microsoft.com/office/drawing/2014/main" id="{0E562012-F753-87EF-0018-4464BEF6C1EC}"/>
                </a:ext>
              </a:extLst>
            </p:cNvPr>
            <p:cNvSpPr>
              <a:spLocks noChangeArrowheads="1"/>
            </p:cNvSpPr>
            <p:nvPr/>
          </p:nvSpPr>
          <p:spPr bwMode="auto">
            <a:xfrm>
              <a:off x="2660" y="2564"/>
              <a:ext cx="8" cy="14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40048" name="Freeform 131">
              <a:extLst>
                <a:ext uri="{FF2B5EF4-FFF2-40B4-BE49-F238E27FC236}">
                  <a16:creationId xmlns:a16="http://schemas.microsoft.com/office/drawing/2014/main" id="{61F9E8D3-7387-E11B-AB75-FF6640B37C1A}"/>
                </a:ext>
              </a:extLst>
            </p:cNvPr>
            <p:cNvSpPr>
              <a:spLocks/>
            </p:cNvSpPr>
            <p:nvPr/>
          </p:nvSpPr>
          <p:spPr bwMode="auto">
            <a:xfrm>
              <a:off x="2645" y="2535"/>
              <a:ext cx="38" cy="56"/>
            </a:xfrm>
            <a:custGeom>
              <a:avLst/>
              <a:gdLst>
                <a:gd name="T0" fmla="*/ 19 w 38"/>
                <a:gd name="T1" fmla="*/ 0 h 56"/>
                <a:gd name="T2" fmla="*/ 0 w 38"/>
                <a:gd name="T3" fmla="*/ 56 h 56"/>
                <a:gd name="T4" fmla="*/ 0 w 38"/>
                <a:gd name="T5" fmla="*/ 56 h 56"/>
                <a:gd name="T6" fmla="*/ 2 w 38"/>
                <a:gd name="T7" fmla="*/ 56 h 56"/>
                <a:gd name="T8" fmla="*/ 2 w 38"/>
                <a:gd name="T9" fmla="*/ 56 h 56"/>
                <a:gd name="T10" fmla="*/ 4 w 38"/>
                <a:gd name="T11" fmla="*/ 54 h 56"/>
                <a:gd name="T12" fmla="*/ 6 w 38"/>
                <a:gd name="T13" fmla="*/ 54 h 56"/>
                <a:gd name="T14" fmla="*/ 6 w 38"/>
                <a:gd name="T15" fmla="*/ 54 h 56"/>
                <a:gd name="T16" fmla="*/ 8 w 38"/>
                <a:gd name="T17" fmla="*/ 54 h 56"/>
                <a:gd name="T18" fmla="*/ 8 w 38"/>
                <a:gd name="T19" fmla="*/ 52 h 56"/>
                <a:gd name="T20" fmla="*/ 10 w 38"/>
                <a:gd name="T21" fmla="*/ 52 h 56"/>
                <a:gd name="T22" fmla="*/ 11 w 38"/>
                <a:gd name="T23" fmla="*/ 52 h 56"/>
                <a:gd name="T24" fmla="*/ 11 w 38"/>
                <a:gd name="T25" fmla="*/ 52 h 56"/>
                <a:gd name="T26" fmla="*/ 13 w 38"/>
                <a:gd name="T27" fmla="*/ 52 h 56"/>
                <a:gd name="T28" fmla="*/ 15 w 38"/>
                <a:gd name="T29" fmla="*/ 52 h 56"/>
                <a:gd name="T30" fmla="*/ 15 w 38"/>
                <a:gd name="T31" fmla="*/ 50 h 56"/>
                <a:gd name="T32" fmla="*/ 17 w 38"/>
                <a:gd name="T33" fmla="*/ 50 h 56"/>
                <a:gd name="T34" fmla="*/ 17 w 38"/>
                <a:gd name="T35" fmla="*/ 50 h 56"/>
                <a:gd name="T36" fmla="*/ 19 w 38"/>
                <a:gd name="T37" fmla="*/ 50 h 56"/>
                <a:gd name="T38" fmla="*/ 21 w 38"/>
                <a:gd name="T39" fmla="*/ 50 h 56"/>
                <a:gd name="T40" fmla="*/ 21 w 38"/>
                <a:gd name="T41" fmla="*/ 50 h 56"/>
                <a:gd name="T42" fmla="*/ 23 w 38"/>
                <a:gd name="T43" fmla="*/ 50 h 56"/>
                <a:gd name="T44" fmla="*/ 23 w 38"/>
                <a:gd name="T45" fmla="*/ 52 h 56"/>
                <a:gd name="T46" fmla="*/ 25 w 38"/>
                <a:gd name="T47" fmla="*/ 52 h 56"/>
                <a:gd name="T48" fmla="*/ 27 w 38"/>
                <a:gd name="T49" fmla="*/ 52 h 56"/>
                <a:gd name="T50" fmla="*/ 27 w 38"/>
                <a:gd name="T51" fmla="*/ 52 h 56"/>
                <a:gd name="T52" fmla="*/ 29 w 38"/>
                <a:gd name="T53" fmla="*/ 52 h 56"/>
                <a:gd name="T54" fmla="*/ 29 w 38"/>
                <a:gd name="T55" fmla="*/ 52 h 56"/>
                <a:gd name="T56" fmla="*/ 31 w 38"/>
                <a:gd name="T57" fmla="*/ 54 h 56"/>
                <a:gd name="T58" fmla="*/ 33 w 38"/>
                <a:gd name="T59" fmla="*/ 54 h 56"/>
                <a:gd name="T60" fmla="*/ 33 w 38"/>
                <a:gd name="T61" fmla="*/ 54 h 56"/>
                <a:gd name="T62" fmla="*/ 35 w 38"/>
                <a:gd name="T63" fmla="*/ 54 h 56"/>
                <a:gd name="T64" fmla="*/ 36 w 38"/>
                <a:gd name="T65" fmla="*/ 56 h 56"/>
                <a:gd name="T66" fmla="*/ 36 w 38"/>
                <a:gd name="T67" fmla="*/ 56 h 56"/>
                <a:gd name="T68" fmla="*/ 38 w 38"/>
                <a:gd name="T69" fmla="*/ 56 h 56"/>
                <a:gd name="T70" fmla="*/ 19 w 38"/>
                <a:gd name="T71" fmla="*/ 0 h 56"/>
                <a:gd name="T72" fmla="*/ 19 w 38"/>
                <a:gd name="T73" fmla="*/ 0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56"/>
                <a:gd name="T113" fmla="*/ 38 w 38"/>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56">
                  <a:moveTo>
                    <a:pt x="19" y="0"/>
                  </a:moveTo>
                  <a:lnTo>
                    <a:pt x="0" y="56"/>
                  </a:lnTo>
                  <a:lnTo>
                    <a:pt x="2" y="56"/>
                  </a:lnTo>
                  <a:lnTo>
                    <a:pt x="4" y="54"/>
                  </a:lnTo>
                  <a:lnTo>
                    <a:pt x="6" y="54"/>
                  </a:lnTo>
                  <a:lnTo>
                    <a:pt x="8" y="54"/>
                  </a:lnTo>
                  <a:lnTo>
                    <a:pt x="8" y="52"/>
                  </a:lnTo>
                  <a:lnTo>
                    <a:pt x="10" y="52"/>
                  </a:lnTo>
                  <a:lnTo>
                    <a:pt x="11" y="52"/>
                  </a:lnTo>
                  <a:lnTo>
                    <a:pt x="13" y="52"/>
                  </a:lnTo>
                  <a:lnTo>
                    <a:pt x="15" y="52"/>
                  </a:lnTo>
                  <a:lnTo>
                    <a:pt x="15" y="50"/>
                  </a:lnTo>
                  <a:lnTo>
                    <a:pt x="17" y="50"/>
                  </a:lnTo>
                  <a:lnTo>
                    <a:pt x="19" y="50"/>
                  </a:lnTo>
                  <a:lnTo>
                    <a:pt x="21" y="50"/>
                  </a:lnTo>
                  <a:lnTo>
                    <a:pt x="23" y="50"/>
                  </a:lnTo>
                  <a:lnTo>
                    <a:pt x="23" y="52"/>
                  </a:lnTo>
                  <a:lnTo>
                    <a:pt x="25" y="52"/>
                  </a:lnTo>
                  <a:lnTo>
                    <a:pt x="27" y="52"/>
                  </a:lnTo>
                  <a:lnTo>
                    <a:pt x="29" y="52"/>
                  </a:lnTo>
                  <a:lnTo>
                    <a:pt x="31" y="54"/>
                  </a:lnTo>
                  <a:lnTo>
                    <a:pt x="33" y="54"/>
                  </a:lnTo>
                  <a:lnTo>
                    <a:pt x="35" y="54"/>
                  </a:lnTo>
                  <a:lnTo>
                    <a:pt x="36" y="56"/>
                  </a:lnTo>
                  <a:lnTo>
                    <a:pt x="38" y="56"/>
                  </a:lnTo>
                  <a:lnTo>
                    <a:pt x="19"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49" name="Freeform 132">
              <a:extLst>
                <a:ext uri="{FF2B5EF4-FFF2-40B4-BE49-F238E27FC236}">
                  <a16:creationId xmlns:a16="http://schemas.microsoft.com/office/drawing/2014/main" id="{FFDCD581-1723-7CFE-4F59-9E91F1FA7DB7}"/>
                </a:ext>
              </a:extLst>
            </p:cNvPr>
            <p:cNvSpPr>
              <a:spLocks/>
            </p:cNvSpPr>
            <p:nvPr/>
          </p:nvSpPr>
          <p:spPr bwMode="auto">
            <a:xfrm>
              <a:off x="3067" y="2579"/>
              <a:ext cx="38" cy="56"/>
            </a:xfrm>
            <a:custGeom>
              <a:avLst/>
              <a:gdLst>
                <a:gd name="T0" fmla="*/ 19 w 38"/>
                <a:gd name="T1" fmla="*/ 56 h 56"/>
                <a:gd name="T2" fmla="*/ 0 w 38"/>
                <a:gd name="T3" fmla="*/ 0 h 56"/>
                <a:gd name="T4" fmla="*/ 0 w 38"/>
                <a:gd name="T5" fmla="*/ 0 h 56"/>
                <a:gd name="T6" fmla="*/ 2 w 38"/>
                <a:gd name="T7" fmla="*/ 0 h 56"/>
                <a:gd name="T8" fmla="*/ 2 w 38"/>
                <a:gd name="T9" fmla="*/ 2 h 56"/>
                <a:gd name="T10" fmla="*/ 4 w 38"/>
                <a:gd name="T11" fmla="*/ 2 h 56"/>
                <a:gd name="T12" fmla="*/ 4 w 38"/>
                <a:gd name="T13" fmla="*/ 2 h 56"/>
                <a:gd name="T14" fmla="*/ 6 w 38"/>
                <a:gd name="T15" fmla="*/ 4 h 56"/>
                <a:gd name="T16" fmla="*/ 8 w 38"/>
                <a:gd name="T17" fmla="*/ 4 h 56"/>
                <a:gd name="T18" fmla="*/ 8 w 38"/>
                <a:gd name="T19" fmla="*/ 4 h 56"/>
                <a:gd name="T20" fmla="*/ 10 w 38"/>
                <a:gd name="T21" fmla="*/ 4 h 56"/>
                <a:gd name="T22" fmla="*/ 10 w 38"/>
                <a:gd name="T23" fmla="*/ 4 h 56"/>
                <a:gd name="T24" fmla="*/ 12 w 38"/>
                <a:gd name="T25" fmla="*/ 6 h 56"/>
                <a:gd name="T26" fmla="*/ 13 w 38"/>
                <a:gd name="T27" fmla="*/ 6 h 56"/>
                <a:gd name="T28" fmla="*/ 13 w 38"/>
                <a:gd name="T29" fmla="*/ 6 h 56"/>
                <a:gd name="T30" fmla="*/ 15 w 38"/>
                <a:gd name="T31" fmla="*/ 6 h 56"/>
                <a:gd name="T32" fmla="*/ 17 w 38"/>
                <a:gd name="T33" fmla="*/ 6 h 56"/>
                <a:gd name="T34" fmla="*/ 17 w 38"/>
                <a:gd name="T35" fmla="*/ 6 h 56"/>
                <a:gd name="T36" fmla="*/ 19 w 38"/>
                <a:gd name="T37" fmla="*/ 6 h 56"/>
                <a:gd name="T38" fmla="*/ 19 w 38"/>
                <a:gd name="T39" fmla="*/ 6 h 56"/>
                <a:gd name="T40" fmla="*/ 21 w 38"/>
                <a:gd name="T41" fmla="*/ 6 h 56"/>
                <a:gd name="T42" fmla="*/ 23 w 38"/>
                <a:gd name="T43" fmla="*/ 6 h 56"/>
                <a:gd name="T44" fmla="*/ 23 w 38"/>
                <a:gd name="T45" fmla="*/ 6 h 56"/>
                <a:gd name="T46" fmla="*/ 25 w 38"/>
                <a:gd name="T47" fmla="*/ 6 h 56"/>
                <a:gd name="T48" fmla="*/ 25 w 38"/>
                <a:gd name="T49" fmla="*/ 6 h 56"/>
                <a:gd name="T50" fmla="*/ 27 w 38"/>
                <a:gd name="T51" fmla="*/ 4 h 56"/>
                <a:gd name="T52" fmla="*/ 29 w 38"/>
                <a:gd name="T53" fmla="*/ 4 h 56"/>
                <a:gd name="T54" fmla="*/ 29 w 38"/>
                <a:gd name="T55" fmla="*/ 4 h 56"/>
                <a:gd name="T56" fmla="*/ 31 w 38"/>
                <a:gd name="T57" fmla="*/ 4 h 56"/>
                <a:gd name="T58" fmla="*/ 31 w 38"/>
                <a:gd name="T59" fmla="*/ 4 h 56"/>
                <a:gd name="T60" fmla="*/ 33 w 38"/>
                <a:gd name="T61" fmla="*/ 2 h 56"/>
                <a:gd name="T62" fmla="*/ 35 w 38"/>
                <a:gd name="T63" fmla="*/ 2 h 56"/>
                <a:gd name="T64" fmla="*/ 35 w 38"/>
                <a:gd name="T65" fmla="*/ 2 h 56"/>
                <a:gd name="T66" fmla="*/ 37 w 38"/>
                <a:gd name="T67" fmla="*/ 0 h 56"/>
                <a:gd name="T68" fmla="*/ 38 w 38"/>
                <a:gd name="T69" fmla="*/ 0 h 56"/>
                <a:gd name="T70" fmla="*/ 19 w 38"/>
                <a:gd name="T71" fmla="*/ 56 h 56"/>
                <a:gd name="T72" fmla="*/ 19 w 38"/>
                <a:gd name="T73" fmla="*/ 56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56"/>
                <a:gd name="T113" fmla="*/ 38 w 38"/>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56">
                  <a:moveTo>
                    <a:pt x="19" y="56"/>
                  </a:moveTo>
                  <a:lnTo>
                    <a:pt x="0" y="0"/>
                  </a:lnTo>
                  <a:lnTo>
                    <a:pt x="2" y="0"/>
                  </a:lnTo>
                  <a:lnTo>
                    <a:pt x="2" y="2"/>
                  </a:lnTo>
                  <a:lnTo>
                    <a:pt x="4" y="2"/>
                  </a:lnTo>
                  <a:lnTo>
                    <a:pt x="6" y="4"/>
                  </a:lnTo>
                  <a:lnTo>
                    <a:pt x="8" y="4"/>
                  </a:lnTo>
                  <a:lnTo>
                    <a:pt x="10" y="4"/>
                  </a:lnTo>
                  <a:lnTo>
                    <a:pt x="12" y="6"/>
                  </a:lnTo>
                  <a:lnTo>
                    <a:pt x="13" y="6"/>
                  </a:lnTo>
                  <a:lnTo>
                    <a:pt x="15" y="6"/>
                  </a:lnTo>
                  <a:lnTo>
                    <a:pt x="17" y="6"/>
                  </a:lnTo>
                  <a:lnTo>
                    <a:pt x="19" y="6"/>
                  </a:lnTo>
                  <a:lnTo>
                    <a:pt x="21" y="6"/>
                  </a:lnTo>
                  <a:lnTo>
                    <a:pt x="23" y="6"/>
                  </a:lnTo>
                  <a:lnTo>
                    <a:pt x="25" y="6"/>
                  </a:lnTo>
                  <a:lnTo>
                    <a:pt x="27" y="4"/>
                  </a:lnTo>
                  <a:lnTo>
                    <a:pt x="29" y="4"/>
                  </a:lnTo>
                  <a:lnTo>
                    <a:pt x="31" y="4"/>
                  </a:lnTo>
                  <a:lnTo>
                    <a:pt x="33" y="2"/>
                  </a:lnTo>
                  <a:lnTo>
                    <a:pt x="35" y="2"/>
                  </a:lnTo>
                  <a:lnTo>
                    <a:pt x="37" y="0"/>
                  </a:lnTo>
                  <a:lnTo>
                    <a:pt x="38" y="0"/>
                  </a:lnTo>
                  <a:lnTo>
                    <a:pt x="19" y="5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50" name="Rectangle 133">
              <a:extLst>
                <a:ext uri="{FF2B5EF4-FFF2-40B4-BE49-F238E27FC236}">
                  <a16:creationId xmlns:a16="http://schemas.microsoft.com/office/drawing/2014/main" id="{95E16FBC-7A5F-DC28-8220-B20C81639EB9}"/>
                </a:ext>
              </a:extLst>
            </p:cNvPr>
            <p:cNvSpPr>
              <a:spLocks noChangeArrowheads="1"/>
            </p:cNvSpPr>
            <p:nvPr/>
          </p:nvSpPr>
          <p:spPr bwMode="auto">
            <a:xfrm>
              <a:off x="3082" y="2458"/>
              <a:ext cx="6" cy="150"/>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40051" name="Freeform 134">
              <a:extLst>
                <a:ext uri="{FF2B5EF4-FFF2-40B4-BE49-F238E27FC236}">
                  <a16:creationId xmlns:a16="http://schemas.microsoft.com/office/drawing/2014/main" id="{2FABC408-9F1B-3A33-AFBE-538FD6FD10DF}"/>
                </a:ext>
              </a:extLst>
            </p:cNvPr>
            <p:cNvSpPr>
              <a:spLocks/>
            </p:cNvSpPr>
            <p:nvPr/>
          </p:nvSpPr>
          <p:spPr bwMode="auto">
            <a:xfrm>
              <a:off x="3067" y="2429"/>
              <a:ext cx="38" cy="58"/>
            </a:xfrm>
            <a:custGeom>
              <a:avLst/>
              <a:gdLst>
                <a:gd name="T0" fmla="*/ 19 w 38"/>
                <a:gd name="T1" fmla="*/ 0 h 58"/>
                <a:gd name="T2" fmla="*/ 0 w 38"/>
                <a:gd name="T3" fmla="*/ 58 h 58"/>
                <a:gd name="T4" fmla="*/ 0 w 38"/>
                <a:gd name="T5" fmla="*/ 58 h 58"/>
                <a:gd name="T6" fmla="*/ 2 w 38"/>
                <a:gd name="T7" fmla="*/ 56 h 58"/>
                <a:gd name="T8" fmla="*/ 2 w 38"/>
                <a:gd name="T9" fmla="*/ 56 h 58"/>
                <a:gd name="T10" fmla="*/ 4 w 38"/>
                <a:gd name="T11" fmla="*/ 56 h 58"/>
                <a:gd name="T12" fmla="*/ 4 w 38"/>
                <a:gd name="T13" fmla="*/ 54 h 58"/>
                <a:gd name="T14" fmla="*/ 6 w 38"/>
                <a:gd name="T15" fmla="*/ 54 h 58"/>
                <a:gd name="T16" fmla="*/ 8 w 38"/>
                <a:gd name="T17" fmla="*/ 54 h 58"/>
                <a:gd name="T18" fmla="*/ 8 w 38"/>
                <a:gd name="T19" fmla="*/ 54 h 58"/>
                <a:gd name="T20" fmla="*/ 10 w 38"/>
                <a:gd name="T21" fmla="*/ 52 h 58"/>
                <a:gd name="T22" fmla="*/ 10 w 38"/>
                <a:gd name="T23" fmla="*/ 52 h 58"/>
                <a:gd name="T24" fmla="*/ 12 w 38"/>
                <a:gd name="T25" fmla="*/ 52 h 58"/>
                <a:gd name="T26" fmla="*/ 13 w 38"/>
                <a:gd name="T27" fmla="*/ 52 h 58"/>
                <a:gd name="T28" fmla="*/ 13 w 38"/>
                <a:gd name="T29" fmla="*/ 52 h 58"/>
                <a:gd name="T30" fmla="*/ 15 w 38"/>
                <a:gd name="T31" fmla="*/ 52 h 58"/>
                <a:gd name="T32" fmla="*/ 17 w 38"/>
                <a:gd name="T33" fmla="*/ 52 h 58"/>
                <a:gd name="T34" fmla="*/ 17 w 38"/>
                <a:gd name="T35" fmla="*/ 52 h 58"/>
                <a:gd name="T36" fmla="*/ 19 w 38"/>
                <a:gd name="T37" fmla="*/ 52 h 58"/>
                <a:gd name="T38" fmla="*/ 19 w 38"/>
                <a:gd name="T39" fmla="*/ 52 h 58"/>
                <a:gd name="T40" fmla="*/ 21 w 38"/>
                <a:gd name="T41" fmla="*/ 52 h 58"/>
                <a:gd name="T42" fmla="*/ 23 w 38"/>
                <a:gd name="T43" fmla="*/ 52 h 58"/>
                <a:gd name="T44" fmla="*/ 23 w 38"/>
                <a:gd name="T45" fmla="*/ 52 h 58"/>
                <a:gd name="T46" fmla="*/ 25 w 38"/>
                <a:gd name="T47" fmla="*/ 52 h 58"/>
                <a:gd name="T48" fmla="*/ 25 w 38"/>
                <a:gd name="T49" fmla="*/ 52 h 58"/>
                <a:gd name="T50" fmla="*/ 27 w 38"/>
                <a:gd name="T51" fmla="*/ 52 h 58"/>
                <a:gd name="T52" fmla="*/ 29 w 38"/>
                <a:gd name="T53" fmla="*/ 52 h 58"/>
                <a:gd name="T54" fmla="*/ 29 w 38"/>
                <a:gd name="T55" fmla="*/ 54 h 58"/>
                <a:gd name="T56" fmla="*/ 31 w 38"/>
                <a:gd name="T57" fmla="*/ 54 h 58"/>
                <a:gd name="T58" fmla="*/ 31 w 38"/>
                <a:gd name="T59" fmla="*/ 54 h 58"/>
                <a:gd name="T60" fmla="*/ 33 w 38"/>
                <a:gd name="T61" fmla="*/ 54 h 58"/>
                <a:gd name="T62" fmla="*/ 35 w 38"/>
                <a:gd name="T63" fmla="*/ 56 h 58"/>
                <a:gd name="T64" fmla="*/ 35 w 38"/>
                <a:gd name="T65" fmla="*/ 56 h 58"/>
                <a:gd name="T66" fmla="*/ 37 w 38"/>
                <a:gd name="T67" fmla="*/ 56 h 58"/>
                <a:gd name="T68" fmla="*/ 38 w 38"/>
                <a:gd name="T69" fmla="*/ 58 h 58"/>
                <a:gd name="T70" fmla="*/ 19 w 38"/>
                <a:gd name="T71" fmla="*/ 0 h 58"/>
                <a:gd name="T72" fmla="*/ 19 w 3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58"/>
                <a:gd name="T113" fmla="*/ 38 w 3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58">
                  <a:moveTo>
                    <a:pt x="19" y="0"/>
                  </a:moveTo>
                  <a:lnTo>
                    <a:pt x="0" y="58"/>
                  </a:lnTo>
                  <a:lnTo>
                    <a:pt x="2" y="56"/>
                  </a:lnTo>
                  <a:lnTo>
                    <a:pt x="4" y="56"/>
                  </a:lnTo>
                  <a:lnTo>
                    <a:pt x="4" y="54"/>
                  </a:lnTo>
                  <a:lnTo>
                    <a:pt x="6" y="54"/>
                  </a:lnTo>
                  <a:lnTo>
                    <a:pt x="8" y="54"/>
                  </a:lnTo>
                  <a:lnTo>
                    <a:pt x="10" y="52"/>
                  </a:lnTo>
                  <a:lnTo>
                    <a:pt x="12" y="52"/>
                  </a:lnTo>
                  <a:lnTo>
                    <a:pt x="13" y="52"/>
                  </a:lnTo>
                  <a:lnTo>
                    <a:pt x="15" y="52"/>
                  </a:lnTo>
                  <a:lnTo>
                    <a:pt x="17" y="52"/>
                  </a:lnTo>
                  <a:lnTo>
                    <a:pt x="19" y="52"/>
                  </a:lnTo>
                  <a:lnTo>
                    <a:pt x="21" y="52"/>
                  </a:lnTo>
                  <a:lnTo>
                    <a:pt x="23" y="52"/>
                  </a:lnTo>
                  <a:lnTo>
                    <a:pt x="25" y="52"/>
                  </a:lnTo>
                  <a:lnTo>
                    <a:pt x="27" y="52"/>
                  </a:lnTo>
                  <a:lnTo>
                    <a:pt x="29" y="52"/>
                  </a:lnTo>
                  <a:lnTo>
                    <a:pt x="29" y="54"/>
                  </a:lnTo>
                  <a:lnTo>
                    <a:pt x="31" y="54"/>
                  </a:lnTo>
                  <a:lnTo>
                    <a:pt x="33" y="54"/>
                  </a:lnTo>
                  <a:lnTo>
                    <a:pt x="35" y="56"/>
                  </a:lnTo>
                  <a:lnTo>
                    <a:pt x="37" y="56"/>
                  </a:lnTo>
                  <a:lnTo>
                    <a:pt x="38" y="58"/>
                  </a:lnTo>
                  <a:lnTo>
                    <a:pt x="19"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52" name="Freeform 135">
              <a:extLst>
                <a:ext uri="{FF2B5EF4-FFF2-40B4-BE49-F238E27FC236}">
                  <a16:creationId xmlns:a16="http://schemas.microsoft.com/office/drawing/2014/main" id="{935CF4E4-BD83-FFC2-CC50-4FF313BD0EDD}"/>
                </a:ext>
              </a:extLst>
            </p:cNvPr>
            <p:cNvSpPr>
              <a:spLocks/>
            </p:cNvSpPr>
            <p:nvPr/>
          </p:nvSpPr>
          <p:spPr bwMode="auto">
            <a:xfrm>
              <a:off x="2325" y="2091"/>
              <a:ext cx="38" cy="56"/>
            </a:xfrm>
            <a:custGeom>
              <a:avLst/>
              <a:gdLst>
                <a:gd name="T0" fmla="*/ 19 w 38"/>
                <a:gd name="T1" fmla="*/ 56 h 56"/>
                <a:gd name="T2" fmla="*/ 0 w 38"/>
                <a:gd name="T3" fmla="*/ 0 h 56"/>
                <a:gd name="T4" fmla="*/ 0 w 38"/>
                <a:gd name="T5" fmla="*/ 0 h 56"/>
                <a:gd name="T6" fmla="*/ 2 w 38"/>
                <a:gd name="T7" fmla="*/ 0 h 56"/>
                <a:gd name="T8" fmla="*/ 2 w 38"/>
                <a:gd name="T9" fmla="*/ 2 h 56"/>
                <a:gd name="T10" fmla="*/ 3 w 38"/>
                <a:gd name="T11" fmla="*/ 2 h 56"/>
                <a:gd name="T12" fmla="*/ 5 w 38"/>
                <a:gd name="T13" fmla="*/ 2 h 56"/>
                <a:gd name="T14" fmla="*/ 5 w 38"/>
                <a:gd name="T15" fmla="*/ 4 h 56"/>
                <a:gd name="T16" fmla="*/ 7 w 38"/>
                <a:gd name="T17" fmla="*/ 4 h 56"/>
                <a:gd name="T18" fmla="*/ 7 w 38"/>
                <a:gd name="T19" fmla="*/ 4 h 56"/>
                <a:gd name="T20" fmla="*/ 9 w 38"/>
                <a:gd name="T21" fmla="*/ 4 h 56"/>
                <a:gd name="T22" fmla="*/ 11 w 38"/>
                <a:gd name="T23" fmla="*/ 6 h 56"/>
                <a:gd name="T24" fmla="*/ 11 w 38"/>
                <a:gd name="T25" fmla="*/ 6 h 56"/>
                <a:gd name="T26" fmla="*/ 13 w 38"/>
                <a:gd name="T27" fmla="*/ 6 h 56"/>
                <a:gd name="T28" fmla="*/ 13 w 38"/>
                <a:gd name="T29" fmla="*/ 6 h 56"/>
                <a:gd name="T30" fmla="*/ 15 w 38"/>
                <a:gd name="T31" fmla="*/ 6 h 56"/>
                <a:gd name="T32" fmla="*/ 17 w 38"/>
                <a:gd name="T33" fmla="*/ 6 h 56"/>
                <a:gd name="T34" fmla="*/ 17 w 38"/>
                <a:gd name="T35" fmla="*/ 6 h 56"/>
                <a:gd name="T36" fmla="*/ 19 w 38"/>
                <a:gd name="T37" fmla="*/ 6 h 56"/>
                <a:gd name="T38" fmla="*/ 19 w 38"/>
                <a:gd name="T39" fmla="*/ 6 h 56"/>
                <a:gd name="T40" fmla="*/ 21 w 38"/>
                <a:gd name="T41" fmla="*/ 6 h 56"/>
                <a:gd name="T42" fmla="*/ 23 w 38"/>
                <a:gd name="T43" fmla="*/ 6 h 56"/>
                <a:gd name="T44" fmla="*/ 23 w 38"/>
                <a:gd name="T45" fmla="*/ 6 h 56"/>
                <a:gd name="T46" fmla="*/ 25 w 38"/>
                <a:gd name="T47" fmla="*/ 6 h 56"/>
                <a:gd name="T48" fmla="*/ 26 w 38"/>
                <a:gd name="T49" fmla="*/ 6 h 56"/>
                <a:gd name="T50" fmla="*/ 26 w 38"/>
                <a:gd name="T51" fmla="*/ 6 h 56"/>
                <a:gd name="T52" fmla="*/ 28 w 38"/>
                <a:gd name="T53" fmla="*/ 4 h 56"/>
                <a:gd name="T54" fmla="*/ 28 w 38"/>
                <a:gd name="T55" fmla="*/ 4 h 56"/>
                <a:gd name="T56" fmla="*/ 30 w 38"/>
                <a:gd name="T57" fmla="*/ 4 h 56"/>
                <a:gd name="T58" fmla="*/ 32 w 38"/>
                <a:gd name="T59" fmla="*/ 4 h 56"/>
                <a:gd name="T60" fmla="*/ 32 w 38"/>
                <a:gd name="T61" fmla="*/ 2 h 56"/>
                <a:gd name="T62" fmla="*/ 34 w 38"/>
                <a:gd name="T63" fmla="*/ 2 h 56"/>
                <a:gd name="T64" fmla="*/ 34 w 38"/>
                <a:gd name="T65" fmla="*/ 2 h 56"/>
                <a:gd name="T66" fmla="*/ 36 w 38"/>
                <a:gd name="T67" fmla="*/ 0 h 56"/>
                <a:gd name="T68" fmla="*/ 38 w 38"/>
                <a:gd name="T69" fmla="*/ 0 h 56"/>
                <a:gd name="T70" fmla="*/ 19 w 38"/>
                <a:gd name="T71" fmla="*/ 56 h 56"/>
                <a:gd name="T72" fmla="*/ 19 w 38"/>
                <a:gd name="T73" fmla="*/ 56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56"/>
                <a:gd name="T113" fmla="*/ 38 w 38"/>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56">
                  <a:moveTo>
                    <a:pt x="19" y="56"/>
                  </a:moveTo>
                  <a:lnTo>
                    <a:pt x="0" y="0"/>
                  </a:lnTo>
                  <a:lnTo>
                    <a:pt x="2" y="0"/>
                  </a:lnTo>
                  <a:lnTo>
                    <a:pt x="2" y="2"/>
                  </a:lnTo>
                  <a:lnTo>
                    <a:pt x="3" y="2"/>
                  </a:lnTo>
                  <a:lnTo>
                    <a:pt x="5" y="2"/>
                  </a:lnTo>
                  <a:lnTo>
                    <a:pt x="5" y="4"/>
                  </a:lnTo>
                  <a:lnTo>
                    <a:pt x="7" y="4"/>
                  </a:lnTo>
                  <a:lnTo>
                    <a:pt x="9" y="4"/>
                  </a:lnTo>
                  <a:lnTo>
                    <a:pt x="11" y="6"/>
                  </a:lnTo>
                  <a:lnTo>
                    <a:pt x="13" y="6"/>
                  </a:lnTo>
                  <a:lnTo>
                    <a:pt x="15" y="6"/>
                  </a:lnTo>
                  <a:lnTo>
                    <a:pt x="17" y="6"/>
                  </a:lnTo>
                  <a:lnTo>
                    <a:pt x="19" y="6"/>
                  </a:lnTo>
                  <a:lnTo>
                    <a:pt x="21" y="6"/>
                  </a:lnTo>
                  <a:lnTo>
                    <a:pt x="23" y="6"/>
                  </a:lnTo>
                  <a:lnTo>
                    <a:pt x="25" y="6"/>
                  </a:lnTo>
                  <a:lnTo>
                    <a:pt x="26" y="6"/>
                  </a:lnTo>
                  <a:lnTo>
                    <a:pt x="28" y="4"/>
                  </a:lnTo>
                  <a:lnTo>
                    <a:pt x="30" y="4"/>
                  </a:lnTo>
                  <a:lnTo>
                    <a:pt x="32" y="4"/>
                  </a:lnTo>
                  <a:lnTo>
                    <a:pt x="32" y="2"/>
                  </a:lnTo>
                  <a:lnTo>
                    <a:pt x="34" y="2"/>
                  </a:lnTo>
                  <a:lnTo>
                    <a:pt x="36" y="0"/>
                  </a:lnTo>
                  <a:lnTo>
                    <a:pt x="38" y="0"/>
                  </a:lnTo>
                  <a:lnTo>
                    <a:pt x="19" y="5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53" name="Rectangle 136">
              <a:extLst>
                <a:ext uri="{FF2B5EF4-FFF2-40B4-BE49-F238E27FC236}">
                  <a16:creationId xmlns:a16="http://schemas.microsoft.com/office/drawing/2014/main" id="{7E4405F3-479E-AD7A-095A-B558FF833746}"/>
                </a:ext>
              </a:extLst>
            </p:cNvPr>
            <p:cNvSpPr>
              <a:spLocks noChangeArrowheads="1"/>
            </p:cNvSpPr>
            <p:nvPr/>
          </p:nvSpPr>
          <p:spPr bwMode="auto">
            <a:xfrm>
              <a:off x="2340" y="1738"/>
              <a:ext cx="6" cy="382"/>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40054" name="Freeform 137">
              <a:extLst>
                <a:ext uri="{FF2B5EF4-FFF2-40B4-BE49-F238E27FC236}">
                  <a16:creationId xmlns:a16="http://schemas.microsoft.com/office/drawing/2014/main" id="{0F60FBC2-F2C4-5481-EE93-CBAA2F59B523}"/>
                </a:ext>
              </a:extLst>
            </p:cNvPr>
            <p:cNvSpPr>
              <a:spLocks/>
            </p:cNvSpPr>
            <p:nvPr/>
          </p:nvSpPr>
          <p:spPr bwMode="auto">
            <a:xfrm>
              <a:off x="2325" y="1711"/>
              <a:ext cx="38" cy="56"/>
            </a:xfrm>
            <a:custGeom>
              <a:avLst/>
              <a:gdLst>
                <a:gd name="T0" fmla="*/ 19 w 38"/>
                <a:gd name="T1" fmla="*/ 0 h 56"/>
                <a:gd name="T2" fmla="*/ 0 w 38"/>
                <a:gd name="T3" fmla="*/ 56 h 56"/>
                <a:gd name="T4" fmla="*/ 0 w 38"/>
                <a:gd name="T5" fmla="*/ 56 h 56"/>
                <a:gd name="T6" fmla="*/ 2 w 38"/>
                <a:gd name="T7" fmla="*/ 56 h 56"/>
                <a:gd name="T8" fmla="*/ 2 w 38"/>
                <a:gd name="T9" fmla="*/ 54 h 56"/>
                <a:gd name="T10" fmla="*/ 3 w 38"/>
                <a:gd name="T11" fmla="*/ 54 h 56"/>
                <a:gd name="T12" fmla="*/ 5 w 38"/>
                <a:gd name="T13" fmla="*/ 54 h 56"/>
                <a:gd name="T14" fmla="*/ 5 w 38"/>
                <a:gd name="T15" fmla="*/ 52 h 56"/>
                <a:gd name="T16" fmla="*/ 7 w 38"/>
                <a:gd name="T17" fmla="*/ 52 h 56"/>
                <a:gd name="T18" fmla="*/ 7 w 38"/>
                <a:gd name="T19" fmla="*/ 52 h 56"/>
                <a:gd name="T20" fmla="*/ 9 w 38"/>
                <a:gd name="T21" fmla="*/ 52 h 56"/>
                <a:gd name="T22" fmla="*/ 11 w 38"/>
                <a:gd name="T23" fmla="*/ 50 h 56"/>
                <a:gd name="T24" fmla="*/ 11 w 38"/>
                <a:gd name="T25" fmla="*/ 50 h 56"/>
                <a:gd name="T26" fmla="*/ 13 w 38"/>
                <a:gd name="T27" fmla="*/ 50 h 56"/>
                <a:gd name="T28" fmla="*/ 13 w 38"/>
                <a:gd name="T29" fmla="*/ 50 h 56"/>
                <a:gd name="T30" fmla="*/ 15 w 38"/>
                <a:gd name="T31" fmla="*/ 50 h 56"/>
                <a:gd name="T32" fmla="*/ 17 w 38"/>
                <a:gd name="T33" fmla="*/ 50 h 56"/>
                <a:gd name="T34" fmla="*/ 17 w 38"/>
                <a:gd name="T35" fmla="*/ 50 h 56"/>
                <a:gd name="T36" fmla="*/ 19 w 38"/>
                <a:gd name="T37" fmla="*/ 50 h 56"/>
                <a:gd name="T38" fmla="*/ 19 w 38"/>
                <a:gd name="T39" fmla="*/ 50 h 56"/>
                <a:gd name="T40" fmla="*/ 21 w 38"/>
                <a:gd name="T41" fmla="*/ 50 h 56"/>
                <a:gd name="T42" fmla="*/ 23 w 38"/>
                <a:gd name="T43" fmla="*/ 50 h 56"/>
                <a:gd name="T44" fmla="*/ 23 w 38"/>
                <a:gd name="T45" fmla="*/ 50 h 56"/>
                <a:gd name="T46" fmla="*/ 25 w 38"/>
                <a:gd name="T47" fmla="*/ 50 h 56"/>
                <a:gd name="T48" fmla="*/ 26 w 38"/>
                <a:gd name="T49" fmla="*/ 50 h 56"/>
                <a:gd name="T50" fmla="*/ 26 w 38"/>
                <a:gd name="T51" fmla="*/ 50 h 56"/>
                <a:gd name="T52" fmla="*/ 28 w 38"/>
                <a:gd name="T53" fmla="*/ 52 h 56"/>
                <a:gd name="T54" fmla="*/ 28 w 38"/>
                <a:gd name="T55" fmla="*/ 52 h 56"/>
                <a:gd name="T56" fmla="*/ 30 w 38"/>
                <a:gd name="T57" fmla="*/ 52 h 56"/>
                <a:gd name="T58" fmla="*/ 32 w 38"/>
                <a:gd name="T59" fmla="*/ 52 h 56"/>
                <a:gd name="T60" fmla="*/ 32 w 38"/>
                <a:gd name="T61" fmla="*/ 54 h 56"/>
                <a:gd name="T62" fmla="*/ 34 w 38"/>
                <a:gd name="T63" fmla="*/ 54 h 56"/>
                <a:gd name="T64" fmla="*/ 34 w 38"/>
                <a:gd name="T65" fmla="*/ 54 h 56"/>
                <a:gd name="T66" fmla="*/ 36 w 38"/>
                <a:gd name="T67" fmla="*/ 56 h 56"/>
                <a:gd name="T68" fmla="*/ 38 w 38"/>
                <a:gd name="T69" fmla="*/ 56 h 56"/>
                <a:gd name="T70" fmla="*/ 19 w 38"/>
                <a:gd name="T71" fmla="*/ 0 h 56"/>
                <a:gd name="T72" fmla="*/ 19 w 38"/>
                <a:gd name="T73" fmla="*/ 0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56"/>
                <a:gd name="T113" fmla="*/ 38 w 38"/>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56">
                  <a:moveTo>
                    <a:pt x="19" y="0"/>
                  </a:moveTo>
                  <a:lnTo>
                    <a:pt x="0" y="56"/>
                  </a:lnTo>
                  <a:lnTo>
                    <a:pt x="2" y="56"/>
                  </a:lnTo>
                  <a:lnTo>
                    <a:pt x="2" y="54"/>
                  </a:lnTo>
                  <a:lnTo>
                    <a:pt x="3" y="54"/>
                  </a:lnTo>
                  <a:lnTo>
                    <a:pt x="5" y="54"/>
                  </a:lnTo>
                  <a:lnTo>
                    <a:pt x="5" y="52"/>
                  </a:lnTo>
                  <a:lnTo>
                    <a:pt x="7" y="52"/>
                  </a:lnTo>
                  <a:lnTo>
                    <a:pt x="9" y="52"/>
                  </a:lnTo>
                  <a:lnTo>
                    <a:pt x="11" y="50"/>
                  </a:lnTo>
                  <a:lnTo>
                    <a:pt x="13" y="50"/>
                  </a:lnTo>
                  <a:lnTo>
                    <a:pt x="15" y="50"/>
                  </a:lnTo>
                  <a:lnTo>
                    <a:pt x="17" y="50"/>
                  </a:lnTo>
                  <a:lnTo>
                    <a:pt x="19" y="50"/>
                  </a:lnTo>
                  <a:lnTo>
                    <a:pt x="21" y="50"/>
                  </a:lnTo>
                  <a:lnTo>
                    <a:pt x="23" y="50"/>
                  </a:lnTo>
                  <a:lnTo>
                    <a:pt x="25" y="50"/>
                  </a:lnTo>
                  <a:lnTo>
                    <a:pt x="26" y="50"/>
                  </a:lnTo>
                  <a:lnTo>
                    <a:pt x="28" y="52"/>
                  </a:lnTo>
                  <a:lnTo>
                    <a:pt x="30" y="52"/>
                  </a:lnTo>
                  <a:lnTo>
                    <a:pt x="32" y="52"/>
                  </a:lnTo>
                  <a:lnTo>
                    <a:pt x="32" y="54"/>
                  </a:lnTo>
                  <a:lnTo>
                    <a:pt x="34" y="54"/>
                  </a:lnTo>
                  <a:lnTo>
                    <a:pt x="36" y="56"/>
                  </a:lnTo>
                  <a:lnTo>
                    <a:pt x="38" y="56"/>
                  </a:lnTo>
                  <a:lnTo>
                    <a:pt x="19"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55" name="Freeform 138">
              <a:extLst>
                <a:ext uri="{FF2B5EF4-FFF2-40B4-BE49-F238E27FC236}">
                  <a16:creationId xmlns:a16="http://schemas.microsoft.com/office/drawing/2014/main" id="{600B1C5E-2907-3B66-46D4-63F80E6E50F4}"/>
                </a:ext>
              </a:extLst>
            </p:cNvPr>
            <p:cNvSpPr>
              <a:spLocks/>
            </p:cNvSpPr>
            <p:nvPr/>
          </p:nvSpPr>
          <p:spPr bwMode="auto">
            <a:xfrm>
              <a:off x="2645" y="2485"/>
              <a:ext cx="38" cy="56"/>
            </a:xfrm>
            <a:custGeom>
              <a:avLst/>
              <a:gdLst>
                <a:gd name="T0" fmla="*/ 19 w 38"/>
                <a:gd name="T1" fmla="*/ 56 h 56"/>
                <a:gd name="T2" fmla="*/ 0 w 38"/>
                <a:gd name="T3" fmla="*/ 0 h 56"/>
                <a:gd name="T4" fmla="*/ 0 w 38"/>
                <a:gd name="T5" fmla="*/ 0 h 56"/>
                <a:gd name="T6" fmla="*/ 2 w 38"/>
                <a:gd name="T7" fmla="*/ 0 h 56"/>
                <a:gd name="T8" fmla="*/ 2 w 38"/>
                <a:gd name="T9" fmla="*/ 2 h 56"/>
                <a:gd name="T10" fmla="*/ 4 w 38"/>
                <a:gd name="T11" fmla="*/ 2 h 56"/>
                <a:gd name="T12" fmla="*/ 6 w 38"/>
                <a:gd name="T13" fmla="*/ 2 h 56"/>
                <a:gd name="T14" fmla="*/ 6 w 38"/>
                <a:gd name="T15" fmla="*/ 4 h 56"/>
                <a:gd name="T16" fmla="*/ 8 w 38"/>
                <a:gd name="T17" fmla="*/ 4 h 56"/>
                <a:gd name="T18" fmla="*/ 10 w 38"/>
                <a:gd name="T19" fmla="*/ 4 h 56"/>
                <a:gd name="T20" fmla="*/ 10 w 38"/>
                <a:gd name="T21" fmla="*/ 4 h 56"/>
                <a:gd name="T22" fmla="*/ 11 w 38"/>
                <a:gd name="T23" fmla="*/ 6 h 56"/>
                <a:gd name="T24" fmla="*/ 11 w 38"/>
                <a:gd name="T25" fmla="*/ 6 h 56"/>
                <a:gd name="T26" fmla="*/ 13 w 38"/>
                <a:gd name="T27" fmla="*/ 6 h 56"/>
                <a:gd name="T28" fmla="*/ 15 w 38"/>
                <a:gd name="T29" fmla="*/ 6 h 56"/>
                <a:gd name="T30" fmla="*/ 15 w 38"/>
                <a:gd name="T31" fmla="*/ 6 h 56"/>
                <a:gd name="T32" fmla="*/ 17 w 38"/>
                <a:gd name="T33" fmla="*/ 6 h 56"/>
                <a:gd name="T34" fmla="*/ 17 w 38"/>
                <a:gd name="T35" fmla="*/ 6 h 56"/>
                <a:gd name="T36" fmla="*/ 19 w 38"/>
                <a:gd name="T37" fmla="*/ 6 h 56"/>
                <a:gd name="T38" fmla="*/ 21 w 38"/>
                <a:gd name="T39" fmla="*/ 6 h 56"/>
                <a:gd name="T40" fmla="*/ 21 w 38"/>
                <a:gd name="T41" fmla="*/ 6 h 56"/>
                <a:gd name="T42" fmla="*/ 23 w 38"/>
                <a:gd name="T43" fmla="*/ 6 h 56"/>
                <a:gd name="T44" fmla="*/ 23 w 38"/>
                <a:gd name="T45" fmla="*/ 6 h 56"/>
                <a:gd name="T46" fmla="*/ 25 w 38"/>
                <a:gd name="T47" fmla="*/ 6 h 56"/>
                <a:gd name="T48" fmla="*/ 27 w 38"/>
                <a:gd name="T49" fmla="*/ 6 h 56"/>
                <a:gd name="T50" fmla="*/ 27 w 38"/>
                <a:gd name="T51" fmla="*/ 6 h 56"/>
                <a:gd name="T52" fmla="*/ 29 w 38"/>
                <a:gd name="T53" fmla="*/ 4 h 56"/>
                <a:gd name="T54" fmla="*/ 31 w 38"/>
                <a:gd name="T55" fmla="*/ 4 h 56"/>
                <a:gd name="T56" fmla="*/ 31 w 38"/>
                <a:gd name="T57" fmla="*/ 4 h 56"/>
                <a:gd name="T58" fmla="*/ 33 w 38"/>
                <a:gd name="T59" fmla="*/ 4 h 56"/>
                <a:gd name="T60" fmla="*/ 33 w 38"/>
                <a:gd name="T61" fmla="*/ 2 h 56"/>
                <a:gd name="T62" fmla="*/ 35 w 38"/>
                <a:gd name="T63" fmla="*/ 2 h 56"/>
                <a:gd name="T64" fmla="*/ 36 w 38"/>
                <a:gd name="T65" fmla="*/ 2 h 56"/>
                <a:gd name="T66" fmla="*/ 36 w 38"/>
                <a:gd name="T67" fmla="*/ 0 h 56"/>
                <a:gd name="T68" fmla="*/ 38 w 38"/>
                <a:gd name="T69" fmla="*/ 0 h 56"/>
                <a:gd name="T70" fmla="*/ 19 w 38"/>
                <a:gd name="T71" fmla="*/ 56 h 56"/>
                <a:gd name="T72" fmla="*/ 19 w 38"/>
                <a:gd name="T73" fmla="*/ 56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56"/>
                <a:gd name="T113" fmla="*/ 38 w 38"/>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56">
                  <a:moveTo>
                    <a:pt x="19" y="56"/>
                  </a:moveTo>
                  <a:lnTo>
                    <a:pt x="0" y="0"/>
                  </a:lnTo>
                  <a:lnTo>
                    <a:pt x="2" y="0"/>
                  </a:lnTo>
                  <a:lnTo>
                    <a:pt x="2" y="2"/>
                  </a:lnTo>
                  <a:lnTo>
                    <a:pt x="4" y="2"/>
                  </a:lnTo>
                  <a:lnTo>
                    <a:pt x="6" y="2"/>
                  </a:lnTo>
                  <a:lnTo>
                    <a:pt x="6" y="4"/>
                  </a:lnTo>
                  <a:lnTo>
                    <a:pt x="8" y="4"/>
                  </a:lnTo>
                  <a:lnTo>
                    <a:pt x="10" y="4"/>
                  </a:lnTo>
                  <a:lnTo>
                    <a:pt x="11" y="6"/>
                  </a:lnTo>
                  <a:lnTo>
                    <a:pt x="13" y="6"/>
                  </a:lnTo>
                  <a:lnTo>
                    <a:pt x="15" y="6"/>
                  </a:lnTo>
                  <a:lnTo>
                    <a:pt x="17" y="6"/>
                  </a:lnTo>
                  <a:lnTo>
                    <a:pt x="19" y="6"/>
                  </a:lnTo>
                  <a:lnTo>
                    <a:pt x="21" y="6"/>
                  </a:lnTo>
                  <a:lnTo>
                    <a:pt x="23" y="6"/>
                  </a:lnTo>
                  <a:lnTo>
                    <a:pt x="25" y="6"/>
                  </a:lnTo>
                  <a:lnTo>
                    <a:pt x="27" y="6"/>
                  </a:lnTo>
                  <a:lnTo>
                    <a:pt x="29" y="4"/>
                  </a:lnTo>
                  <a:lnTo>
                    <a:pt x="31" y="4"/>
                  </a:lnTo>
                  <a:lnTo>
                    <a:pt x="33" y="4"/>
                  </a:lnTo>
                  <a:lnTo>
                    <a:pt x="33" y="2"/>
                  </a:lnTo>
                  <a:lnTo>
                    <a:pt x="35" y="2"/>
                  </a:lnTo>
                  <a:lnTo>
                    <a:pt x="36" y="2"/>
                  </a:lnTo>
                  <a:lnTo>
                    <a:pt x="36" y="0"/>
                  </a:lnTo>
                  <a:lnTo>
                    <a:pt x="38" y="0"/>
                  </a:lnTo>
                  <a:lnTo>
                    <a:pt x="19" y="5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56" name="Rectangle 139">
              <a:extLst>
                <a:ext uri="{FF2B5EF4-FFF2-40B4-BE49-F238E27FC236}">
                  <a16:creationId xmlns:a16="http://schemas.microsoft.com/office/drawing/2014/main" id="{E6FF1A2A-A327-9A68-5317-834EFBC7E11E}"/>
                </a:ext>
              </a:extLst>
            </p:cNvPr>
            <p:cNvSpPr>
              <a:spLocks noChangeArrowheads="1"/>
            </p:cNvSpPr>
            <p:nvPr/>
          </p:nvSpPr>
          <p:spPr bwMode="auto">
            <a:xfrm>
              <a:off x="2660" y="1805"/>
              <a:ext cx="8" cy="709"/>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40057" name="Freeform 140">
              <a:extLst>
                <a:ext uri="{FF2B5EF4-FFF2-40B4-BE49-F238E27FC236}">
                  <a16:creationId xmlns:a16="http://schemas.microsoft.com/office/drawing/2014/main" id="{8496BC32-9277-78A4-4246-81A0157DBEA5}"/>
                </a:ext>
              </a:extLst>
            </p:cNvPr>
            <p:cNvSpPr>
              <a:spLocks/>
            </p:cNvSpPr>
            <p:nvPr/>
          </p:nvSpPr>
          <p:spPr bwMode="auto">
            <a:xfrm>
              <a:off x="2645" y="1777"/>
              <a:ext cx="38" cy="57"/>
            </a:xfrm>
            <a:custGeom>
              <a:avLst/>
              <a:gdLst>
                <a:gd name="T0" fmla="*/ 19 w 38"/>
                <a:gd name="T1" fmla="*/ 0 h 57"/>
                <a:gd name="T2" fmla="*/ 0 w 38"/>
                <a:gd name="T3" fmla="*/ 57 h 57"/>
                <a:gd name="T4" fmla="*/ 0 w 38"/>
                <a:gd name="T5" fmla="*/ 57 h 57"/>
                <a:gd name="T6" fmla="*/ 2 w 38"/>
                <a:gd name="T7" fmla="*/ 55 h 57"/>
                <a:gd name="T8" fmla="*/ 2 w 38"/>
                <a:gd name="T9" fmla="*/ 55 h 57"/>
                <a:gd name="T10" fmla="*/ 4 w 38"/>
                <a:gd name="T11" fmla="*/ 53 h 57"/>
                <a:gd name="T12" fmla="*/ 6 w 38"/>
                <a:gd name="T13" fmla="*/ 53 h 57"/>
                <a:gd name="T14" fmla="*/ 6 w 38"/>
                <a:gd name="T15" fmla="*/ 53 h 57"/>
                <a:gd name="T16" fmla="*/ 8 w 38"/>
                <a:gd name="T17" fmla="*/ 53 h 57"/>
                <a:gd name="T18" fmla="*/ 10 w 38"/>
                <a:gd name="T19" fmla="*/ 51 h 57"/>
                <a:gd name="T20" fmla="*/ 10 w 38"/>
                <a:gd name="T21" fmla="*/ 51 h 57"/>
                <a:gd name="T22" fmla="*/ 11 w 38"/>
                <a:gd name="T23" fmla="*/ 51 h 57"/>
                <a:gd name="T24" fmla="*/ 11 w 38"/>
                <a:gd name="T25" fmla="*/ 51 h 57"/>
                <a:gd name="T26" fmla="*/ 13 w 38"/>
                <a:gd name="T27" fmla="*/ 51 h 57"/>
                <a:gd name="T28" fmla="*/ 15 w 38"/>
                <a:gd name="T29" fmla="*/ 51 h 57"/>
                <a:gd name="T30" fmla="*/ 15 w 38"/>
                <a:gd name="T31" fmla="*/ 50 h 57"/>
                <a:gd name="T32" fmla="*/ 17 w 38"/>
                <a:gd name="T33" fmla="*/ 50 h 57"/>
                <a:gd name="T34" fmla="*/ 17 w 38"/>
                <a:gd name="T35" fmla="*/ 50 h 57"/>
                <a:gd name="T36" fmla="*/ 19 w 38"/>
                <a:gd name="T37" fmla="*/ 50 h 57"/>
                <a:gd name="T38" fmla="*/ 21 w 38"/>
                <a:gd name="T39" fmla="*/ 50 h 57"/>
                <a:gd name="T40" fmla="*/ 21 w 38"/>
                <a:gd name="T41" fmla="*/ 50 h 57"/>
                <a:gd name="T42" fmla="*/ 23 w 38"/>
                <a:gd name="T43" fmla="*/ 50 h 57"/>
                <a:gd name="T44" fmla="*/ 23 w 38"/>
                <a:gd name="T45" fmla="*/ 51 h 57"/>
                <a:gd name="T46" fmla="*/ 25 w 38"/>
                <a:gd name="T47" fmla="*/ 51 h 57"/>
                <a:gd name="T48" fmla="*/ 27 w 38"/>
                <a:gd name="T49" fmla="*/ 51 h 57"/>
                <a:gd name="T50" fmla="*/ 27 w 38"/>
                <a:gd name="T51" fmla="*/ 51 h 57"/>
                <a:gd name="T52" fmla="*/ 29 w 38"/>
                <a:gd name="T53" fmla="*/ 51 h 57"/>
                <a:gd name="T54" fmla="*/ 31 w 38"/>
                <a:gd name="T55" fmla="*/ 51 h 57"/>
                <a:gd name="T56" fmla="*/ 31 w 38"/>
                <a:gd name="T57" fmla="*/ 53 h 57"/>
                <a:gd name="T58" fmla="*/ 33 w 38"/>
                <a:gd name="T59" fmla="*/ 53 h 57"/>
                <a:gd name="T60" fmla="*/ 33 w 38"/>
                <a:gd name="T61" fmla="*/ 53 h 57"/>
                <a:gd name="T62" fmla="*/ 35 w 38"/>
                <a:gd name="T63" fmla="*/ 53 h 57"/>
                <a:gd name="T64" fmla="*/ 36 w 38"/>
                <a:gd name="T65" fmla="*/ 55 h 57"/>
                <a:gd name="T66" fmla="*/ 36 w 38"/>
                <a:gd name="T67" fmla="*/ 55 h 57"/>
                <a:gd name="T68" fmla="*/ 38 w 38"/>
                <a:gd name="T69" fmla="*/ 57 h 57"/>
                <a:gd name="T70" fmla="*/ 19 w 38"/>
                <a:gd name="T71" fmla="*/ 0 h 57"/>
                <a:gd name="T72" fmla="*/ 19 w 38"/>
                <a:gd name="T73" fmla="*/ 0 h 5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57"/>
                <a:gd name="T113" fmla="*/ 38 w 38"/>
                <a:gd name="T114" fmla="*/ 57 h 5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57">
                  <a:moveTo>
                    <a:pt x="19" y="0"/>
                  </a:moveTo>
                  <a:lnTo>
                    <a:pt x="0" y="57"/>
                  </a:lnTo>
                  <a:lnTo>
                    <a:pt x="2" y="55"/>
                  </a:lnTo>
                  <a:lnTo>
                    <a:pt x="4" y="53"/>
                  </a:lnTo>
                  <a:lnTo>
                    <a:pt x="6" y="53"/>
                  </a:lnTo>
                  <a:lnTo>
                    <a:pt x="8" y="53"/>
                  </a:lnTo>
                  <a:lnTo>
                    <a:pt x="10" y="51"/>
                  </a:lnTo>
                  <a:lnTo>
                    <a:pt x="11" y="51"/>
                  </a:lnTo>
                  <a:lnTo>
                    <a:pt x="13" y="51"/>
                  </a:lnTo>
                  <a:lnTo>
                    <a:pt x="15" y="51"/>
                  </a:lnTo>
                  <a:lnTo>
                    <a:pt x="15" y="50"/>
                  </a:lnTo>
                  <a:lnTo>
                    <a:pt x="17" y="50"/>
                  </a:lnTo>
                  <a:lnTo>
                    <a:pt x="19" y="50"/>
                  </a:lnTo>
                  <a:lnTo>
                    <a:pt x="21" y="50"/>
                  </a:lnTo>
                  <a:lnTo>
                    <a:pt x="23" y="50"/>
                  </a:lnTo>
                  <a:lnTo>
                    <a:pt x="23" y="51"/>
                  </a:lnTo>
                  <a:lnTo>
                    <a:pt x="25" y="51"/>
                  </a:lnTo>
                  <a:lnTo>
                    <a:pt x="27" y="51"/>
                  </a:lnTo>
                  <a:lnTo>
                    <a:pt x="29" y="51"/>
                  </a:lnTo>
                  <a:lnTo>
                    <a:pt x="31" y="51"/>
                  </a:lnTo>
                  <a:lnTo>
                    <a:pt x="31" y="53"/>
                  </a:lnTo>
                  <a:lnTo>
                    <a:pt x="33" y="53"/>
                  </a:lnTo>
                  <a:lnTo>
                    <a:pt x="35" y="53"/>
                  </a:lnTo>
                  <a:lnTo>
                    <a:pt x="36" y="55"/>
                  </a:lnTo>
                  <a:lnTo>
                    <a:pt x="38" y="57"/>
                  </a:lnTo>
                  <a:lnTo>
                    <a:pt x="19"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58" name="Freeform 141">
              <a:extLst>
                <a:ext uri="{FF2B5EF4-FFF2-40B4-BE49-F238E27FC236}">
                  <a16:creationId xmlns:a16="http://schemas.microsoft.com/office/drawing/2014/main" id="{402A1900-5AA3-76D7-8C99-F6ACF700B8C8}"/>
                </a:ext>
              </a:extLst>
            </p:cNvPr>
            <p:cNvSpPr>
              <a:spLocks/>
            </p:cNvSpPr>
            <p:nvPr/>
          </p:nvSpPr>
          <p:spPr bwMode="auto">
            <a:xfrm>
              <a:off x="3067" y="2379"/>
              <a:ext cx="38" cy="58"/>
            </a:xfrm>
            <a:custGeom>
              <a:avLst/>
              <a:gdLst>
                <a:gd name="T0" fmla="*/ 19 w 38"/>
                <a:gd name="T1" fmla="*/ 58 h 58"/>
                <a:gd name="T2" fmla="*/ 0 w 38"/>
                <a:gd name="T3" fmla="*/ 0 h 58"/>
                <a:gd name="T4" fmla="*/ 0 w 38"/>
                <a:gd name="T5" fmla="*/ 0 h 58"/>
                <a:gd name="T6" fmla="*/ 2 w 38"/>
                <a:gd name="T7" fmla="*/ 2 h 58"/>
                <a:gd name="T8" fmla="*/ 2 w 38"/>
                <a:gd name="T9" fmla="*/ 2 h 58"/>
                <a:gd name="T10" fmla="*/ 4 w 38"/>
                <a:gd name="T11" fmla="*/ 2 h 58"/>
                <a:gd name="T12" fmla="*/ 4 w 38"/>
                <a:gd name="T13" fmla="*/ 4 h 58"/>
                <a:gd name="T14" fmla="*/ 6 w 38"/>
                <a:gd name="T15" fmla="*/ 4 h 58"/>
                <a:gd name="T16" fmla="*/ 8 w 38"/>
                <a:gd name="T17" fmla="*/ 4 h 58"/>
                <a:gd name="T18" fmla="*/ 8 w 38"/>
                <a:gd name="T19" fmla="*/ 4 h 58"/>
                <a:gd name="T20" fmla="*/ 10 w 38"/>
                <a:gd name="T21" fmla="*/ 6 h 58"/>
                <a:gd name="T22" fmla="*/ 12 w 38"/>
                <a:gd name="T23" fmla="*/ 6 h 58"/>
                <a:gd name="T24" fmla="*/ 12 w 38"/>
                <a:gd name="T25" fmla="*/ 6 h 58"/>
                <a:gd name="T26" fmla="*/ 13 w 38"/>
                <a:gd name="T27" fmla="*/ 6 h 58"/>
                <a:gd name="T28" fmla="*/ 13 w 38"/>
                <a:gd name="T29" fmla="*/ 6 h 58"/>
                <a:gd name="T30" fmla="*/ 15 w 38"/>
                <a:gd name="T31" fmla="*/ 6 h 58"/>
                <a:gd name="T32" fmla="*/ 17 w 38"/>
                <a:gd name="T33" fmla="*/ 6 h 58"/>
                <a:gd name="T34" fmla="*/ 17 w 38"/>
                <a:gd name="T35" fmla="*/ 6 h 58"/>
                <a:gd name="T36" fmla="*/ 19 w 38"/>
                <a:gd name="T37" fmla="*/ 6 h 58"/>
                <a:gd name="T38" fmla="*/ 19 w 38"/>
                <a:gd name="T39" fmla="*/ 6 h 58"/>
                <a:gd name="T40" fmla="*/ 21 w 38"/>
                <a:gd name="T41" fmla="*/ 6 h 58"/>
                <a:gd name="T42" fmla="*/ 23 w 38"/>
                <a:gd name="T43" fmla="*/ 6 h 58"/>
                <a:gd name="T44" fmla="*/ 23 w 38"/>
                <a:gd name="T45" fmla="*/ 6 h 58"/>
                <a:gd name="T46" fmla="*/ 25 w 38"/>
                <a:gd name="T47" fmla="*/ 6 h 58"/>
                <a:gd name="T48" fmla="*/ 25 w 38"/>
                <a:gd name="T49" fmla="*/ 6 h 58"/>
                <a:gd name="T50" fmla="*/ 27 w 38"/>
                <a:gd name="T51" fmla="*/ 6 h 58"/>
                <a:gd name="T52" fmla="*/ 29 w 38"/>
                <a:gd name="T53" fmla="*/ 6 h 58"/>
                <a:gd name="T54" fmla="*/ 29 w 38"/>
                <a:gd name="T55" fmla="*/ 4 h 58"/>
                <a:gd name="T56" fmla="*/ 31 w 38"/>
                <a:gd name="T57" fmla="*/ 4 h 58"/>
                <a:gd name="T58" fmla="*/ 33 w 38"/>
                <a:gd name="T59" fmla="*/ 4 h 58"/>
                <a:gd name="T60" fmla="*/ 33 w 38"/>
                <a:gd name="T61" fmla="*/ 4 h 58"/>
                <a:gd name="T62" fmla="*/ 35 w 38"/>
                <a:gd name="T63" fmla="*/ 2 h 58"/>
                <a:gd name="T64" fmla="*/ 35 w 38"/>
                <a:gd name="T65" fmla="*/ 2 h 58"/>
                <a:gd name="T66" fmla="*/ 37 w 38"/>
                <a:gd name="T67" fmla="*/ 2 h 58"/>
                <a:gd name="T68" fmla="*/ 38 w 38"/>
                <a:gd name="T69" fmla="*/ 0 h 58"/>
                <a:gd name="T70" fmla="*/ 19 w 38"/>
                <a:gd name="T71" fmla="*/ 58 h 58"/>
                <a:gd name="T72" fmla="*/ 19 w 38"/>
                <a:gd name="T73" fmla="*/ 58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58"/>
                <a:gd name="T113" fmla="*/ 38 w 3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58">
                  <a:moveTo>
                    <a:pt x="19" y="58"/>
                  </a:moveTo>
                  <a:lnTo>
                    <a:pt x="0" y="0"/>
                  </a:lnTo>
                  <a:lnTo>
                    <a:pt x="2" y="2"/>
                  </a:lnTo>
                  <a:lnTo>
                    <a:pt x="4" y="2"/>
                  </a:lnTo>
                  <a:lnTo>
                    <a:pt x="4" y="4"/>
                  </a:lnTo>
                  <a:lnTo>
                    <a:pt x="6" y="4"/>
                  </a:lnTo>
                  <a:lnTo>
                    <a:pt x="8" y="4"/>
                  </a:lnTo>
                  <a:lnTo>
                    <a:pt x="10" y="6"/>
                  </a:lnTo>
                  <a:lnTo>
                    <a:pt x="12" y="6"/>
                  </a:lnTo>
                  <a:lnTo>
                    <a:pt x="13" y="6"/>
                  </a:lnTo>
                  <a:lnTo>
                    <a:pt x="15" y="6"/>
                  </a:lnTo>
                  <a:lnTo>
                    <a:pt x="17" y="6"/>
                  </a:lnTo>
                  <a:lnTo>
                    <a:pt x="19" y="6"/>
                  </a:lnTo>
                  <a:lnTo>
                    <a:pt x="21" y="6"/>
                  </a:lnTo>
                  <a:lnTo>
                    <a:pt x="23" y="6"/>
                  </a:lnTo>
                  <a:lnTo>
                    <a:pt x="25" y="6"/>
                  </a:lnTo>
                  <a:lnTo>
                    <a:pt x="27" y="6"/>
                  </a:lnTo>
                  <a:lnTo>
                    <a:pt x="29" y="6"/>
                  </a:lnTo>
                  <a:lnTo>
                    <a:pt x="29" y="4"/>
                  </a:lnTo>
                  <a:lnTo>
                    <a:pt x="31" y="4"/>
                  </a:lnTo>
                  <a:lnTo>
                    <a:pt x="33" y="4"/>
                  </a:lnTo>
                  <a:lnTo>
                    <a:pt x="35" y="2"/>
                  </a:lnTo>
                  <a:lnTo>
                    <a:pt x="37" y="2"/>
                  </a:lnTo>
                  <a:lnTo>
                    <a:pt x="38" y="0"/>
                  </a:lnTo>
                  <a:lnTo>
                    <a:pt x="19" y="5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59" name="Rectangle 142">
              <a:extLst>
                <a:ext uri="{FF2B5EF4-FFF2-40B4-BE49-F238E27FC236}">
                  <a16:creationId xmlns:a16="http://schemas.microsoft.com/office/drawing/2014/main" id="{20E7BD9D-8A3D-AFAC-94ED-973AD19116A7}"/>
                </a:ext>
              </a:extLst>
            </p:cNvPr>
            <p:cNvSpPr>
              <a:spLocks noChangeArrowheads="1"/>
            </p:cNvSpPr>
            <p:nvPr/>
          </p:nvSpPr>
          <p:spPr bwMode="auto">
            <a:xfrm>
              <a:off x="3082" y="1700"/>
              <a:ext cx="6" cy="70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40060" name="Freeform 143">
              <a:extLst>
                <a:ext uri="{FF2B5EF4-FFF2-40B4-BE49-F238E27FC236}">
                  <a16:creationId xmlns:a16="http://schemas.microsoft.com/office/drawing/2014/main" id="{085AEA63-CBF9-009F-065C-80FE2D73BB87}"/>
                </a:ext>
              </a:extLst>
            </p:cNvPr>
            <p:cNvSpPr>
              <a:spLocks/>
            </p:cNvSpPr>
            <p:nvPr/>
          </p:nvSpPr>
          <p:spPr bwMode="auto">
            <a:xfrm>
              <a:off x="3067" y="1671"/>
              <a:ext cx="38" cy="58"/>
            </a:xfrm>
            <a:custGeom>
              <a:avLst/>
              <a:gdLst>
                <a:gd name="T0" fmla="*/ 19 w 38"/>
                <a:gd name="T1" fmla="*/ 0 h 58"/>
                <a:gd name="T2" fmla="*/ 0 w 38"/>
                <a:gd name="T3" fmla="*/ 58 h 58"/>
                <a:gd name="T4" fmla="*/ 0 w 38"/>
                <a:gd name="T5" fmla="*/ 58 h 58"/>
                <a:gd name="T6" fmla="*/ 2 w 38"/>
                <a:gd name="T7" fmla="*/ 56 h 58"/>
                <a:gd name="T8" fmla="*/ 2 w 38"/>
                <a:gd name="T9" fmla="*/ 56 h 58"/>
                <a:gd name="T10" fmla="*/ 4 w 38"/>
                <a:gd name="T11" fmla="*/ 56 h 58"/>
                <a:gd name="T12" fmla="*/ 4 w 38"/>
                <a:gd name="T13" fmla="*/ 54 h 58"/>
                <a:gd name="T14" fmla="*/ 6 w 38"/>
                <a:gd name="T15" fmla="*/ 54 h 58"/>
                <a:gd name="T16" fmla="*/ 8 w 38"/>
                <a:gd name="T17" fmla="*/ 54 h 58"/>
                <a:gd name="T18" fmla="*/ 8 w 38"/>
                <a:gd name="T19" fmla="*/ 54 h 58"/>
                <a:gd name="T20" fmla="*/ 10 w 38"/>
                <a:gd name="T21" fmla="*/ 52 h 58"/>
                <a:gd name="T22" fmla="*/ 12 w 38"/>
                <a:gd name="T23" fmla="*/ 52 h 58"/>
                <a:gd name="T24" fmla="*/ 12 w 38"/>
                <a:gd name="T25" fmla="*/ 52 h 58"/>
                <a:gd name="T26" fmla="*/ 13 w 38"/>
                <a:gd name="T27" fmla="*/ 52 h 58"/>
                <a:gd name="T28" fmla="*/ 13 w 38"/>
                <a:gd name="T29" fmla="*/ 52 h 58"/>
                <a:gd name="T30" fmla="*/ 15 w 38"/>
                <a:gd name="T31" fmla="*/ 52 h 58"/>
                <a:gd name="T32" fmla="*/ 17 w 38"/>
                <a:gd name="T33" fmla="*/ 52 h 58"/>
                <a:gd name="T34" fmla="*/ 17 w 38"/>
                <a:gd name="T35" fmla="*/ 52 h 58"/>
                <a:gd name="T36" fmla="*/ 19 w 38"/>
                <a:gd name="T37" fmla="*/ 52 h 58"/>
                <a:gd name="T38" fmla="*/ 19 w 38"/>
                <a:gd name="T39" fmla="*/ 52 h 58"/>
                <a:gd name="T40" fmla="*/ 21 w 38"/>
                <a:gd name="T41" fmla="*/ 52 h 58"/>
                <a:gd name="T42" fmla="*/ 23 w 38"/>
                <a:gd name="T43" fmla="*/ 52 h 58"/>
                <a:gd name="T44" fmla="*/ 23 w 38"/>
                <a:gd name="T45" fmla="*/ 52 h 58"/>
                <a:gd name="T46" fmla="*/ 25 w 38"/>
                <a:gd name="T47" fmla="*/ 52 h 58"/>
                <a:gd name="T48" fmla="*/ 25 w 38"/>
                <a:gd name="T49" fmla="*/ 52 h 58"/>
                <a:gd name="T50" fmla="*/ 27 w 38"/>
                <a:gd name="T51" fmla="*/ 52 h 58"/>
                <a:gd name="T52" fmla="*/ 29 w 38"/>
                <a:gd name="T53" fmla="*/ 52 h 58"/>
                <a:gd name="T54" fmla="*/ 29 w 38"/>
                <a:gd name="T55" fmla="*/ 54 h 58"/>
                <a:gd name="T56" fmla="*/ 31 w 38"/>
                <a:gd name="T57" fmla="*/ 54 h 58"/>
                <a:gd name="T58" fmla="*/ 33 w 38"/>
                <a:gd name="T59" fmla="*/ 54 h 58"/>
                <a:gd name="T60" fmla="*/ 33 w 38"/>
                <a:gd name="T61" fmla="*/ 54 h 58"/>
                <a:gd name="T62" fmla="*/ 35 w 38"/>
                <a:gd name="T63" fmla="*/ 56 h 58"/>
                <a:gd name="T64" fmla="*/ 35 w 38"/>
                <a:gd name="T65" fmla="*/ 56 h 58"/>
                <a:gd name="T66" fmla="*/ 37 w 38"/>
                <a:gd name="T67" fmla="*/ 56 h 58"/>
                <a:gd name="T68" fmla="*/ 38 w 38"/>
                <a:gd name="T69" fmla="*/ 58 h 58"/>
                <a:gd name="T70" fmla="*/ 19 w 38"/>
                <a:gd name="T71" fmla="*/ 0 h 58"/>
                <a:gd name="T72" fmla="*/ 19 w 3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58"/>
                <a:gd name="T113" fmla="*/ 38 w 3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58">
                  <a:moveTo>
                    <a:pt x="19" y="0"/>
                  </a:moveTo>
                  <a:lnTo>
                    <a:pt x="0" y="58"/>
                  </a:lnTo>
                  <a:lnTo>
                    <a:pt x="2" y="56"/>
                  </a:lnTo>
                  <a:lnTo>
                    <a:pt x="4" y="56"/>
                  </a:lnTo>
                  <a:lnTo>
                    <a:pt x="4" y="54"/>
                  </a:lnTo>
                  <a:lnTo>
                    <a:pt x="6" y="54"/>
                  </a:lnTo>
                  <a:lnTo>
                    <a:pt x="8" y="54"/>
                  </a:lnTo>
                  <a:lnTo>
                    <a:pt x="10" y="52"/>
                  </a:lnTo>
                  <a:lnTo>
                    <a:pt x="12" y="52"/>
                  </a:lnTo>
                  <a:lnTo>
                    <a:pt x="13" y="52"/>
                  </a:lnTo>
                  <a:lnTo>
                    <a:pt x="15" y="52"/>
                  </a:lnTo>
                  <a:lnTo>
                    <a:pt x="17" y="52"/>
                  </a:lnTo>
                  <a:lnTo>
                    <a:pt x="19" y="52"/>
                  </a:lnTo>
                  <a:lnTo>
                    <a:pt x="21" y="52"/>
                  </a:lnTo>
                  <a:lnTo>
                    <a:pt x="23" y="52"/>
                  </a:lnTo>
                  <a:lnTo>
                    <a:pt x="25" y="52"/>
                  </a:lnTo>
                  <a:lnTo>
                    <a:pt x="27" y="52"/>
                  </a:lnTo>
                  <a:lnTo>
                    <a:pt x="29" y="52"/>
                  </a:lnTo>
                  <a:lnTo>
                    <a:pt x="29" y="54"/>
                  </a:lnTo>
                  <a:lnTo>
                    <a:pt x="31" y="54"/>
                  </a:lnTo>
                  <a:lnTo>
                    <a:pt x="33" y="54"/>
                  </a:lnTo>
                  <a:lnTo>
                    <a:pt x="35" y="56"/>
                  </a:lnTo>
                  <a:lnTo>
                    <a:pt x="37" y="56"/>
                  </a:lnTo>
                  <a:lnTo>
                    <a:pt x="38" y="58"/>
                  </a:lnTo>
                  <a:lnTo>
                    <a:pt x="19"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61" name="Rectangle 144">
              <a:extLst>
                <a:ext uri="{FF2B5EF4-FFF2-40B4-BE49-F238E27FC236}">
                  <a16:creationId xmlns:a16="http://schemas.microsoft.com/office/drawing/2014/main" id="{5A0DC94A-A44A-6848-ECA7-AB46A81FED17}"/>
                </a:ext>
              </a:extLst>
            </p:cNvPr>
            <p:cNvSpPr>
              <a:spLocks noChangeArrowheads="1"/>
            </p:cNvSpPr>
            <p:nvPr/>
          </p:nvSpPr>
          <p:spPr bwMode="auto">
            <a:xfrm>
              <a:off x="2520" y="2076"/>
              <a:ext cx="12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a:solidFill>
                    <a:srgbClr val="1F1A17"/>
                  </a:solidFill>
                  <a:latin typeface="Arial" panose="020B0604020202020204" pitchFamily="34" charset="0"/>
                </a:rPr>
                <a:t>M</a:t>
              </a:r>
              <a:endParaRPr lang="en-US" altLang="en-US" sz="1800">
                <a:latin typeface="Arial" panose="020B0604020202020204" pitchFamily="34" charset="0"/>
              </a:endParaRPr>
            </a:p>
          </p:txBody>
        </p:sp>
        <p:sp>
          <p:nvSpPr>
            <p:cNvPr id="40062" name="Rectangle 145">
              <a:extLst>
                <a:ext uri="{FF2B5EF4-FFF2-40B4-BE49-F238E27FC236}">
                  <a16:creationId xmlns:a16="http://schemas.microsoft.com/office/drawing/2014/main" id="{8A5B2750-A397-5E7E-40C9-E71EEE6E23D4}"/>
                </a:ext>
              </a:extLst>
            </p:cNvPr>
            <p:cNvSpPr>
              <a:spLocks noChangeArrowheads="1"/>
            </p:cNvSpPr>
            <p:nvPr/>
          </p:nvSpPr>
          <p:spPr bwMode="auto">
            <a:xfrm>
              <a:off x="2641" y="2170"/>
              <a:ext cx="3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800" b="1" i="1">
                  <a:solidFill>
                    <a:srgbClr val="1F1A17"/>
                  </a:solidFill>
                  <a:latin typeface="Times New Roman" panose="02020603050405020304" pitchFamily="18" charset="0"/>
                </a:rPr>
                <a:t>a</a:t>
              </a:r>
              <a:endParaRPr lang="en-US" altLang="en-US" sz="1800">
                <a:latin typeface="Arial" panose="020B0604020202020204" pitchFamily="34" charset="0"/>
              </a:endParaRPr>
            </a:p>
          </p:txBody>
        </p:sp>
        <p:sp>
          <p:nvSpPr>
            <p:cNvPr id="40063" name="Rectangle 146">
              <a:extLst>
                <a:ext uri="{FF2B5EF4-FFF2-40B4-BE49-F238E27FC236}">
                  <a16:creationId xmlns:a16="http://schemas.microsoft.com/office/drawing/2014/main" id="{29BAEBE0-7BA4-23AD-D949-00EF38C85577}"/>
                </a:ext>
              </a:extLst>
            </p:cNvPr>
            <p:cNvSpPr>
              <a:spLocks noChangeArrowheads="1"/>
            </p:cNvSpPr>
            <p:nvPr/>
          </p:nvSpPr>
          <p:spPr bwMode="auto">
            <a:xfrm>
              <a:off x="2902" y="2312"/>
              <a:ext cx="12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a:solidFill>
                    <a:srgbClr val="1F1A17"/>
                  </a:solidFill>
                  <a:latin typeface="Arial" panose="020B0604020202020204" pitchFamily="34" charset="0"/>
                </a:rPr>
                <a:t>M</a:t>
              </a:r>
              <a:endParaRPr lang="en-US" altLang="en-US" sz="1800">
                <a:latin typeface="Arial" panose="020B0604020202020204" pitchFamily="34" charset="0"/>
              </a:endParaRPr>
            </a:p>
          </p:txBody>
        </p:sp>
        <p:sp>
          <p:nvSpPr>
            <p:cNvPr id="40064" name="Rectangle 147">
              <a:extLst>
                <a:ext uri="{FF2B5EF4-FFF2-40B4-BE49-F238E27FC236}">
                  <a16:creationId xmlns:a16="http://schemas.microsoft.com/office/drawing/2014/main" id="{6259B049-97C8-F5ED-CDCA-E80C5E4202C2}"/>
                </a:ext>
              </a:extLst>
            </p:cNvPr>
            <p:cNvSpPr>
              <a:spLocks noChangeArrowheads="1"/>
            </p:cNvSpPr>
            <p:nvPr/>
          </p:nvSpPr>
          <p:spPr bwMode="auto">
            <a:xfrm>
              <a:off x="3023" y="2408"/>
              <a:ext cx="4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800" b="1" i="1">
                  <a:solidFill>
                    <a:srgbClr val="1F1A17"/>
                  </a:solidFill>
                  <a:latin typeface="Times New Roman" panose="02020603050405020304" pitchFamily="18" charset="0"/>
                </a:rPr>
                <a:t>O</a:t>
              </a:r>
              <a:endParaRPr lang="en-US" altLang="en-US" sz="1800">
                <a:latin typeface="Arial" panose="020B0604020202020204" pitchFamily="34" charset="0"/>
              </a:endParaRPr>
            </a:p>
          </p:txBody>
        </p:sp>
        <p:sp>
          <p:nvSpPr>
            <p:cNvPr id="40065" name="Rectangle 148">
              <a:extLst>
                <a:ext uri="{FF2B5EF4-FFF2-40B4-BE49-F238E27FC236}">
                  <a16:creationId xmlns:a16="http://schemas.microsoft.com/office/drawing/2014/main" id="{EB232941-670D-8AA3-3A53-CA4D3523197C}"/>
                </a:ext>
              </a:extLst>
            </p:cNvPr>
            <p:cNvSpPr>
              <a:spLocks noChangeArrowheads="1"/>
            </p:cNvSpPr>
            <p:nvPr/>
          </p:nvSpPr>
          <p:spPr bwMode="auto">
            <a:xfrm>
              <a:off x="2232" y="2319"/>
              <a:ext cx="5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b="1" i="1">
                  <a:solidFill>
                    <a:srgbClr val="1F1A17"/>
                  </a:solidFill>
                  <a:latin typeface="Times New Roman" panose="02020603050405020304" pitchFamily="18" charset="0"/>
                </a:rPr>
                <a:t>z</a:t>
              </a:r>
              <a:endParaRPr lang="en-US" altLang="en-US" sz="1800">
                <a:latin typeface="Arial" panose="020B0604020202020204" pitchFamily="34" charset="0"/>
              </a:endParaRPr>
            </a:p>
          </p:txBody>
        </p:sp>
        <p:sp>
          <p:nvSpPr>
            <p:cNvPr id="40066" name="Rectangle 149">
              <a:extLst>
                <a:ext uri="{FF2B5EF4-FFF2-40B4-BE49-F238E27FC236}">
                  <a16:creationId xmlns:a16="http://schemas.microsoft.com/office/drawing/2014/main" id="{41CCBB33-47B3-51CB-7321-2003E50DE31B}"/>
                </a:ext>
              </a:extLst>
            </p:cNvPr>
            <p:cNvSpPr>
              <a:spLocks noChangeArrowheads="1"/>
            </p:cNvSpPr>
            <p:nvPr/>
          </p:nvSpPr>
          <p:spPr bwMode="auto">
            <a:xfrm>
              <a:off x="2288" y="2410"/>
              <a:ext cx="3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900" b="1" i="1">
                  <a:solidFill>
                    <a:srgbClr val="1F1A17"/>
                  </a:solidFill>
                  <a:latin typeface="Times New Roman" panose="02020603050405020304" pitchFamily="18" charset="0"/>
                </a:rPr>
                <a:t>a</a:t>
              </a:r>
              <a:endParaRPr lang="en-US" altLang="en-US" sz="1800">
                <a:latin typeface="Arial" panose="020B0604020202020204" pitchFamily="34" charset="0"/>
              </a:endParaRPr>
            </a:p>
          </p:txBody>
        </p:sp>
        <p:sp>
          <p:nvSpPr>
            <p:cNvPr id="40067" name="Rectangle 150">
              <a:extLst>
                <a:ext uri="{FF2B5EF4-FFF2-40B4-BE49-F238E27FC236}">
                  <a16:creationId xmlns:a16="http://schemas.microsoft.com/office/drawing/2014/main" id="{58F101A6-D5F0-0750-EFA6-59564D46E184}"/>
                </a:ext>
              </a:extLst>
            </p:cNvPr>
            <p:cNvSpPr>
              <a:spLocks noChangeArrowheads="1"/>
            </p:cNvSpPr>
            <p:nvPr/>
          </p:nvSpPr>
          <p:spPr bwMode="auto">
            <a:xfrm>
              <a:off x="2716" y="2557"/>
              <a:ext cx="56"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b="1" i="1">
                  <a:solidFill>
                    <a:srgbClr val="1F1A17"/>
                  </a:solidFill>
                  <a:latin typeface="Times New Roman" panose="02020603050405020304" pitchFamily="18" charset="0"/>
                </a:rPr>
                <a:t>z</a:t>
              </a:r>
              <a:endParaRPr lang="en-US" altLang="en-US" sz="1800">
                <a:latin typeface="Arial" panose="020B0604020202020204" pitchFamily="34" charset="0"/>
              </a:endParaRPr>
            </a:p>
          </p:txBody>
        </p:sp>
        <p:sp>
          <p:nvSpPr>
            <p:cNvPr id="40068" name="Freeform 151">
              <a:extLst>
                <a:ext uri="{FF2B5EF4-FFF2-40B4-BE49-F238E27FC236}">
                  <a16:creationId xmlns:a16="http://schemas.microsoft.com/office/drawing/2014/main" id="{2D350B79-8AEA-0FF8-4C9B-470CFF4BAFC1}"/>
                </a:ext>
              </a:extLst>
            </p:cNvPr>
            <p:cNvSpPr>
              <a:spLocks/>
            </p:cNvSpPr>
            <p:nvPr/>
          </p:nvSpPr>
          <p:spPr bwMode="auto">
            <a:xfrm>
              <a:off x="2969" y="2500"/>
              <a:ext cx="58" cy="77"/>
            </a:xfrm>
            <a:custGeom>
              <a:avLst/>
              <a:gdLst>
                <a:gd name="T0" fmla="*/ 58 w 58"/>
                <a:gd name="T1" fmla="*/ 0 h 77"/>
                <a:gd name="T2" fmla="*/ 17 w 58"/>
                <a:gd name="T3" fmla="*/ 48 h 77"/>
                <a:gd name="T4" fmla="*/ 21 w 58"/>
                <a:gd name="T5" fmla="*/ 50 h 77"/>
                <a:gd name="T6" fmla="*/ 25 w 58"/>
                <a:gd name="T7" fmla="*/ 52 h 77"/>
                <a:gd name="T8" fmla="*/ 27 w 58"/>
                <a:gd name="T9" fmla="*/ 56 h 77"/>
                <a:gd name="T10" fmla="*/ 29 w 58"/>
                <a:gd name="T11" fmla="*/ 62 h 77"/>
                <a:gd name="T12" fmla="*/ 31 w 58"/>
                <a:gd name="T13" fmla="*/ 68 h 77"/>
                <a:gd name="T14" fmla="*/ 31 w 58"/>
                <a:gd name="T15" fmla="*/ 71 h 77"/>
                <a:gd name="T16" fmla="*/ 33 w 58"/>
                <a:gd name="T17" fmla="*/ 73 h 77"/>
                <a:gd name="T18" fmla="*/ 35 w 58"/>
                <a:gd name="T19" fmla="*/ 73 h 77"/>
                <a:gd name="T20" fmla="*/ 37 w 58"/>
                <a:gd name="T21" fmla="*/ 73 h 77"/>
                <a:gd name="T22" fmla="*/ 37 w 58"/>
                <a:gd name="T23" fmla="*/ 71 h 77"/>
                <a:gd name="T24" fmla="*/ 39 w 58"/>
                <a:gd name="T25" fmla="*/ 71 h 77"/>
                <a:gd name="T26" fmla="*/ 39 w 58"/>
                <a:gd name="T27" fmla="*/ 69 h 77"/>
                <a:gd name="T28" fmla="*/ 39 w 58"/>
                <a:gd name="T29" fmla="*/ 68 h 77"/>
                <a:gd name="T30" fmla="*/ 37 w 58"/>
                <a:gd name="T31" fmla="*/ 66 h 77"/>
                <a:gd name="T32" fmla="*/ 37 w 58"/>
                <a:gd name="T33" fmla="*/ 64 h 77"/>
                <a:gd name="T34" fmla="*/ 37 w 58"/>
                <a:gd name="T35" fmla="*/ 62 h 77"/>
                <a:gd name="T36" fmla="*/ 37 w 58"/>
                <a:gd name="T37" fmla="*/ 58 h 77"/>
                <a:gd name="T38" fmla="*/ 39 w 58"/>
                <a:gd name="T39" fmla="*/ 56 h 77"/>
                <a:gd name="T40" fmla="*/ 42 w 58"/>
                <a:gd name="T41" fmla="*/ 52 h 77"/>
                <a:gd name="T42" fmla="*/ 44 w 58"/>
                <a:gd name="T43" fmla="*/ 52 h 77"/>
                <a:gd name="T44" fmla="*/ 48 w 58"/>
                <a:gd name="T45" fmla="*/ 52 h 77"/>
                <a:gd name="T46" fmla="*/ 50 w 58"/>
                <a:gd name="T47" fmla="*/ 54 h 77"/>
                <a:gd name="T48" fmla="*/ 52 w 58"/>
                <a:gd name="T49" fmla="*/ 58 h 77"/>
                <a:gd name="T50" fmla="*/ 52 w 58"/>
                <a:gd name="T51" fmla="*/ 62 h 77"/>
                <a:gd name="T52" fmla="*/ 52 w 58"/>
                <a:gd name="T53" fmla="*/ 66 h 77"/>
                <a:gd name="T54" fmla="*/ 48 w 58"/>
                <a:gd name="T55" fmla="*/ 71 h 77"/>
                <a:gd name="T56" fmla="*/ 41 w 58"/>
                <a:gd name="T57" fmla="*/ 75 h 77"/>
                <a:gd name="T58" fmla="*/ 35 w 58"/>
                <a:gd name="T59" fmla="*/ 77 h 77"/>
                <a:gd name="T60" fmla="*/ 25 w 58"/>
                <a:gd name="T61" fmla="*/ 75 h 77"/>
                <a:gd name="T62" fmla="*/ 16 w 58"/>
                <a:gd name="T63" fmla="*/ 68 h 77"/>
                <a:gd name="T64" fmla="*/ 14 w 58"/>
                <a:gd name="T65" fmla="*/ 66 h 77"/>
                <a:gd name="T66" fmla="*/ 10 w 58"/>
                <a:gd name="T67" fmla="*/ 64 h 77"/>
                <a:gd name="T68" fmla="*/ 10 w 58"/>
                <a:gd name="T69" fmla="*/ 64 h 77"/>
                <a:gd name="T70" fmla="*/ 8 w 58"/>
                <a:gd name="T71" fmla="*/ 64 h 77"/>
                <a:gd name="T72" fmla="*/ 6 w 58"/>
                <a:gd name="T73" fmla="*/ 64 h 77"/>
                <a:gd name="T74" fmla="*/ 4 w 58"/>
                <a:gd name="T75" fmla="*/ 64 h 77"/>
                <a:gd name="T76" fmla="*/ 0 w 58"/>
                <a:gd name="T77" fmla="*/ 64 h 77"/>
                <a:gd name="T78" fmla="*/ 41 w 58"/>
                <a:gd name="T79" fmla="*/ 16 h 77"/>
                <a:gd name="T80" fmla="*/ 25 w 58"/>
                <a:gd name="T81" fmla="*/ 16 h 77"/>
                <a:gd name="T82" fmla="*/ 19 w 58"/>
                <a:gd name="T83" fmla="*/ 16 h 77"/>
                <a:gd name="T84" fmla="*/ 16 w 58"/>
                <a:gd name="T85" fmla="*/ 18 h 77"/>
                <a:gd name="T86" fmla="*/ 14 w 58"/>
                <a:gd name="T87" fmla="*/ 20 h 77"/>
                <a:gd name="T88" fmla="*/ 12 w 58"/>
                <a:gd name="T89" fmla="*/ 23 h 77"/>
                <a:gd name="T90" fmla="*/ 8 w 58"/>
                <a:gd name="T91" fmla="*/ 23 h 77"/>
                <a:gd name="T92" fmla="*/ 14 w 58"/>
                <a:gd name="T93" fmla="*/ 0 h 77"/>
                <a:gd name="T94" fmla="*/ 58 w 58"/>
                <a:gd name="T95" fmla="*/ 0 h 7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8"/>
                <a:gd name="T145" fmla="*/ 0 h 77"/>
                <a:gd name="T146" fmla="*/ 58 w 58"/>
                <a:gd name="T147" fmla="*/ 77 h 7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8" h="77">
                  <a:moveTo>
                    <a:pt x="58" y="0"/>
                  </a:moveTo>
                  <a:lnTo>
                    <a:pt x="17" y="48"/>
                  </a:lnTo>
                  <a:lnTo>
                    <a:pt x="21" y="50"/>
                  </a:lnTo>
                  <a:lnTo>
                    <a:pt x="25" y="52"/>
                  </a:lnTo>
                  <a:lnTo>
                    <a:pt x="27" y="56"/>
                  </a:lnTo>
                  <a:lnTo>
                    <a:pt x="29" y="62"/>
                  </a:lnTo>
                  <a:lnTo>
                    <a:pt x="31" y="68"/>
                  </a:lnTo>
                  <a:lnTo>
                    <a:pt x="31" y="71"/>
                  </a:lnTo>
                  <a:lnTo>
                    <a:pt x="33" y="73"/>
                  </a:lnTo>
                  <a:lnTo>
                    <a:pt x="35" y="73"/>
                  </a:lnTo>
                  <a:lnTo>
                    <a:pt x="37" y="73"/>
                  </a:lnTo>
                  <a:lnTo>
                    <a:pt x="37" y="71"/>
                  </a:lnTo>
                  <a:lnTo>
                    <a:pt x="39" y="71"/>
                  </a:lnTo>
                  <a:lnTo>
                    <a:pt x="39" y="69"/>
                  </a:lnTo>
                  <a:lnTo>
                    <a:pt x="39" y="68"/>
                  </a:lnTo>
                  <a:lnTo>
                    <a:pt x="37" y="66"/>
                  </a:lnTo>
                  <a:lnTo>
                    <a:pt x="37" y="64"/>
                  </a:lnTo>
                  <a:lnTo>
                    <a:pt x="37" y="62"/>
                  </a:lnTo>
                  <a:lnTo>
                    <a:pt x="37" y="58"/>
                  </a:lnTo>
                  <a:lnTo>
                    <a:pt x="39" y="56"/>
                  </a:lnTo>
                  <a:lnTo>
                    <a:pt x="42" y="52"/>
                  </a:lnTo>
                  <a:lnTo>
                    <a:pt x="44" y="52"/>
                  </a:lnTo>
                  <a:lnTo>
                    <a:pt x="48" y="52"/>
                  </a:lnTo>
                  <a:lnTo>
                    <a:pt x="50" y="54"/>
                  </a:lnTo>
                  <a:lnTo>
                    <a:pt x="52" y="58"/>
                  </a:lnTo>
                  <a:lnTo>
                    <a:pt x="52" y="62"/>
                  </a:lnTo>
                  <a:lnTo>
                    <a:pt x="52" y="66"/>
                  </a:lnTo>
                  <a:lnTo>
                    <a:pt x="48" y="71"/>
                  </a:lnTo>
                  <a:lnTo>
                    <a:pt x="41" y="75"/>
                  </a:lnTo>
                  <a:lnTo>
                    <a:pt x="35" y="77"/>
                  </a:lnTo>
                  <a:lnTo>
                    <a:pt x="25" y="75"/>
                  </a:lnTo>
                  <a:lnTo>
                    <a:pt x="16" y="68"/>
                  </a:lnTo>
                  <a:lnTo>
                    <a:pt x="14" y="66"/>
                  </a:lnTo>
                  <a:lnTo>
                    <a:pt x="10" y="64"/>
                  </a:lnTo>
                  <a:lnTo>
                    <a:pt x="8" y="64"/>
                  </a:lnTo>
                  <a:lnTo>
                    <a:pt x="6" y="64"/>
                  </a:lnTo>
                  <a:lnTo>
                    <a:pt x="4" y="64"/>
                  </a:lnTo>
                  <a:lnTo>
                    <a:pt x="0" y="64"/>
                  </a:lnTo>
                  <a:lnTo>
                    <a:pt x="41" y="16"/>
                  </a:lnTo>
                  <a:lnTo>
                    <a:pt x="25" y="16"/>
                  </a:lnTo>
                  <a:lnTo>
                    <a:pt x="19" y="16"/>
                  </a:lnTo>
                  <a:lnTo>
                    <a:pt x="16" y="18"/>
                  </a:lnTo>
                  <a:lnTo>
                    <a:pt x="14" y="20"/>
                  </a:lnTo>
                  <a:lnTo>
                    <a:pt x="12" y="23"/>
                  </a:lnTo>
                  <a:lnTo>
                    <a:pt x="8" y="23"/>
                  </a:lnTo>
                  <a:lnTo>
                    <a:pt x="14" y="0"/>
                  </a:lnTo>
                  <a:lnTo>
                    <a:pt x="5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69" name="Freeform 152">
              <a:extLst>
                <a:ext uri="{FF2B5EF4-FFF2-40B4-BE49-F238E27FC236}">
                  <a16:creationId xmlns:a16="http://schemas.microsoft.com/office/drawing/2014/main" id="{5E33DB66-AD0A-4821-2325-0532D4ECD722}"/>
                </a:ext>
              </a:extLst>
            </p:cNvPr>
            <p:cNvSpPr>
              <a:spLocks noEditPoints="1"/>
            </p:cNvSpPr>
            <p:nvPr/>
          </p:nvSpPr>
          <p:spPr bwMode="auto">
            <a:xfrm>
              <a:off x="3031" y="2545"/>
              <a:ext cx="30" cy="49"/>
            </a:xfrm>
            <a:custGeom>
              <a:avLst/>
              <a:gdLst>
                <a:gd name="T0" fmla="*/ 21 w 30"/>
                <a:gd name="T1" fmla="*/ 0 h 49"/>
                <a:gd name="T2" fmla="*/ 23 w 30"/>
                <a:gd name="T3" fmla="*/ 0 h 49"/>
                <a:gd name="T4" fmla="*/ 26 w 30"/>
                <a:gd name="T5" fmla="*/ 1 h 49"/>
                <a:gd name="T6" fmla="*/ 28 w 30"/>
                <a:gd name="T7" fmla="*/ 3 h 49"/>
                <a:gd name="T8" fmla="*/ 30 w 30"/>
                <a:gd name="T9" fmla="*/ 7 h 49"/>
                <a:gd name="T10" fmla="*/ 30 w 30"/>
                <a:gd name="T11" fmla="*/ 9 h 49"/>
                <a:gd name="T12" fmla="*/ 30 w 30"/>
                <a:gd name="T13" fmla="*/ 13 h 49"/>
                <a:gd name="T14" fmla="*/ 30 w 30"/>
                <a:gd name="T15" fmla="*/ 19 h 49"/>
                <a:gd name="T16" fmla="*/ 28 w 30"/>
                <a:gd name="T17" fmla="*/ 24 h 49"/>
                <a:gd name="T18" fmla="*/ 28 w 30"/>
                <a:gd name="T19" fmla="*/ 30 h 49"/>
                <a:gd name="T20" fmla="*/ 25 w 30"/>
                <a:gd name="T21" fmla="*/ 36 h 49"/>
                <a:gd name="T22" fmla="*/ 23 w 30"/>
                <a:gd name="T23" fmla="*/ 40 h 49"/>
                <a:gd name="T24" fmla="*/ 19 w 30"/>
                <a:gd name="T25" fmla="*/ 44 h 49"/>
                <a:gd name="T26" fmla="*/ 17 w 30"/>
                <a:gd name="T27" fmla="*/ 46 h 49"/>
                <a:gd name="T28" fmla="*/ 15 w 30"/>
                <a:gd name="T29" fmla="*/ 48 h 49"/>
                <a:gd name="T30" fmla="*/ 11 w 30"/>
                <a:gd name="T31" fmla="*/ 49 h 49"/>
                <a:gd name="T32" fmla="*/ 9 w 30"/>
                <a:gd name="T33" fmla="*/ 49 h 49"/>
                <a:gd name="T34" fmla="*/ 5 w 30"/>
                <a:gd name="T35" fmla="*/ 49 h 49"/>
                <a:gd name="T36" fmla="*/ 3 w 30"/>
                <a:gd name="T37" fmla="*/ 48 h 49"/>
                <a:gd name="T38" fmla="*/ 2 w 30"/>
                <a:gd name="T39" fmla="*/ 46 h 49"/>
                <a:gd name="T40" fmla="*/ 0 w 30"/>
                <a:gd name="T41" fmla="*/ 42 h 49"/>
                <a:gd name="T42" fmla="*/ 0 w 30"/>
                <a:gd name="T43" fmla="*/ 40 h 49"/>
                <a:gd name="T44" fmla="*/ 0 w 30"/>
                <a:gd name="T45" fmla="*/ 36 h 49"/>
                <a:gd name="T46" fmla="*/ 0 w 30"/>
                <a:gd name="T47" fmla="*/ 26 h 49"/>
                <a:gd name="T48" fmla="*/ 2 w 30"/>
                <a:gd name="T49" fmla="*/ 19 h 49"/>
                <a:gd name="T50" fmla="*/ 5 w 30"/>
                <a:gd name="T51" fmla="*/ 13 h 49"/>
                <a:gd name="T52" fmla="*/ 7 w 30"/>
                <a:gd name="T53" fmla="*/ 7 h 49"/>
                <a:gd name="T54" fmla="*/ 11 w 30"/>
                <a:gd name="T55" fmla="*/ 3 h 49"/>
                <a:gd name="T56" fmla="*/ 15 w 30"/>
                <a:gd name="T57" fmla="*/ 1 h 49"/>
                <a:gd name="T58" fmla="*/ 17 w 30"/>
                <a:gd name="T59" fmla="*/ 0 h 49"/>
                <a:gd name="T60" fmla="*/ 21 w 30"/>
                <a:gd name="T61" fmla="*/ 0 h 49"/>
                <a:gd name="T62" fmla="*/ 21 w 30"/>
                <a:gd name="T63" fmla="*/ 1 h 49"/>
                <a:gd name="T64" fmla="*/ 19 w 30"/>
                <a:gd name="T65" fmla="*/ 1 h 49"/>
                <a:gd name="T66" fmla="*/ 19 w 30"/>
                <a:gd name="T67" fmla="*/ 1 h 49"/>
                <a:gd name="T68" fmla="*/ 19 w 30"/>
                <a:gd name="T69" fmla="*/ 3 h 49"/>
                <a:gd name="T70" fmla="*/ 17 w 30"/>
                <a:gd name="T71" fmla="*/ 3 h 49"/>
                <a:gd name="T72" fmla="*/ 17 w 30"/>
                <a:gd name="T73" fmla="*/ 5 h 49"/>
                <a:gd name="T74" fmla="*/ 15 w 30"/>
                <a:gd name="T75" fmla="*/ 9 h 49"/>
                <a:gd name="T76" fmla="*/ 13 w 30"/>
                <a:gd name="T77" fmla="*/ 17 h 49"/>
                <a:gd name="T78" fmla="*/ 9 w 30"/>
                <a:gd name="T79" fmla="*/ 26 h 49"/>
                <a:gd name="T80" fmla="*/ 7 w 30"/>
                <a:gd name="T81" fmla="*/ 34 h 49"/>
                <a:gd name="T82" fmla="*/ 7 w 30"/>
                <a:gd name="T83" fmla="*/ 38 h 49"/>
                <a:gd name="T84" fmla="*/ 5 w 30"/>
                <a:gd name="T85" fmla="*/ 40 h 49"/>
                <a:gd name="T86" fmla="*/ 5 w 30"/>
                <a:gd name="T87" fmla="*/ 44 h 49"/>
                <a:gd name="T88" fmla="*/ 5 w 30"/>
                <a:gd name="T89" fmla="*/ 44 h 49"/>
                <a:gd name="T90" fmla="*/ 7 w 30"/>
                <a:gd name="T91" fmla="*/ 46 h 49"/>
                <a:gd name="T92" fmla="*/ 7 w 30"/>
                <a:gd name="T93" fmla="*/ 46 h 49"/>
                <a:gd name="T94" fmla="*/ 9 w 30"/>
                <a:gd name="T95" fmla="*/ 48 h 49"/>
                <a:gd name="T96" fmla="*/ 11 w 30"/>
                <a:gd name="T97" fmla="*/ 46 h 49"/>
                <a:gd name="T98" fmla="*/ 11 w 30"/>
                <a:gd name="T99" fmla="*/ 46 h 49"/>
                <a:gd name="T100" fmla="*/ 13 w 30"/>
                <a:gd name="T101" fmla="*/ 44 h 49"/>
                <a:gd name="T102" fmla="*/ 15 w 30"/>
                <a:gd name="T103" fmla="*/ 40 h 49"/>
                <a:gd name="T104" fmla="*/ 17 w 30"/>
                <a:gd name="T105" fmla="*/ 30 h 49"/>
                <a:gd name="T106" fmla="*/ 23 w 30"/>
                <a:gd name="T107" fmla="*/ 17 h 49"/>
                <a:gd name="T108" fmla="*/ 23 w 30"/>
                <a:gd name="T109" fmla="*/ 11 h 49"/>
                <a:gd name="T110" fmla="*/ 25 w 30"/>
                <a:gd name="T111" fmla="*/ 5 h 49"/>
                <a:gd name="T112" fmla="*/ 23 w 30"/>
                <a:gd name="T113" fmla="*/ 3 h 49"/>
                <a:gd name="T114" fmla="*/ 23 w 30"/>
                <a:gd name="T115" fmla="*/ 3 h 49"/>
                <a:gd name="T116" fmla="*/ 23 w 30"/>
                <a:gd name="T117" fmla="*/ 1 h 49"/>
                <a:gd name="T118" fmla="*/ 21 w 30"/>
                <a:gd name="T119" fmla="*/ 1 h 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
                <a:gd name="T181" fmla="*/ 0 h 49"/>
                <a:gd name="T182" fmla="*/ 30 w 30"/>
                <a:gd name="T183" fmla="*/ 49 h 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 h="49">
                  <a:moveTo>
                    <a:pt x="21" y="0"/>
                  </a:moveTo>
                  <a:lnTo>
                    <a:pt x="23" y="0"/>
                  </a:lnTo>
                  <a:lnTo>
                    <a:pt x="26" y="1"/>
                  </a:lnTo>
                  <a:lnTo>
                    <a:pt x="28" y="3"/>
                  </a:lnTo>
                  <a:lnTo>
                    <a:pt x="30" y="7"/>
                  </a:lnTo>
                  <a:lnTo>
                    <a:pt x="30" y="9"/>
                  </a:lnTo>
                  <a:lnTo>
                    <a:pt x="30" y="13"/>
                  </a:lnTo>
                  <a:lnTo>
                    <a:pt x="30" y="19"/>
                  </a:lnTo>
                  <a:lnTo>
                    <a:pt x="28" y="24"/>
                  </a:lnTo>
                  <a:lnTo>
                    <a:pt x="28" y="30"/>
                  </a:lnTo>
                  <a:lnTo>
                    <a:pt x="25" y="36"/>
                  </a:lnTo>
                  <a:lnTo>
                    <a:pt x="23" y="40"/>
                  </a:lnTo>
                  <a:lnTo>
                    <a:pt x="19" y="44"/>
                  </a:lnTo>
                  <a:lnTo>
                    <a:pt x="17" y="46"/>
                  </a:lnTo>
                  <a:lnTo>
                    <a:pt x="15" y="48"/>
                  </a:lnTo>
                  <a:lnTo>
                    <a:pt x="11" y="49"/>
                  </a:lnTo>
                  <a:lnTo>
                    <a:pt x="9" y="49"/>
                  </a:lnTo>
                  <a:lnTo>
                    <a:pt x="5" y="49"/>
                  </a:lnTo>
                  <a:lnTo>
                    <a:pt x="3" y="48"/>
                  </a:lnTo>
                  <a:lnTo>
                    <a:pt x="2" y="46"/>
                  </a:lnTo>
                  <a:lnTo>
                    <a:pt x="0" y="42"/>
                  </a:lnTo>
                  <a:lnTo>
                    <a:pt x="0" y="40"/>
                  </a:lnTo>
                  <a:lnTo>
                    <a:pt x="0" y="36"/>
                  </a:lnTo>
                  <a:lnTo>
                    <a:pt x="0" y="26"/>
                  </a:lnTo>
                  <a:lnTo>
                    <a:pt x="2" y="19"/>
                  </a:lnTo>
                  <a:lnTo>
                    <a:pt x="5" y="13"/>
                  </a:lnTo>
                  <a:lnTo>
                    <a:pt x="7" y="7"/>
                  </a:lnTo>
                  <a:lnTo>
                    <a:pt x="11" y="3"/>
                  </a:lnTo>
                  <a:lnTo>
                    <a:pt x="15" y="1"/>
                  </a:lnTo>
                  <a:lnTo>
                    <a:pt x="17" y="0"/>
                  </a:lnTo>
                  <a:lnTo>
                    <a:pt x="21" y="0"/>
                  </a:lnTo>
                  <a:close/>
                  <a:moveTo>
                    <a:pt x="21" y="1"/>
                  </a:moveTo>
                  <a:lnTo>
                    <a:pt x="19" y="1"/>
                  </a:lnTo>
                  <a:lnTo>
                    <a:pt x="19" y="3"/>
                  </a:lnTo>
                  <a:lnTo>
                    <a:pt x="17" y="3"/>
                  </a:lnTo>
                  <a:lnTo>
                    <a:pt x="17" y="5"/>
                  </a:lnTo>
                  <a:lnTo>
                    <a:pt x="15" y="9"/>
                  </a:lnTo>
                  <a:lnTo>
                    <a:pt x="13" y="17"/>
                  </a:lnTo>
                  <a:lnTo>
                    <a:pt x="9" y="26"/>
                  </a:lnTo>
                  <a:lnTo>
                    <a:pt x="7" y="34"/>
                  </a:lnTo>
                  <a:lnTo>
                    <a:pt x="7" y="38"/>
                  </a:lnTo>
                  <a:lnTo>
                    <a:pt x="5" y="40"/>
                  </a:lnTo>
                  <a:lnTo>
                    <a:pt x="5" y="44"/>
                  </a:lnTo>
                  <a:lnTo>
                    <a:pt x="7" y="46"/>
                  </a:lnTo>
                  <a:lnTo>
                    <a:pt x="9" y="48"/>
                  </a:lnTo>
                  <a:lnTo>
                    <a:pt x="11" y="46"/>
                  </a:lnTo>
                  <a:lnTo>
                    <a:pt x="13" y="44"/>
                  </a:lnTo>
                  <a:lnTo>
                    <a:pt x="15" y="40"/>
                  </a:lnTo>
                  <a:lnTo>
                    <a:pt x="17" y="30"/>
                  </a:lnTo>
                  <a:lnTo>
                    <a:pt x="23" y="17"/>
                  </a:lnTo>
                  <a:lnTo>
                    <a:pt x="23" y="11"/>
                  </a:lnTo>
                  <a:lnTo>
                    <a:pt x="25" y="5"/>
                  </a:lnTo>
                  <a:lnTo>
                    <a:pt x="23" y="3"/>
                  </a:lnTo>
                  <a:lnTo>
                    <a:pt x="23" y="1"/>
                  </a:lnTo>
                  <a:lnTo>
                    <a:pt x="21"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70" name="Freeform 153">
              <a:extLst>
                <a:ext uri="{FF2B5EF4-FFF2-40B4-BE49-F238E27FC236}">
                  <a16:creationId xmlns:a16="http://schemas.microsoft.com/office/drawing/2014/main" id="{A661CAB1-FB65-3B4C-B1D0-915B1F7CD22E}"/>
                </a:ext>
              </a:extLst>
            </p:cNvPr>
            <p:cNvSpPr>
              <a:spLocks/>
            </p:cNvSpPr>
            <p:nvPr/>
          </p:nvSpPr>
          <p:spPr bwMode="auto">
            <a:xfrm>
              <a:off x="2981" y="2498"/>
              <a:ext cx="48" cy="52"/>
            </a:xfrm>
            <a:custGeom>
              <a:avLst/>
              <a:gdLst>
                <a:gd name="T0" fmla="*/ 5 w 48"/>
                <a:gd name="T1" fmla="*/ 52 h 52"/>
                <a:gd name="T2" fmla="*/ 7 w 48"/>
                <a:gd name="T3" fmla="*/ 52 h 52"/>
                <a:gd name="T4" fmla="*/ 48 w 48"/>
                <a:gd name="T5" fmla="*/ 4 h 52"/>
                <a:gd name="T6" fmla="*/ 44 w 48"/>
                <a:gd name="T7" fmla="*/ 0 h 52"/>
                <a:gd name="T8" fmla="*/ 4 w 48"/>
                <a:gd name="T9" fmla="*/ 48 h 52"/>
                <a:gd name="T10" fmla="*/ 5 w 48"/>
                <a:gd name="T11" fmla="*/ 52 h 52"/>
                <a:gd name="T12" fmla="*/ 4 w 48"/>
                <a:gd name="T13" fmla="*/ 48 h 52"/>
                <a:gd name="T14" fmla="*/ 0 w 48"/>
                <a:gd name="T15" fmla="*/ 52 h 52"/>
                <a:gd name="T16" fmla="*/ 5 w 48"/>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52"/>
                <a:gd name="T29" fmla="*/ 48 w 48"/>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52">
                  <a:moveTo>
                    <a:pt x="5" y="52"/>
                  </a:moveTo>
                  <a:lnTo>
                    <a:pt x="7" y="52"/>
                  </a:lnTo>
                  <a:lnTo>
                    <a:pt x="48" y="4"/>
                  </a:lnTo>
                  <a:lnTo>
                    <a:pt x="44" y="0"/>
                  </a:lnTo>
                  <a:lnTo>
                    <a:pt x="4" y="48"/>
                  </a:lnTo>
                  <a:lnTo>
                    <a:pt x="5" y="52"/>
                  </a:lnTo>
                  <a:lnTo>
                    <a:pt x="4" y="48"/>
                  </a:lnTo>
                  <a:lnTo>
                    <a:pt x="0" y="52"/>
                  </a:lnTo>
                  <a:lnTo>
                    <a:pt x="5" y="5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71" name="Freeform 154">
              <a:extLst>
                <a:ext uri="{FF2B5EF4-FFF2-40B4-BE49-F238E27FC236}">
                  <a16:creationId xmlns:a16="http://schemas.microsoft.com/office/drawing/2014/main" id="{F2750719-15DB-5B03-8A21-52ED337F5D6A}"/>
                </a:ext>
              </a:extLst>
            </p:cNvPr>
            <p:cNvSpPr>
              <a:spLocks/>
            </p:cNvSpPr>
            <p:nvPr/>
          </p:nvSpPr>
          <p:spPr bwMode="auto">
            <a:xfrm>
              <a:off x="2986" y="2545"/>
              <a:ext cx="10" cy="9"/>
            </a:xfrm>
            <a:custGeom>
              <a:avLst/>
              <a:gdLst>
                <a:gd name="T0" fmla="*/ 10 w 10"/>
                <a:gd name="T1" fmla="*/ 5 h 9"/>
                <a:gd name="T2" fmla="*/ 10 w 10"/>
                <a:gd name="T3" fmla="*/ 5 h 9"/>
                <a:gd name="T4" fmla="*/ 6 w 10"/>
                <a:gd name="T5" fmla="*/ 1 h 9"/>
                <a:gd name="T6" fmla="*/ 2 w 10"/>
                <a:gd name="T7" fmla="*/ 0 h 9"/>
                <a:gd name="T8" fmla="*/ 0 w 10"/>
                <a:gd name="T9" fmla="*/ 5 h 9"/>
                <a:gd name="T10" fmla="*/ 4 w 10"/>
                <a:gd name="T11" fmla="*/ 7 h 9"/>
                <a:gd name="T12" fmla="*/ 6 w 10"/>
                <a:gd name="T13" fmla="*/ 9 h 9"/>
                <a:gd name="T14" fmla="*/ 6 w 10"/>
                <a:gd name="T15" fmla="*/ 9 h 9"/>
                <a:gd name="T16" fmla="*/ 10 w 10"/>
                <a:gd name="T17" fmla="*/ 5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9"/>
                <a:gd name="T29" fmla="*/ 10 w 10"/>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9">
                  <a:moveTo>
                    <a:pt x="10" y="5"/>
                  </a:moveTo>
                  <a:lnTo>
                    <a:pt x="10" y="5"/>
                  </a:lnTo>
                  <a:lnTo>
                    <a:pt x="6" y="1"/>
                  </a:lnTo>
                  <a:lnTo>
                    <a:pt x="2" y="0"/>
                  </a:lnTo>
                  <a:lnTo>
                    <a:pt x="0" y="5"/>
                  </a:lnTo>
                  <a:lnTo>
                    <a:pt x="4" y="7"/>
                  </a:lnTo>
                  <a:lnTo>
                    <a:pt x="6" y="9"/>
                  </a:lnTo>
                  <a:lnTo>
                    <a:pt x="10"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72" name="Freeform 155">
              <a:extLst>
                <a:ext uri="{FF2B5EF4-FFF2-40B4-BE49-F238E27FC236}">
                  <a16:creationId xmlns:a16="http://schemas.microsoft.com/office/drawing/2014/main" id="{83FB9B8E-4A96-7E23-BA0D-49F4A397B21E}"/>
                </a:ext>
              </a:extLst>
            </p:cNvPr>
            <p:cNvSpPr>
              <a:spLocks/>
            </p:cNvSpPr>
            <p:nvPr/>
          </p:nvSpPr>
          <p:spPr bwMode="auto">
            <a:xfrm>
              <a:off x="2992" y="2550"/>
              <a:ext cx="8" cy="14"/>
            </a:xfrm>
            <a:custGeom>
              <a:avLst/>
              <a:gdLst>
                <a:gd name="T0" fmla="*/ 8 w 8"/>
                <a:gd name="T1" fmla="*/ 12 h 14"/>
                <a:gd name="T2" fmla="*/ 8 w 8"/>
                <a:gd name="T3" fmla="*/ 12 h 14"/>
                <a:gd name="T4" fmla="*/ 6 w 8"/>
                <a:gd name="T5" fmla="*/ 6 h 14"/>
                <a:gd name="T6" fmla="*/ 4 w 8"/>
                <a:gd name="T7" fmla="*/ 0 h 14"/>
                <a:gd name="T8" fmla="*/ 0 w 8"/>
                <a:gd name="T9" fmla="*/ 4 h 14"/>
                <a:gd name="T10" fmla="*/ 2 w 8"/>
                <a:gd name="T11" fmla="*/ 8 h 14"/>
                <a:gd name="T12" fmla="*/ 2 w 8"/>
                <a:gd name="T13" fmla="*/ 14 h 14"/>
                <a:gd name="T14" fmla="*/ 2 w 8"/>
                <a:gd name="T15" fmla="*/ 14 h 14"/>
                <a:gd name="T16" fmla="*/ 8 w 8"/>
                <a:gd name="T17" fmla="*/ 12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14"/>
                <a:gd name="T29" fmla="*/ 8 w 8"/>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14">
                  <a:moveTo>
                    <a:pt x="8" y="12"/>
                  </a:moveTo>
                  <a:lnTo>
                    <a:pt x="8" y="12"/>
                  </a:lnTo>
                  <a:lnTo>
                    <a:pt x="6" y="6"/>
                  </a:lnTo>
                  <a:lnTo>
                    <a:pt x="4" y="0"/>
                  </a:lnTo>
                  <a:lnTo>
                    <a:pt x="0" y="4"/>
                  </a:lnTo>
                  <a:lnTo>
                    <a:pt x="2" y="8"/>
                  </a:lnTo>
                  <a:lnTo>
                    <a:pt x="2" y="14"/>
                  </a:lnTo>
                  <a:lnTo>
                    <a:pt x="8" y="1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73" name="Freeform 156">
              <a:extLst>
                <a:ext uri="{FF2B5EF4-FFF2-40B4-BE49-F238E27FC236}">
                  <a16:creationId xmlns:a16="http://schemas.microsoft.com/office/drawing/2014/main" id="{9C20D9FB-3655-423B-7579-68C2D713DC37}"/>
                </a:ext>
              </a:extLst>
            </p:cNvPr>
            <p:cNvSpPr>
              <a:spLocks/>
            </p:cNvSpPr>
            <p:nvPr/>
          </p:nvSpPr>
          <p:spPr bwMode="auto">
            <a:xfrm>
              <a:off x="2994" y="2562"/>
              <a:ext cx="10" cy="11"/>
            </a:xfrm>
            <a:custGeom>
              <a:avLst/>
              <a:gdLst>
                <a:gd name="T0" fmla="*/ 10 w 10"/>
                <a:gd name="T1" fmla="*/ 7 h 11"/>
                <a:gd name="T2" fmla="*/ 10 w 10"/>
                <a:gd name="T3" fmla="*/ 7 h 11"/>
                <a:gd name="T4" fmla="*/ 8 w 10"/>
                <a:gd name="T5" fmla="*/ 6 h 11"/>
                <a:gd name="T6" fmla="*/ 6 w 10"/>
                <a:gd name="T7" fmla="*/ 0 h 11"/>
                <a:gd name="T8" fmla="*/ 0 w 10"/>
                <a:gd name="T9" fmla="*/ 2 h 11"/>
                <a:gd name="T10" fmla="*/ 2 w 10"/>
                <a:gd name="T11" fmla="*/ 7 h 11"/>
                <a:gd name="T12" fmla="*/ 4 w 10"/>
                <a:gd name="T13" fmla="*/ 11 h 11"/>
                <a:gd name="T14" fmla="*/ 4 w 10"/>
                <a:gd name="T15" fmla="*/ 11 h 11"/>
                <a:gd name="T16" fmla="*/ 10 w 10"/>
                <a:gd name="T17" fmla="*/ 7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1"/>
                <a:gd name="T29" fmla="*/ 10 w 10"/>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1">
                  <a:moveTo>
                    <a:pt x="10" y="7"/>
                  </a:moveTo>
                  <a:lnTo>
                    <a:pt x="10" y="7"/>
                  </a:lnTo>
                  <a:lnTo>
                    <a:pt x="8" y="6"/>
                  </a:lnTo>
                  <a:lnTo>
                    <a:pt x="6" y="0"/>
                  </a:lnTo>
                  <a:lnTo>
                    <a:pt x="0" y="2"/>
                  </a:lnTo>
                  <a:lnTo>
                    <a:pt x="2" y="7"/>
                  </a:lnTo>
                  <a:lnTo>
                    <a:pt x="4" y="11"/>
                  </a:lnTo>
                  <a:lnTo>
                    <a:pt x="10"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74" name="Freeform 157">
              <a:extLst>
                <a:ext uri="{FF2B5EF4-FFF2-40B4-BE49-F238E27FC236}">
                  <a16:creationId xmlns:a16="http://schemas.microsoft.com/office/drawing/2014/main" id="{0E8D238C-AFEA-E140-4A37-444732962D06}"/>
                </a:ext>
              </a:extLst>
            </p:cNvPr>
            <p:cNvSpPr>
              <a:spLocks/>
            </p:cNvSpPr>
            <p:nvPr/>
          </p:nvSpPr>
          <p:spPr bwMode="auto">
            <a:xfrm>
              <a:off x="2998" y="2569"/>
              <a:ext cx="6" cy="8"/>
            </a:xfrm>
            <a:custGeom>
              <a:avLst/>
              <a:gdLst>
                <a:gd name="T0" fmla="*/ 6 w 6"/>
                <a:gd name="T1" fmla="*/ 0 h 8"/>
                <a:gd name="T2" fmla="*/ 6 w 6"/>
                <a:gd name="T3" fmla="*/ 0 h 8"/>
                <a:gd name="T4" fmla="*/ 6 w 6"/>
                <a:gd name="T5" fmla="*/ 0 h 8"/>
                <a:gd name="T6" fmla="*/ 6 w 6"/>
                <a:gd name="T7" fmla="*/ 0 h 8"/>
                <a:gd name="T8" fmla="*/ 0 w 6"/>
                <a:gd name="T9" fmla="*/ 4 h 8"/>
                <a:gd name="T10" fmla="*/ 2 w 6"/>
                <a:gd name="T11" fmla="*/ 6 h 8"/>
                <a:gd name="T12" fmla="*/ 6 w 6"/>
                <a:gd name="T13" fmla="*/ 8 h 8"/>
                <a:gd name="T14" fmla="*/ 6 w 6"/>
                <a:gd name="T15" fmla="*/ 8 h 8"/>
                <a:gd name="T16" fmla="*/ 6 w 6"/>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8"/>
                <a:gd name="T29" fmla="*/ 6 w 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8">
                  <a:moveTo>
                    <a:pt x="6" y="0"/>
                  </a:moveTo>
                  <a:lnTo>
                    <a:pt x="6" y="0"/>
                  </a:lnTo>
                  <a:lnTo>
                    <a:pt x="0" y="4"/>
                  </a:lnTo>
                  <a:lnTo>
                    <a:pt x="2" y="6"/>
                  </a:lnTo>
                  <a:lnTo>
                    <a:pt x="6" y="8"/>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75" name="Freeform 158">
              <a:extLst>
                <a:ext uri="{FF2B5EF4-FFF2-40B4-BE49-F238E27FC236}">
                  <a16:creationId xmlns:a16="http://schemas.microsoft.com/office/drawing/2014/main" id="{DA4FD88E-77F8-F6BE-4E0A-30BB14297347}"/>
                </a:ext>
              </a:extLst>
            </p:cNvPr>
            <p:cNvSpPr>
              <a:spLocks/>
            </p:cNvSpPr>
            <p:nvPr/>
          </p:nvSpPr>
          <p:spPr bwMode="auto">
            <a:xfrm>
              <a:off x="3004" y="2569"/>
              <a:ext cx="4" cy="8"/>
            </a:xfrm>
            <a:custGeom>
              <a:avLst/>
              <a:gdLst>
                <a:gd name="T0" fmla="*/ 0 w 4"/>
                <a:gd name="T1" fmla="*/ 0 h 8"/>
                <a:gd name="T2" fmla="*/ 0 w 4"/>
                <a:gd name="T3" fmla="*/ 0 h 8"/>
                <a:gd name="T4" fmla="*/ 0 w 4"/>
                <a:gd name="T5" fmla="*/ 0 h 8"/>
                <a:gd name="T6" fmla="*/ 0 w 4"/>
                <a:gd name="T7" fmla="*/ 0 h 8"/>
                <a:gd name="T8" fmla="*/ 0 w 4"/>
                <a:gd name="T9" fmla="*/ 8 h 8"/>
                <a:gd name="T10" fmla="*/ 2 w 4"/>
                <a:gd name="T11" fmla="*/ 6 h 8"/>
                <a:gd name="T12" fmla="*/ 4 w 4"/>
                <a:gd name="T13" fmla="*/ 6 h 8"/>
                <a:gd name="T14" fmla="*/ 4 w 4"/>
                <a:gd name="T15" fmla="*/ 6 h 8"/>
                <a:gd name="T16" fmla="*/ 0 w 4"/>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8"/>
                <a:gd name="T29" fmla="*/ 4 w 4"/>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8">
                  <a:moveTo>
                    <a:pt x="0" y="0"/>
                  </a:moveTo>
                  <a:lnTo>
                    <a:pt x="0" y="0"/>
                  </a:lnTo>
                  <a:lnTo>
                    <a:pt x="0" y="8"/>
                  </a:lnTo>
                  <a:lnTo>
                    <a:pt x="2" y="6"/>
                  </a:lnTo>
                  <a:lnTo>
                    <a:pt x="4" y="6"/>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76" name="Freeform 159">
              <a:extLst>
                <a:ext uri="{FF2B5EF4-FFF2-40B4-BE49-F238E27FC236}">
                  <a16:creationId xmlns:a16="http://schemas.microsoft.com/office/drawing/2014/main" id="{0E8B76BA-C988-FD63-C7D4-70F71EE8EC34}"/>
                </a:ext>
              </a:extLst>
            </p:cNvPr>
            <p:cNvSpPr>
              <a:spLocks/>
            </p:cNvSpPr>
            <p:nvPr/>
          </p:nvSpPr>
          <p:spPr bwMode="auto">
            <a:xfrm>
              <a:off x="3004" y="2569"/>
              <a:ext cx="6" cy="6"/>
            </a:xfrm>
            <a:custGeom>
              <a:avLst/>
              <a:gdLst>
                <a:gd name="T0" fmla="*/ 0 w 6"/>
                <a:gd name="T1" fmla="*/ 0 h 6"/>
                <a:gd name="T2" fmla="*/ 0 w 6"/>
                <a:gd name="T3" fmla="*/ 0 h 6"/>
                <a:gd name="T4" fmla="*/ 0 w 6"/>
                <a:gd name="T5" fmla="*/ 0 h 6"/>
                <a:gd name="T6" fmla="*/ 0 w 6"/>
                <a:gd name="T7" fmla="*/ 0 h 6"/>
                <a:gd name="T8" fmla="*/ 4 w 6"/>
                <a:gd name="T9" fmla="*/ 6 h 6"/>
                <a:gd name="T10" fmla="*/ 6 w 6"/>
                <a:gd name="T11" fmla="*/ 4 h 6"/>
                <a:gd name="T12" fmla="*/ 6 w 6"/>
                <a:gd name="T13" fmla="*/ 0 h 6"/>
                <a:gd name="T14" fmla="*/ 6 w 6"/>
                <a:gd name="T15" fmla="*/ 0 h 6"/>
                <a:gd name="T16" fmla="*/ 0 w 6"/>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6"/>
                <a:gd name="T29" fmla="*/ 6 w 6"/>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6">
                  <a:moveTo>
                    <a:pt x="0" y="0"/>
                  </a:moveTo>
                  <a:lnTo>
                    <a:pt x="0" y="0"/>
                  </a:lnTo>
                  <a:lnTo>
                    <a:pt x="4" y="6"/>
                  </a:lnTo>
                  <a:lnTo>
                    <a:pt x="6" y="4"/>
                  </a:lnTo>
                  <a:lnTo>
                    <a:pt x="6"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77" name="Freeform 160">
              <a:extLst>
                <a:ext uri="{FF2B5EF4-FFF2-40B4-BE49-F238E27FC236}">
                  <a16:creationId xmlns:a16="http://schemas.microsoft.com/office/drawing/2014/main" id="{AF4D2583-6D2D-41DF-808E-C506E546A5B6}"/>
                </a:ext>
              </a:extLst>
            </p:cNvPr>
            <p:cNvSpPr>
              <a:spLocks/>
            </p:cNvSpPr>
            <p:nvPr/>
          </p:nvSpPr>
          <p:spPr bwMode="auto">
            <a:xfrm>
              <a:off x="3004" y="2566"/>
              <a:ext cx="6" cy="3"/>
            </a:xfrm>
            <a:custGeom>
              <a:avLst/>
              <a:gdLst>
                <a:gd name="T0" fmla="*/ 0 w 6"/>
                <a:gd name="T1" fmla="*/ 0 h 3"/>
                <a:gd name="T2" fmla="*/ 0 w 6"/>
                <a:gd name="T3" fmla="*/ 0 h 3"/>
                <a:gd name="T4" fmla="*/ 0 w 6"/>
                <a:gd name="T5" fmla="*/ 3 h 3"/>
                <a:gd name="T6" fmla="*/ 0 w 6"/>
                <a:gd name="T7" fmla="*/ 3 h 3"/>
                <a:gd name="T8" fmla="*/ 6 w 6"/>
                <a:gd name="T9" fmla="*/ 3 h 3"/>
                <a:gd name="T10" fmla="*/ 6 w 6"/>
                <a:gd name="T11" fmla="*/ 2 h 3"/>
                <a:gd name="T12" fmla="*/ 6 w 6"/>
                <a:gd name="T13" fmla="*/ 0 h 3"/>
                <a:gd name="T14" fmla="*/ 6 w 6"/>
                <a:gd name="T15" fmla="*/ 0 h 3"/>
                <a:gd name="T16" fmla="*/ 0 w 6"/>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
                <a:gd name="T29" fmla="*/ 6 w 6"/>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
                  <a:moveTo>
                    <a:pt x="0" y="0"/>
                  </a:moveTo>
                  <a:lnTo>
                    <a:pt x="0" y="0"/>
                  </a:lnTo>
                  <a:lnTo>
                    <a:pt x="0" y="3"/>
                  </a:lnTo>
                  <a:lnTo>
                    <a:pt x="6" y="3"/>
                  </a:lnTo>
                  <a:lnTo>
                    <a:pt x="6" y="2"/>
                  </a:lnTo>
                  <a:lnTo>
                    <a:pt x="6"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78" name="Freeform 161">
              <a:extLst>
                <a:ext uri="{FF2B5EF4-FFF2-40B4-BE49-F238E27FC236}">
                  <a16:creationId xmlns:a16="http://schemas.microsoft.com/office/drawing/2014/main" id="{CF952358-7341-4A16-74DC-DD0865BECD48}"/>
                </a:ext>
              </a:extLst>
            </p:cNvPr>
            <p:cNvSpPr>
              <a:spLocks/>
            </p:cNvSpPr>
            <p:nvPr/>
          </p:nvSpPr>
          <p:spPr bwMode="auto">
            <a:xfrm>
              <a:off x="3002" y="2562"/>
              <a:ext cx="8" cy="4"/>
            </a:xfrm>
            <a:custGeom>
              <a:avLst/>
              <a:gdLst>
                <a:gd name="T0" fmla="*/ 0 w 8"/>
                <a:gd name="T1" fmla="*/ 0 h 4"/>
                <a:gd name="T2" fmla="*/ 0 w 8"/>
                <a:gd name="T3" fmla="*/ 0 h 4"/>
                <a:gd name="T4" fmla="*/ 0 w 8"/>
                <a:gd name="T5" fmla="*/ 2 h 4"/>
                <a:gd name="T6" fmla="*/ 2 w 8"/>
                <a:gd name="T7" fmla="*/ 4 h 4"/>
                <a:gd name="T8" fmla="*/ 8 w 8"/>
                <a:gd name="T9" fmla="*/ 4 h 4"/>
                <a:gd name="T10" fmla="*/ 8 w 8"/>
                <a:gd name="T11" fmla="*/ 2 h 4"/>
                <a:gd name="T12" fmla="*/ 8 w 8"/>
                <a:gd name="T13" fmla="*/ 0 h 4"/>
                <a:gd name="T14" fmla="*/ 8 w 8"/>
                <a:gd name="T15" fmla="*/ 0 h 4"/>
                <a:gd name="T16" fmla="*/ 0 w 8"/>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4"/>
                <a:gd name="T29" fmla="*/ 8 w 8"/>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4">
                  <a:moveTo>
                    <a:pt x="0" y="0"/>
                  </a:moveTo>
                  <a:lnTo>
                    <a:pt x="0" y="0"/>
                  </a:lnTo>
                  <a:lnTo>
                    <a:pt x="0" y="2"/>
                  </a:lnTo>
                  <a:lnTo>
                    <a:pt x="2" y="4"/>
                  </a:lnTo>
                  <a:lnTo>
                    <a:pt x="8" y="4"/>
                  </a:lnTo>
                  <a:lnTo>
                    <a:pt x="8" y="2"/>
                  </a:lnTo>
                  <a:lnTo>
                    <a:pt x="8"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79" name="Freeform 162">
              <a:extLst>
                <a:ext uri="{FF2B5EF4-FFF2-40B4-BE49-F238E27FC236}">
                  <a16:creationId xmlns:a16="http://schemas.microsoft.com/office/drawing/2014/main" id="{7309D05E-55D1-09D2-09F2-BA10B161C985}"/>
                </a:ext>
              </a:extLst>
            </p:cNvPr>
            <p:cNvSpPr>
              <a:spLocks/>
            </p:cNvSpPr>
            <p:nvPr/>
          </p:nvSpPr>
          <p:spPr bwMode="auto">
            <a:xfrm>
              <a:off x="3002" y="2552"/>
              <a:ext cx="8" cy="10"/>
            </a:xfrm>
            <a:custGeom>
              <a:avLst/>
              <a:gdLst>
                <a:gd name="T0" fmla="*/ 4 w 8"/>
                <a:gd name="T1" fmla="*/ 0 h 10"/>
                <a:gd name="T2" fmla="*/ 4 w 8"/>
                <a:gd name="T3" fmla="*/ 0 h 10"/>
                <a:gd name="T4" fmla="*/ 2 w 8"/>
                <a:gd name="T5" fmla="*/ 6 h 10"/>
                <a:gd name="T6" fmla="*/ 0 w 8"/>
                <a:gd name="T7" fmla="*/ 10 h 10"/>
                <a:gd name="T8" fmla="*/ 8 w 8"/>
                <a:gd name="T9" fmla="*/ 10 h 10"/>
                <a:gd name="T10" fmla="*/ 8 w 8"/>
                <a:gd name="T11" fmla="*/ 8 h 10"/>
                <a:gd name="T12" fmla="*/ 8 w 8"/>
                <a:gd name="T13" fmla="*/ 6 h 10"/>
                <a:gd name="T14" fmla="*/ 8 w 8"/>
                <a:gd name="T15" fmla="*/ 6 h 10"/>
                <a:gd name="T16" fmla="*/ 4 w 8"/>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10"/>
                <a:gd name="T29" fmla="*/ 8 w 8"/>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10">
                  <a:moveTo>
                    <a:pt x="4" y="0"/>
                  </a:moveTo>
                  <a:lnTo>
                    <a:pt x="4" y="0"/>
                  </a:lnTo>
                  <a:lnTo>
                    <a:pt x="2" y="6"/>
                  </a:lnTo>
                  <a:lnTo>
                    <a:pt x="0" y="10"/>
                  </a:lnTo>
                  <a:lnTo>
                    <a:pt x="8" y="10"/>
                  </a:lnTo>
                  <a:lnTo>
                    <a:pt x="8" y="8"/>
                  </a:lnTo>
                  <a:lnTo>
                    <a:pt x="8" y="6"/>
                  </a:lnTo>
                  <a:lnTo>
                    <a:pt x="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80" name="Freeform 163">
              <a:extLst>
                <a:ext uri="{FF2B5EF4-FFF2-40B4-BE49-F238E27FC236}">
                  <a16:creationId xmlns:a16="http://schemas.microsoft.com/office/drawing/2014/main" id="{A5571ACF-A0AD-9D1F-8F3C-2EF9A17C0A60}"/>
                </a:ext>
              </a:extLst>
            </p:cNvPr>
            <p:cNvSpPr>
              <a:spLocks/>
            </p:cNvSpPr>
            <p:nvPr/>
          </p:nvSpPr>
          <p:spPr bwMode="auto">
            <a:xfrm>
              <a:off x="3006" y="2550"/>
              <a:ext cx="7" cy="8"/>
            </a:xfrm>
            <a:custGeom>
              <a:avLst/>
              <a:gdLst>
                <a:gd name="T0" fmla="*/ 7 w 7"/>
                <a:gd name="T1" fmla="*/ 0 h 8"/>
                <a:gd name="T2" fmla="*/ 7 w 7"/>
                <a:gd name="T3" fmla="*/ 0 h 8"/>
                <a:gd name="T4" fmla="*/ 4 w 7"/>
                <a:gd name="T5" fmla="*/ 0 h 8"/>
                <a:gd name="T6" fmla="*/ 0 w 7"/>
                <a:gd name="T7" fmla="*/ 2 h 8"/>
                <a:gd name="T8" fmla="*/ 4 w 7"/>
                <a:gd name="T9" fmla="*/ 8 h 8"/>
                <a:gd name="T10" fmla="*/ 5 w 7"/>
                <a:gd name="T11" fmla="*/ 6 h 8"/>
                <a:gd name="T12" fmla="*/ 7 w 7"/>
                <a:gd name="T13" fmla="*/ 6 h 8"/>
                <a:gd name="T14" fmla="*/ 7 w 7"/>
                <a:gd name="T15" fmla="*/ 6 h 8"/>
                <a:gd name="T16" fmla="*/ 7 w 7"/>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8"/>
                <a:gd name="T29" fmla="*/ 7 w 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8">
                  <a:moveTo>
                    <a:pt x="7" y="0"/>
                  </a:moveTo>
                  <a:lnTo>
                    <a:pt x="7" y="0"/>
                  </a:lnTo>
                  <a:lnTo>
                    <a:pt x="4" y="0"/>
                  </a:lnTo>
                  <a:lnTo>
                    <a:pt x="0" y="2"/>
                  </a:lnTo>
                  <a:lnTo>
                    <a:pt x="4" y="8"/>
                  </a:lnTo>
                  <a:lnTo>
                    <a:pt x="5" y="6"/>
                  </a:lnTo>
                  <a:lnTo>
                    <a:pt x="7" y="6"/>
                  </a:lnTo>
                  <a:lnTo>
                    <a:pt x="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81" name="Freeform 164">
              <a:extLst>
                <a:ext uri="{FF2B5EF4-FFF2-40B4-BE49-F238E27FC236}">
                  <a16:creationId xmlns:a16="http://schemas.microsoft.com/office/drawing/2014/main" id="{84E75D67-B0DA-2393-F276-94E7AAAE851D}"/>
                </a:ext>
              </a:extLst>
            </p:cNvPr>
            <p:cNvSpPr>
              <a:spLocks/>
            </p:cNvSpPr>
            <p:nvPr/>
          </p:nvSpPr>
          <p:spPr bwMode="auto">
            <a:xfrm>
              <a:off x="3013" y="2550"/>
              <a:ext cx="8" cy="6"/>
            </a:xfrm>
            <a:custGeom>
              <a:avLst/>
              <a:gdLst>
                <a:gd name="T0" fmla="*/ 8 w 8"/>
                <a:gd name="T1" fmla="*/ 2 h 6"/>
                <a:gd name="T2" fmla="*/ 8 w 8"/>
                <a:gd name="T3" fmla="*/ 2 h 6"/>
                <a:gd name="T4" fmla="*/ 6 w 8"/>
                <a:gd name="T5" fmla="*/ 0 h 6"/>
                <a:gd name="T6" fmla="*/ 0 w 8"/>
                <a:gd name="T7" fmla="*/ 0 h 6"/>
                <a:gd name="T8" fmla="*/ 0 w 8"/>
                <a:gd name="T9" fmla="*/ 6 h 6"/>
                <a:gd name="T10" fmla="*/ 2 w 8"/>
                <a:gd name="T11" fmla="*/ 6 h 6"/>
                <a:gd name="T12" fmla="*/ 4 w 8"/>
                <a:gd name="T13" fmla="*/ 6 h 6"/>
                <a:gd name="T14" fmla="*/ 4 w 8"/>
                <a:gd name="T15" fmla="*/ 6 h 6"/>
                <a:gd name="T16" fmla="*/ 8 w 8"/>
                <a:gd name="T17" fmla="*/ 2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6"/>
                <a:gd name="T29" fmla="*/ 8 w 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6">
                  <a:moveTo>
                    <a:pt x="8" y="2"/>
                  </a:moveTo>
                  <a:lnTo>
                    <a:pt x="8" y="2"/>
                  </a:lnTo>
                  <a:lnTo>
                    <a:pt x="6" y="0"/>
                  </a:lnTo>
                  <a:lnTo>
                    <a:pt x="0" y="0"/>
                  </a:lnTo>
                  <a:lnTo>
                    <a:pt x="0" y="6"/>
                  </a:lnTo>
                  <a:lnTo>
                    <a:pt x="2" y="6"/>
                  </a:lnTo>
                  <a:lnTo>
                    <a:pt x="4" y="6"/>
                  </a:lnTo>
                  <a:lnTo>
                    <a:pt x="8"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82" name="Freeform 165">
              <a:extLst>
                <a:ext uri="{FF2B5EF4-FFF2-40B4-BE49-F238E27FC236}">
                  <a16:creationId xmlns:a16="http://schemas.microsoft.com/office/drawing/2014/main" id="{1FBABFF2-DB69-90B9-0D36-FB8785F0DC35}"/>
                </a:ext>
              </a:extLst>
            </p:cNvPr>
            <p:cNvSpPr>
              <a:spLocks/>
            </p:cNvSpPr>
            <p:nvPr/>
          </p:nvSpPr>
          <p:spPr bwMode="auto">
            <a:xfrm>
              <a:off x="3017" y="2552"/>
              <a:ext cx="8" cy="10"/>
            </a:xfrm>
            <a:custGeom>
              <a:avLst/>
              <a:gdLst>
                <a:gd name="T0" fmla="*/ 8 w 8"/>
                <a:gd name="T1" fmla="*/ 10 h 10"/>
                <a:gd name="T2" fmla="*/ 8 w 8"/>
                <a:gd name="T3" fmla="*/ 10 h 10"/>
                <a:gd name="T4" fmla="*/ 8 w 8"/>
                <a:gd name="T5" fmla="*/ 4 h 10"/>
                <a:gd name="T6" fmla="*/ 4 w 8"/>
                <a:gd name="T7" fmla="*/ 0 h 10"/>
                <a:gd name="T8" fmla="*/ 0 w 8"/>
                <a:gd name="T9" fmla="*/ 4 h 10"/>
                <a:gd name="T10" fmla="*/ 2 w 8"/>
                <a:gd name="T11" fmla="*/ 6 h 10"/>
                <a:gd name="T12" fmla="*/ 2 w 8"/>
                <a:gd name="T13" fmla="*/ 10 h 10"/>
                <a:gd name="T14" fmla="*/ 2 w 8"/>
                <a:gd name="T15" fmla="*/ 10 h 10"/>
                <a:gd name="T16" fmla="*/ 8 w 8"/>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10"/>
                <a:gd name="T29" fmla="*/ 8 w 8"/>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10">
                  <a:moveTo>
                    <a:pt x="8" y="10"/>
                  </a:moveTo>
                  <a:lnTo>
                    <a:pt x="8" y="10"/>
                  </a:lnTo>
                  <a:lnTo>
                    <a:pt x="8" y="4"/>
                  </a:lnTo>
                  <a:lnTo>
                    <a:pt x="4" y="0"/>
                  </a:lnTo>
                  <a:lnTo>
                    <a:pt x="0" y="4"/>
                  </a:lnTo>
                  <a:lnTo>
                    <a:pt x="2" y="6"/>
                  </a:lnTo>
                  <a:lnTo>
                    <a:pt x="2" y="10"/>
                  </a:lnTo>
                  <a:lnTo>
                    <a:pt x="8" y="1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83" name="Freeform 166">
              <a:extLst>
                <a:ext uri="{FF2B5EF4-FFF2-40B4-BE49-F238E27FC236}">
                  <a16:creationId xmlns:a16="http://schemas.microsoft.com/office/drawing/2014/main" id="{36615835-4C31-699F-30A3-36824AF9AD2A}"/>
                </a:ext>
              </a:extLst>
            </p:cNvPr>
            <p:cNvSpPr>
              <a:spLocks/>
            </p:cNvSpPr>
            <p:nvPr/>
          </p:nvSpPr>
          <p:spPr bwMode="auto">
            <a:xfrm>
              <a:off x="3013" y="2562"/>
              <a:ext cx="12" cy="11"/>
            </a:xfrm>
            <a:custGeom>
              <a:avLst/>
              <a:gdLst>
                <a:gd name="T0" fmla="*/ 6 w 12"/>
                <a:gd name="T1" fmla="*/ 11 h 11"/>
                <a:gd name="T2" fmla="*/ 6 w 12"/>
                <a:gd name="T3" fmla="*/ 11 h 11"/>
                <a:gd name="T4" fmla="*/ 10 w 12"/>
                <a:gd name="T5" fmla="*/ 6 h 11"/>
                <a:gd name="T6" fmla="*/ 12 w 12"/>
                <a:gd name="T7" fmla="*/ 0 h 11"/>
                <a:gd name="T8" fmla="*/ 6 w 12"/>
                <a:gd name="T9" fmla="*/ 0 h 11"/>
                <a:gd name="T10" fmla="*/ 4 w 12"/>
                <a:gd name="T11" fmla="*/ 4 h 11"/>
                <a:gd name="T12" fmla="*/ 0 w 12"/>
                <a:gd name="T13" fmla="*/ 7 h 11"/>
                <a:gd name="T14" fmla="*/ 0 w 12"/>
                <a:gd name="T15" fmla="*/ 7 h 11"/>
                <a:gd name="T16" fmla="*/ 6 w 12"/>
                <a:gd name="T17" fmla="*/ 11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1"/>
                <a:gd name="T29" fmla="*/ 12 w 12"/>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1">
                  <a:moveTo>
                    <a:pt x="6" y="11"/>
                  </a:moveTo>
                  <a:lnTo>
                    <a:pt x="6" y="11"/>
                  </a:lnTo>
                  <a:lnTo>
                    <a:pt x="10" y="6"/>
                  </a:lnTo>
                  <a:lnTo>
                    <a:pt x="12" y="0"/>
                  </a:lnTo>
                  <a:lnTo>
                    <a:pt x="6" y="0"/>
                  </a:lnTo>
                  <a:lnTo>
                    <a:pt x="4" y="4"/>
                  </a:lnTo>
                  <a:lnTo>
                    <a:pt x="0" y="7"/>
                  </a:lnTo>
                  <a:lnTo>
                    <a:pt x="6"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84" name="Freeform 167">
              <a:extLst>
                <a:ext uri="{FF2B5EF4-FFF2-40B4-BE49-F238E27FC236}">
                  <a16:creationId xmlns:a16="http://schemas.microsoft.com/office/drawing/2014/main" id="{72E84658-B72A-8F8C-8E8F-B79477D0FC74}"/>
                </a:ext>
              </a:extLst>
            </p:cNvPr>
            <p:cNvSpPr>
              <a:spLocks/>
            </p:cNvSpPr>
            <p:nvPr/>
          </p:nvSpPr>
          <p:spPr bwMode="auto">
            <a:xfrm>
              <a:off x="3004" y="2569"/>
              <a:ext cx="15" cy="10"/>
            </a:xfrm>
            <a:custGeom>
              <a:avLst/>
              <a:gdLst>
                <a:gd name="T0" fmla="*/ 0 w 15"/>
                <a:gd name="T1" fmla="*/ 10 h 10"/>
                <a:gd name="T2" fmla="*/ 0 w 15"/>
                <a:gd name="T3" fmla="*/ 10 h 10"/>
                <a:gd name="T4" fmla="*/ 7 w 15"/>
                <a:gd name="T5" fmla="*/ 8 h 10"/>
                <a:gd name="T6" fmla="*/ 15 w 15"/>
                <a:gd name="T7" fmla="*/ 4 h 10"/>
                <a:gd name="T8" fmla="*/ 9 w 15"/>
                <a:gd name="T9" fmla="*/ 0 h 10"/>
                <a:gd name="T10" fmla="*/ 6 w 15"/>
                <a:gd name="T11" fmla="*/ 2 h 10"/>
                <a:gd name="T12" fmla="*/ 0 w 15"/>
                <a:gd name="T13" fmla="*/ 4 h 10"/>
                <a:gd name="T14" fmla="*/ 0 w 15"/>
                <a:gd name="T15" fmla="*/ 4 h 10"/>
                <a:gd name="T16" fmla="*/ 0 w 15"/>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0"/>
                <a:gd name="T29" fmla="*/ 15 w 15"/>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0">
                  <a:moveTo>
                    <a:pt x="0" y="10"/>
                  </a:moveTo>
                  <a:lnTo>
                    <a:pt x="0" y="10"/>
                  </a:lnTo>
                  <a:lnTo>
                    <a:pt x="7" y="8"/>
                  </a:lnTo>
                  <a:lnTo>
                    <a:pt x="15" y="4"/>
                  </a:lnTo>
                  <a:lnTo>
                    <a:pt x="9" y="0"/>
                  </a:lnTo>
                  <a:lnTo>
                    <a:pt x="6" y="2"/>
                  </a:lnTo>
                  <a:lnTo>
                    <a:pt x="0" y="4"/>
                  </a:lnTo>
                  <a:lnTo>
                    <a:pt x="0" y="1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85" name="Freeform 168">
              <a:extLst>
                <a:ext uri="{FF2B5EF4-FFF2-40B4-BE49-F238E27FC236}">
                  <a16:creationId xmlns:a16="http://schemas.microsoft.com/office/drawing/2014/main" id="{69613AE0-BEDC-49EA-D25D-285764CB0373}"/>
                </a:ext>
              </a:extLst>
            </p:cNvPr>
            <p:cNvSpPr>
              <a:spLocks/>
            </p:cNvSpPr>
            <p:nvPr/>
          </p:nvSpPr>
          <p:spPr bwMode="auto">
            <a:xfrm>
              <a:off x="2983" y="2566"/>
              <a:ext cx="21" cy="13"/>
            </a:xfrm>
            <a:custGeom>
              <a:avLst/>
              <a:gdLst>
                <a:gd name="T0" fmla="*/ 0 w 21"/>
                <a:gd name="T1" fmla="*/ 3 h 13"/>
                <a:gd name="T2" fmla="*/ 0 w 21"/>
                <a:gd name="T3" fmla="*/ 3 h 13"/>
                <a:gd name="T4" fmla="*/ 9 w 21"/>
                <a:gd name="T5" fmla="*/ 11 h 13"/>
                <a:gd name="T6" fmla="*/ 21 w 21"/>
                <a:gd name="T7" fmla="*/ 13 h 13"/>
                <a:gd name="T8" fmla="*/ 21 w 21"/>
                <a:gd name="T9" fmla="*/ 7 h 13"/>
                <a:gd name="T10" fmla="*/ 13 w 21"/>
                <a:gd name="T11" fmla="*/ 5 h 13"/>
                <a:gd name="T12" fmla="*/ 5 w 21"/>
                <a:gd name="T13" fmla="*/ 0 h 13"/>
                <a:gd name="T14" fmla="*/ 5 w 21"/>
                <a:gd name="T15" fmla="*/ 0 h 13"/>
                <a:gd name="T16" fmla="*/ 0 w 21"/>
                <a:gd name="T17" fmla="*/ 3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3"/>
                <a:gd name="T29" fmla="*/ 21 w 21"/>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3">
                  <a:moveTo>
                    <a:pt x="0" y="3"/>
                  </a:moveTo>
                  <a:lnTo>
                    <a:pt x="0" y="3"/>
                  </a:lnTo>
                  <a:lnTo>
                    <a:pt x="9" y="11"/>
                  </a:lnTo>
                  <a:lnTo>
                    <a:pt x="21" y="13"/>
                  </a:lnTo>
                  <a:lnTo>
                    <a:pt x="21" y="7"/>
                  </a:lnTo>
                  <a:lnTo>
                    <a:pt x="13" y="5"/>
                  </a:lnTo>
                  <a:lnTo>
                    <a:pt x="5" y="0"/>
                  </a:lnTo>
                  <a:lnTo>
                    <a:pt x="0"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86" name="Freeform 169">
              <a:extLst>
                <a:ext uri="{FF2B5EF4-FFF2-40B4-BE49-F238E27FC236}">
                  <a16:creationId xmlns:a16="http://schemas.microsoft.com/office/drawing/2014/main" id="{3FEA4B21-1867-3E46-E6A7-F3170C877EBE}"/>
                </a:ext>
              </a:extLst>
            </p:cNvPr>
            <p:cNvSpPr>
              <a:spLocks/>
            </p:cNvSpPr>
            <p:nvPr/>
          </p:nvSpPr>
          <p:spPr bwMode="auto">
            <a:xfrm>
              <a:off x="2979" y="2562"/>
              <a:ext cx="9" cy="7"/>
            </a:xfrm>
            <a:custGeom>
              <a:avLst/>
              <a:gdLst>
                <a:gd name="T0" fmla="*/ 0 w 9"/>
                <a:gd name="T1" fmla="*/ 4 h 7"/>
                <a:gd name="T2" fmla="*/ 0 w 9"/>
                <a:gd name="T3" fmla="*/ 4 h 7"/>
                <a:gd name="T4" fmla="*/ 2 w 9"/>
                <a:gd name="T5" fmla="*/ 6 h 7"/>
                <a:gd name="T6" fmla="*/ 4 w 9"/>
                <a:gd name="T7" fmla="*/ 7 h 7"/>
                <a:gd name="T8" fmla="*/ 9 w 9"/>
                <a:gd name="T9" fmla="*/ 4 h 7"/>
                <a:gd name="T10" fmla="*/ 6 w 9"/>
                <a:gd name="T11" fmla="*/ 2 h 7"/>
                <a:gd name="T12" fmla="*/ 2 w 9"/>
                <a:gd name="T13" fmla="*/ 0 h 7"/>
                <a:gd name="T14" fmla="*/ 2 w 9"/>
                <a:gd name="T15" fmla="*/ 0 h 7"/>
                <a:gd name="T16" fmla="*/ 0 w 9"/>
                <a:gd name="T17" fmla="*/ 4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7"/>
                <a:gd name="T29" fmla="*/ 9 w 9"/>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7">
                  <a:moveTo>
                    <a:pt x="0" y="4"/>
                  </a:moveTo>
                  <a:lnTo>
                    <a:pt x="0" y="4"/>
                  </a:lnTo>
                  <a:lnTo>
                    <a:pt x="2" y="6"/>
                  </a:lnTo>
                  <a:lnTo>
                    <a:pt x="4" y="7"/>
                  </a:lnTo>
                  <a:lnTo>
                    <a:pt x="9" y="4"/>
                  </a:lnTo>
                  <a:lnTo>
                    <a:pt x="6" y="2"/>
                  </a:lnTo>
                  <a:lnTo>
                    <a:pt x="2" y="0"/>
                  </a:lnTo>
                  <a:lnTo>
                    <a:pt x="0"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87" name="Freeform 170">
              <a:extLst>
                <a:ext uri="{FF2B5EF4-FFF2-40B4-BE49-F238E27FC236}">
                  <a16:creationId xmlns:a16="http://schemas.microsoft.com/office/drawing/2014/main" id="{8E0E481F-0B81-0FDF-A3DF-BEC97A1178E9}"/>
                </a:ext>
              </a:extLst>
            </p:cNvPr>
            <p:cNvSpPr>
              <a:spLocks/>
            </p:cNvSpPr>
            <p:nvPr/>
          </p:nvSpPr>
          <p:spPr bwMode="auto">
            <a:xfrm>
              <a:off x="2977" y="2560"/>
              <a:ext cx="4" cy="6"/>
            </a:xfrm>
            <a:custGeom>
              <a:avLst/>
              <a:gdLst>
                <a:gd name="T0" fmla="*/ 0 w 4"/>
                <a:gd name="T1" fmla="*/ 6 h 6"/>
                <a:gd name="T2" fmla="*/ 0 w 4"/>
                <a:gd name="T3" fmla="*/ 6 h 6"/>
                <a:gd name="T4" fmla="*/ 0 w 4"/>
                <a:gd name="T5" fmla="*/ 6 h 6"/>
                <a:gd name="T6" fmla="*/ 2 w 4"/>
                <a:gd name="T7" fmla="*/ 6 h 6"/>
                <a:gd name="T8" fmla="*/ 4 w 4"/>
                <a:gd name="T9" fmla="*/ 2 h 6"/>
                <a:gd name="T10" fmla="*/ 2 w 4"/>
                <a:gd name="T11" fmla="*/ 0 h 6"/>
                <a:gd name="T12" fmla="*/ 0 w 4"/>
                <a:gd name="T13" fmla="*/ 0 h 6"/>
                <a:gd name="T14" fmla="*/ 0 w 4"/>
                <a:gd name="T15" fmla="*/ 0 h 6"/>
                <a:gd name="T16" fmla="*/ 0 w 4"/>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6"/>
                <a:gd name="T29" fmla="*/ 4 w 4"/>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6">
                  <a:moveTo>
                    <a:pt x="0" y="6"/>
                  </a:moveTo>
                  <a:lnTo>
                    <a:pt x="0" y="6"/>
                  </a:lnTo>
                  <a:lnTo>
                    <a:pt x="2" y="6"/>
                  </a:lnTo>
                  <a:lnTo>
                    <a:pt x="4" y="2"/>
                  </a:lnTo>
                  <a:lnTo>
                    <a:pt x="2"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88" name="Freeform 171">
              <a:extLst>
                <a:ext uri="{FF2B5EF4-FFF2-40B4-BE49-F238E27FC236}">
                  <a16:creationId xmlns:a16="http://schemas.microsoft.com/office/drawing/2014/main" id="{54079595-8ECE-05A8-EC6B-1A96730B1B62}"/>
                </a:ext>
              </a:extLst>
            </p:cNvPr>
            <p:cNvSpPr>
              <a:spLocks/>
            </p:cNvSpPr>
            <p:nvPr/>
          </p:nvSpPr>
          <p:spPr bwMode="auto">
            <a:xfrm>
              <a:off x="2971" y="2560"/>
              <a:ext cx="6" cy="8"/>
            </a:xfrm>
            <a:custGeom>
              <a:avLst/>
              <a:gdLst>
                <a:gd name="T0" fmla="*/ 2 w 6"/>
                <a:gd name="T1" fmla="*/ 8 h 8"/>
                <a:gd name="T2" fmla="*/ 4 w 6"/>
                <a:gd name="T3" fmla="*/ 8 h 8"/>
                <a:gd name="T4" fmla="*/ 4 w 6"/>
                <a:gd name="T5" fmla="*/ 6 h 8"/>
                <a:gd name="T6" fmla="*/ 6 w 6"/>
                <a:gd name="T7" fmla="*/ 6 h 8"/>
                <a:gd name="T8" fmla="*/ 6 w 6"/>
                <a:gd name="T9" fmla="*/ 0 h 8"/>
                <a:gd name="T10" fmla="*/ 2 w 6"/>
                <a:gd name="T11" fmla="*/ 0 h 8"/>
                <a:gd name="T12" fmla="*/ 0 w 6"/>
                <a:gd name="T13" fmla="*/ 2 h 8"/>
                <a:gd name="T14" fmla="*/ 2 w 6"/>
                <a:gd name="T15" fmla="*/ 2 h 8"/>
                <a:gd name="T16" fmla="*/ 2 w 6"/>
                <a:gd name="T17" fmla="*/ 8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8"/>
                <a:gd name="T29" fmla="*/ 6 w 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8">
                  <a:moveTo>
                    <a:pt x="2" y="8"/>
                  </a:moveTo>
                  <a:lnTo>
                    <a:pt x="4" y="8"/>
                  </a:lnTo>
                  <a:lnTo>
                    <a:pt x="4" y="6"/>
                  </a:lnTo>
                  <a:lnTo>
                    <a:pt x="6" y="6"/>
                  </a:lnTo>
                  <a:lnTo>
                    <a:pt x="6" y="0"/>
                  </a:lnTo>
                  <a:lnTo>
                    <a:pt x="2" y="0"/>
                  </a:lnTo>
                  <a:lnTo>
                    <a:pt x="0" y="2"/>
                  </a:lnTo>
                  <a:lnTo>
                    <a:pt x="2" y="2"/>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89" name="Freeform 172">
              <a:extLst>
                <a:ext uri="{FF2B5EF4-FFF2-40B4-BE49-F238E27FC236}">
                  <a16:creationId xmlns:a16="http://schemas.microsoft.com/office/drawing/2014/main" id="{E2368275-9C0E-A175-D3CC-CF082147FF9C}"/>
                </a:ext>
              </a:extLst>
            </p:cNvPr>
            <p:cNvSpPr>
              <a:spLocks/>
            </p:cNvSpPr>
            <p:nvPr/>
          </p:nvSpPr>
          <p:spPr bwMode="auto">
            <a:xfrm>
              <a:off x="2962" y="2562"/>
              <a:ext cx="11" cy="6"/>
            </a:xfrm>
            <a:custGeom>
              <a:avLst/>
              <a:gdLst>
                <a:gd name="T0" fmla="*/ 3 w 11"/>
                <a:gd name="T1" fmla="*/ 0 h 6"/>
                <a:gd name="T2" fmla="*/ 7 w 11"/>
                <a:gd name="T3" fmla="*/ 6 h 6"/>
                <a:gd name="T4" fmla="*/ 11 w 11"/>
                <a:gd name="T5" fmla="*/ 6 h 6"/>
                <a:gd name="T6" fmla="*/ 11 w 11"/>
                <a:gd name="T7" fmla="*/ 0 h 6"/>
                <a:gd name="T8" fmla="*/ 7 w 11"/>
                <a:gd name="T9" fmla="*/ 0 h 6"/>
                <a:gd name="T10" fmla="*/ 3 w 11"/>
                <a:gd name="T11" fmla="*/ 0 h 6"/>
                <a:gd name="T12" fmla="*/ 3 w 11"/>
                <a:gd name="T13" fmla="*/ 0 h 6"/>
                <a:gd name="T14" fmla="*/ 0 w 11"/>
                <a:gd name="T15" fmla="*/ 6 h 6"/>
                <a:gd name="T16" fmla="*/ 7 w 11"/>
                <a:gd name="T17" fmla="*/ 6 h 6"/>
                <a:gd name="T18" fmla="*/ 3 w 11"/>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6"/>
                <a:gd name="T32" fmla="*/ 11 w 11"/>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6">
                  <a:moveTo>
                    <a:pt x="3" y="0"/>
                  </a:moveTo>
                  <a:lnTo>
                    <a:pt x="7" y="6"/>
                  </a:lnTo>
                  <a:lnTo>
                    <a:pt x="11" y="6"/>
                  </a:lnTo>
                  <a:lnTo>
                    <a:pt x="11" y="0"/>
                  </a:lnTo>
                  <a:lnTo>
                    <a:pt x="7" y="0"/>
                  </a:lnTo>
                  <a:lnTo>
                    <a:pt x="3" y="0"/>
                  </a:lnTo>
                  <a:lnTo>
                    <a:pt x="0" y="6"/>
                  </a:lnTo>
                  <a:lnTo>
                    <a:pt x="7" y="6"/>
                  </a:lnTo>
                  <a:lnTo>
                    <a:pt x="3"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90" name="Freeform 173">
              <a:extLst>
                <a:ext uri="{FF2B5EF4-FFF2-40B4-BE49-F238E27FC236}">
                  <a16:creationId xmlns:a16="http://schemas.microsoft.com/office/drawing/2014/main" id="{2AC8EAC4-753A-F9B4-0B11-29298511E5BC}"/>
                </a:ext>
              </a:extLst>
            </p:cNvPr>
            <p:cNvSpPr>
              <a:spLocks/>
            </p:cNvSpPr>
            <p:nvPr/>
          </p:nvSpPr>
          <p:spPr bwMode="auto">
            <a:xfrm>
              <a:off x="2965" y="2512"/>
              <a:ext cx="50" cy="54"/>
            </a:xfrm>
            <a:custGeom>
              <a:avLst/>
              <a:gdLst>
                <a:gd name="T0" fmla="*/ 45 w 50"/>
                <a:gd name="T1" fmla="*/ 0 h 54"/>
                <a:gd name="T2" fmla="*/ 43 w 50"/>
                <a:gd name="T3" fmla="*/ 2 h 54"/>
                <a:gd name="T4" fmla="*/ 0 w 50"/>
                <a:gd name="T5" fmla="*/ 50 h 54"/>
                <a:gd name="T6" fmla="*/ 6 w 50"/>
                <a:gd name="T7" fmla="*/ 54 h 54"/>
                <a:gd name="T8" fmla="*/ 46 w 50"/>
                <a:gd name="T9" fmla="*/ 6 h 54"/>
                <a:gd name="T10" fmla="*/ 45 w 50"/>
                <a:gd name="T11" fmla="*/ 0 h 54"/>
                <a:gd name="T12" fmla="*/ 46 w 50"/>
                <a:gd name="T13" fmla="*/ 6 h 54"/>
                <a:gd name="T14" fmla="*/ 50 w 50"/>
                <a:gd name="T15" fmla="*/ 0 h 54"/>
                <a:gd name="T16" fmla="*/ 45 w 50"/>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54"/>
                <a:gd name="T29" fmla="*/ 50 w 50"/>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54">
                  <a:moveTo>
                    <a:pt x="45" y="0"/>
                  </a:moveTo>
                  <a:lnTo>
                    <a:pt x="43" y="2"/>
                  </a:lnTo>
                  <a:lnTo>
                    <a:pt x="0" y="50"/>
                  </a:lnTo>
                  <a:lnTo>
                    <a:pt x="6" y="54"/>
                  </a:lnTo>
                  <a:lnTo>
                    <a:pt x="46" y="6"/>
                  </a:lnTo>
                  <a:lnTo>
                    <a:pt x="45" y="0"/>
                  </a:lnTo>
                  <a:lnTo>
                    <a:pt x="46" y="6"/>
                  </a:lnTo>
                  <a:lnTo>
                    <a:pt x="50" y="0"/>
                  </a:lnTo>
                  <a:lnTo>
                    <a:pt x="4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91" name="Freeform 174">
              <a:extLst>
                <a:ext uri="{FF2B5EF4-FFF2-40B4-BE49-F238E27FC236}">
                  <a16:creationId xmlns:a16="http://schemas.microsoft.com/office/drawing/2014/main" id="{E6CE7836-7ED2-2914-F561-815C910C45C5}"/>
                </a:ext>
              </a:extLst>
            </p:cNvPr>
            <p:cNvSpPr>
              <a:spLocks/>
            </p:cNvSpPr>
            <p:nvPr/>
          </p:nvSpPr>
          <p:spPr bwMode="auto">
            <a:xfrm>
              <a:off x="2994" y="2512"/>
              <a:ext cx="16" cy="8"/>
            </a:xfrm>
            <a:custGeom>
              <a:avLst/>
              <a:gdLst>
                <a:gd name="T0" fmla="*/ 0 w 16"/>
                <a:gd name="T1" fmla="*/ 0 h 8"/>
                <a:gd name="T2" fmla="*/ 0 w 16"/>
                <a:gd name="T3" fmla="*/ 8 h 8"/>
                <a:gd name="T4" fmla="*/ 16 w 16"/>
                <a:gd name="T5" fmla="*/ 8 h 8"/>
                <a:gd name="T6" fmla="*/ 16 w 16"/>
                <a:gd name="T7" fmla="*/ 0 h 8"/>
                <a:gd name="T8" fmla="*/ 0 w 16"/>
                <a:gd name="T9" fmla="*/ 0 h 8"/>
                <a:gd name="T10" fmla="*/ 0 w 16"/>
                <a:gd name="T11" fmla="*/ 0 h 8"/>
                <a:gd name="T12" fmla="*/ 0 60000 65536"/>
                <a:gd name="T13" fmla="*/ 0 60000 65536"/>
                <a:gd name="T14" fmla="*/ 0 60000 65536"/>
                <a:gd name="T15" fmla="*/ 0 60000 65536"/>
                <a:gd name="T16" fmla="*/ 0 60000 65536"/>
                <a:gd name="T17" fmla="*/ 0 60000 65536"/>
                <a:gd name="T18" fmla="*/ 0 w 16"/>
                <a:gd name="T19" fmla="*/ 0 h 8"/>
                <a:gd name="T20" fmla="*/ 16 w 16"/>
                <a:gd name="T21" fmla="*/ 8 h 8"/>
              </a:gdLst>
              <a:ahLst/>
              <a:cxnLst>
                <a:cxn ang="T12">
                  <a:pos x="T0" y="T1"/>
                </a:cxn>
                <a:cxn ang="T13">
                  <a:pos x="T2" y="T3"/>
                </a:cxn>
                <a:cxn ang="T14">
                  <a:pos x="T4" y="T5"/>
                </a:cxn>
                <a:cxn ang="T15">
                  <a:pos x="T6" y="T7"/>
                </a:cxn>
                <a:cxn ang="T16">
                  <a:pos x="T8" y="T9"/>
                </a:cxn>
                <a:cxn ang="T17">
                  <a:pos x="T10" y="T11"/>
                </a:cxn>
              </a:cxnLst>
              <a:rect l="T18" t="T19" r="T20" b="T21"/>
              <a:pathLst>
                <a:path w="16" h="8">
                  <a:moveTo>
                    <a:pt x="0" y="0"/>
                  </a:moveTo>
                  <a:lnTo>
                    <a:pt x="0" y="8"/>
                  </a:lnTo>
                  <a:lnTo>
                    <a:pt x="16" y="8"/>
                  </a:lnTo>
                  <a:lnTo>
                    <a:pt x="16"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92" name="Freeform 175">
              <a:extLst>
                <a:ext uri="{FF2B5EF4-FFF2-40B4-BE49-F238E27FC236}">
                  <a16:creationId xmlns:a16="http://schemas.microsoft.com/office/drawing/2014/main" id="{C193C6D7-C1C4-EF79-3EB6-7FC3BBC1D755}"/>
                </a:ext>
              </a:extLst>
            </p:cNvPr>
            <p:cNvSpPr>
              <a:spLocks/>
            </p:cNvSpPr>
            <p:nvPr/>
          </p:nvSpPr>
          <p:spPr bwMode="auto">
            <a:xfrm>
              <a:off x="2985" y="2512"/>
              <a:ext cx="9" cy="8"/>
            </a:xfrm>
            <a:custGeom>
              <a:avLst/>
              <a:gdLst>
                <a:gd name="T0" fmla="*/ 1 w 9"/>
                <a:gd name="T1" fmla="*/ 8 h 8"/>
                <a:gd name="T2" fmla="*/ 1 w 9"/>
                <a:gd name="T3" fmla="*/ 8 h 8"/>
                <a:gd name="T4" fmla="*/ 5 w 9"/>
                <a:gd name="T5" fmla="*/ 8 h 8"/>
                <a:gd name="T6" fmla="*/ 9 w 9"/>
                <a:gd name="T7" fmla="*/ 8 h 8"/>
                <a:gd name="T8" fmla="*/ 9 w 9"/>
                <a:gd name="T9" fmla="*/ 0 h 8"/>
                <a:gd name="T10" fmla="*/ 3 w 9"/>
                <a:gd name="T11" fmla="*/ 2 h 8"/>
                <a:gd name="T12" fmla="*/ 0 w 9"/>
                <a:gd name="T13" fmla="*/ 2 h 8"/>
                <a:gd name="T14" fmla="*/ 0 w 9"/>
                <a:gd name="T15" fmla="*/ 2 h 8"/>
                <a:gd name="T16" fmla="*/ 1 w 9"/>
                <a:gd name="T17" fmla="*/ 8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8"/>
                <a:gd name="T29" fmla="*/ 9 w 9"/>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8">
                  <a:moveTo>
                    <a:pt x="1" y="8"/>
                  </a:moveTo>
                  <a:lnTo>
                    <a:pt x="1" y="8"/>
                  </a:lnTo>
                  <a:lnTo>
                    <a:pt x="5" y="8"/>
                  </a:lnTo>
                  <a:lnTo>
                    <a:pt x="9" y="8"/>
                  </a:lnTo>
                  <a:lnTo>
                    <a:pt x="9" y="0"/>
                  </a:lnTo>
                  <a:lnTo>
                    <a:pt x="3" y="2"/>
                  </a:lnTo>
                  <a:lnTo>
                    <a:pt x="0" y="2"/>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93" name="Freeform 176">
              <a:extLst>
                <a:ext uri="{FF2B5EF4-FFF2-40B4-BE49-F238E27FC236}">
                  <a16:creationId xmlns:a16="http://schemas.microsoft.com/office/drawing/2014/main" id="{0EA5A509-1540-3D89-06C5-880CE3393FEF}"/>
                </a:ext>
              </a:extLst>
            </p:cNvPr>
            <p:cNvSpPr>
              <a:spLocks/>
            </p:cNvSpPr>
            <p:nvPr/>
          </p:nvSpPr>
          <p:spPr bwMode="auto">
            <a:xfrm>
              <a:off x="2977" y="2514"/>
              <a:ext cx="9" cy="13"/>
            </a:xfrm>
            <a:custGeom>
              <a:avLst/>
              <a:gdLst>
                <a:gd name="T0" fmla="*/ 4 w 9"/>
                <a:gd name="T1" fmla="*/ 13 h 13"/>
                <a:gd name="T2" fmla="*/ 6 w 9"/>
                <a:gd name="T3" fmla="*/ 11 h 13"/>
                <a:gd name="T4" fmla="*/ 8 w 9"/>
                <a:gd name="T5" fmla="*/ 7 h 13"/>
                <a:gd name="T6" fmla="*/ 9 w 9"/>
                <a:gd name="T7" fmla="*/ 6 h 13"/>
                <a:gd name="T8" fmla="*/ 8 w 9"/>
                <a:gd name="T9" fmla="*/ 0 h 13"/>
                <a:gd name="T10" fmla="*/ 4 w 9"/>
                <a:gd name="T11" fmla="*/ 4 h 13"/>
                <a:gd name="T12" fmla="*/ 0 w 9"/>
                <a:gd name="T13" fmla="*/ 7 h 13"/>
                <a:gd name="T14" fmla="*/ 4 w 9"/>
                <a:gd name="T15" fmla="*/ 6 h 13"/>
                <a:gd name="T16" fmla="*/ 4 w 9"/>
                <a:gd name="T17" fmla="*/ 13 h 13"/>
                <a:gd name="T18" fmla="*/ 6 w 9"/>
                <a:gd name="T19" fmla="*/ 13 h 13"/>
                <a:gd name="T20" fmla="*/ 6 w 9"/>
                <a:gd name="T21" fmla="*/ 11 h 13"/>
                <a:gd name="T22" fmla="*/ 4 w 9"/>
                <a:gd name="T23" fmla="*/ 13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13"/>
                <a:gd name="T38" fmla="*/ 9 w 9"/>
                <a:gd name="T39" fmla="*/ 13 h 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13">
                  <a:moveTo>
                    <a:pt x="4" y="13"/>
                  </a:moveTo>
                  <a:lnTo>
                    <a:pt x="6" y="11"/>
                  </a:lnTo>
                  <a:lnTo>
                    <a:pt x="8" y="7"/>
                  </a:lnTo>
                  <a:lnTo>
                    <a:pt x="9" y="6"/>
                  </a:lnTo>
                  <a:lnTo>
                    <a:pt x="8" y="0"/>
                  </a:lnTo>
                  <a:lnTo>
                    <a:pt x="4" y="4"/>
                  </a:lnTo>
                  <a:lnTo>
                    <a:pt x="0" y="7"/>
                  </a:lnTo>
                  <a:lnTo>
                    <a:pt x="4" y="6"/>
                  </a:lnTo>
                  <a:lnTo>
                    <a:pt x="4" y="13"/>
                  </a:lnTo>
                  <a:lnTo>
                    <a:pt x="6" y="13"/>
                  </a:lnTo>
                  <a:lnTo>
                    <a:pt x="6" y="11"/>
                  </a:lnTo>
                  <a:lnTo>
                    <a:pt x="4" y="1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94" name="Freeform 177">
              <a:extLst>
                <a:ext uri="{FF2B5EF4-FFF2-40B4-BE49-F238E27FC236}">
                  <a16:creationId xmlns:a16="http://schemas.microsoft.com/office/drawing/2014/main" id="{7700FF35-2A4B-88BF-6918-BAD734957BCC}"/>
                </a:ext>
              </a:extLst>
            </p:cNvPr>
            <p:cNvSpPr>
              <a:spLocks/>
            </p:cNvSpPr>
            <p:nvPr/>
          </p:nvSpPr>
          <p:spPr bwMode="auto">
            <a:xfrm>
              <a:off x="2973" y="2520"/>
              <a:ext cx="8" cy="7"/>
            </a:xfrm>
            <a:custGeom>
              <a:avLst/>
              <a:gdLst>
                <a:gd name="T0" fmla="*/ 2 w 8"/>
                <a:gd name="T1" fmla="*/ 3 h 7"/>
                <a:gd name="T2" fmla="*/ 4 w 8"/>
                <a:gd name="T3" fmla="*/ 7 h 7"/>
                <a:gd name="T4" fmla="*/ 8 w 8"/>
                <a:gd name="T5" fmla="*/ 7 h 7"/>
                <a:gd name="T6" fmla="*/ 8 w 8"/>
                <a:gd name="T7" fmla="*/ 0 h 7"/>
                <a:gd name="T8" fmla="*/ 4 w 8"/>
                <a:gd name="T9" fmla="*/ 0 h 7"/>
                <a:gd name="T10" fmla="*/ 2 w 8"/>
                <a:gd name="T11" fmla="*/ 3 h 7"/>
                <a:gd name="T12" fmla="*/ 2 w 8"/>
                <a:gd name="T13" fmla="*/ 3 h 7"/>
                <a:gd name="T14" fmla="*/ 0 w 8"/>
                <a:gd name="T15" fmla="*/ 7 h 7"/>
                <a:gd name="T16" fmla="*/ 4 w 8"/>
                <a:gd name="T17" fmla="*/ 7 h 7"/>
                <a:gd name="T18" fmla="*/ 2 w 8"/>
                <a:gd name="T19" fmla="*/ 3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7"/>
                <a:gd name="T32" fmla="*/ 8 w 8"/>
                <a:gd name="T33" fmla="*/ 7 h 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7">
                  <a:moveTo>
                    <a:pt x="2" y="3"/>
                  </a:moveTo>
                  <a:lnTo>
                    <a:pt x="4" y="7"/>
                  </a:lnTo>
                  <a:lnTo>
                    <a:pt x="8" y="7"/>
                  </a:lnTo>
                  <a:lnTo>
                    <a:pt x="8" y="0"/>
                  </a:lnTo>
                  <a:lnTo>
                    <a:pt x="4" y="0"/>
                  </a:lnTo>
                  <a:lnTo>
                    <a:pt x="2" y="3"/>
                  </a:lnTo>
                  <a:lnTo>
                    <a:pt x="0" y="7"/>
                  </a:lnTo>
                  <a:lnTo>
                    <a:pt x="4" y="7"/>
                  </a:lnTo>
                  <a:lnTo>
                    <a:pt x="2"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95" name="Freeform 178">
              <a:extLst>
                <a:ext uri="{FF2B5EF4-FFF2-40B4-BE49-F238E27FC236}">
                  <a16:creationId xmlns:a16="http://schemas.microsoft.com/office/drawing/2014/main" id="{B5D0EB9F-3271-C2C1-A89D-46B3D7E72A88}"/>
                </a:ext>
              </a:extLst>
            </p:cNvPr>
            <p:cNvSpPr>
              <a:spLocks/>
            </p:cNvSpPr>
            <p:nvPr/>
          </p:nvSpPr>
          <p:spPr bwMode="auto">
            <a:xfrm>
              <a:off x="2975" y="2498"/>
              <a:ext cx="11" cy="25"/>
            </a:xfrm>
            <a:custGeom>
              <a:avLst/>
              <a:gdLst>
                <a:gd name="T0" fmla="*/ 8 w 11"/>
                <a:gd name="T1" fmla="*/ 0 h 25"/>
                <a:gd name="T2" fmla="*/ 6 w 11"/>
                <a:gd name="T3" fmla="*/ 2 h 25"/>
                <a:gd name="T4" fmla="*/ 0 w 11"/>
                <a:gd name="T5" fmla="*/ 25 h 25"/>
                <a:gd name="T6" fmla="*/ 6 w 11"/>
                <a:gd name="T7" fmla="*/ 25 h 25"/>
                <a:gd name="T8" fmla="*/ 11 w 11"/>
                <a:gd name="T9" fmla="*/ 4 h 25"/>
                <a:gd name="T10" fmla="*/ 8 w 11"/>
                <a:gd name="T11" fmla="*/ 0 h 25"/>
                <a:gd name="T12" fmla="*/ 8 w 11"/>
                <a:gd name="T13" fmla="*/ 0 h 25"/>
                <a:gd name="T14" fmla="*/ 6 w 11"/>
                <a:gd name="T15" fmla="*/ 0 h 25"/>
                <a:gd name="T16" fmla="*/ 6 w 11"/>
                <a:gd name="T17" fmla="*/ 2 h 25"/>
                <a:gd name="T18" fmla="*/ 8 w 11"/>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25"/>
                <a:gd name="T32" fmla="*/ 11 w 11"/>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25">
                  <a:moveTo>
                    <a:pt x="8" y="0"/>
                  </a:moveTo>
                  <a:lnTo>
                    <a:pt x="6" y="2"/>
                  </a:lnTo>
                  <a:lnTo>
                    <a:pt x="0" y="25"/>
                  </a:lnTo>
                  <a:lnTo>
                    <a:pt x="6" y="25"/>
                  </a:lnTo>
                  <a:lnTo>
                    <a:pt x="11" y="4"/>
                  </a:lnTo>
                  <a:lnTo>
                    <a:pt x="8" y="0"/>
                  </a:lnTo>
                  <a:lnTo>
                    <a:pt x="6" y="0"/>
                  </a:lnTo>
                  <a:lnTo>
                    <a:pt x="6" y="2"/>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96" name="Freeform 179">
              <a:extLst>
                <a:ext uri="{FF2B5EF4-FFF2-40B4-BE49-F238E27FC236}">
                  <a16:creationId xmlns:a16="http://schemas.microsoft.com/office/drawing/2014/main" id="{DFDB28B4-9AED-A330-4806-8BC2BB859B37}"/>
                </a:ext>
              </a:extLst>
            </p:cNvPr>
            <p:cNvSpPr>
              <a:spLocks/>
            </p:cNvSpPr>
            <p:nvPr/>
          </p:nvSpPr>
          <p:spPr bwMode="auto">
            <a:xfrm>
              <a:off x="2983" y="2498"/>
              <a:ext cx="51" cy="6"/>
            </a:xfrm>
            <a:custGeom>
              <a:avLst/>
              <a:gdLst>
                <a:gd name="T0" fmla="*/ 46 w 51"/>
                <a:gd name="T1" fmla="*/ 4 h 6"/>
                <a:gd name="T2" fmla="*/ 44 w 51"/>
                <a:gd name="T3" fmla="*/ 0 h 6"/>
                <a:gd name="T4" fmla="*/ 0 w 51"/>
                <a:gd name="T5" fmla="*/ 0 h 6"/>
                <a:gd name="T6" fmla="*/ 0 w 51"/>
                <a:gd name="T7" fmla="*/ 6 h 6"/>
                <a:gd name="T8" fmla="*/ 44 w 51"/>
                <a:gd name="T9" fmla="*/ 6 h 6"/>
                <a:gd name="T10" fmla="*/ 46 w 51"/>
                <a:gd name="T11" fmla="*/ 4 h 6"/>
                <a:gd name="T12" fmla="*/ 46 w 51"/>
                <a:gd name="T13" fmla="*/ 4 h 6"/>
                <a:gd name="T14" fmla="*/ 51 w 51"/>
                <a:gd name="T15" fmla="*/ 0 h 6"/>
                <a:gd name="T16" fmla="*/ 44 w 51"/>
                <a:gd name="T17" fmla="*/ 0 h 6"/>
                <a:gd name="T18" fmla="*/ 46 w 51"/>
                <a:gd name="T19" fmla="*/ 4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6"/>
                <a:gd name="T32" fmla="*/ 51 w 51"/>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6">
                  <a:moveTo>
                    <a:pt x="46" y="4"/>
                  </a:moveTo>
                  <a:lnTo>
                    <a:pt x="44" y="0"/>
                  </a:lnTo>
                  <a:lnTo>
                    <a:pt x="0" y="0"/>
                  </a:lnTo>
                  <a:lnTo>
                    <a:pt x="0" y="6"/>
                  </a:lnTo>
                  <a:lnTo>
                    <a:pt x="44" y="6"/>
                  </a:lnTo>
                  <a:lnTo>
                    <a:pt x="46" y="4"/>
                  </a:lnTo>
                  <a:lnTo>
                    <a:pt x="51" y="0"/>
                  </a:lnTo>
                  <a:lnTo>
                    <a:pt x="44" y="0"/>
                  </a:lnTo>
                  <a:lnTo>
                    <a:pt x="46"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97" name="Freeform 180">
              <a:extLst>
                <a:ext uri="{FF2B5EF4-FFF2-40B4-BE49-F238E27FC236}">
                  <a16:creationId xmlns:a16="http://schemas.microsoft.com/office/drawing/2014/main" id="{A478158C-3D6E-CCFE-F7CE-77B569BBB7D3}"/>
                </a:ext>
              </a:extLst>
            </p:cNvPr>
            <p:cNvSpPr>
              <a:spLocks/>
            </p:cNvSpPr>
            <p:nvPr/>
          </p:nvSpPr>
          <p:spPr bwMode="auto">
            <a:xfrm>
              <a:off x="3052" y="2541"/>
              <a:ext cx="7" cy="7"/>
            </a:xfrm>
            <a:custGeom>
              <a:avLst/>
              <a:gdLst>
                <a:gd name="T0" fmla="*/ 7 w 7"/>
                <a:gd name="T1" fmla="*/ 4 h 7"/>
                <a:gd name="T2" fmla="*/ 7 w 7"/>
                <a:gd name="T3" fmla="*/ 4 h 7"/>
                <a:gd name="T4" fmla="*/ 4 w 7"/>
                <a:gd name="T5" fmla="*/ 2 h 7"/>
                <a:gd name="T6" fmla="*/ 0 w 7"/>
                <a:gd name="T7" fmla="*/ 0 h 7"/>
                <a:gd name="T8" fmla="*/ 0 w 7"/>
                <a:gd name="T9" fmla="*/ 5 h 7"/>
                <a:gd name="T10" fmla="*/ 2 w 7"/>
                <a:gd name="T11" fmla="*/ 7 h 7"/>
                <a:gd name="T12" fmla="*/ 4 w 7"/>
                <a:gd name="T13" fmla="*/ 7 h 7"/>
                <a:gd name="T14" fmla="*/ 4 w 7"/>
                <a:gd name="T15" fmla="*/ 7 h 7"/>
                <a:gd name="T16" fmla="*/ 7 w 7"/>
                <a:gd name="T17" fmla="*/ 4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7"/>
                <a:gd name="T29" fmla="*/ 7 w 7"/>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7">
                  <a:moveTo>
                    <a:pt x="7" y="4"/>
                  </a:moveTo>
                  <a:lnTo>
                    <a:pt x="7" y="4"/>
                  </a:lnTo>
                  <a:lnTo>
                    <a:pt x="4" y="2"/>
                  </a:lnTo>
                  <a:lnTo>
                    <a:pt x="0" y="0"/>
                  </a:lnTo>
                  <a:lnTo>
                    <a:pt x="0" y="5"/>
                  </a:lnTo>
                  <a:lnTo>
                    <a:pt x="2" y="7"/>
                  </a:lnTo>
                  <a:lnTo>
                    <a:pt x="4" y="7"/>
                  </a:lnTo>
                  <a:lnTo>
                    <a:pt x="7"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98" name="Freeform 181">
              <a:extLst>
                <a:ext uri="{FF2B5EF4-FFF2-40B4-BE49-F238E27FC236}">
                  <a16:creationId xmlns:a16="http://schemas.microsoft.com/office/drawing/2014/main" id="{D01B7043-C799-FA33-287F-2F6F3BB98A6B}"/>
                </a:ext>
              </a:extLst>
            </p:cNvPr>
            <p:cNvSpPr>
              <a:spLocks/>
            </p:cNvSpPr>
            <p:nvPr/>
          </p:nvSpPr>
          <p:spPr bwMode="auto">
            <a:xfrm>
              <a:off x="3056" y="2545"/>
              <a:ext cx="7" cy="7"/>
            </a:xfrm>
            <a:custGeom>
              <a:avLst/>
              <a:gdLst>
                <a:gd name="T0" fmla="*/ 7 w 7"/>
                <a:gd name="T1" fmla="*/ 5 h 7"/>
                <a:gd name="T2" fmla="*/ 7 w 7"/>
                <a:gd name="T3" fmla="*/ 5 h 7"/>
                <a:gd name="T4" fmla="*/ 5 w 7"/>
                <a:gd name="T5" fmla="*/ 1 h 7"/>
                <a:gd name="T6" fmla="*/ 3 w 7"/>
                <a:gd name="T7" fmla="*/ 0 h 7"/>
                <a:gd name="T8" fmla="*/ 0 w 7"/>
                <a:gd name="T9" fmla="*/ 3 h 7"/>
                <a:gd name="T10" fmla="*/ 1 w 7"/>
                <a:gd name="T11" fmla="*/ 5 h 7"/>
                <a:gd name="T12" fmla="*/ 1 w 7"/>
                <a:gd name="T13" fmla="*/ 7 h 7"/>
                <a:gd name="T14" fmla="*/ 1 w 7"/>
                <a:gd name="T15" fmla="*/ 7 h 7"/>
                <a:gd name="T16" fmla="*/ 7 w 7"/>
                <a:gd name="T17" fmla="*/ 5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7"/>
                <a:gd name="T29" fmla="*/ 7 w 7"/>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7">
                  <a:moveTo>
                    <a:pt x="7" y="5"/>
                  </a:moveTo>
                  <a:lnTo>
                    <a:pt x="7" y="5"/>
                  </a:lnTo>
                  <a:lnTo>
                    <a:pt x="5" y="1"/>
                  </a:lnTo>
                  <a:lnTo>
                    <a:pt x="3" y="0"/>
                  </a:lnTo>
                  <a:lnTo>
                    <a:pt x="0" y="3"/>
                  </a:lnTo>
                  <a:lnTo>
                    <a:pt x="1" y="5"/>
                  </a:lnTo>
                  <a:lnTo>
                    <a:pt x="1" y="7"/>
                  </a:lnTo>
                  <a:lnTo>
                    <a:pt x="7"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99" name="Freeform 182">
              <a:extLst>
                <a:ext uri="{FF2B5EF4-FFF2-40B4-BE49-F238E27FC236}">
                  <a16:creationId xmlns:a16="http://schemas.microsoft.com/office/drawing/2014/main" id="{7EDBC5DF-7433-AD44-62FB-B09281DBC1C9}"/>
                </a:ext>
              </a:extLst>
            </p:cNvPr>
            <p:cNvSpPr>
              <a:spLocks/>
            </p:cNvSpPr>
            <p:nvPr/>
          </p:nvSpPr>
          <p:spPr bwMode="auto">
            <a:xfrm>
              <a:off x="3057" y="2550"/>
              <a:ext cx="8" cy="8"/>
            </a:xfrm>
            <a:custGeom>
              <a:avLst/>
              <a:gdLst>
                <a:gd name="T0" fmla="*/ 8 w 8"/>
                <a:gd name="T1" fmla="*/ 8 h 8"/>
                <a:gd name="T2" fmla="*/ 8 w 8"/>
                <a:gd name="T3" fmla="*/ 8 h 8"/>
                <a:gd name="T4" fmla="*/ 8 w 8"/>
                <a:gd name="T5" fmla="*/ 4 h 8"/>
                <a:gd name="T6" fmla="*/ 6 w 8"/>
                <a:gd name="T7" fmla="*/ 0 h 8"/>
                <a:gd name="T8" fmla="*/ 0 w 8"/>
                <a:gd name="T9" fmla="*/ 2 h 8"/>
                <a:gd name="T10" fmla="*/ 0 w 8"/>
                <a:gd name="T11" fmla="*/ 6 h 8"/>
                <a:gd name="T12" fmla="*/ 2 w 8"/>
                <a:gd name="T13" fmla="*/ 8 h 8"/>
                <a:gd name="T14" fmla="*/ 2 w 8"/>
                <a:gd name="T15" fmla="*/ 8 h 8"/>
                <a:gd name="T16" fmla="*/ 8 w 8"/>
                <a:gd name="T17" fmla="*/ 8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
                <a:gd name="T29" fmla="*/ 8 w 8"/>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
                  <a:moveTo>
                    <a:pt x="8" y="8"/>
                  </a:moveTo>
                  <a:lnTo>
                    <a:pt x="8" y="8"/>
                  </a:lnTo>
                  <a:lnTo>
                    <a:pt x="8" y="4"/>
                  </a:lnTo>
                  <a:lnTo>
                    <a:pt x="6" y="0"/>
                  </a:lnTo>
                  <a:lnTo>
                    <a:pt x="0" y="2"/>
                  </a:lnTo>
                  <a:lnTo>
                    <a:pt x="0" y="6"/>
                  </a:lnTo>
                  <a:lnTo>
                    <a:pt x="2" y="8"/>
                  </a:lnTo>
                  <a:lnTo>
                    <a:pt x="8"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00" name="Freeform 183">
              <a:extLst>
                <a:ext uri="{FF2B5EF4-FFF2-40B4-BE49-F238E27FC236}">
                  <a16:creationId xmlns:a16="http://schemas.microsoft.com/office/drawing/2014/main" id="{44D86E63-BA9D-55BE-8565-3861615D5254}"/>
                </a:ext>
              </a:extLst>
            </p:cNvPr>
            <p:cNvSpPr>
              <a:spLocks/>
            </p:cNvSpPr>
            <p:nvPr/>
          </p:nvSpPr>
          <p:spPr bwMode="auto">
            <a:xfrm>
              <a:off x="3057" y="2558"/>
              <a:ext cx="8" cy="11"/>
            </a:xfrm>
            <a:custGeom>
              <a:avLst/>
              <a:gdLst>
                <a:gd name="T0" fmla="*/ 6 w 8"/>
                <a:gd name="T1" fmla="*/ 11 h 11"/>
                <a:gd name="T2" fmla="*/ 6 w 8"/>
                <a:gd name="T3" fmla="*/ 11 h 11"/>
                <a:gd name="T4" fmla="*/ 8 w 8"/>
                <a:gd name="T5" fmla="*/ 6 h 11"/>
                <a:gd name="T6" fmla="*/ 8 w 8"/>
                <a:gd name="T7" fmla="*/ 0 h 11"/>
                <a:gd name="T8" fmla="*/ 2 w 8"/>
                <a:gd name="T9" fmla="*/ 0 h 11"/>
                <a:gd name="T10" fmla="*/ 0 w 8"/>
                <a:gd name="T11" fmla="*/ 6 h 11"/>
                <a:gd name="T12" fmla="*/ 0 w 8"/>
                <a:gd name="T13" fmla="*/ 11 h 11"/>
                <a:gd name="T14" fmla="*/ 0 w 8"/>
                <a:gd name="T15" fmla="*/ 11 h 11"/>
                <a:gd name="T16" fmla="*/ 6 w 8"/>
                <a:gd name="T17" fmla="*/ 11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11"/>
                <a:gd name="T29" fmla="*/ 8 w 8"/>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11">
                  <a:moveTo>
                    <a:pt x="6" y="11"/>
                  </a:moveTo>
                  <a:lnTo>
                    <a:pt x="6" y="11"/>
                  </a:lnTo>
                  <a:lnTo>
                    <a:pt x="8" y="6"/>
                  </a:lnTo>
                  <a:lnTo>
                    <a:pt x="8" y="0"/>
                  </a:lnTo>
                  <a:lnTo>
                    <a:pt x="2" y="0"/>
                  </a:lnTo>
                  <a:lnTo>
                    <a:pt x="0" y="6"/>
                  </a:lnTo>
                  <a:lnTo>
                    <a:pt x="0" y="11"/>
                  </a:lnTo>
                  <a:lnTo>
                    <a:pt x="6"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01" name="Freeform 184">
              <a:extLst>
                <a:ext uri="{FF2B5EF4-FFF2-40B4-BE49-F238E27FC236}">
                  <a16:creationId xmlns:a16="http://schemas.microsoft.com/office/drawing/2014/main" id="{8EFB3C66-2082-2D9A-8CB7-85EC06958315}"/>
                </a:ext>
              </a:extLst>
            </p:cNvPr>
            <p:cNvSpPr>
              <a:spLocks/>
            </p:cNvSpPr>
            <p:nvPr/>
          </p:nvSpPr>
          <p:spPr bwMode="auto">
            <a:xfrm>
              <a:off x="3054" y="2569"/>
              <a:ext cx="9" cy="12"/>
            </a:xfrm>
            <a:custGeom>
              <a:avLst/>
              <a:gdLst>
                <a:gd name="T0" fmla="*/ 5 w 9"/>
                <a:gd name="T1" fmla="*/ 12 h 12"/>
                <a:gd name="T2" fmla="*/ 5 w 9"/>
                <a:gd name="T3" fmla="*/ 12 h 12"/>
                <a:gd name="T4" fmla="*/ 7 w 9"/>
                <a:gd name="T5" fmla="*/ 8 h 12"/>
                <a:gd name="T6" fmla="*/ 9 w 9"/>
                <a:gd name="T7" fmla="*/ 0 h 12"/>
                <a:gd name="T8" fmla="*/ 3 w 9"/>
                <a:gd name="T9" fmla="*/ 0 h 12"/>
                <a:gd name="T10" fmla="*/ 2 w 9"/>
                <a:gd name="T11" fmla="*/ 4 h 12"/>
                <a:gd name="T12" fmla="*/ 0 w 9"/>
                <a:gd name="T13" fmla="*/ 10 h 12"/>
                <a:gd name="T14" fmla="*/ 0 w 9"/>
                <a:gd name="T15" fmla="*/ 10 h 12"/>
                <a:gd name="T16" fmla="*/ 5 w 9"/>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2"/>
                <a:gd name="T29" fmla="*/ 9 w 9"/>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2">
                  <a:moveTo>
                    <a:pt x="5" y="12"/>
                  </a:moveTo>
                  <a:lnTo>
                    <a:pt x="5" y="12"/>
                  </a:lnTo>
                  <a:lnTo>
                    <a:pt x="7" y="8"/>
                  </a:lnTo>
                  <a:lnTo>
                    <a:pt x="9" y="0"/>
                  </a:lnTo>
                  <a:lnTo>
                    <a:pt x="3" y="0"/>
                  </a:lnTo>
                  <a:lnTo>
                    <a:pt x="2" y="4"/>
                  </a:lnTo>
                  <a:lnTo>
                    <a:pt x="0" y="10"/>
                  </a:lnTo>
                  <a:lnTo>
                    <a:pt x="5" y="1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02" name="Freeform 185">
              <a:extLst>
                <a:ext uri="{FF2B5EF4-FFF2-40B4-BE49-F238E27FC236}">
                  <a16:creationId xmlns:a16="http://schemas.microsoft.com/office/drawing/2014/main" id="{E5A7FF96-990B-35A1-1113-C891B1894CED}"/>
                </a:ext>
              </a:extLst>
            </p:cNvPr>
            <p:cNvSpPr>
              <a:spLocks/>
            </p:cNvSpPr>
            <p:nvPr/>
          </p:nvSpPr>
          <p:spPr bwMode="auto">
            <a:xfrm>
              <a:off x="3048" y="2579"/>
              <a:ext cx="11" cy="12"/>
            </a:xfrm>
            <a:custGeom>
              <a:avLst/>
              <a:gdLst>
                <a:gd name="T0" fmla="*/ 4 w 11"/>
                <a:gd name="T1" fmla="*/ 12 h 12"/>
                <a:gd name="T2" fmla="*/ 4 w 11"/>
                <a:gd name="T3" fmla="*/ 12 h 12"/>
                <a:gd name="T4" fmla="*/ 8 w 11"/>
                <a:gd name="T5" fmla="*/ 8 h 12"/>
                <a:gd name="T6" fmla="*/ 11 w 11"/>
                <a:gd name="T7" fmla="*/ 2 h 12"/>
                <a:gd name="T8" fmla="*/ 6 w 11"/>
                <a:gd name="T9" fmla="*/ 0 h 12"/>
                <a:gd name="T10" fmla="*/ 4 w 11"/>
                <a:gd name="T11" fmla="*/ 4 h 12"/>
                <a:gd name="T12" fmla="*/ 0 w 11"/>
                <a:gd name="T13" fmla="*/ 8 h 12"/>
                <a:gd name="T14" fmla="*/ 0 w 11"/>
                <a:gd name="T15" fmla="*/ 8 h 12"/>
                <a:gd name="T16" fmla="*/ 4 w 11"/>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12"/>
                <a:gd name="T29" fmla="*/ 11 w 11"/>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12">
                  <a:moveTo>
                    <a:pt x="4" y="12"/>
                  </a:moveTo>
                  <a:lnTo>
                    <a:pt x="4" y="12"/>
                  </a:lnTo>
                  <a:lnTo>
                    <a:pt x="8" y="8"/>
                  </a:lnTo>
                  <a:lnTo>
                    <a:pt x="11" y="2"/>
                  </a:lnTo>
                  <a:lnTo>
                    <a:pt x="6" y="0"/>
                  </a:lnTo>
                  <a:lnTo>
                    <a:pt x="4" y="4"/>
                  </a:lnTo>
                  <a:lnTo>
                    <a:pt x="0" y="8"/>
                  </a:lnTo>
                  <a:lnTo>
                    <a:pt x="4" y="1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03" name="Freeform 186">
              <a:extLst>
                <a:ext uri="{FF2B5EF4-FFF2-40B4-BE49-F238E27FC236}">
                  <a16:creationId xmlns:a16="http://schemas.microsoft.com/office/drawing/2014/main" id="{79B4274B-125D-E61D-5517-D4A39885BEC8}"/>
                </a:ext>
              </a:extLst>
            </p:cNvPr>
            <p:cNvSpPr>
              <a:spLocks/>
            </p:cNvSpPr>
            <p:nvPr/>
          </p:nvSpPr>
          <p:spPr bwMode="auto">
            <a:xfrm>
              <a:off x="3044" y="2587"/>
              <a:ext cx="8" cy="7"/>
            </a:xfrm>
            <a:custGeom>
              <a:avLst/>
              <a:gdLst>
                <a:gd name="T0" fmla="*/ 4 w 8"/>
                <a:gd name="T1" fmla="*/ 7 h 7"/>
                <a:gd name="T2" fmla="*/ 4 w 8"/>
                <a:gd name="T3" fmla="*/ 7 h 7"/>
                <a:gd name="T4" fmla="*/ 6 w 8"/>
                <a:gd name="T5" fmla="*/ 6 h 7"/>
                <a:gd name="T6" fmla="*/ 8 w 8"/>
                <a:gd name="T7" fmla="*/ 4 h 7"/>
                <a:gd name="T8" fmla="*/ 4 w 8"/>
                <a:gd name="T9" fmla="*/ 0 h 7"/>
                <a:gd name="T10" fmla="*/ 2 w 8"/>
                <a:gd name="T11" fmla="*/ 2 h 7"/>
                <a:gd name="T12" fmla="*/ 0 w 8"/>
                <a:gd name="T13" fmla="*/ 4 h 7"/>
                <a:gd name="T14" fmla="*/ 0 w 8"/>
                <a:gd name="T15" fmla="*/ 4 h 7"/>
                <a:gd name="T16" fmla="*/ 4 w 8"/>
                <a:gd name="T17" fmla="*/ 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7"/>
                <a:gd name="T29" fmla="*/ 8 w 8"/>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7">
                  <a:moveTo>
                    <a:pt x="4" y="7"/>
                  </a:moveTo>
                  <a:lnTo>
                    <a:pt x="4" y="7"/>
                  </a:lnTo>
                  <a:lnTo>
                    <a:pt x="6" y="6"/>
                  </a:lnTo>
                  <a:lnTo>
                    <a:pt x="8" y="4"/>
                  </a:lnTo>
                  <a:lnTo>
                    <a:pt x="4" y="0"/>
                  </a:lnTo>
                  <a:lnTo>
                    <a:pt x="2" y="2"/>
                  </a:lnTo>
                  <a:lnTo>
                    <a:pt x="0" y="4"/>
                  </a:lnTo>
                  <a:lnTo>
                    <a:pt x="4"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04" name="Freeform 187">
              <a:extLst>
                <a:ext uri="{FF2B5EF4-FFF2-40B4-BE49-F238E27FC236}">
                  <a16:creationId xmlns:a16="http://schemas.microsoft.com/office/drawing/2014/main" id="{AED370C4-3F63-024D-D9A2-C4D884521AD8}"/>
                </a:ext>
              </a:extLst>
            </p:cNvPr>
            <p:cNvSpPr>
              <a:spLocks/>
            </p:cNvSpPr>
            <p:nvPr/>
          </p:nvSpPr>
          <p:spPr bwMode="auto">
            <a:xfrm>
              <a:off x="3040" y="2591"/>
              <a:ext cx="8" cy="5"/>
            </a:xfrm>
            <a:custGeom>
              <a:avLst/>
              <a:gdLst>
                <a:gd name="T0" fmla="*/ 0 w 8"/>
                <a:gd name="T1" fmla="*/ 5 h 5"/>
                <a:gd name="T2" fmla="*/ 0 w 8"/>
                <a:gd name="T3" fmla="*/ 5 h 5"/>
                <a:gd name="T4" fmla="*/ 4 w 8"/>
                <a:gd name="T5" fmla="*/ 5 h 5"/>
                <a:gd name="T6" fmla="*/ 8 w 8"/>
                <a:gd name="T7" fmla="*/ 3 h 5"/>
                <a:gd name="T8" fmla="*/ 4 w 8"/>
                <a:gd name="T9" fmla="*/ 0 h 5"/>
                <a:gd name="T10" fmla="*/ 2 w 8"/>
                <a:gd name="T11" fmla="*/ 0 h 5"/>
                <a:gd name="T12" fmla="*/ 0 w 8"/>
                <a:gd name="T13" fmla="*/ 0 h 5"/>
                <a:gd name="T14" fmla="*/ 0 w 8"/>
                <a:gd name="T15" fmla="*/ 0 h 5"/>
                <a:gd name="T16" fmla="*/ 0 w 8"/>
                <a:gd name="T17" fmla="*/ 5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
                <a:gd name="T29" fmla="*/ 8 w 8"/>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
                  <a:moveTo>
                    <a:pt x="0" y="5"/>
                  </a:moveTo>
                  <a:lnTo>
                    <a:pt x="0" y="5"/>
                  </a:lnTo>
                  <a:lnTo>
                    <a:pt x="4" y="5"/>
                  </a:lnTo>
                  <a:lnTo>
                    <a:pt x="8" y="3"/>
                  </a:lnTo>
                  <a:lnTo>
                    <a:pt x="4" y="0"/>
                  </a:lnTo>
                  <a:lnTo>
                    <a:pt x="2" y="0"/>
                  </a:lnTo>
                  <a:lnTo>
                    <a:pt x="0" y="0"/>
                  </a:lnTo>
                  <a:lnTo>
                    <a:pt x="0"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05" name="Freeform 188">
              <a:extLst>
                <a:ext uri="{FF2B5EF4-FFF2-40B4-BE49-F238E27FC236}">
                  <a16:creationId xmlns:a16="http://schemas.microsoft.com/office/drawing/2014/main" id="{DD3218EA-5D49-F987-3432-8A76F2413820}"/>
                </a:ext>
              </a:extLst>
            </p:cNvPr>
            <p:cNvSpPr>
              <a:spLocks/>
            </p:cNvSpPr>
            <p:nvPr/>
          </p:nvSpPr>
          <p:spPr bwMode="auto">
            <a:xfrm>
              <a:off x="3033" y="2591"/>
              <a:ext cx="7" cy="5"/>
            </a:xfrm>
            <a:custGeom>
              <a:avLst/>
              <a:gdLst>
                <a:gd name="T0" fmla="*/ 0 w 7"/>
                <a:gd name="T1" fmla="*/ 3 h 5"/>
                <a:gd name="T2" fmla="*/ 0 w 7"/>
                <a:gd name="T3" fmla="*/ 3 h 5"/>
                <a:gd name="T4" fmla="*/ 3 w 7"/>
                <a:gd name="T5" fmla="*/ 5 h 5"/>
                <a:gd name="T6" fmla="*/ 7 w 7"/>
                <a:gd name="T7" fmla="*/ 5 h 5"/>
                <a:gd name="T8" fmla="*/ 7 w 7"/>
                <a:gd name="T9" fmla="*/ 0 h 5"/>
                <a:gd name="T10" fmla="*/ 5 w 7"/>
                <a:gd name="T11" fmla="*/ 0 h 5"/>
                <a:gd name="T12" fmla="*/ 3 w 7"/>
                <a:gd name="T13" fmla="*/ 0 h 5"/>
                <a:gd name="T14" fmla="*/ 3 w 7"/>
                <a:gd name="T15" fmla="*/ 0 h 5"/>
                <a:gd name="T16" fmla="*/ 0 w 7"/>
                <a:gd name="T17" fmla="*/ 3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5"/>
                <a:gd name="T29" fmla="*/ 7 w 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5">
                  <a:moveTo>
                    <a:pt x="0" y="3"/>
                  </a:moveTo>
                  <a:lnTo>
                    <a:pt x="0" y="3"/>
                  </a:lnTo>
                  <a:lnTo>
                    <a:pt x="3" y="5"/>
                  </a:lnTo>
                  <a:lnTo>
                    <a:pt x="7" y="5"/>
                  </a:lnTo>
                  <a:lnTo>
                    <a:pt x="7" y="0"/>
                  </a:lnTo>
                  <a:lnTo>
                    <a:pt x="5" y="0"/>
                  </a:lnTo>
                  <a:lnTo>
                    <a:pt x="3" y="0"/>
                  </a:lnTo>
                  <a:lnTo>
                    <a:pt x="0"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06" name="Freeform 189">
              <a:extLst>
                <a:ext uri="{FF2B5EF4-FFF2-40B4-BE49-F238E27FC236}">
                  <a16:creationId xmlns:a16="http://schemas.microsoft.com/office/drawing/2014/main" id="{9DB7CC75-1D7F-C470-F40E-EF28E330CF99}"/>
                </a:ext>
              </a:extLst>
            </p:cNvPr>
            <p:cNvSpPr>
              <a:spLocks/>
            </p:cNvSpPr>
            <p:nvPr/>
          </p:nvSpPr>
          <p:spPr bwMode="auto">
            <a:xfrm>
              <a:off x="3029" y="2587"/>
              <a:ext cx="7" cy="7"/>
            </a:xfrm>
            <a:custGeom>
              <a:avLst/>
              <a:gdLst>
                <a:gd name="T0" fmla="*/ 0 w 7"/>
                <a:gd name="T1" fmla="*/ 2 h 7"/>
                <a:gd name="T2" fmla="*/ 0 w 7"/>
                <a:gd name="T3" fmla="*/ 2 h 7"/>
                <a:gd name="T4" fmla="*/ 2 w 7"/>
                <a:gd name="T5" fmla="*/ 6 h 7"/>
                <a:gd name="T6" fmla="*/ 4 w 7"/>
                <a:gd name="T7" fmla="*/ 7 h 7"/>
                <a:gd name="T8" fmla="*/ 7 w 7"/>
                <a:gd name="T9" fmla="*/ 4 h 7"/>
                <a:gd name="T10" fmla="*/ 5 w 7"/>
                <a:gd name="T11" fmla="*/ 2 h 7"/>
                <a:gd name="T12" fmla="*/ 5 w 7"/>
                <a:gd name="T13" fmla="*/ 0 h 7"/>
                <a:gd name="T14" fmla="*/ 5 w 7"/>
                <a:gd name="T15" fmla="*/ 0 h 7"/>
                <a:gd name="T16" fmla="*/ 0 w 7"/>
                <a:gd name="T17" fmla="*/ 2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7"/>
                <a:gd name="T29" fmla="*/ 7 w 7"/>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7">
                  <a:moveTo>
                    <a:pt x="0" y="2"/>
                  </a:moveTo>
                  <a:lnTo>
                    <a:pt x="0" y="2"/>
                  </a:lnTo>
                  <a:lnTo>
                    <a:pt x="2" y="6"/>
                  </a:lnTo>
                  <a:lnTo>
                    <a:pt x="4" y="7"/>
                  </a:lnTo>
                  <a:lnTo>
                    <a:pt x="7" y="4"/>
                  </a:lnTo>
                  <a:lnTo>
                    <a:pt x="5" y="2"/>
                  </a:lnTo>
                  <a:lnTo>
                    <a:pt x="5" y="0"/>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07" name="Freeform 190">
              <a:extLst>
                <a:ext uri="{FF2B5EF4-FFF2-40B4-BE49-F238E27FC236}">
                  <a16:creationId xmlns:a16="http://schemas.microsoft.com/office/drawing/2014/main" id="{7A1EF779-8B85-A0FE-D036-A0B9A5F7E7B4}"/>
                </a:ext>
              </a:extLst>
            </p:cNvPr>
            <p:cNvSpPr>
              <a:spLocks/>
            </p:cNvSpPr>
            <p:nvPr/>
          </p:nvSpPr>
          <p:spPr bwMode="auto">
            <a:xfrm>
              <a:off x="3027" y="2581"/>
              <a:ext cx="7" cy="8"/>
            </a:xfrm>
            <a:custGeom>
              <a:avLst/>
              <a:gdLst>
                <a:gd name="T0" fmla="*/ 0 w 7"/>
                <a:gd name="T1" fmla="*/ 0 h 8"/>
                <a:gd name="T2" fmla="*/ 0 w 7"/>
                <a:gd name="T3" fmla="*/ 0 h 8"/>
                <a:gd name="T4" fmla="*/ 0 w 7"/>
                <a:gd name="T5" fmla="*/ 4 h 8"/>
                <a:gd name="T6" fmla="*/ 2 w 7"/>
                <a:gd name="T7" fmla="*/ 8 h 8"/>
                <a:gd name="T8" fmla="*/ 7 w 7"/>
                <a:gd name="T9" fmla="*/ 6 h 8"/>
                <a:gd name="T10" fmla="*/ 6 w 7"/>
                <a:gd name="T11" fmla="*/ 2 h 8"/>
                <a:gd name="T12" fmla="*/ 6 w 7"/>
                <a:gd name="T13" fmla="*/ 0 h 8"/>
                <a:gd name="T14" fmla="*/ 6 w 7"/>
                <a:gd name="T15" fmla="*/ 0 h 8"/>
                <a:gd name="T16" fmla="*/ 0 w 7"/>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8"/>
                <a:gd name="T29" fmla="*/ 7 w 7"/>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8">
                  <a:moveTo>
                    <a:pt x="0" y="0"/>
                  </a:moveTo>
                  <a:lnTo>
                    <a:pt x="0" y="0"/>
                  </a:lnTo>
                  <a:lnTo>
                    <a:pt x="0" y="4"/>
                  </a:lnTo>
                  <a:lnTo>
                    <a:pt x="2" y="8"/>
                  </a:lnTo>
                  <a:lnTo>
                    <a:pt x="7" y="6"/>
                  </a:lnTo>
                  <a:lnTo>
                    <a:pt x="6" y="2"/>
                  </a:lnTo>
                  <a:lnTo>
                    <a:pt x="6"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08" name="Freeform 191">
              <a:extLst>
                <a:ext uri="{FF2B5EF4-FFF2-40B4-BE49-F238E27FC236}">
                  <a16:creationId xmlns:a16="http://schemas.microsoft.com/office/drawing/2014/main" id="{7BF33F9F-0F23-B9A4-2C36-B93134823C04}"/>
                </a:ext>
              </a:extLst>
            </p:cNvPr>
            <p:cNvSpPr>
              <a:spLocks/>
            </p:cNvSpPr>
            <p:nvPr/>
          </p:nvSpPr>
          <p:spPr bwMode="auto">
            <a:xfrm>
              <a:off x="3027" y="2564"/>
              <a:ext cx="9" cy="17"/>
            </a:xfrm>
            <a:custGeom>
              <a:avLst/>
              <a:gdLst>
                <a:gd name="T0" fmla="*/ 4 w 9"/>
                <a:gd name="T1" fmla="*/ 0 h 17"/>
                <a:gd name="T2" fmla="*/ 4 w 9"/>
                <a:gd name="T3" fmla="*/ 0 h 17"/>
                <a:gd name="T4" fmla="*/ 0 w 9"/>
                <a:gd name="T5" fmla="*/ 7 h 17"/>
                <a:gd name="T6" fmla="*/ 0 w 9"/>
                <a:gd name="T7" fmla="*/ 17 h 17"/>
                <a:gd name="T8" fmla="*/ 6 w 9"/>
                <a:gd name="T9" fmla="*/ 17 h 17"/>
                <a:gd name="T10" fmla="*/ 7 w 9"/>
                <a:gd name="T11" fmla="*/ 9 h 17"/>
                <a:gd name="T12" fmla="*/ 9 w 9"/>
                <a:gd name="T13" fmla="*/ 2 h 17"/>
                <a:gd name="T14" fmla="*/ 9 w 9"/>
                <a:gd name="T15" fmla="*/ 2 h 17"/>
                <a:gd name="T16" fmla="*/ 4 w 9"/>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7"/>
                <a:gd name="T29" fmla="*/ 9 w 9"/>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7">
                  <a:moveTo>
                    <a:pt x="4" y="0"/>
                  </a:moveTo>
                  <a:lnTo>
                    <a:pt x="4" y="0"/>
                  </a:lnTo>
                  <a:lnTo>
                    <a:pt x="0" y="7"/>
                  </a:lnTo>
                  <a:lnTo>
                    <a:pt x="0" y="17"/>
                  </a:lnTo>
                  <a:lnTo>
                    <a:pt x="6" y="17"/>
                  </a:lnTo>
                  <a:lnTo>
                    <a:pt x="7" y="9"/>
                  </a:lnTo>
                  <a:lnTo>
                    <a:pt x="9" y="2"/>
                  </a:lnTo>
                  <a:lnTo>
                    <a:pt x="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09" name="Freeform 192">
              <a:extLst>
                <a:ext uri="{FF2B5EF4-FFF2-40B4-BE49-F238E27FC236}">
                  <a16:creationId xmlns:a16="http://schemas.microsoft.com/office/drawing/2014/main" id="{0720EC0D-5BE0-6566-B639-76D86812E470}"/>
                </a:ext>
              </a:extLst>
            </p:cNvPr>
            <p:cNvSpPr>
              <a:spLocks/>
            </p:cNvSpPr>
            <p:nvPr/>
          </p:nvSpPr>
          <p:spPr bwMode="auto">
            <a:xfrm>
              <a:off x="3031" y="2550"/>
              <a:ext cx="11" cy="16"/>
            </a:xfrm>
            <a:custGeom>
              <a:avLst/>
              <a:gdLst>
                <a:gd name="T0" fmla="*/ 5 w 11"/>
                <a:gd name="T1" fmla="*/ 0 h 16"/>
                <a:gd name="T2" fmla="*/ 5 w 11"/>
                <a:gd name="T3" fmla="*/ 0 h 16"/>
                <a:gd name="T4" fmla="*/ 2 w 11"/>
                <a:gd name="T5" fmla="*/ 6 h 16"/>
                <a:gd name="T6" fmla="*/ 0 w 11"/>
                <a:gd name="T7" fmla="*/ 14 h 16"/>
                <a:gd name="T8" fmla="*/ 5 w 11"/>
                <a:gd name="T9" fmla="*/ 16 h 16"/>
                <a:gd name="T10" fmla="*/ 7 w 11"/>
                <a:gd name="T11" fmla="*/ 10 h 16"/>
                <a:gd name="T12" fmla="*/ 11 w 11"/>
                <a:gd name="T13" fmla="*/ 4 h 16"/>
                <a:gd name="T14" fmla="*/ 11 w 11"/>
                <a:gd name="T15" fmla="*/ 4 h 16"/>
                <a:gd name="T16" fmla="*/ 5 w 11"/>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16"/>
                <a:gd name="T29" fmla="*/ 11 w 11"/>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16">
                  <a:moveTo>
                    <a:pt x="5" y="0"/>
                  </a:moveTo>
                  <a:lnTo>
                    <a:pt x="5" y="0"/>
                  </a:lnTo>
                  <a:lnTo>
                    <a:pt x="2" y="6"/>
                  </a:lnTo>
                  <a:lnTo>
                    <a:pt x="0" y="14"/>
                  </a:lnTo>
                  <a:lnTo>
                    <a:pt x="5" y="16"/>
                  </a:lnTo>
                  <a:lnTo>
                    <a:pt x="7" y="10"/>
                  </a:lnTo>
                  <a:lnTo>
                    <a:pt x="11" y="4"/>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10" name="Freeform 193">
              <a:extLst>
                <a:ext uri="{FF2B5EF4-FFF2-40B4-BE49-F238E27FC236}">
                  <a16:creationId xmlns:a16="http://schemas.microsoft.com/office/drawing/2014/main" id="{F611E171-0727-8B07-86DE-C60E06A395B7}"/>
                </a:ext>
              </a:extLst>
            </p:cNvPr>
            <p:cNvSpPr>
              <a:spLocks/>
            </p:cNvSpPr>
            <p:nvPr/>
          </p:nvSpPr>
          <p:spPr bwMode="auto">
            <a:xfrm>
              <a:off x="3036" y="2543"/>
              <a:ext cx="10" cy="11"/>
            </a:xfrm>
            <a:custGeom>
              <a:avLst/>
              <a:gdLst>
                <a:gd name="T0" fmla="*/ 8 w 10"/>
                <a:gd name="T1" fmla="*/ 0 h 11"/>
                <a:gd name="T2" fmla="*/ 8 w 10"/>
                <a:gd name="T3" fmla="*/ 0 h 11"/>
                <a:gd name="T4" fmla="*/ 4 w 10"/>
                <a:gd name="T5" fmla="*/ 3 h 11"/>
                <a:gd name="T6" fmla="*/ 0 w 10"/>
                <a:gd name="T7" fmla="*/ 7 h 11"/>
                <a:gd name="T8" fmla="*/ 6 w 10"/>
                <a:gd name="T9" fmla="*/ 11 h 11"/>
                <a:gd name="T10" fmla="*/ 8 w 10"/>
                <a:gd name="T11" fmla="*/ 7 h 11"/>
                <a:gd name="T12" fmla="*/ 10 w 10"/>
                <a:gd name="T13" fmla="*/ 5 h 11"/>
                <a:gd name="T14" fmla="*/ 10 w 10"/>
                <a:gd name="T15" fmla="*/ 5 h 11"/>
                <a:gd name="T16" fmla="*/ 8 w 10"/>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1"/>
                <a:gd name="T29" fmla="*/ 10 w 10"/>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1">
                  <a:moveTo>
                    <a:pt x="8" y="0"/>
                  </a:moveTo>
                  <a:lnTo>
                    <a:pt x="8" y="0"/>
                  </a:lnTo>
                  <a:lnTo>
                    <a:pt x="4" y="3"/>
                  </a:lnTo>
                  <a:lnTo>
                    <a:pt x="0" y="7"/>
                  </a:lnTo>
                  <a:lnTo>
                    <a:pt x="6" y="11"/>
                  </a:lnTo>
                  <a:lnTo>
                    <a:pt x="8" y="7"/>
                  </a:lnTo>
                  <a:lnTo>
                    <a:pt x="10" y="5"/>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11" name="Freeform 194">
              <a:extLst>
                <a:ext uri="{FF2B5EF4-FFF2-40B4-BE49-F238E27FC236}">
                  <a16:creationId xmlns:a16="http://schemas.microsoft.com/office/drawing/2014/main" id="{873E208A-AD09-28AB-092D-B0E7E081F5D5}"/>
                </a:ext>
              </a:extLst>
            </p:cNvPr>
            <p:cNvSpPr>
              <a:spLocks/>
            </p:cNvSpPr>
            <p:nvPr/>
          </p:nvSpPr>
          <p:spPr bwMode="auto">
            <a:xfrm>
              <a:off x="3044" y="2541"/>
              <a:ext cx="8" cy="7"/>
            </a:xfrm>
            <a:custGeom>
              <a:avLst/>
              <a:gdLst>
                <a:gd name="T0" fmla="*/ 8 w 8"/>
                <a:gd name="T1" fmla="*/ 0 h 7"/>
                <a:gd name="T2" fmla="*/ 8 w 8"/>
                <a:gd name="T3" fmla="*/ 0 h 7"/>
                <a:gd name="T4" fmla="*/ 4 w 8"/>
                <a:gd name="T5" fmla="*/ 2 h 7"/>
                <a:gd name="T6" fmla="*/ 0 w 8"/>
                <a:gd name="T7" fmla="*/ 2 h 7"/>
                <a:gd name="T8" fmla="*/ 2 w 8"/>
                <a:gd name="T9" fmla="*/ 7 h 7"/>
                <a:gd name="T10" fmla="*/ 6 w 8"/>
                <a:gd name="T11" fmla="*/ 7 h 7"/>
                <a:gd name="T12" fmla="*/ 8 w 8"/>
                <a:gd name="T13" fmla="*/ 5 h 7"/>
                <a:gd name="T14" fmla="*/ 8 w 8"/>
                <a:gd name="T15" fmla="*/ 5 h 7"/>
                <a:gd name="T16" fmla="*/ 8 w 8"/>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7"/>
                <a:gd name="T29" fmla="*/ 8 w 8"/>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7">
                  <a:moveTo>
                    <a:pt x="8" y="0"/>
                  </a:moveTo>
                  <a:lnTo>
                    <a:pt x="8" y="0"/>
                  </a:lnTo>
                  <a:lnTo>
                    <a:pt x="4" y="2"/>
                  </a:lnTo>
                  <a:lnTo>
                    <a:pt x="0" y="2"/>
                  </a:lnTo>
                  <a:lnTo>
                    <a:pt x="2" y="7"/>
                  </a:lnTo>
                  <a:lnTo>
                    <a:pt x="6" y="7"/>
                  </a:lnTo>
                  <a:lnTo>
                    <a:pt x="8" y="5"/>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12" name="Freeform 195">
              <a:extLst>
                <a:ext uri="{FF2B5EF4-FFF2-40B4-BE49-F238E27FC236}">
                  <a16:creationId xmlns:a16="http://schemas.microsoft.com/office/drawing/2014/main" id="{02262C43-30AD-F6DB-C7EC-541648ECFC62}"/>
                </a:ext>
              </a:extLst>
            </p:cNvPr>
            <p:cNvSpPr>
              <a:spLocks/>
            </p:cNvSpPr>
            <p:nvPr/>
          </p:nvSpPr>
          <p:spPr bwMode="auto">
            <a:xfrm>
              <a:off x="3048" y="2545"/>
              <a:ext cx="4" cy="5"/>
            </a:xfrm>
            <a:custGeom>
              <a:avLst/>
              <a:gdLst>
                <a:gd name="T0" fmla="*/ 4 w 4"/>
                <a:gd name="T1" fmla="*/ 5 h 5"/>
                <a:gd name="T2" fmla="*/ 4 w 4"/>
                <a:gd name="T3" fmla="*/ 5 h 5"/>
                <a:gd name="T4" fmla="*/ 4 w 4"/>
                <a:gd name="T5" fmla="*/ 5 h 5"/>
                <a:gd name="T6" fmla="*/ 4 w 4"/>
                <a:gd name="T7" fmla="*/ 5 h 5"/>
                <a:gd name="T8" fmla="*/ 4 w 4"/>
                <a:gd name="T9" fmla="*/ 0 h 5"/>
                <a:gd name="T10" fmla="*/ 2 w 4"/>
                <a:gd name="T11" fmla="*/ 0 h 5"/>
                <a:gd name="T12" fmla="*/ 0 w 4"/>
                <a:gd name="T13" fmla="*/ 0 h 5"/>
                <a:gd name="T14" fmla="*/ 0 w 4"/>
                <a:gd name="T15" fmla="*/ 0 h 5"/>
                <a:gd name="T16" fmla="*/ 4 w 4"/>
                <a:gd name="T17" fmla="*/ 5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5"/>
                <a:gd name="T29" fmla="*/ 4 w 4"/>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5">
                  <a:moveTo>
                    <a:pt x="4" y="5"/>
                  </a:moveTo>
                  <a:lnTo>
                    <a:pt x="4" y="5"/>
                  </a:lnTo>
                  <a:lnTo>
                    <a:pt x="4" y="0"/>
                  </a:lnTo>
                  <a:lnTo>
                    <a:pt x="2" y="0"/>
                  </a:lnTo>
                  <a:lnTo>
                    <a:pt x="0" y="0"/>
                  </a:lnTo>
                  <a:lnTo>
                    <a:pt x="4"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13" name="Freeform 196">
              <a:extLst>
                <a:ext uri="{FF2B5EF4-FFF2-40B4-BE49-F238E27FC236}">
                  <a16:creationId xmlns:a16="http://schemas.microsoft.com/office/drawing/2014/main" id="{C19E138B-A7C9-0385-0D23-7A4DA2038A38}"/>
                </a:ext>
              </a:extLst>
            </p:cNvPr>
            <p:cNvSpPr>
              <a:spLocks/>
            </p:cNvSpPr>
            <p:nvPr/>
          </p:nvSpPr>
          <p:spPr bwMode="auto">
            <a:xfrm>
              <a:off x="3046" y="2545"/>
              <a:ext cx="6" cy="5"/>
            </a:xfrm>
            <a:custGeom>
              <a:avLst/>
              <a:gdLst>
                <a:gd name="T0" fmla="*/ 4 w 6"/>
                <a:gd name="T1" fmla="*/ 5 h 5"/>
                <a:gd name="T2" fmla="*/ 4 w 6"/>
                <a:gd name="T3" fmla="*/ 5 h 5"/>
                <a:gd name="T4" fmla="*/ 6 w 6"/>
                <a:gd name="T5" fmla="*/ 5 h 5"/>
                <a:gd name="T6" fmla="*/ 6 w 6"/>
                <a:gd name="T7" fmla="*/ 5 h 5"/>
                <a:gd name="T8" fmla="*/ 2 w 6"/>
                <a:gd name="T9" fmla="*/ 0 h 5"/>
                <a:gd name="T10" fmla="*/ 0 w 6"/>
                <a:gd name="T11" fmla="*/ 0 h 5"/>
                <a:gd name="T12" fmla="*/ 0 w 6"/>
                <a:gd name="T13" fmla="*/ 1 h 5"/>
                <a:gd name="T14" fmla="*/ 0 w 6"/>
                <a:gd name="T15" fmla="*/ 1 h 5"/>
                <a:gd name="T16" fmla="*/ 4 w 6"/>
                <a:gd name="T17" fmla="*/ 5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5"/>
                <a:gd name="T29" fmla="*/ 6 w 6"/>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5">
                  <a:moveTo>
                    <a:pt x="4" y="5"/>
                  </a:moveTo>
                  <a:lnTo>
                    <a:pt x="4" y="5"/>
                  </a:lnTo>
                  <a:lnTo>
                    <a:pt x="6" y="5"/>
                  </a:lnTo>
                  <a:lnTo>
                    <a:pt x="2" y="0"/>
                  </a:lnTo>
                  <a:lnTo>
                    <a:pt x="0" y="0"/>
                  </a:lnTo>
                  <a:lnTo>
                    <a:pt x="0" y="1"/>
                  </a:lnTo>
                  <a:lnTo>
                    <a:pt x="4"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14" name="Freeform 197">
              <a:extLst>
                <a:ext uri="{FF2B5EF4-FFF2-40B4-BE49-F238E27FC236}">
                  <a16:creationId xmlns:a16="http://schemas.microsoft.com/office/drawing/2014/main" id="{4B361E4C-B6C2-C79C-DDEF-521FB4FB2DD2}"/>
                </a:ext>
              </a:extLst>
            </p:cNvPr>
            <p:cNvSpPr>
              <a:spLocks/>
            </p:cNvSpPr>
            <p:nvPr/>
          </p:nvSpPr>
          <p:spPr bwMode="auto">
            <a:xfrm>
              <a:off x="3042" y="2546"/>
              <a:ext cx="8" cy="8"/>
            </a:xfrm>
            <a:custGeom>
              <a:avLst/>
              <a:gdLst>
                <a:gd name="T0" fmla="*/ 6 w 8"/>
                <a:gd name="T1" fmla="*/ 8 h 8"/>
                <a:gd name="T2" fmla="*/ 6 w 8"/>
                <a:gd name="T3" fmla="*/ 8 h 8"/>
                <a:gd name="T4" fmla="*/ 8 w 8"/>
                <a:gd name="T5" fmla="*/ 6 h 8"/>
                <a:gd name="T6" fmla="*/ 8 w 8"/>
                <a:gd name="T7" fmla="*/ 4 h 8"/>
                <a:gd name="T8" fmla="*/ 4 w 8"/>
                <a:gd name="T9" fmla="*/ 0 h 8"/>
                <a:gd name="T10" fmla="*/ 2 w 8"/>
                <a:gd name="T11" fmla="*/ 4 h 8"/>
                <a:gd name="T12" fmla="*/ 0 w 8"/>
                <a:gd name="T13" fmla="*/ 6 h 8"/>
                <a:gd name="T14" fmla="*/ 0 w 8"/>
                <a:gd name="T15" fmla="*/ 6 h 8"/>
                <a:gd name="T16" fmla="*/ 6 w 8"/>
                <a:gd name="T17" fmla="*/ 8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
                <a:gd name="T29" fmla="*/ 8 w 8"/>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
                  <a:moveTo>
                    <a:pt x="6" y="8"/>
                  </a:moveTo>
                  <a:lnTo>
                    <a:pt x="6" y="8"/>
                  </a:lnTo>
                  <a:lnTo>
                    <a:pt x="8" y="6"/>
                  </a:lnTo>
                  <a:lnTo>
                    <a:pt x="8" y="4"/>
                  </a:lnTo>
                  <a:lnTo>
                    <a:pt x="4" y="0"/>
                  </a:lnTo>
                  <a:lnTo>
                    <a:pt x="2" y="4"/>
                  </a:lnTo>
                  <a:lnTo>
                    <a:pt x="0" y="6"/>
                  </a:lnTo>
                  <a:lnTo>
                    <a:pt x="6"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15" name="Freeform 198">
              <a:extLst>
                <a:ext uri="{FF2B5EF4-FFF2-40B4-BE49-F238E27FC236}">
                  <a16:creationId xmlns:a16="http://schemas.microsoft.com/office/drawing/2014/main" id="{54929E92-BBB6-F3D3-1ED1-23FACD34D1E3}"/>
                </a:ext>
              </a:extLst>
            </p:cNvPr>
            <p:cNvSpPr>
              <a:spLocks/>
            </p:cNvSpPr>
            <p:nvPr/>
          </p:nvSpPr>
          <p:spPr bwMode="auto">
            <a:xfrm>
              <a:off x="3038" y="2552"/>
              <a:ext cx="10" cy="21"/>
            </a:xfrm>
            <a:custGeom>
              <a:avLst/>
              <a:gdLst>
                <a:gd name="T0" fmla="*/ 6 w 10"/>
                <a:gd name="T1" fmla="*/ 21 h 21"/>
                <a:gd name="T2" fmla="*/ 6 w 10"/>
                <a:gd name="T3" fmla="*/ 21 h 21"/>
                <a:gd name="T4" fmla="*/ 8 w 10"/>
                <a:gd name="T5" fmla="*/ 12 h 21"/>
                <a:gd name="T6" fmla="*/ 10 w 10"/>
                <a:gd name="T7" fmla="*/ 2 h 21"/>
                <a:gd name="T8" fmla="*/ 4 w 10"/>
                <a:gd name="T9" fmla="*/ 0 h 21"/>
                <a:gd name="T10" fmla="*/ 2 w 10"/>
                <a:gd name="T11" fmla="*/ 10 h 21"/>
                <a:gd name="T12" fmla="*/ 0 w 10"/>
                <a:gd name="T13" fmla="*/ 19 h 21"/>
                <a:gd name="T14" fmla="*/ 0 w 10"/>
                <a:gd name="T15" fmla="*/ 19 h 21"/>
                <a:gd name="T16" fmla="*/ 6 w 10"/>
                <a:gd name="T17" fmla="*/ 21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21"/>
                <a:gd name="T29" fmla="*/ 10 w 10"/>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21">
                  <a:moveTo>
                    <a:pt x="6" y="21"/>
                  </a:moveTo>
                  <a:lnTo>
                    <a:pt x="6" y="21"/>
                  </a:lnTo>
                  <a:lnTo>
                    <a:pt x="8" y="12"/>
                  </a:lnTo>
                  <a:lnTo>
                    <a:pt x="10" y="2"/>
                  </a:lnTo>
                  <a:lnTo>
                    <a:pt x="4" y="0"/>
                  </a:lnTo>
                  <a:lnTo>
                    <a:pt x="2" y="10"/>
                  </a:lnTo>
                  <a:lnTo>
                    <a:pt x="0" y="19"/>
                  </a:lnTo>
                  <a:lnTo>
                    <a:pt x="6" y="2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16" name="Freeform 199">
              <a:extLst>
                <a:ext uri="{FF2B5EF4-FFF2-40B4-BE49-F238E27FC236}">
                  <a16:creationId xmlns:a16="http://schemas.microsoft.com/office/drawing/2014/main" id="{BC19031E-1E6A-F7E1-6A41-81DEBF2A4A31}"/>
                </a:ext>
              </a:extLst>
            </p:cNvPr>
            <p:cNvSpPr>
              <a:spLocks/>
            </p:cNvSpPr>
            <p:nvPr/>
          </p:nvSpPr>
          <p:spPr bwMode="auto">
            <a:xfrm>
              <a:off x="3034" y="2571"/>
              <a:ext cx="10" cy="12"/>
            </a:xfrm>
            <a:custGeom>
              <a:avLst/>
              <a:gdLst>
                <a:gd name="T0" fmla="*/ 6 w 10"/>
                <a:gd name="T1" fmla="*/ 12 h 12"/>
                <a:gd name="T2" fmla="*/ 6 w 10"/>
                <a:gd name="T3" fmla="*/ 12 h 12"/>
                <a:gd name="T4" fmla="*/ 8 w 10"/>
                <a:gd name="T5" fmla="*/ 8 h 12"/>
                <a:gd name="T6" fmla="*/ 10 w 10"/>
                <a:gd name="T7" fmla="*/ 2 h 12"/>
                <a:gd name="T8" fmla="*/ 4 w 10"/>
                <a:gd name="T9" fmla="*/ 0 h 12"/>
                <a:gd name="T10" fmla="*/ 2 w 10"/>
                <a:gd name="T11" fmla="*/ 6 h 12"/>
                <a:gd name="T12" fmla="*/ 0 w 10"/>
                <a:gd name="T13" fmla="*/ 10 h 12"/>
                <a:gd name="T14" fmla="*/ 0 w 10"/>
                <a:gd name="T15" fmla="*/ 10 h 12"/>
                <a:gd name="T16" fmla="*/ 6 w 10"/>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2"/>
                <a:gd name="T29" fmla="*/ 10 w 10"/>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2">
                  <a:moveTo>
                    <a:pt x="6" y="12"/>
                  </a:moveTo>
                  <a:lnTo>
                    <a:pt x="6" y="12"/>
                  </a:lnTo>
                  <a:lnTo>
                    <a:pt x="8" y="8"/>
                  </a:lnTo>
                  <a:lnTo>
                    <a:pt x="10" y="2"/>
                  </a:lnTo>
                  <a:lnTo>
                    <a:pt x="4" y="0"/>
                  </a:lnTo>
                  <a:lnTo>
                    <a:pt x="2" y="6"/>
                  </a:lnTo>
                  <a:lnTo>
                    <a:pt x="0" y="10"/>
                  </a:lnTo>
                  <a:lnTo>
                    <a:pt x="6" y="1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17" name="Freeform 200">
              <a:extLst>
                <a:ext uri="{FF2B5EF4-FFF2-40B4-BE49-F238E27FC236}">
                  <a16:creationId xmlns:a16="http://schemas.microsoft.com/office/drawing/2014/main" id="{9394A1E2-8BF2-FAF8-6BEA-9E1828018E86}"/>
                </a:ext>
              </a:extLst>
            </p:cNvPr>
            <p:cNvSpPr>
              <a:spLocks/>
            </p:cNvSpPr>
            <p:nvPr/>
          </p:nvSpPr>
          <p:spPr bwMode="auto">
            <a:xfrm>
              <a:off x="3034" y="2581"/>
              <a:ext cx="6" cy="8"/>
            </a:xfrm>
            <a:custGeom>
              <a:avLst/>
              <a:gdLst>
                <a:gd name="T0" fmla="*/ 6 w 6"/>
                <a:gd name="T1" fmla="*/ 8 h 8"/>
                <a:gd name="T2" fmla="*/ 6 w 6"/>
                <a:gd name="T3" fmla="*/ 8 h 8"/>
                <a:gd name="T4" fmla="*/ 6 w 6"/>
                <a:gd name="T5" fmla="*/ 4 h 8"/>
                <a:gd name="T6" fmla="*/ 6 w 6"/>
                <a:gd name="T7" fmla="*/ 2 h 8"/>
                <a:gd name="T8" fmla="*/ 0 w 6"/>
                <a:gd name="T9" fmla="*/ 0 h 8"/>
                <a:gd name="T10" fmla="*/ 0 w 6"/>
                <a:gd name="T11" fmla="*/ 4 h 8"/>
                <a:gd name="T12" fmla="*/ 0 w 6"/>
                <a:gd name="T13" fmla="*/ 8 h 8"/>
                <a:gd name="T14" fmla="*/ 0 w 6"/>
                <a:gd name="T15" fmla="*/ 8 h 8"/>
                <a:gd name="T16" fmla="*/ 6 w 6"/>
                <a:gd name="T17" fmla="*/ 8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8"/>
                <a:gd name="T29" fmla="*/ 6 w 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8">
                  <a:moveTo>
                    <a:pt x="6" y="8"/>
                  </a:moveTo>
                  <a:lnTo>
                    <a:pt x="6" y="8"/>
                  </a:lnTo>
                  <a:lnTo>
                    <a:pt x="6" y="4"/>
                  </a:lnTo>
                  <a:lnTo>
                    <a:pt x="6" y="2"/>
                  </a:lnTo>
                  <a:lnTo>
                    <a:pt x="0" y="0"/>
                  </a:lnTo>
                  <a:lnTo>
                    <a:pt x="0" y="4"/>
                  </a:lnTo>
                  <a:lnTo>
                    <a:pt x="0" y="8"/>
                  </a:lnTo>
                  <a:lnTo>
                    <a:pt x="6"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18" name="Freeform 201">
              <a:extLst>
                <a:ext uri="{FF2B5EF4-FFF2-40B4-BE49-F238E27FC236}">
                  <a16:creationId xmlns:a16="http://schemas.microsoft.com/office/drawing/2014/main" id="{4B473D32-85EE-B7F9-1DCE-A7FB96595B54}"/>
                </a:ext>
              </a:extLst>
            </p:cNvPr>
            <p:cNvSpPr>
              <a:spLocks/>
            </p:cNvSpPr>
            <p:nvPr/>
          </p:nvSpPr>
          <p:spPr bwMode="auto">
            <a:xfrm>
              <a:off x="3034" y="2589"/>
              <a:ext cx="6" cy="4"/>
            </a:xfrm>
            <a:custGeom>
              <a:avLst/>
              <a:gdLst>
                <a:gd name="T0" fmla="*/ 6 w 6"/>
                <a:gd name="T1" fmla="*/ 0 h 4"/>
                <a:gd name="T2" fmla="*/ 6 w 6"/>
                <a:gd name="T3" fmla="*/ 0 h 4"/>
                <a:gd name="T4" fmla="*/ 6 w 6"/>
                <a:gd name="T5" fmla="*/ 0 h 4"/>
                <a:gd name="T6" fmla="*/ 6 w 6"/>
                <a:gd name="T7" fmla="*/ 0 h 4"/>
                <a:gd name="T8" fmla="*/ 0 w 6"/>
                <a:gd name="T9" fmla="*/ 0 h 4"/>
                <a:gd name="T10" fmla="*/ 0 w 6"/>
                <a:gd name="T11" fmla="*/ 2 h 4"/>
                <a:gd name="T12" fmla="*/ 2 w 6"/>
                <a:gd name="T13" fmla="*/ 4 h 4"/>
                <a:gd name="T14" fmla="*/ 2 w 6"/>
                <a:gd name="T15" fmla="*/ 4 h 4"/>
                <a:gd name="T16" fmla="*/ 6 w 6"/>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4"/>
                <a:gd name="T29" fmla="*/ 6 w 6"/>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4">
                  <a:moveTo>
                    <a:pt x="6" y="0"/>
                  </a:moveTo>
                  <a:lnTo>
                    <a:pt x="6" y="0"/>
                  </a:lnTo>
                  <a:lnTo>
                    <a:pt x="0" y="0"/>
                  </a:lnTo>
                  <a:lnTo>
                    <a:pt x="0" y="2"/>
                  </a:lnTo>
                  <a:lnTo>
                    <a:pt x="2" y="4"/>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19" name="Freeform 202">
              <a:extLst>
                <a:ext uri="{FF2B5EF4-FFF2-40B4-BE49-F238E27FC236}">
                  <a16:creationId xmlns:a16="http://schemas.microsoft.com/office/drawing/2014/main" id="{D672448B-6689-69B1-79F8-3834F5AB64BC}"/>
                </a:ext>
              </a:extLst>
            </p:cNvPr>
            <p:cNvSpPr>
              <a:spLocks/>
            </p:cNvSpPr>
            <p:nvPr/>
          </p:nvSpPr>
          <p:spPr bwMode="auto">
            <a:xfrm>
              <a:off x="3036" y="2589"/>
              <a:ext cx="4" cy="5"/>
            </a:xfrm>
            <a:custGeom>
              <a:avLst/>
              <a:gdLst>
                <a:gd name="T0" fmla="*/ 4 w 4"/>
                <a:gd name="T1" fmla="*/ 0 h 5"/>
                <a:gd name="T2" fmla="*/ 4 w 4"/>
                <a:gd name="T3" fmla="*/ 0 h 5"/>
                <a:gd name="T4" fmla="*/ 4 w 4"/>
                <a:gd name="T5" fmla="*/ 0 h 5"/>
                <a:gd name="T6" fmla="*/ 4 w 4"/>
                <a:gd name="T7" fmla="*/ 0 h 5"/>
                <a:gd name="T8" fmla="*/ 0 w 4"/>
                <a:gd name="T9" fmla="*/ 4 h 5"/>
                <a:gd name="T10" fmla="*/ 2 w 4"/>
                <a:gd name="T11" fmla="*/ 5 h 5"/>
                <a:gd name="T12" fmla="*/ 4 w 4"/>
                <a:gd name="T13" fmla="*/ 5 h 5"/>
                <a:gd name="T14" fmla="*/ 4 w 4"/>
                <a:gd name="T15" fmla="*/ 5 h 5"/>
                <a:gd name="T16" fmla="*/ 4 w 4"/>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5"/>
                <a:gd name="T29" fmla="*/ 4 w 4"/>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5">
                  <a:moveTo>
                    <a:pt x="4" y="0"/>
                  </a:moveTo>
                  <a:lnTo>
                    <a:pt x="4" y="0"/>
                  </a:lnTo>
                  <a:lnTo>
                    <a:pt x="0" y="4"/>
                  </a:lnTo>
                  <a:lnTo>
                    <a:pt x="2" y="5"/>
                  </a:lnTo>
                  <a:lnTo>
                    <a:pt x="4" y="5"/>
                  </a:lnTo>
                  <a:lnTo>
                    <a:pt x="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20" name="Freeform 203">
              <a:extLst>
                <a:ext uri="{FF2B5EF4-FFF2-40B4-BE49-F238E27FC236}">
                  <a16:creationId xmlns:a16="http://schemas.microsoft.com/office/drawing/2014/main" id="{242D4E83-6244-5104-4636-1893C961618E}"/>
                </a:ext>
              </a:extLst>
            </p:cNvPr>
            <p:cNvSpPr>
              <a:spLocks/>
            </p:cNvSpPr>
            <p:nvPr/>
          </p:nvSpPr>
          <p:spPr bwMode="auto">
            <a:xfrm>
              <a:off x="3040" y="2589"/>
              <a:ext cx="4" cy="5"/>
            </a:xfrm>
            <a:custGeom>
              <a:avLst/>
              <a:gdLst>
                <a:gd name="T0" fmla="*/ 0 w 4"/>
                <a:gd name="T1" fmla="*/ 0 h 5"/>
                <a:gd name="T2" fmla="*/ 0 w 4"/>
                <a:gd name="T3" fmla="*/ 0 h 5"/>
                <a:gd name="T4" fmla="*/ 0 w 4"/>
                <a:gd name="T5" fmla="*/ 0 h 5"/>
                <a:gd name="T6" fmla="*/ 0 w 4"/>
                <a:gd name="T7" fmla="*/ 0 h 5"/>
                <a:gd name="T8" fmla="*/ 0 w 4"/>
                <a:gd name="T9" fmla="*/ 5 h 5"/>
                <a:gd name="T10" fmla="*/ 2 w 4"/>
                <a:gd name="T11" fmla="*/ 5 h 5"/>
                <a:gd name="T12" fmla="*/ 4 w 4"/>
                <a:gd name="T13" fmla="*/ 4 h 5"/>
                <a:gd name="T14" fmla="*/ 4 w 4"/>
                <a:gd name="T15" fmla="*/ 4 h 5"/>
                <a:gd name="T16" fmla="*/ 0 w 4"/>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5"/>
                <a:gd name="T29" fmla="*/ 4 w 4"/>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5">
                  <a:moveTo>
                    <a:pt x="0" y="0"/>
                  </a:moveTo>
                  <a:lnTo>
                    <a:pt x="0" y="0"/>
                  </a:lnTo>
                  <a:lnTo>
                    <a:pt x="0" y="5"/>
                  </a:lnTo>
                  <a:lnTo>
                    <a:pt x="2" y="5"/>
                  </a:lnTo>
                  <a:lnTo>
                    <a:pt x="4" y="4"/>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21" name="Freeform 204">
              <a:extLst>
                <a:ext uri="{FF2B5EF4-FFF2-40B4-BE49-F238E27FC236}">
                  <a16:creationId xmlns:a16="http://schemas.microsoft.com/office/drawing/2014/main" id="{91D699C1-4960-8983-403A-5F3DD1EA5BC3}"/>
                </a:ext>
              </a:extLst>
            </p:cNvPr>
            <p:cNvSpPr>
              <a:spLocks/>
            </p:cNvSpPr>
            <p:nvPr/>
          </p:nvSpPr>
          <p:spPr bwMode="auto">
            <a:xfrm>
              <a:off x="3040" y="2585"/>
              <a:ext cx="8" cy="8"/>
            </a:xfrm>
            <a:custGeom>
              <a:avLst/>
              <a:gdLst>
                <a:gd name="T0" fmla="*/ 2 w 8"/>
                <a:gd name="T1" fmla="*/ 0 h 8"/>
                <a:gd name="T2" fmla="*/ 2 w 8"/>
                <a:gd name="T3" fmla="*/ 0 h 8"/>
                <a:gd name="T4" fmla="*/ 2 w 8"/>
                <a:gd name="T5" fmla="*/ 2 h 8"/>
                <a:gd name="T6" fmla="*/ 0 w 8"/>
                <a:gd name="T7" fmla="*/ 4 h 8"/>
                <a:gd name="T8" fmla="*/ 4 w 8"/>
                <a:gd name="T9" fmla="*/ 8 h 8"/>
                <a:gd name="T10" fmla="*/ 6 w 8"/>
                <a:gd name="T11" fmla="*/ 6 h 8"/>
                <a:gd name="T12" fmla="*/ 8 w 8"/>
                <a:gd name="T13" fmla="*/ 2 h 8"/>
                <a:gd name="T14" fmla="*/ 8 w 8"/>
                <a:gd name="T15" fmla="*/ 2 h 8"/>
                <a:gd name="T16" fmla="*/ 2 w 8"/>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
                <a:gd name="T29" fmla="*/ 8 w 8"/>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
                  <a:moveTo>
                    <a:pt x="2" y="0"/>
                  </a:moveTo>
                  <a:lnTo>
                    <a:pt x="2" y="0"/>
                  </a:lnTo>
                  <a:lnTo>
                    <a:pt x="2" y="2"/>
                  </a:lnTo>
                  <a:lnTo>
                    <a:pt x="0" y="4"/>
                  </a:lnTo>
                  <a:lnTo>
                    <a:pt x="4" y="8"/>
                  </a:lnTo>
                  <a:lnTo>
                    <a:pt x="6" y="6"/>
                  </a:lnTo>
                  <a:lnTo>
                    <a:pt x="8" y="2"/>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22" name="Freeform 205">
              <a:extLst>
                <a:ext uri="{FF2B5EF4-FFF2-40B4-BE49-F238E27FC236}">
                  <a16:creationId xmlns:a16="http://schemas.microsoft.com/office/drawing/2014/main" id="{8A4AC956-97A5-5A0F-3727-A0A4485759B6}"/>
                </a:ext>
              </a:extLst>
            </p:cNvPr>
            <p:cNvSpPr>
              <a:spLocks/>
            </p:cNvSpPr>
            <p:nvPr/>
          </p:nvSpPr>
          <p:spPr bwMode="auto">
            <a:xfrm>
              <a:off x="3042" y="2560"/>
              <a:ext cx="14" cy="27"/>
            </a:xfrm>
            <a:custGeom>
              <a:avLst/>
              <a:gdLst>
                <a:gd name="T0" fmla="*/ 8 w 14"/>
                <a:gd name="T1" fmla="*/ 0 h 27"/>
                <a:gd name="T2" fmla="*/ 8 w 14"/>
                <a:gd name="T3" fmla="*/ 0 h 27"/>
                <a:gd name="T4" fmla="*/ 4 w 14"/>
                <a:gd name="T5" fmla="*/ 13 h 27"/>
                <a:gd name="T6" fmla="*/ 0 w 14"/>
                <a:gd name="T7" fmla="*/ 25 h 27"/>
                <a:gd name="T8" fmla="*/ 6 w 14"/>
                <a:gd name="T9" fmla="*/ 27 h 27"/>
                <a:gd name="T10" fmla="*/ 10 w 14"/>
                <a:gd name="T11" fmla="*/ 15 h 27"/>
                <a:gd name="T12" fmla="*/ 14 w 14"/>
                <a:gd name="T13" fmla="*/ 2 h 27"/>
                <a:gd name="T14" fmla="*/ 14 w 14"/>
                <a:gd name="T15" fmla="*/ 2 h 27"/>
                <a:gd name="T16" fmla="*/ 8 w 14"/>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27"/>
                <a:gd name="T29" fmla="*/ 14 w 14"/>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27">
                  <a:moveTo>
                    <a:pt x="8" y="0"/>
                  </a:moveTo>
                  <a:lnTo>
                    <a:pt x="8" y="0"/>
                  </a:lnTo>
                  <a:lnTo>
                    <a:pt x="4" y="13"/>
                  </a:lnTo>
                  <a:lnTo>
                    <a:pt x="0" y="25"/>
                  </a:lnTo>
                  <a:lnTo>
                    <a:pt x="6" y="27"/>
                  </a:lnTo>
                  <a:lnTo>
                    <a:pt x="10" y="15"/>
                  </a:lnTo>
                  <a:lnTo>
                    <a:pt x="14" y="2"/>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23" name="Freeform 206">
              <a:extLst>
                <a:ext uri="{FF2B5EF4-FFF2-40B4-BE49-F238E27FC236}">
                  <a16:creationId xmlns:a16="http://schemas.microsoft.com/office/drawing/2014/main" id="{09D89653-42D3-663E-7864-8725D40B1F91}"/>
                </a:ext>
              </a:extLst>
            </p:cNvPr>
            <p:cNvSpPr>
              <a:spLocks/>
            </p:cNvSpPr>
            <p:nvPr/>
          </p:nvSpPr>
          <p:spPr bwMode="auto">
            <a:xfrm>
              <a:off x="3050" y="2550"/>
              <a:ext cx="7" cy="12"/>
            </a:xfrm>
            <a:custGeom>
              <a:avLst/>
              <a:gdLst>
                <a:gd name="T0" fmla="*/ 2 w 7"/>
                <a:gd name="T1" fmla="*/ 0 h 12"/>
                <a:gd name="T2" fmla="*/ 2 w 7"/>
                <a:gd name="T3" fmla="*/ 0 h 12"/>
                <a:gd name="T4" fmla="*/ 2 w 7"/>
                <a:gd name="T5" fmla="*/ 4 h 12"/>
                <a:gd name="T6" fmla="*/ 0 w 7"/>
                <a:gd name="T7" fmla="*/ 10 h 12"/>
                <a:gd name="T8" fmla="*/ 6 w 7"/>
                <a:gd name="T9" fmla="*/ 12 h 12"/>
                <a:gd name="T10" fmla="*/ 7 w 7"/>
                <a:gd name="T11" fmla="*/ 6 h 12"/>
                <a:gd name="T12" fmla="*/ 7 w 7"/>
                <a:gd name="T13" fmla="*/ 0 h 12"/>
                <a:gd name="T14" fmla="*/ 7 w 7"/>
                <a:gd name="T15" fmla="*/ 0 h 12"/>
                <a:gd name="T16" fmla="*/ 2 w 7"/>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12"/>
                <a:gd name="T29" fmla="*/ 7 w 7"/>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12">
                  <a:moveTo>
                    <a:pt x="2" y="0"/>
                  </a:moveTo>
                  <a:lnTo>
                    <a:pt x="2" y="0"/>
                  </a:lnTo>
                  <a:lnTo>
                    <a:pt x="2" y="4"/>
                  </a:lnTo>
                  <a:lnTo>
                    <a:pt x="0" y="10"/>
                  </a:lnTo>
                  <a:lnTo>
                    <a:pt x="6" y="12"/>
                  </a:lnTo>
                  <a:lnTo>
                    <a:pt x="7" y="6"/>
                  </a:lnTo>
                  <a:lnTo>
                    <a:pt x="7" y="0"/>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24" name="Freeform 207">
              <a:extLst>
                <a:ext uri="{FF2B5EF4-FFF2-40B4-BE49-F238E27FC236}">
                  <a16:creationId xmlns:a16="http://schemas.microsoft.com/office/drawing/2014/main" id="{341DB9A6-2D33-3E8E-EF99-68D2EFB5C952}"/>
                </a:ext>
              </a:extLst>
            </p:cNvPr>
            <p:cNvSpPr>
              <a:spLocks/>
            </p:cNvSpPr>
            <p:nvPr/>
          </p:nvSpPr>
          <p:spPr bwMode="auto">
            <a:xfrm>
              <a:off x="3052" y="2546"/>
              <a:ext cx="5" cy="4"/>
            </a:xfrm>
            <a:custGeom>
              <a:avLst/>
              <a:gdLst>
                <a:gd name="T0" fmla="*/ 0 w 5"/>
                <a:gd name="T1" fmla="*/ 4 h 4"/>
                <a:gd name="T2" fmla="*/ 0 w 5"/>
                <a:gd name="T3" fmla="*/ 4 h 4"/>
                <a:gd name="T4" fmla="*/ 0 w 5"/>
                <a:gd name="T5" fmla="*/ 4 h 4"/>
                <a:gd name="T6" fmla="*/ 0 w 5"/>
                <a:gd name="T7" fmla="*/ 4 h 4"/>
                <a:gd name="T8" fmla="*/ 5 w 5"/>
                <a:gd name="T9" fmla="*/ 4 h 4"/>
                <a:gd name="T10" fmla="*/ 5 w 5"/>
                <a:gd name="T11" fmla="*/ 2 h 4"/>
                <a:gd name="T12" fmla="*/ 4 w 5"/>
                <a:gd name="T13" fmla="*/ 0 h 4"/>
                <a:gd name="T14" fmla="*/ 4 w 5"/>
                <a:gd name="T15" fmla="*/ 0 h 4"/>
                <a:gd name="T16" fmla="*/ 0 w 5"/>
                <a:gd name="T17" fmla="*/ 4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4"/>
                <a:gd name="T29" fmla="*/ 5 w 5"/>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4">
                  <a:moveTo>
                    <a:pt x="0" y="4"/>
                  </a:moveTo>
                  <a:lnTo>
                    <a:pt x="0" y="4"/>
                  </a:lnTo>
                  <a:lnTo>
                    <a:pt x="5" y="4"/>
                  </a:lnTo>
                  <a:lnTo>
                    <a:pt x="5" y="2"/>
                  </a:lnTo>
                  <a:lnTo>
                    <a:pt x="4" y="0"/>
                  </a:lnTo>
                  <a:lnTo>
                    <a:pt x="0"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25" name="Freeform 208">
              <a:extLst>
                <a:ext uri="{FF2B5EF4-FFF2-40B4-BE49-F238E27FC236}">
                  <a16:creationId xmlns:a16="http://schemas.microsoft.com/office/drawing/2014/main" id="{35FCB81A-D8A5-DD0B-0487-3161407E5689}"/>
                </a:ext>
              </a:extLst>
            </p:cNvPr>
            <p:cNvSpPr>
              <a:spLocks/>
            </p:cNvSpPr>
            <p:nvPr/>
          </p:nvSpPr>
          <p:spPr bwMode="auto">
            <a:xfrm>
              <a:off x="3052" y="2545"/>
              <a:ext cx="4" cy="5"/>
            </a:xfrm>
            <a:custGeom>
              <a:avLst/>
              <a:gdLst>
                <a:gd name="T0" fmla="*/ 0 w 4"/>
                <a:gd name="T1" fmla="*/ 5 h 5"/>
                <a:gd name="T2" fmla="*/ 0 w 4"/>
                <a:gd name="T3" fmla="*/ 5 h 5"/>
                <a:gd name="T4" fmla="*/ 0 w 4"/>
                <a:gd name="T5" fmla="*/ 5 h 5"/>
                <a:gd name="T6" fmla="*/ 0 w 4"/>
                <a:gd name="T7" fmla="*/ 5 h 5"/>
                <a:gd name="T8" fmla="*/ 4 w 4"/>
                <a:gd name="T9" fmla="*/ 1 h 5"/>
                <a:gd name="T10" fmla="*/ 2 w 4"/>
                <a:gd name="T11" fmla="*/ 0 h 5"/>
                <a:gd name="T12" fmla="*/ 0 w 4"/>
                <a:gd name="T13" fmla="*/ 0 h 5"/>
                <a:gd name="T14" fmla="*/ 0 w 4"/>
                <a:gd name="T15" fmla="*/ 0 h 5"/>
                <a:gd name="T16" fmla="*/ 0 w 4"/>
                <a:gd name="T17" fmla="*/ 5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5"/>
                <a:gd name="T29" fmla="*/ 4 w 4"/>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5">
                  <a:moveTo>
                    <a:pt x="0" y="5"/>
                  </a:moveTo>
                  <a:lnTo>
                    <a:pt x="0" y="5"/>
                  </a:lnTo>
                  <a:lnTo>
                    <a:pt x="4" y="1"/>
                  </a:lnTo>
                  <a:lnTo>
                    <a:pt x="2" y="0"/>
                  </a:lnTo>
                  <a:lnTo>
                    <a:pt x="0" y="0"/>
                  </a:lnTo>
                  <a:lnTo>
                    <a:pt x="0"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26" name="Rectangle 209">
              <a:extLst>
                <a:ext uri="{FF2B5EF4-FFF2-40B4-BE49-F238E27FC236}">
                  <a16:creationId xmlns:a16="http://schemas.microsoft.com/office/drawing/2014/main" id="{1A83FA80-D017-C268-3F35-CA4666BAE996}"/>
                </a:ext>
              </a:extLst>
            </p:cNvPr>
            <p:cNvSpPr>
              <a:spLocks noChangeArrowheads="1"/>
            </p:cNvSpPr>
            <p:nvPr/>
          </p:nvSpPr>
          <p:spPr bwMode="auto">
            <a:xfrm>
              <a:off x="2708" y="2452"/>
              <a:ext cx="120"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a:solidFill>
                    <a:srgbClr val="1F1A17"/>
                  </a:solidFill>
                  <a:latin typeface="Arial" panose="020B0604020202020204" pitchFamily="34" charset="0"/>
                </a:rPr>
                <a:t>M</a:t>
              </a:r>
              <a:endParaRPr lang="en-US" altLang="en-US" sz="1800">
                <a:latin typeface="Arial" panose="020B0604020202020204" pitchFamily="34" charset="0"/>
              </a:endParaRPr>
            </a:p>
          </p:txBody>
        </p:sp>
        <p:sp>
          <p:nvSpPr>
            <p:cNvPr id="40127" name="Rectangle 210">
              <a:extLst>
                <a:ext uri="{FF2B5EF4-FFF2-40B4-BE49-F238E27FC236}">
                  <a16:creationId xmlns:a16="http://schemas.microsoft.com/office/drawing/2014/main" id="{699EE9EF-9F80-88C4-F796-775BFDBC0E75}"/>
                </a:ext>
              </a:extLst>
            </p:cNvPr>
            <p:cNvSpPr>
              <a:spLocks noChangeArrowheads="1"/>
            </p:cNvSpPr>
            <p:nvPr/>
          </p:nvSpPr>
          <p:spPr bwMode="auto">
            <a:xfrm>
              <a:off x="2231" y="1765"/>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b="1" i="1">
                  <a:solidFill>
                    <a:srgbClr val="1F1A17"/>
                  </a:solidFill>
                  <a:latin typeface="Times New Roman" panose="02020603050405020304" pitchFamily="18" charset="0"/>
                </a:rPr>
                <a:t>p</a:t>
              </a:r>
              <a:endParaRPr lang="en-US" altLang="en-US" sz="1800">
                <a:latin typeface="Arial" panose="020B0604020202020204" pitchFamily="34" charset="0"/>
              </a:endParaRPr>
            </a:p>
          </p:txBody>
        </p:sp>
        <p:sp>
          <p:nvSpPr>
            <p:cNvPr id="40128" name="Rectangle 211">
              <a:extLst>
                <a:ext uri="{FF2B5EF4-FFF2-40B4-BE49-F238E27FC236}">
                  <a16:creationId xmlns:a16="http://schemas.microsoft.com/office/drawing/2014/main" id="{194DC38C-FB2A-625F-ADC9-7793AC0371EC}"/>
                </a:ext>
              </a:extLst>
            </p:cNvPr>
            <p:cNvSpPr>
              <a:spLocks noChangeArrowheads="1"/>
            </p:cNvSpPr>
            <p:nvPr/>
          </p:nvSpPr>
          <p:spPr bwMode="auto">
            <a:xfrm>
              <a:off x="2302" y="1855"/>
              <a:ext cx="36"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900" b="1" i="1">
                  <a:solidFill>
                    <a:srgbClr val="1F1A17"/>
                  </a:solidFill>
                  <a:latin typeface="Times New Roman" panose="02020603050405020304" pitchFamily="18" charset="0"/>
                </a:rPr>
                <a:t>a</a:t>
              </a:r>
              <a:endParaRPr lang="en-US" altLang="en-US" sz="1800">
                <a:latin typeface="Arial" panose="020B0604020202020204" pitchFamily="34" charset="0"/>
              </a:endParaRPr>
            </a:p>
          </p:txBody>
        </p:sp>
        <p:sp>
          <p:nvSpPr>
            <p:cNvPr id="40129" name="Rectangle 212">
              <a:extLst>
                <a:ext uri="{FF2B5EF4-FFF2-40B4-BE49-F238E27FC236}">
                  <a16:creationId xmlns:a16="http://schemas.microsoft.com/office/drawing/2014/main" id="{24C69006-746E-25F5-CC6A-FD95A1E15C71}"/>
                </a:ext>
              </a:extLst>
            </p:cNvPr>
            <p:cNvSpPr>
              <a:spLocks noChangeArrowheads="1"/>
            </p:cNvSpPr>
            <p:nvPr/>
          </p:nvSpPr>
          <p:spPr bwMode="auto">
            <a:xfrm>
              <a:off x="2701" y="1985"/>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b="1" i="1">
                  <a:solidFill>
                    <a:srgbClr val="1F1A17"/>
                  </a:solidFill>
                  <a:latin typeface="Times New Roman" panose="02020603050405020304" pitchFamily="18" charset="0"/>
                </a:rPr>
                <a:t>p</a:t>
              </a:r>
              <a:endParaRPr lang="en-US" altLang="en-US" sz="1800">
                <a:latin typeface="Arial" panose="020B0604020202020204" pitchFamily="34" charset="0"/>
              </a:endParaRPr>
            </a:p>
          </p:txBody>
        </p:sp>
        <p:sp>
          <p:nvSpPr>
            <p:cNvPr id="40130" name="Rectangle 213">
              <a:extLst>
                <a:ext uri="{FF2B5EF4-FFF2-40B4-BE49-F238E27FC236}">
                  <a16:creationId xmlns:a16="http://schemas.microsoft.com/office/drawing/2014/main" id="{00B43068-CE27-4142-2B3F-4E037A717AB8}"/>
                </a:ext>
              </a:extLst>
            </p:cNvPr>
            <p:cNvSpPr>
              <a:spLocks noChangeArrowheads="1"/>
            </p:cNvSpPr>
            <p:nvPr/>
          </p:nvSpPr>
          <p:spPr bwMode="auto">
            <a:xfrm>
              <a:off x="2238" y="1872"/>
              <a:ext cx="5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600">
                  <a:solidFill>
                    <a:srgbClr val="1F1A17"/>
                  </a:solidFill>
                  <a:latin typeface="Symbol" panose="05050102010706020507" pitchFamily="18" charset="2"/>
                </a:rPr>
                <a:t>g</a:t>
              </a:r>
              <a:endParaRPr lang="en-US" altLang="en-US" sz="1800">
                <a:latin typeface="Arial" panose="020B0604020202020204" pitchFamily="34" charset="0"/>
              </a:endParaRPr>
            </a:p>
          </p:txBody>
        </p:sp>
        <p:sp>
          <p:nvSpPr>
            <p:cNvPr id="40131" name="Line 214">
              <a:extLst>
                <a:ext uri="{FF2B5EF4-FFF2-40B4-BE49-F238E27FC236}">
                  <a16:creationId xmlns:a16="http://schemas.microsoft.com/office/drawing/2014/main" id="{38798435-BA02-1C4C-B40D-732A465407AF}"/>
                </a:ext>
              </a:extLst>
            </p:cNvPr>
            <p:cNvSpPr>
              <a:spLocks noChangeShapeType="1"/>
            </p:cNvSpPr>
            <p:nvPr/>
          </p:nvSpPr>
          <p:spPr bwMode="auto">
            <a:xfrm>
              <a:off x="2221" y="1926"/>
              <a:ext cx="104" cy="1"/>
            </a:xfrm>
            <a:prstGeom prst="line">
              <a:avLst/>
            </a:prstGeom>
            <a:noFill/>
            <a:ln w="9525">
              <a:solidFill>
                <a:srgbClr val="1F1A17"/>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0132" name="Rectangle 215">
              <a:extLst>
                <a:ext uri="{FF2B5EF4-FFF2-40B4-BE49-F238E27FC236}">
                  <a16:creationId xmlns:a16="http://schemas.microsoft.com/office/drawing/2014/main" id="{AFD5747A-3791-E43B-BB85-C08F2F091DAD}"/>
                </a:ext>
              </a:extLst>
            </p:cNvPr>
            <p:cNvSpPr>
              <a:spLocks noChangeArrowheads="1"/>
            </p:cNvSpPr>
            <p:nvPr/>
          </p:nvSpPr>
          <p:spPr bwMode="auto">
            <a:xfrm>
              <a:off x="2697" y="2101"/>
              <a:ext cx="5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600">
                  <a:solidFill>
                    <a:srgbClr val="1F1A17"/>
                  </a:solidFill>
                  <a:latin typeface="Symbol" panose="05050102010706020507" pitchFamily="18" charset="2"/>
                </a:rPr>
                <a:t>g</a:t>
              </a:r>
              <a:endParaRPr lang="en-US" altLang="en-US" sz="1800">
                <a:latin typeface="Arial" panose="020B0604020202020204" pitchFamily="34" charset="0"/>
              </a:endParaRPr>
            </a:p>
          </p:txBody>
        </p:sp>
        <p:sp>
          <p:nvSpPr>
            <p:cNvPr id="40133" name="Line 216">
              <a:extLst>
                <a:ext uri="{FF2B5EF4-FFF2-40B4-BE49-F238E27FC236}">
                  <a16:creationId xmlns:a16="http://schemas.microsoft.com/office/drawing/2014/main" id="{A69C6052-75F6-2113-28F1-93BCBDDA4903}"/>
                </a:ext>
              </a:extLst>
            </p:cNvPr>
            <p:cNvSpPr>
              <a:spLocks noChangeShapeType="1"/>
            </p:cNvSpPr>
            <p:nvPr/>
          </p:nvSpPr>
          <p:spPr bwMode="auto">
            <a:xfrm>
              <a:off x="2693" y="2155"/>
              <a:ext cx="82" cy="1"/>
            </a:xfrm>
            <a:prstGeom prst="line">
              <a:avLst/>
            </a:prstGeom>
            <a:noFill/>
            <a:ln w="9525">
              <a:solidFill>
                <a:srgbClr val="1F1A17"/>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0134" name="Rectangle 217">
              <a:extLst>
                <a:ext uri="{FF2B5EF4-FFF2-40B4-BE49-F238E27FC236}">
                  <a16:creationId xmlns:a16="http://schemas.microsoft.com/office/drawing/2014/main" id="{0774367B-04C0-8B8F-A695-966CF97D6AC7}"/>
                </a:ext>
              </a:extLst>
            </p:cNvPr>
            <p:cNvSpPr>
              <a:spLocks noChangeArrowheads="1"/>
            </p:cNvSpPr>
            <p:nvPr/>
          </p:nvSpPr>
          <p:spPr bwMode="auto">
            <a:xfrm>
              <a:off x="2954" y="1993"/>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b="1" i="1">
                  <a:solidFill>
                    <a:srgbClr val="1F1A17"/>
                  </a:solidFill>
                  <a:latin typeface="Times New Roman" panose="02020603050405020304" pitchFamily="18" charset="0"/>
                </a:rPr>
                <a:t>p</a:t>
              </a:r>
              <a:endParaRPr lang="en-US" altLang="en-US" sz="1800">
                <a:latin typeface="Arial" panose="020B0604020202020204" pitchFamily="34" charset="0"/>
              </a:endParaRPr>
            </a:p>
          </p:txBody>
        </p:sp>
        <p:sp>
          <p:nvSpPr>
            <p:cNvPr id="40135" name="Rectangle 218">
              <a:extLst>
                <a:ext uri="{FF2B5EF4-FFF2-40B4-BE49-F238E27FC236}">
                  <a16:creationId xmlns:a16="http://schemas.microsoft.com/office/drawing/2014/main" id="{922ED2D9-9085-9EAE-961B-A976BD020179}"/>
                </a:ext>
              </a:extLst>
            </p:cNvPr>
            <p:cNvSpPr>
              <a:spLocks noChangeArrowheads="1"/>
            </p:cNvSpPr>
            <p:nvPr/>
          </p:nvSpPr>
          <p:spPr bwMode="auto">
            <a:xfrm>
              <a:off x="3027" y="2084"/>
              <a:ext cx="52"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900" b="1" i="1">
                  <a:solidFill>
                    <a:srgbClr val="1F1A17"/>
                  </a:solidFill>
                  <a:latin typeface="Times New Roman" panose="02020603050405020304" pitchFamily="18" charset="0"/>
                </a:rPr>
                <a:t>O</a:t>
              </a:r>
              <a:endParaRPr lang="en-US" altLang="en-US" sz="1800">
                <a:latin typeface="Arial" panose="020B0604020202020204" pitchFamily="34" charset="0"/>
              </a:endParaRPr>
            </a:p>
          </p:txBody>
        </p:sp>
        <p:sp>
          <p:nvSpPr>
            <p:cNvPr id="40136" name="Rectangle 219">
              <a:extLst>
                <a:ext uri="{FF2B5EF4-FFF2-40B4-BE49-F238E27FC236}">
                  <a16:creationId xmlns:a16="http://schemas.microsoft.com/office/drawing/2014/main" id="{5EE82E48-AAFC-DA5C-21D4-6484ACBB3CFE}"/>
                </a:ext>
              </a:extLst>
            </p:cNvPr>
            <p:cNvSpPr>
              <a:spLocks noChangeArrowheads="1"/>
            </p:cNvSpPr>
            <p:nvPr/>
          </p:nvSpPr>
          <p:spPr bwMode="auto">
            <a:xfrm>
              <a:off x="2950" y="2112"/>
              <a:ext cx="5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600">
                  <a:solidFill>
                    <a:srgbClr val="1F1A17"/>
                  </a:solidFill>
                  <a:latin typeface="Symbol" panose="05050102010706020507" pitchFamily="18" charset="2"/>
                </a:rPr>
                <a:t>g</a:t>
              </a:r>
              <a:endParaRPr lang="en-US" altLang="en-US" sz="1800">
                <a:latin typeface="Arial" panose="020B0604020202020204" pitchFamily="34" charset="0"/>
              </a:endParaRPr>
            </a:p>
          </p:txBody>
        </p:sp>
        <p:sp>
          <p:nvSpPr>
            <p:cNvPr id="40137" name="Line 220">
              <a:extLst>
                <a:ext uri="{FF2B5EF4-FFF2-40B4-BE49-F238E27FC236}">
                  <a16:creationId xmlns:a16="http://schemas.microsoft.com/office/drawing/2014/main" id="{94323AA6-630B-0FBA-9C55-FBEB3CEDEBD6}"/>
                </a:ext>
              </a:extLst>
            </p:cNvPr>
            <p:cNvSpPr>
              <a:spLocks noChangeShapeType="1"/>
            </p:cNvSpPr>
            <p:nvPr/>
          </p:nvSpPr>
          <p:spPr bwMode="auto">
            <a:xfrm>
              <a:off x="2942" y="2163"/>
              <a:ext cx="104" cy="1"/>
            </a:xfrm>
            <a:prstGeom prst="line">
              <a:avLst/>
            </a:prstGeom>
            <a:noFill/>
            <a:ln w="9525">
              <a:solidFill>
                <a:srgbClr val="1F1A17"/>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0138" name="Freeform 221">
              <a:extLst>
                <a:ext uri="{FF2B5EF4-FFF2-40B4-BE49-F238E27FC236}">
                  <a16:creationId xmlns:a16="http://schemas.microsoft.com/office/drawing/2014/main" id="{51366DEC-447B-62F6-96CF-7099E189DB2F}"/>
                </a:ext>
              </a:extLst>
            </p:cNvPr>
            <p:cNvSpPr>
              <a:spLocks/>
            </p:cNvSpPr>
            <p:nvPr/>
          </p:nvSpPr>
          <p:spPr bwMode="auto">
            <a:xfrm>
              <a:off x="2495" y="2139"/>
              <a:ext cx="21" cy="25"/>
            </a:xfrm>
            <a:custGeom>
              <a:avLst/>
              <a:gdLst>
                <a:gd name="T0" fmla="*/ 10 w 21"/>
                <a:gd name="T1" fmla="*/ 0 h 25"/>
                <a:gd name="T2" fmla="*/ 16 w 21"/>
                <a:gd name="T3" fmla="*/ 0 h 25"/>
                <a:gd name="T4" fmla="*/ 18 w 21"/>
                <a:gd name="T5" fmla="*/ 4 h 25"/>
                <a:gd name="T6" fmla="*/ 21 w 21"/>
                <a:gd name="T7" fmla="*/ 8 h 25"/>
                <a:gd name="T8" fmla="*/ 21 w 21"/>
                <a:gd name="T9" fmla="*/ 12 h 25"/>
                <a:gd name="T10" fmla="*/ 21 w 21"/>
                <a:gd name="T11" fmla="*/ 18 h 25"/>
                <a:gd name="T12" fmla="*/ 18 w 21"/>
                <a:gd name="T13" fmla="*/ 22 h 25"/>
                <a:gd name="T14" fmla="*/ 16 w 21"/>
                <a:gd name="T15" fmla="*/ 25 h 25"/>
                <a:gd name="T16" fmla="*/ 10 w 21"/>
                <a:gd name="T17" fmla="*/ 25 h 25"/>
                <a:gd name="T18" fmla="*/ 6 w 21"/>
                <a:gd name="T19" fmla="*/ 25 h 25"/>
                <a:gd name="T20" fmla="*/ 4 w 21"/>
                <a:gd name="T21" fmla="*/ 22 h 25"/>
                <a:gd name="T22" fmla="*/ 0 w 21"/>
                <a:gd name="T23" fmla="*/ 18 h 25"/>
                <a:gd name="T24" fmla="*/ 0 w 21"/>
                <a:gd name="T25" fmla="*/ 12 h 25"/>
                <a:gd name="T26" fmla="*/ 0 w 21"/>
                <a:gd name="T27" fmla="*/ 8 h 25"/>
                <a:gd name="T28" fmla="*/ 4 w 21"/>
                <a:gd name="T29" fmla="*/ 4 h 25"/>
                <a:gd name="T30" fmla="*/ 6 w 21"/>
                <a:gd name="T31" fmla="*/ 0 h 25"/>
                <a:gd name="T32" fmla="*/ 10 w 21"/>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5"/>
                <a:gd name="T53" fmla="*/ 21 w 21"/>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5">
                  <a:moveTo>
                    <a:pt x="10" y="0"/>
                  </a:moveTo>
                  <a:lnTo>
                    <a:pt x="16" y="0"/>
                  </a:lnTo>
                  <a:lnTo>
                    <a:pt x="18" y="4"/>
                  </a:lnTo>
                  <a:lnTo>
                    <a:pt x="21" y="8"/>
                  </a:lnTo>
                  <a:lnTo>
                    <a:pt x="21" y="12"/>
                  </a:lnTo>
                  <a:lnTo>
                    <a:pt x="21" y="18"/>
                  </a:lnTo>
                  <a:lnTo>
                    <a:pt x="18" y="22"/>
                  </a:lnTo>
                  <a:lnTo>
                    <a:pt x="16" y="25"/>
                  </a:lnTo>
                  <a:lnTo>
                    <a:pt x="10" y="25"/>
                  </a:lnTo>
                  <a:lnTo>
                    <a:pt x="6" y="25"/>
                  </a:lnTo>
                  <a:lnTo>
                    <a:pt x="4" y="22"/>
                  </a:lnTo>
                  <a:lnTo>
                    <a:pt x="0" y="18"/>
                  </a:lnTo>
                  <a:lnTo>
                    <a:pt x="0" y="12"/>
                  </a:lnTo>
                  <a:lnTo>
                    <a:pt x="0" y="8"/>
                  </a:lnTo>
                  <a:lnTo>
                    <a:pt x="4" y="4"/>
                  </a:lnTo>
                  <a:lnTo>
                    <a:pt x="6" y="0"/>
                  </a:lnTo>
                  <a:lnTo>
                    <a:pt x="1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39" name="Freeform 222">
              <a:extLst>
                <a:ext uri="{FF2B5EF4-FFF2-40B4-BE49-F238E27FC236}">
                  <a16:creationId xmlns:a16="http://schemas.microsoft.com/office/drawing/2014/main" id="{0CD16D0B-4DBC-53B3-4102-84DACA20E9BE}"/>
                </a:ext>
              </a:extLst>
            </p:cNvPr>
            <p:cNvSpPr>
              <a:spLocks/>
            </p:cNvSpPr>
            <p:nvPr/>
          </p:nvSpPr>
          <p:spPr bwMode="auto">
            <a:xfrm>
              <a:off x="2505" y="2134"/>
              <a:ext cx="15" cy="17"/>
            </a:xfrm>
            <a:custGeom>
              <a:avLst/>
              <a:gdLst>
                <a:gd name="T0" fmla="*/ 15 w 15"/>
                <a:gd name="T1" fmla="*/ 17 h 17"/>
                <a:gd name="T2" fmla="*/ 15 w 15"/>
                <a:gd name="T3" fmla="*/ 17 h 17"/>
                <a:gd name="T4" fmla="*/ 15 w 15"/>
                <a:gd name="T5" fmla="*/ 11 h 17"/>
                <a:gd name="T6" fmla="*/ 11 w 15"/>
                <a:gd name="T7" fmla="*/ 5 h 17"/>
                <a:gd name="T8" fmla="*/ 8 w 15"/>
                <a:gd name="T9" fmla="*/ 2 h 17"/>
                <a:gd name="T10" fmla="*/ 0 w 15"/>
                <a:gd name="T11" fmla="*/ 0 h 17"/>
                <a:gd name="T12" fmla="*/ 0 w 15"/>
                <a:gd name="T13" fmla="*/ 9 h 17"/>
                <a:gd name="T14" fmla="*/ 4 w 15"/>
                <a:gd name="T15" fmla="*/ 9 h 17"/>
                <a:gd name="T16" fmla="*/ 6 w 15"/>
                <a:gd name="T17" fmla="*/ 11 h 17"/>
                <a:gd name="T18" fmla="*/ 6 w 15"/>
                <a:gd name="T19" fmla="*/ 15 h 17"/>
                <a:gd name="T20" fmla="*/ 8 w 15"/>
                <a:gd name="T21" fmla="*/ 17 h 17"/>
                <a:gd name="T22" fmla="*/ 8 w 15"/>
                <a:gd name="T23" fmla="*/ 17 h 17"/>
                <a:gd name="T24" fmla="*/ 15 w 15"/>
                <a:gd name="T25" fmla="*/ 17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17"/>
                <a:gd name="T41" fmla="*/ 15 w 15"/>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17">
                  <a:moveTo>
                    <a:pt x="15" y="17"/>
                  </a:moveTo>
                  <a:lnTo>
                    <a:pt x="15" y="17"/>
                  </a:lnTo>
                  <a:lnTo>
                    <a:pt x="15" y="11"/>
                  </a:lnTo>
                  <a:lnTo>
                    <a:pt x="11" y="5"/>
                  </a:lnTo>
                  <a:lnTo>
                    <a:pt x="8" y="2"/>
                  </a:lnTo>
                  <a:lnTo>
                    <a:pt x="0" y="0"/>
                  </a:lnTo>
                  <a:lnTo>
                    <a:pt x="0" y="9"/>
                  </a:lnTo>
                  <a:lnTo>
                    <a:pt x="4" y="9"/>
                  </a:lnTo>
                  <a:lnTo>
                    <a:pt x="6" y="11"/>
                  </a:lnTo>
                  <a:lnTo>
                    <a:pt x="6" y="15"/>
                  </a:lnTo>
                  <a:lnTo>
                    <a:pt x="8" y="17"/>
                  </a:lnTo>
                  <a:lnTo>
                    <a:pt x="15" y="1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40" name="Freeform 223">
              <a:extLst>
                <a:ext uri="{FF2B5EF4-FFF2-40B4-BE49-F238E27FC236}">
                  <a16:creationId xmlns:a16="http://schemas.microsoft.com/office/drawing/2014/main" id="{3759D934-C90E-241D-A6C1-1D0D62AB1000}"/>
                </a:ext>
              </a:extLst>
            </p:cNvPr>
            <p:cNvSpPr>
              <a:spLocks/>
            </p:cNvSpPr>
            <p:nvPr/>
          </p:nvSpPr>
          <p:spPr bwMode="auto">
            <a:xfrm>
              <a:off x="2505" y="2151"/>
              <a:ext cx="15" cy="17"/>
            </a:xfrm>
            <a:custGeom>
              <a:avLst/>
              <a:gdLst>
                <a:gd name="T0" fmla="*/ 0 w 15"/>
                <a:gd name="T1" fmla="*/ 17 h 17"/>
                <a:gd name="T2" fmla="*/ 0 w 15"/>
                <a:gd name="T3" fmla="*/ 17 h 17"/>
                <a:gd name="T4" fmla="*/ 8 w 15"/>
                <a:gd name="T5" fmla="*/ 17 h 17"/>
                <a:gd name="T6" fmla="*/ 11 w 15"/>
                <a:gd name="T7" fmla="*/ 13 h 17"/>
                <a:gd name="T8" fmla="*/ 15 w 15"/>
                <a:gd name="T9" fmla="*/ 8 h 17"/>
                <a:gd name="T10" fmla="*/ 15 w 15"/>
                <a:gd name="T11" fmla="*/ 0 h 17"/>
                <a:gd name="T12" fmla="*/ 8 w 15"/>
                <a:gd name="T13" fmla="*/ 0 h 17"/>
                <a:gd name="T14" fmla="*/ 6 w 15"/>
                <a:gd name="T15" fmla="*/ 4 h 17"/>
                <a:gd name="T16" fmla="*/ 6 w 15"/>
                <a:gd name="T17" fmla="*/ 8 h 17"/>
                <a:gd name="T18" fmla="*/ 4 w 15"/>
                <a:gd name="T19" fmla="*/ 8 h 17"/>
                <a:gd name="T20" fmla="*/ 0 w 15"/>
                <a:gd name="T21" fmla="*/ 10 h 17"/>
                <a:gd name="T22" fmla="*/ 0 w 15"/>
                <a:gd name="T23" fmla="*/ 10 h 17"/>
                <a:gd name="T24" fmla="*/ 0 w 15"/>
                <a:gd name="T25" fmla="*/ 17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17"/>
                <a:gd name="T41" fmla="*/ 15 w 15"/>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17">
                  <a:moveTo>
                    <a:pt x="0" y="17"/>
                  </a:moveTo>
                  <a:lnTo>
                    <a:pt x="0" y="17"/>
                  </a:lnTo>
                  <a:lnTo>
                    <a:pt x="8" y="17"/>
                  </a:lnTo>
                  <a:lnTo>
                    <a:pt x="11" y="13"/>
                  </a:lnTo>
                  <a:lnTo>
                    <a:pt x="15" y="8"/>
                  </a:lnTo>
                  <a:lnTo>
                    <a:pt x="15" y="0"/>
                  </a:lnTo>
                  <a:lnTo>
                    <a:pt x="8" y="0"/>
                  </a:lnTo>
                  <a:lnTo>
                    <a:pt x="6" y="4"/>
                  </a:lnTo>
                  <a:lnTo>
                    <a:pt x="6" y="8"/>
                  </a:lnTo>
                  <a:lnTo>
                    <a:pt x="4" y="8"/>
                  </a:lnTo>
                  <a:lnTo>
                    <a:pt x="0" y="10"/>
                  </a:lnTo>
                  <a:lnTo>
                    <a:pt x="0" y="1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41" name="Freeform 224">
              <a:extLst>
                <a:ext uri="{FF2B5EF4-FFF2-40B4-BE49-F238E27FC236}">
                  <a16:creationId xmlns:a16="http://schemas.microsoft.com/office/drawing/2014/main" id="{8FF0F38F-680F-6619-E5B8-BFA17C444E3F}"/>
                </a:ext>
              </a:extLst>
            </p:cNvPr>
            <p:cNvSpPr>
              <a:spLocks/>
            </p:cNvSpPr>
            <p:nvPr/>
          </p:nvSpPr>
          <p:spPr bwMode="auto">
            <a:xfrm>
              <a:off x="2491" y="2151"/>
              <a:ext cx="14" cy="17"/>
            </a:xfrm>
            <a:custGeom>
              <a:avLst/>
              <a:gdLst>
                <a:gd name="T0" fmla="*/ 0 w 14"/>
                <a:gd name="T1" fmla="*/ 0 h 17"/>
                <a:gd name="T2" fmla="*/ 0 w 14"/>
                <a:gd name="T3" fmla="*/ 0 h 17"/>
                <a:gd name="T4" fmla="*/ 0 w 14"/>
                <a:gd name="T5" fmla="*/ 8 h 17"/>
                <a:gd name="T6" fmla="*/ 4 w 14"/>
                <a:gd name="T7" fmla="*/ 13 h 17"/>
                <a:gd name="T8" fmla="*/ 8 w 14"/>
                <a:gd name="T9" fmla="*/ 17 h 17"/>
                <a:gd name="T10" fmla="*/ 14 w 14"/>
                <a:gd name="T11" fmla="*/ 17 h 17"/>
                <a:gd name="T12" fmla="*/ 14 w 14"/>
                <a:gd name="T13" fmla="*/ 10 h 17"/>
                <a:gd name="T14" fmla="*/ 12 w 14"/>
                <a:gd name="T15" fmla="*/ 8 h 17"/>
                <a:gd name="T16" fmla="*/ 10 w 14"/>
                <a:gd name="T17" fmla="*/ 8 h 17"/>
                <a:gd name="T18" fmla="*/ 10 w 14"/>
                <a:gd name="T19" fmla="*/ 4 h 17"/>
                <a:gd name="T20" fmla="*/ 8 w 14"/>
                <a:gd name="T21" fmla="*/ 0 h 17"/>
                <a:gd name="T22" fmla="*/ 8 w 14"/>
                <a:gd name="T23" fmla="*/ 0 h 17"/>
                <a:gd name="T24" fmla="*/ 0 w 14"/>
                <a:gd name="T25" fmla="*/ 0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7"/>
                <a:gd name="T41" fmla="*/ 14 w 14"/>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7">
                  <a:moveTo>
                    <a:pt x="0" y="0"/>
                  </a:moveTo>
                  <a:lnTo>
                    <a:pt x="0" y="0"/>
                  </a:lnTo>
                  <a:lnTo>
                    <a:pt x="0" y="8"/>
                  </a:lnTo>
                  <a:lnTo>
                    <a:pt x="4" y="13"/>
                  </a:lnTo>
                  <a:lnTo>
                    <a:pt x="8" y="17"/>
                  </a:lnTo>
                  <a:lnTo>
                    <a:pt x="14" y="17"/>
                  </a:lnTo>
                  <a:lnTo>
                    <a:pt x="14" y="10"/>
                  </a:lnTo>
                  <a:lnTo>
                    <a:pt x="12" y="8"/>
                  </a:lnTo>
                  <a:lnTo>
                    <a:pt x="10" y="8"/>
                  </a:lnTo>
                  <a:lnTo>
                    <a:pt x="10" y="4"/>
                  </a:lnTo>
                  <a:lnTo>
                    <a:pt x="8"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42" name="Freeform 225">
              <a:extLst>
                <a:ext uri="{FF2B5EF4-FFF2-40B4-BE49-F238E27FC236}">
                  <a16:creationId xmlns:a16="http://schemas.microsoft.com/office/drawing/2014/main" id="{00D4E675-889B-553D-AFE3-87D70E2EEE55}"/>
                </a:ext>
              </a:extLst>
            </p:cNvPr>
            <p:cNvSpPr>
              <a:spLocks/>
            </p:cNvSpPr>
            <p:nvPr/>
          </p:nvSpPr>
          <p:spPr bwMode="auto">
            <a:xfrm>
              <a:off x="2491" y="2134"/>
              <a:ext cx="14" cy="17"/>
            </a:xfrm>
            <a:custGeom>
              <a:avLst/>
              <a:gdLst>
                <a:gd name="T0" fmla="*/ 14 w 14"/>
                <a:gd name="T1" fmla="*/ 0 h 17"/>
                <a:gd name="T2" fmla="*/ 14 w 14"/>
                <a:gd name="T3" fmla="*/ 0 h 17"/>
                <a:gd name="T4" fmla="*/ 8 w 14"/>
                <a:gd name="T5" fmla="*/ 2 h 17"/>
                <a:gd name="T6" fmla="*/ 4 w 14"/>
                <a:gd name="T7" fmla="*/ 5 h 17"/>
                <a:gd name="T8" fmla="*/ 0 w 14"/>
                <a:gd name="T9" fmla="*/ 11 h 17"/>
                <a:gd name="T10" fmla="*/ 0 w 14"/>
                <a:gd name="T11" fmla="*/ 17 h 17"/>
                <a:gd name="T12" fmla="*/ 8 w 14"/>
                <a:gd name="T13" fmla="*/ 17 h 17"/>
                <a:gd name="T14" fmla="*/ 10 w 14"/>
                <a:gd name="T15" fmla="*/ 15 h 17"/>
                <a:gd name="T16" fmla="*/ 10 w 14"/>
                <a:gd name="T17" fmla="*/ 11 h 17"/>
                <a:gd name="T18" fmla="*/ 12 w 14"/>
                <a:gd name="T19" fmla="*/ 9 h 17"/>
                <a:gd name="T20" fmla="*/ 14 w 14"/>
                <a:gd name="T21" fmla="*/ 9 h 17"/>
                <a:gd name="T22" fmla="*/ 14 w 14"/>
                <a:gd name="T23" fmla="*/ 9 h 17"/>
                <a:gd name="T24" fmla="*/ 14 w 14"/>
                <a:gd name="T25" fmla="*/ 0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
                <a:gd name="T40" fmla="*/ 0 h 17"/>
                <a:gd name="T41" fmla="*/ 14 w 14"/>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 h="17">
                  <a:moveTo>
                    <a:pt x="14" y="0"/>
                  </a:moveTo>
                  <a:lnTo>
                    <a:pt x="14" y="0"/>
                  </a:lnTo>
                  <a:lnTo>
                    <a:pt x="8" y="2"/>
                  </a:lnTo>
                  <a:lnTo>
                    <a:pt x="4" y="5"/>
                  </a:lnTo>
                  <a:lnTo>
                    <a:pt x="0" y="11"/>
                  </a:lnTo>
                  <a:lnTo>
                    <a:pt x="0" y="17"/>
                  </a:lnTo>
                  <a:lnTo>
                    <a:pt x="8" y="17"/>
                  </a:lnTo>
                  <a:lnTo>
                    <a:pt x="10" y="15"/>
                  </a:lnTo>
                  <a:lnTo>
                    <a:pt x="10" y="11"/>
                  </a:lnTo>
                  <a:lnTo>
                    <a:pt x="12" y="9"/>
                  </a:lnTo>
                  <a:lnTo>
                    <a:pt x="14" y="9"/>
                  </a:lnTo>
                  <a:lnTo>
                    <a:pt x="1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43" name="Freeform 226">
              <a:extLst>
                <a:ext uri="{FF2B5EF4-FFF2-40B4-BE49-F238E27FC236}">
                  <a16:creationId xmlns:a16="http://schemas.microsoft.com/office/drawing/2014/main" id="{8DE42969-BE2D-D135-537A-42FB6C1133C2}"/>
                </a:ext>
              </a:extLst>
            </p:cNvPr>
            <p:cNvSpPr>
              <a:spLocks/>
            </p:cNvSpPr>
            <p:nvPr/>
          </p:nvSpPr>
          <p:spPr bwMode="auto">
            <a:xfrm>
              <a:off x="2653" y="2523"/>
              <a:ext cx="21" cy="27"/>
            </a:xfrm>
            <a:custGeom>
              <a:avLst/>
              <a:gdLst>
                <a:gd name="T0" fmla="*/ 11 w 21"/>
                <a:gd name="T1" fmla="*/ 0 h 27"/>
                <a:gd name="T2" fmla="*/ 15 w 21"/>
                <a:gd name="T3" fmla="*/ 2 h 27"/>
                <a:gd name="T4" fmla="*/ 19 w 21"/>
                <a:gd name="T5" fmla="*/ 4 h 27"/>
                <a:gd name="T6" fmla="*/ 21 w 21"/>
                <a:gd name="T7" fmla="*/ 10 h 27"/>
                <a:gd name="T8" fmla="*/ 21 w 21"/>
                <a:gd name="T9" fmla="*/ 14 h 27"/>
                <a:gd name="T10" fmla="*/ 21 w 21"/>
                <a:gd name="T11" fmla="*/ 20 h 27"/>
                <a:gd name="T12" fmla="*/ 19 w 21"/>
                <a:gd name="T13" fmla="*/ 23 h 27"/>
                <a:gd name="T14" fmla="*/ 15 w 21"/>
                <a:gd name="T15" fmla="*/ 25 h 27"/>
                <a:gd name="T16" fmla="*/ 11 w 21"/>
                <a:gd name="T17" fmla="*/ 27 h 27"/>
                <a:gd name="T18" fmla="*/ 7 w 21"/>
                <a:gd name="T19" fmla="*/ 25 h 27"/>
                <a:gd name="T20" fmla="*/ 3 w 21"/>
                <a:gd name="T21" fmla="*/ 23 h 27"/>
                <a:gd name="T22" fmla="*/ 2 w 21"/>
                <a:gd name="T23" fmla="*/ 20 h 27"/>
                <a:gd name="T24" fmla="*/ 0 w 21"/>
                <a:gd name="T25" fmla="*/ 14 h 27"/>
                <a:gd name="T26" fmla="*/ 2 w 21"/>
                <a:gd name="T27" fmla="*/ 10 h 27"/>
                <a:gd name="T28" fmla="*/ 3 w 21"/>
                <a:gd name="T29" fmla="*/ 4 h 27"/>
                <a:gd name="T30" fmla="*/ 7 w 21"/>
                <a:gd name="T31" fmla="*/ 2 h 27"/>
                <a:gd name="T32" fmla="*/ 11 w 21"/>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7"/>
                <a:gd name="T53" fmla="*/ 21 w 21"/>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7">
                  <a:moveTo>
                    <a:pt x="11" y="0"/>
                  </a:moveTo>
                  <a:lnTo>
                    <a:pt x="15" y="2"/>
                  </a:lnTo>
                  <a:lnTo>
                    <a:pt x="19" y="4"/>
                  </a:lnTo>
                  <a:lnTo>
                    <a:pt x="21" y="10"/>
                  </a:lnTo>
                  <a:lnTo>
                    <a:pt x="21" y="14"/>
                  </a:lnTo>
                  <a:lnTo>
                    <a:pt x="21" y="20"/>
                  </a:lnTo>
                  <a:lnTo>
                    <a:pt x="19" y="23"/>
                  </a:lnTo>
                  <a:lnTo>
                    <a:pt x="15" y="25"/>
                  </a:lnTo>
                  <a:lnTo>
                    <a:pt x="11" y="27"/>
                  </a:lnTo>
                  <a:lnTo>
                    <a:pt x="7" y="25"/>
                  </a:lnTo>
                  <a:lnTo>
                    <a:pt x="3" y="23"/>
                  </a:lnTo>
                  <a:lnTo>
                    <a:pt x="2" y="20"/>
                  </a:lnTo>
                  <a:lnTo>
                    <a:pt x="0" y="14"/>
                  </a:lnTo>
                  <a:lnTo>
                    <a:pt x="2" y="10"/>
                  </a:lnTo>
                  <a:lnTo>
                    <a:pt x="3" y="4"/>
                  </a:lnTo>
                  <a:lnTo>
                    <a:pt x="7" y="2"/>
                  </a:lnTo>
                  <a:lnTo>
                    <a:pt x="11"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44" name="Freeform 227">
              <a:extLst>
                <a:ext uri="{FF2B5EF4-FFF2-40B4-BE49-F238E27FC236}">
                  <a16:creationId xmlns:a16="http://schemas.microsoft.com/office/drawing/2014/main" id="{EB04FE19-06DE-66AC-4D62-BCFA222A9A1B}"/>
                </a:ext>
              </a:extLst>
            </p:cNvPr>
            <p:cNvSpPr>
              <a:spLocks/>
            </p:cNvSpPr>
            <p:nvPr/>
          </p:nvSpPr>
          <p:spPr bwMode="auto">
            <a:xfrm>
              <a:off x="2664" y="2520"/>
              <a:ext cx="16" cy="17"/>
            </a:xfrm>
            <a:custGeom>
              <a:avLst/>
              <a:gdLst>
                <a:gd name="T0" fmla="*/ 16 w 16"/>
                <a:gd name="T1" fmla="*/ 17 h 17"/>
                <a:gd name="T2" fmla="*/ 16 w 16"/>
                <a:gd name="T3" fmla="*/ 17 h 17"/>
                <a:gd name="T4" fmla="*/ 14 w 16"/>
                <a:gd name="T5" fmla="*/ 11 h 17"/>
                <a:gd name="T6" fmla="*/ 12 w 16"/>
                <a:gd name="T7" fmla="*/ 5 h 17"/>
                <a:gd name="T8" fmla="*/ 6 w 16"/>
                <a:gd name="T9" fmla="*/ 1 h 17"/>
                <a:gd name="T10" fmla="*/ 0 w 16"/>
                <a:gd name="T11" fmla="*/ 0 h 17"/>
                <a:gd name="T12" fmla="*/ 0 w 16"/>
                <a:gd name="T13" fmla="*/ 9 h 17"/>
                <a:gd name="T14" fmla="*/ 2 w 16"/>
                <a:gd name="T15" fmla="*/ 9 h 17"/>
                <a:gd name="T16" fmla="*/ 4 w 16"/>
                <a:gd name="T17" fmla="*/ 11 h 17"/>
                <a:gd name="T18" fmla="*/ 6 w 16"/>
                <a:gd name="T19" fmla="*/ 13 h 17"/>
                <a:gd name="T20" fmla="*/ 6 w 16"/>
                <a:gd name="T21" fmla="*/ 17 h 17"/>
                <a:gd name="T22" fmla="*/ 6 w 16"/>
                <a:gd name="T23" fmla="*/ 17 h 17"/>
                <a:gd name="T24" fmla="*/ 16 w 16"/>
                <a:gd name="T25" fmla="*/ 17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7"/>
                <a:gd name="T41" fmla="*/ 16 w 16"/>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7">
                  <a:moveTo>
                    <a:pt x="16" y="17"/>
                  </a:moveTo>
                  <a:lnTo>
                    <a:pt x="16" y="17"/>
                  </a:lnTo>
                  <a:lnTo>
                    <a:pt x="14" y="11"/>
                  </a:lnTo>
                  <a:lnTo>
                    <a:pt x="12" y="5"/>
                  </a:lnTo>
                  <a:lnTo>
                    <a:pt x="6" y="1"/>
                  </a:lnTo>
                  <a:lnTo>
                    <a:pt x="0" y="0"/>
                  </a:lnTo>
                  <a:lnTo>
                    <a:pt x="0" y="9"/>
                  </a:lnTo>
                  <a:lnTo>
                    <a:pt x="2" y="9"/>
                  </a:lnTo>
                  <a:lnTo>
                    <a:pt x="4" y="11"/>
                  </a:lnTo>
                  <a:lnTo>
                    <a:pt x="6" y="13"/>
                  </a:lnTo>
                  <a:lnTo>
                    <a:pt x="6" y="17"/>
                  </a:lnTo>
                  <a:lnTo>
                    <a:pt x="16" y="1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45" name="Freeform 228">
              <a:extLst>
                <a:ext uri="{FF2B5EF4-FFF2-40B4-BE49-F238E27FC236}">
                  <a16:creationId xmlns:a16="http://schemas.microsoft.com/office/drawing/2014/main" id="{B96688D8-70A5-5D70-085A-BC8B2D9F1A1E}"/>
                </a:ext>
              </a:extLst>
            </p:cNvPr>
            <p:cNvSpPr>
              <a:spLocks/>
            </p:cNvSpPr>
            <p:nvPr/>
          </p:nvSpPr>
          <p:spPr bwMode="auto">
            <a:xfrm>
              <a:off x="2664" y="2537"/>
              <a:ext cx="16" cy="17"/>
            </a:xfrm>
            <a:custGeom>
              <a:avLst/>
              <a:gdLst>
                <a:gd name="T0" fmla="*/ 0 w 16"/>
                <a:gd name="T1" fmla="*/ 17 h 17"/>
                <a:gd name="T2" fmla="*/ 0 w 16"/>
                <a:gd name="T3" fmla="*/ 17 h 17"/>
                <a:gd name="T4" fmla="*/ 6 w 16"/>
                <a:gd name="T5" fmla="*/ 15 h 17"/>
                <a:gd name="T6" fmla="*/ 12 w 16"/>
                <a:gd name="T7" fmla="*/ 11 h 17"/>
                <a:gd name="T8" fmla="*/ 14 w 16"/>
                <a:gd name="T9" fmla="*/ 6 h 17"/>
                <a:gd name="T10" fmla="*/ 16 w 16"/>
                <a:gd name="T11" fmla="*/ 0 h 17"/>
                <a:gd name="T12" fmla="*/ 6 w 16"/>
                <a:gd name="T13" fmla="*/ 0 h 17"/>
                <a:gd name="T14" fmla="*/ 6 w 16"/>
                <a:gd name="T15" fmla="*/ 4 h 17"/>
                <a:gd name="T16" fmla="*/ 4 w 16"/>
                <a:gd name="T17" fmla="*/ 6 h 17"/>
                <a:gd name="T18" fmla="*/ 2 w 16"/>
                <a:gd name="T19" fmla="*/ 8 h 17"/>
                <a:gd name="T20" fmla="*/ 0 w 16"/>
                <a:gd name="T21" fmla="*/ 8 h 17"/>
                <a:gd name="T22" fmla="*/ 0 w 16"/>
                <a:gd name="T23" fmla="*/ 8 h 17"/>
                <a:gd name="T24" fmla="*/ 0 w 16"/>
                <a:gd name="T25" fmla="*/ 17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7"/>
                <a:gd name="T41" fmla="*/ 16 w 16"/>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7">
                  <a:moveTo>
                    <a:pt x="0" y="17"/>
                  </a:moveTo>
                  <a:lnTo>
                    <a:pt x="0" y="17"/>
                  </a:lnTo>
                  <a:lnTo>
                    <a:pt x="6" y="15"/>
                  </a:lnTo>
                  <a:lnTo>
                    <a:pt x="12" y="11"/>
                  </a:lnTo>
                  <a:lnTo>
                    <a:pt x="14" y="6"/>
                  </a:lnTo>
                  <a:lnTo>
                    <a:pt x="16" y="0"/>
                  </a:lnTo>
                  <a:lnTo>
                    <a:pt x="6" y="0"/>
                  </a:lnTo>
                  <a:lnTo>
                    <a:pt x="6" y="4"/>
                  </a:lnTo>
                  <a:lnTo>
                    <a:pt x="4" y="6"/>
                  </a:lnTo>
                  <a:lnTo>
                    <a:pt x="2" y="8"/>
                  </a:lnTo>
                  <a:lnTo>
                    <a:pt x="0" y="8"/>
                  </a:lnTo>
                  <a:lnTo>
                    <a:pt x="0" y="1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46" name="Freeform 229">
              <a:extLst>
                <a:ext uri="{FF2B5EF4-FFF2-40B4-BE49-F238E27FC236}">
                  <a16:creationId xmlns:a16="http://schemas.microsoft.com/office/drawing/2014/main" id="{E80BBFC2-6BF1-FF2B-D03A-5CC1E22C7757}"/>
                </a:ext>
              </a:extLst>
            </p:cNvPr>
            <p:cNvSpPr>
              <a:spLocks/>
            </p:cNvSpPr>
            <p:nvPr/>
          </p:nvSpPr>
          <p:spPr bwMode="auto">
            <a:xfrm>
              <a:off x="2649" y="2537"/>
              <a:ext cx="15" cy="17"/>
            </a:xfrm>
            <a:custGeom>
              <a:avLst/>
              <a:gdLst>
                <a:gd name="T0" fmla="*/ 0 w 15"/>
                <a:gd name="T1" fmla="*/ 0 h 17"/>
                <a:gd name="T2" fmla="*/ 0 w 15"/>
                <a:gd name="T3" fmla="*/ 0 h 17"/>
                <a:gd name="T4" fmla="*/ 2 w 15"/>
                <a:gd name="T5" fmla="*/ 6 h 17"/>
                <a:gd name="T6" fmla="*/ 4 w 15"/>
                <a:gd name="T7" fmla="*/ 11 h 17"/>
                <a:gd name="T8" fmla="*/ 9 w 15"/>
                <a:gd name="T9" fmla="*/ 15 h 17"/>
                <a:gd name="T10" fmla="*/ 15 w 15"/>
                <a:gd name="T11" fmla="*/ 17 h 17"/>
                <a:gd name="T12" fmla="*/ 15 w 15"/>
                <a:gd name="T13" fmla="*/ 8 h 17"/>
                <a:gd name="T14" fmla="*/ 13 w 15"/>
                <a:gd name="T15" fmla="*/ 8 h 17"/>
                <a:gd name="T16" fmla="*/ 11 w 15"/>
                <a:gd name="T17" fmla="*/ 6 h 17"/>
                <a:gd name="T18" fmla="*/ 9 w 15"/>
                <a:gd name="T19" fmla="*/ 4 h 17"/>
                <a:gd name="T20" fmla="*/ 9 w 15"/>
                <a:gd name="T21" fmla="*/ 0 h 17"/>
                <a:gd name="T22" fmla="*/ 9 w 15"/>
                <a:gd name="T23" fmla="*/ 0 h 17"/>
                <a:gd name="T24" fmla="*/ 0 w 15"/>
                <a:gd name="T25" fmla="*/ 0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17"/>
                <a:gd name="T41" fmla="*/ 15 w 15"/>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17">
                  <a:moveTo>
                    <a:pt x="0" y="0"/>
                  </a:moveTo>
                  <a:lnTo>
                    <a:pt x="0" y="0"/>
                  </a:lnTo>
                  <a:lnTo>
                    <a:pt x="2" y="6"/>
                  </a:lnTo>
                  <a:lnTo>
                    <a:pt x="4" y="11"/>
                  </a:lnTo>
                  <a:lnTo>
                    <a:pt x="9" y="15"/>
                  </a:lnTo>
                  <a:lnTo>
                    <a:pt x="15" y="17"/>
                  </a:lnTo>
                  <a:lnTo>
                    <a:pt x="15" y="8"/>
                  </a:lnTo>
                  <a:lnTo>
                    <a:pt x="13" y="8"/>
                  </a:lnTo>
                  <a:lnTo>
                    <a:pt x="11" y="6"/>
                  </a:lnTo>
                  <a:lnTo>
                    <a:pt x="9" y="4"/>
                  </a:lnTo>
                  <a:lnTo>
                    <a:pt x="9"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47" name="Freeform 230">
              <a:extLst>
                <a:ext uri="{FF2B5EF4-FFF2-40B4-BE49-F238E27FC236}">
                  <a16:creationId xmlns:a16="http://schemas.microsoft.com/office/drawing/2014/main" id="{CD0B882A-ECE5-10B6-87DF-9ACCDD3FC1B5}"/>
                </a:ext>
              </a:extLst>
            </p:cNvPr>
            <p:cNvSpPr>
              <a:spLocks/>
            </p:cNvSpPr>
            <p:nvPr/>
          </p:nvSpPr>
          <p:spPr bwMode="auto">
            <a:xfrm>
              <a:off x="2649" y="2520"/>
              <a:ext cx="15" cy="17"/>
            </a:xfrm>
            <a:custGeom>
              <a:avLst/>
              <a:gdLst>
                <a:gd name="T0" fmla="*/ 15 w 15"/>
                <a:gd name="T1" fmla="*/ 0 h 17"/>
                <a:gd name="T2" fmla="*/ 15 w 15"/>
                <a:gd name="T3" fmla="*/ 0 h 17"/>
                <a:gd name="T4" fmla="*/ 9 w 15"/>
                <a:gd name="T5" fmla="*/ 1 h 17"/>
                <a:gd name="T6" fmla="*/ 4 w 15"/>
                <a:gd name="T7" fmla="*/ 5 h 17"/>
                <a:gd name="T8" fmla="*/ 2 w 15"/>
                <a:gd name="T9" fmla="*/ 11 h 17"/>
                <a:gd name="T10" fmla="*/ 0 w 15"/>
                <a:gd name="T11" fmla="*/ 17 h 17"/>
                <a:gd name="T12" fmla="*/ 9 w 15"/>
                <a:gd name="T13" fmla="*/ 17 h 17"/>
                <a:gd name="T14" fmla="*/ 9 w 15"/>
                <a:gd name="T15" fmla="*/ 13 h 17"/>
                <a:gd name="T16" fmla="*/ 11 w 15"/>
                <a:gd name="T17" fmla="*/ 11 h 17"/>
                <a:gd name="T18" fmla="*/ 13 w 15"/>
                <a:gd name="T19" fmla="*/ 9 h 17"/>
                <a:gd name="T20" fmla="*/ 15 w 15"/>
                <a:gd name="T21" fmla="*/ 9 h 17"/>
                <a:gd name="T22" fmla="*/ 15 w 15"/>
                <a:gd name="T23" fmla="*/ 9 h 17"/>
                <a:gd name="T24" fmla="*/ 15 w 15"/>
                <a:gd name="T25" fmla="*/ 0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17"/>
                <a:gd name="T41" fmla="*/ 15 w 15"/>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17">
                  <a:moveTo>
                    <a:pt x="15" y="0"/>
                  </a:moveTo>
                  <a:lnTo>
                    <a:pt x="15" y="0"/>
                  </a:lnTo>
                  <a:lnTo>
                    <a:pt x="9" y="1"/>
                  </a:lnTo>
                  <a:lnTo>
                    <a:pt x="4" y="5"/>
                  </a:lnTo>
                  <a:lnTo>
                    <a:pt x="2" y="11"/>
                  </a:lnTo>
                  <a:lnTo>
                    <a:pt x="0" y="17"/>
                  </a:lnTo>
                  <a:lnTo>
                    <a:pt x="9" y="17"/>
                  </a:lnTo>
                  <a:lnTo>
                    <a:pt x="9" y="13"/>
                  </a:lnTo>
                  <a:lnTo>
                    <a:pt x="11" y="11"/>
                  </a:lnTo>
                  <a:lnTo>
                    <a:pt x="13" y="9"/>
                  </a:lnTo>
                  <a:lnTo>
                    <a:pt x="15" y="9"/>
                  </a:lnTo>
                  <a:lnTo>
                    <a:pt x="1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48" name="Freeform 231">
              <a:extLst>
                <a:ext uri="{FF2B5EF4-FFF2-40B4-BE49-F238E27FC236}">
                  <a16:creationId xmlns:a16="http://schemas.microsoft.com/office/drawing/2014/main" id="{DC1C31D5-311E-B8FA-25C1-4EEE43C1C25F}"/>
                </a:ext>
              </a:extLst>
            </p:cNvPr>
            <p:cNvSpPr>
              <a:spLocks/>
            </p:cNvSpPr>
            <p:nvPr/>
          </p:nvSpPr>
          <p:spPr bwMode="auto">
            <a:xfrm>
              <a:off x="3075" y="2424"/>
              <a:ext cx="21" cy="26"/>
            </a:xfrm>
            <a:custGeom>
              <a:avLst/>
              <a:gdLst>
                <a:gd name="T0" fmla="*/ 11 w 21"/>
                <a:gd name="T1" fmla="*/ 0 h 26"/>
                <a:gd name="T2" fmla="*/ 15 w 21"/>
                <a:gd name="T3" fmla="*/ 1 h 26"/>
                <a:gd name="T4" fmla="*/ 19 w 21"/>
                <a:gd name="T5" fmla="*/ 3 h 26"/>
                <a:gd name="T6" fmla="*/ 21 w 21"/>
                <a:gd name="T7" fmla="*/ 7 h 26"/>
                <a:gd name="T8" fmla="*/ 21 w 21"/>
                <a:gd name="T9" fmla="*/ 13 h 26"/>
                <a:gd name="T10" fmla="*/ 21 w 21"/>
                <a:gd name="T11" fmla="*/ 17 h 26"/>
                <a:gd name="T12" fmla="*/ 19 w 21"/>
                <a:gd name="T13" fmla="*/ 23 h 26"/>
                <a:gd name="T14" fmla="*/ 15 w 21"/>
                <a:gd name="T15" fmla="*/ 25 h 26"/>
                <a:gd name="T16" fmla="*/ 11 w 21"/>
                <a:gd name="T17" fmla="*/ 26 h 26"/>
                <a:gd name="T18" fmla="*/ 7 w 21"/>
                <a:gd name="T19" fmla="*/ 25 h 26"/>
                <a:gd name="T20" fmla="*/ 4 w 21"/>
                <a:gd name="T21" fmla="*/ 23 h 26"/>
                <a:gd name="T22" fmla="*/ 2 w 21"/>
                <a:gd name="T23" fmla="*/ 17 h 26"/>
                <a:gd name="T24" fmla="*/ 0 w 21"/>
                <a:gd name="T25" fmla="*/ 13 h 26"/>
                <a:gd name="T26" fmla="*/ 2 w 21"/>
                <a:gd name="T27" fmla="*/ 7 h 26"/>
                <a:gd name="T28" fmla="*/ 4 w 21"/>
                <a:gd name="T29" fmla="*/ 3 h 26"/>
                <a:gd name="T30" fmla="*/ 7 w 21"/>
                <a:gd name="T31" fmla="*/ 1 h 26"/>
                <a:gd name="T32" fmla="*/ 11 w 21"/>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6"/>
                <a:gd name="T53" fmla="*/ 21 w 21"/>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6">
                  <a:moveTo>
                    <a:pt x="11" y="0"/>
                  </a:moveTo>
                  <a:lnTo>
                    <a:pt x="15" y="1"/>
                  </a:lnTo>
                  <a:lnTo>
                    <a:pt x="19" y="3"/>
                  </a:lnTo>
                  <a:lnTo>
                    <a:pt x="21" y="7"/>
                  </a:lnTo>
                  <a:lnTo>
                    <a:pt x="21" y="13"/>
                  </a:lnTo>
                  <a:lnTo>
                    <a:pt x="21" y="17"/>
                  </a:lnTo>
                  <a:lnTo>
                    <a:pt x="19" y="23"/>
                  </a:lnTo>
                  <a:lnTo>
                    <a:pt x="15" y="25"/>
                  </a:lnTo>
                  <a:lnTo>
                    <a:pt x="11" y="26"/>
                  </a:lnTo>
                  <a:lnTo>
                    <a:pt x="7" y="25"/>
                  </a:lnTo>
                  <a:lnTo>
                    <a:pt x="4" y="23"/>
                  </a:lnTo>
                  <a:lnTo>
                    <a:pt x="2" y="17"/>
                  </a:lnTo>
                  <a:lnTo>
                    <a:pt x="0" y="13"/>
                  </a:lnTo>
                  <a:lnTo>
                    <a:pt x="2" y="7"/>
                  </a:lnTo>
                  <a:lnTo>
                    <a:pt x="4" y="3"/>
                  </a:lnTo>
                  <a:lnTo>
                    <a:pt x="7" y="1"/>
                  </a:lnTo>
                  <a:lnTo>
                    <a:pt x="11"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49" name="Freeform 232">
              <a:extLst>
                <a:ext uri="{FF2B5EF4-FFF2-40B4-BE49-F238E27FC236}">
                  <a16:creationId xmlns:a16="http://schemas.microsoft.com/office/drawing/2014/main" id="{D0A657AE-5D80-445C-FB99-AB1730811FB9}"/>
                </a:ext>
              </a:extLst>
            </p:cNvPr>
            <p:cNvSpPr>
              <a:spLocks/>
            </p:cNvSpPr>
            <p:nvPr/>
          </p:nvSpPr>
          <p:spPr bwMode="auto">
            <a:xfrm>
              <a:off x="3086" y="2420"/>
              <a:ext cx="16" cy="17"/>
            </a:xfrm>
            <a:custGeom>
              <a:avLst/>
              <a:gdLst>
                <a:gd name="T0" fmla="*/ 16 w 16"/>
                <a:gd name="T1" fmla="*/ 17 h 17"/>
                <a:gd name="T2" fmla="*/ 16 w 16"/>
                <a:gd name="T3" fmla="*/ 17 h 17"/>
                <a:gd name="T4" fmla="*/ 14 w 16"/>
                <a:gd name="T5" fmla="*/ 11 h 17"/>
                <a:gd name="T6" fmla="*/ 12 w 16"/>
                <a:gd name="T7" fmla="*/ 5 h 17"/>
                <a:gd name="T8" fmla="*/ 6 w 16"/>
                <a:gd name="T9" fmla="*/ 2 h 17"/>
                <a:gd name="T10" fmla="*/ 0 w 16"/>
                <a:gd name="T11" fmla="*/ 0 h 17"/>
                <a:gd name="T12" fmla="*/ 0 w 16"/>
                <a:gd name="T13" fmla="*/ 9 h 17"/>
                <a:gd name="T14" fmla="*/ 2 w 16"/>
                <a:gd name="T15" fmla="*/ 9 h 17"/>
                <a:gd name="T16" fmla="*/ 4 w 16"/>
                <a:gd name="T17" fmla="*/ 11 h 17"/>
                <a:gd name="T18" fmla="*/ 6 w 16"/>
                <a:gd name="T19" fmla="*/ 13 h 17"/>
                <a:gd name="T20" fmla="*/ 6 w 16"/>
                <a:gd name="T21" fmla="*/ 17 h 17"/>
                <a:gd name="T22" fmla="*/ 6 w 16"/>
                <a:gd name="T23" fmla="*/ 17 h 17"/>
                <a:gd name="T24" fmla="*/ 16 w 16"/>
                <a:gd name="T25" fmla="*/ 17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7"/>
                <a:gd name="T41" fmla="*/ 16 w 16"/>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7">
                  <a:moveTo>
                    <a:pt x="16" y="17"/>
                  </a:moveTo>
                  <a:lnTo>
                    <a:pt x="16" y="17"/>
                  </a:lnTo>
                  <a:lnTo>
                    <a:pt x="14" y="11"/>
                  </a:lnTo>
                  <a:lnTo>
                    <a:pt x="12" y="5"/>
                  </a:lnTo>
                  <a:lnTo>
                    <a:pt x="6" y="2"/>
                  </a:lnTo>
                  <a:lnTo>
                    <a:pt x="0" y="0"/>
                  </a:lnTo>
                  <a:lnTo>
                    <a:pt x="0" y="9"/>
                  </a:lnTo>
                  <a:lnTo>
                    <a:pt x="2" y="9"/>
                  </a:lnTo>
                  <a:lnTo>
                    <a:pt x="4" y="11"/>
                  </a:lnTo>
                  <a:lnTo>
                    <a:pt x="6" y="13"/>
                  </a:lnTo>
                  <a:lnTo>
                    <a:pt x="6" y="17"/>
                  </a:lnTo>
                  <a:lnTo>
                    <a:pt x="16" y="1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50" name="Freeform 233">
              <a:extLst>
                <a:ext uri="{FF2B5EF4-FFF2-40B4-BE49-F238E27FC236}">
                  <a16:creationId xmlns:a16="http://schemas.microsoft.com/office/drawing/2014/main" id="{B4105AC1-FA41-F3BF-2F5A-D17A0554C2BF}"/>
                </a:ext>
              </a:extLst>
            </p:cNvPr>
            <p:cNvSpPr>
              <a:spLocks/>
            </p:cNvSpPr>
            <p:nvPr/>
          </p:nvSpPr>
          <p:spPr bwMode="auto">
            <a:xfrm>
              <a:off x="3086" y="2437"/>
              <a:ext cx="16" cy="17"/>
            </a:xfrm>
            <a:custGeom>
              <a:avLst/>
              <a:gdLst>
                <a:gd name="T0" fmla="*/ 0 w 16"/>
                <a:gd name="T1" fmla="*/ 17 h 17"/>
                <a:gd name="T2" fmla="*/ 0 w 16"/>
                <a:gd name="T3" fmla="*/ 17 h 17"/>
                <a:gd name="T4" fmla="*/ 6 w 16"/>
                <a:gd name="T5" fmla="*/ 15 h 17"/>
                <a:gd name="T6" fmla="*/ 12 w 16"/>
                <a:gd name="T7" fmla="*/ 12 h 17"/>
                <a:gd name="T8" fmla="*/ 14 w 16"/>
                <a:gd name="T9" fmla="*/ 6 h 17"/>
                <a:gd name="T10" fmla="*/ 16 w 16"/>
                <a:gd name="T11" fmla="*/ 0 h 17"/>
                <a:gd name="T12" fmla="*/ 6 w 16"/>
                <a:gd name="T13" fmla="*/ 0 h 17"/>
                <a:gd name="T14" fmla="*/ 6 w 16"/>
                <a:gd name="T15" fmla="*/ 4 h 17"/>
                <a:gd name="T16" fmla="*/ 4 w 16"/>
                <a:gd name="T17" fmla="*/ 6 h 17"/>
                <a:gd name="T18" fmla="*/ 2 w 16"/>
                <a:gd name="T19" fmla="*/ 8 h 17"/>
                <a:gd name="T20" fmla="*/ 0 w 16"/>
                <a:gd name="T21" fmla="*/ 8 h 17"/>
                <a:gd name="T22" fmla="*/ 0 w 16"/>
                <a:gd name="T23" fmla="*/ 8 h 17"/>
                <a:gd name="T24" fmla="*/ 0 w 16"/>
                <a:gd name="T25" fmla="*/ 17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17"/>
                <a:gd name="T41" fmla="*/ 16 w 16"/>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17">
                  <a:moveTo>
                    <a:pt x="0" y="17"/>
                  </a:moveTo>
                  <a:lnTo>
                    <a:pt x="0" y="17"/>
                  </a:lnTo>
                  <a:lnTo>
                    <a:pt x="6" y="15"/>
                  </a:lnTo>
                  <a:lnTo>
                    <a:pt x="12" y="12"/>
                  </a:lnTo>
                  <a:lnTo>
                    <a:pt x="14" y="6"/>
                  </a:lnTo>
                  <a:lnTo>
                    <a:pt x="16" y="0"/>
                  </a:lnTo>
                  <a:lnTo>
                    <a:pt x="6" y="0"/>
                  </a:lnTo>
                  <a:lnTo>
                    <a:pt x="6" y="4"/>
                  </a:lnTo>
                  <a:lnTo>
                    <a:pt x="4" y="6"/>
                  </a:lnTo>
                  <a:lnTo>
                    <a:pt x="2" y="8"/>
                  </a:lnTo>
                  <a:lnTo>
                    <a:pt x="0" y="8"/>
                  </a:lnTo>
                  <a:lnTo>
                    <a:pt x="0" y="1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51" name="Freeform 234">
              <a:extLst>
                <a:ext uri="{FF2B5EF4-FFF2-40B4-BE49-F238E27FC236}">
                  <a16:creationId xmlns:a16="http://schemas.microsoft.com/office/drawing/2014/main" id="{D983BC00-38C6-A4D4-B348-70166CECC2B1}"/>
                </a:ext>
              </a:extLst>
            </p:cNvPr>
            <p:cNvSpPr>
              <a:spLocks/>
            </p:cNvSpPr>
            <p:nvPr/>
          </p:nvSpPr>
          <p:spPr bwMode="auto">
            <a:xfrm>
              <a:off x="3071" y="2437"/>
              <a:ext cx="15" cy="17"/>
            </a:xfrm>
            <a:custGeom>
              <a:avLst/>
              <a:gdLst>
                <a:gd name="T0" fmla="*/ 0 w 15"/>
                <a:gd name="T1" fmla="*/ 0 h 17"/>
                <a:gd name="T2" fmla="*/ 0 w 15"/>
                <a:gd name="T3" fmla="*/ 0 h 17"/>
                <a:gd name="T4" fmla="*/ 2 w 15"/>
                <a:gd name="T5" fmla="*/ 6 h 17"/>
                <a:gd name="T6" fmla="*/ 4 w 15"/>
                <a:gd name="T7" fmla="*/ 12 h 17"/>
                <a:gd name="T8" fmla="*/ 9 w 15"/>
                <a:gd name="T9" fmla="*/ 15 h 17"/>
                <a:gd name="T10" fmla="*/ 15 w 15"/>
                <a:gd name="T11" fmla="*/ 17 h 17"/>
                <a:gd name="T12" fmla="*/ 15 w 15"/>
                <a:gd name="T13" fmla="*/ 8 h 17"/>
                <a:gd name="T14" fmla="*/ 13 w 15"/>
                <a:gd name="T15" fmla="*/ 8 h 17"/>
                <a:gd name="T16" fmla="*/ 11 w 15"/>
                <a:gd name="T17" fmla="*/ 6 h 17"/>
                <a:gd name="T18" fmla="*/ 9 w 15"/>
                <a:gd name="T19" fmla="*/ 4 h 17"/>
                <a:gd name="T20" fmla="*/ 9 w 15"/>
                <a:gd name="T21" fmla="*/ 0 h 17"/>
                <a:gd name="T22" fmla="*/ 9 w 15"/>
                <a:gd name="T23" fmla="*/ 0 h 17"/>
                <a:gd name="T24" fmla="*/ 0 w 15"/>
                <a:gd name="T25" fmla="*/ 0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17"/>
                <a:gd name="T41" fmla="*/ 15 w 15"/>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17">
                  <a:moveTo>
                    <a:pt x="0" y="0"/>
                  </a:moveTo>
                  <a:lnTo>
                    <a:pt x="0" y="0"/>
                  </a:lnTo>
                  <a:lnTo>
                    <a:pt x="2" y="6"/>
                  </a:lnTo>
                  <a:lnTo>
                    <a:pt x="4" y="12"/>
                  </a:lnTo>
                  <a:lnTo>
                    <a:pt x="9" y="15"/>
                  </a:lnTo>
                  <a:lnTo>
                    <a:pt x="15" y="17"/>
                  </a:lnTo>
                  <a:lnTo>
                    <a:pt x="15" y="8"/>
                  </a:lnTo>
                  <a:lnTo>
                    <a:pt x="13" y="8"/>
                  </a:lnTo>
                  <a:lnTo>
                    <a:pt x="11" y="6"/>
                  </a:lnTo>
                  <a:lnTo>
                    <a:pt x="9" y="4"/>
                  </a:lnTo>
                  <a:lnTo>
                    <a:pt x="9"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52" name="Freeform 235">
              <a:extLst>
                <a:ext uri="{FF2B5EF4-FFF2-40B4-BE49-F238E27FC236}">
                  <a16:creationId xmlns:a16="http://schemas.microsoft.com/office/drawing/2014/main" id="{F9FF1734-6929-E068-A514-A824CF52547E}"/>
                </a:ext>
              </a:extLst>
            </p:cNvPr>
            <p:cNvSpPr>
              <a:spLocks/>
            </p:cNvSpPr>
            <p:nvPr/>
          </p:nvSpPr>
          <p:spPr bwMode="auto">
            <a:xfrm>
              <a:off x="3071" y="2420"/>
              <a:ext cx="15" cy="17"/>
            </a:xfrm>
            <a:custGeom>
              <a:avLst/>
              <a:gdLst>
                <a:gd name="T0" fmla="*/ 15 w 15"/>
                <a:gd name="T1" fmla="*/ 0 h 17"/>
                <a:gd name="T2" fmla="*/ 15 w 15"/>
                <a:gd name="T3" fmla="*/ 0 h 17"/>
                <a:gd name="T4" fmla="*/ 9 w 15"/>
                <a:gd name="T5" fmla="*/ 2 h 17"/>
                <a:gd name="T6" fmla="*/ 4 w 15"/>
                <a:gd name="T7" fmla="*/ 5 h 17"/>
                <a:gd name="T8" fmla="*/ 2 w 15"/>
                <a:gd name="T9" fmla="*/ 11 h 17"/>
                <a:gd name="T10" fmla="*/ 0 w 15"/>
                <a:gd name="T11" fmla="*/ 17 h 17"/>
                <a:gd name="T12" fmla="*/ 9 w 15"/>
                <a:gd name="T13" fmla="*/ 17 h 17"/>
                <a:gd name="T14" fmla="*/ 9 w 15"/>
                <a:gd name="T15" fmla="*/ 13 h 17"/>
                <a:gd name="T16" fmla="*/ 11 w 15"/>
                <a:gd name="T17" fmla="*/ 11 h 17"/>
                <a:gd name="T18" fmla="*/ 13 w 15"/>
                <a:gd name="T19" fmla="*/ 9 h 17"/>
                <a:gd name="T20" fmla="*/ 15 w 15"/>
                <a:gd name="T21" fmla="*/ 9 h 17"/>
                <a:gd name="T22" fmla="*/ 15 w 15"/>
                <a:gd name="T23" fmla="*/ 9 h 17"/>
                <a:gd name="T24" fmla="*/ 15 w 15"/>
                <a:gd name="T25" fmla="*/ 0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
                <a:gd name="T40" fmla="*/ 0 h 17"/>
                <a:gd name="T41" fmla="*/ 15 w 15"/>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 h="17">
                  <a:moveTo>
                    <a:pt x="15" y="0"/>
                  </a:moveTo>
                  <a:lnTo>
                    <a:pt x="15" y="0"/>
                  </a:lnTo>
                  <a:lnTo>
                    <a:pt x="9" y="2"/>
                  </a:lnTo>
                  <a:lnTo>
                    <a:pt x="4" y="5"/>
                  </a:lnTo>
                  <a:lnTo>
                    <a:pt x="2" y="11"/>
                  </a:lnTo>
                  <a:lnTo>
                    <a:pt x="0" y="17"/>
                  </a:lnTo>
                  <a:lnTo>
                    <a:pt x="9" y="17"/>
                  </a:lnTo>
                  <a:lnTo>
                    <a:pt x="9" y="13"/>
                  </a:lnTo>
                  <a:lnTo>
                    <a:pt x="11" y="11"/>
                  </a:lnTo>
                  <a:lnTo>
                    <a:pt x="13" y="9"/>
                  </a:lnTo>
                  <a:lnTo>
                    <a:pt x="15" y="9"/>
                  </a:lnTo>
                  <a:lnTo>
                    <a:pt x="1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226540" name="Text Box 236">
            <a:extLst>
              <a:ext uri="{FF2B5EF4-FFF2-40B4-BE49-F238E27FC236}">
                <a16:creationId xmlns:a16="http://schemas.microsoft.com/office/drawing/2014/main" id="{E21495BD-CBEC-59FD-37AC-C361BB9A2E8B}"/>
              </a:ext>
            </a:extLst>
          </p:cNvPr>
          <p:cNvSpPr txBox="1">
            <a:spLocks noChangeArrowheads="1"/>
          </p:cNvSpPr>
          <p:nvPr/>
        </p:nvSpPr>
        <p:spPr bwMode="auto">
          <a:xfrm>
            <a:off x="647700" y="5732463"/>
            <a:ext cx="7848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eaLnBrk="1" hangingPunct="1">
              <a:spcBef>
                <a:spcPct val="50000"/>
              </a:spcBef>
              <a:buClrTx/>
              <a:buSzTx/>
              <a:buFontTx/>
              <a:buNone/>
            </a:pPr>
            <a:r>
              <a:rPr lang="sr-Latn-CS" altLang="en-US" sz="2000" i="1">
                <a:latin typeface="Times New Roman" panose="02020603050405020304" pitchFamily="18" charset="0"/>
              </a:rPr>
              <a:t>Zbir geodezijske i pijezometrijske visine je konstantan za tečnost u miru</a:t>
            </a:r>
            <a:endParaRPr lang="sr-Latn-CS" altLang="en-US" sz="2000" b="1">
              <a:latin typeface="Arial" panose="020B0604020202020204" pitchFamily="34" charset="0"/>
              <a:sym typeface="Symbol" panose="05050102010706020507" pitchFamily="18" charset="2"/>
            </a:endParaRPr>
          </a:p>
        </p:txBody>
      </p:sp>
      <p:grpSp>
        <p:nvGrpSpPr>
          <p:cNvPr id="6" name="Group 237">
            <a:extLst>
              <a:ext uri="{FF2B5EF4-FFF2-40B4-BE49-F238E27FC236}">
                <a16:creationId xmlns:a16="http://schemas.microsoft.com/office/drawing/2014/main" id="{D3D71E1E-8D3D-722C-4D52-B6B3CB32730D}"/>
              </a:ext>
            </a:extLst>
          </p:cNvPr>
          <p:cNvGrpSpPr>
            <a:grpSpLocks/>
          </p:cNvGrpSpPr>
          <p:nvPr/>
        </p:nvGrpSpPr>
        <p:grpSpPr bwMode="auto">
          <a:xfrm>
            <a:off x="4270375" y="2133600"/>
            <a:ext cx="358775" cy="900113"/>
            <a:chOff x="1958" y="1463"/>
            <a:chExt cx="1322" cy="396"/>
          </a:xfrm>
        </p:grpSpPr>
        <p:sp>
          <p:nvSpPr>
            <p:cNvPr id="39962" name="Freeform 238">
              <a:extLst>
                <a:ext uri="{FF2B5EF4-FFF2-40B4-BE49-F238E27FC236}">
                  <a16:creationId xmlns:a16="http://schemas.microsoft.com/office/drawing/2014/main" id="{4BB1022B-A582-3ED6-5C23-7CE73CC9D888}"/>
                </a:ext>
              </a:extLst>
            </p:cNvPr>
            <p:cNvSpPr>
              <a:spLocks/>
            </p:cNvSpPr>
            <p:nvPr/>
          </p:nvSpPr>
          <p:spPr bwMode="auto">
            <a:xfrm>
              <a:off x="2589" y="1463"/>
              <a:ext cx="691" cy="219"/>
            </a:xfrm>
            <a:custGeom>
              <a:avLst/>
              <a:gdLst>
                <a:gd name="T0" fmla="*/ 691 w 691"/>
                <a:gd name="T1" fmla="*/ 219 h 219"/>
                <a:gd name="T2" fmla="*/ 691 w 691"/>
                <a:gd name="T3" fmla="*/ 219 h 219"/>
                <a:gd name="T4" fmla="*/ 691 w 691"/>
                <a:gd name="T5" fmla="*/ 209 h 219"/>
                <a:gd name="T6" fmla="*/ 688 w 691"/>
                <a:gd name="T7" fmla="*/ 199 h 219"/>
                <a:gd name="T8" fmla="*/ 683 w 691"/>
                <a:gd name="T9" fmla="*/ 190 h 219"/>
                <a:gd name="T10" fmla="*/ 675 w 691"/>
                <a:gd name="T11" fmla="*/ 179 h 219"/>
                <a:gd name="T12" fmla="*/ 667 w 691"/>
                <a:gd name="T13" fmla="*/ 169 h 219"/>
                <a:gd name="T14" fmla="*/ 657 w 691"/>
                <a:gd name="T15" fmla="*/ 159 h 219"/>
                <a:gd name="T16" fmla="*/ 645 w 691"/>
                <a:gd name="T17" fmla="*/ 150 h 219"/>
                <a:gd name="T18" fmla="*/ 632 w 691"/>
                <a:gd name="T19" fmla="*/ 140 h 219"/>
                <a:gd name="T20" fmla="*/ 617 w 691"/>
                <a:gd name="T21" fmla="*/ 131 h 219"/>
                <a:gd name="T22" fmla="*/ 601 w 691"/>
                <a:gd name="T23" fmla="*/ 122 h 219"/>
                <a:gd name="T24" fmla="*/ 584 w 691"/>
                <a:gd name="T25" fmla="*/ 113 h 219"/>
                <a:gd name="T26" fmla="*/ 565 w 691"/>
                <a:gd name="T27" fmla="*/ 104 h 219"/>
                <a:gd name="T28" fmla="*/ 546 w 691"/>
                <a:gd name="T29" fmla="*/ 95 h 219"/>
                <a:gd name="T30" fmla="*/ 525 w 691"/>
                <a:gd name="T31" fmla="*/ 87 h 219"/>
                <a:gd name="T32" fmla="*/ 502 w 691"/>
                <a:gd name="T33" fmla="*/ 78 h 219"/>
                <a:gd name="T34" fmla="*/ 478 w 691"/>
                <a:gd name="T35" fmla="*/ 70 h 219"/>
                <a:gd name="T36" fmla="*/ 430 w 691"/>
                <a:gd name="T37" fmla="*/ 56 h 219"/>
                <a:gd name="T38" fmla="*/ 376 w 691"/>
                <a:gd name="T39" fmla="*/ 42 h 219"/>
                <a:gd name="T40" fmla="*/ 320 w 691"/>
                <a:gd name="T41" fmla="*/ 30 h 219"/>
                <a:gd name="T42" fmla="*/ 261 w 691"/>
                <a:gd name="T43" fmla="*/ 19 h 219"/>
                <a:gd name="T44" fmla="*/ 229 w 691"/>
                <a:gd name="T45" fmla="*/ 14 h 219"/>
                <a:gd name="T46" fmla="*/ 199 w 691"/>
                <a:gd name="T47" fmla="*/ 11 h 219"/>
                <a:gd name="T48" fmla="*/ 167 w 691"/>
                <a:gd name="T49" fmla="*/ 7 h 219"/>
                <a:gd name="T50" fmla="*/ 135 w 691"/>
                <a:gd name="T51" fmla="*/ 4 h 219"/>
                <a:gd name="T52" fmla="*/ 101 w 691"/>
                <a:gd name="T53" fmla="*/ 2 h 219"/>
                <a:gd name="T54" fmla="*/ 68 w 691"/>
                <a:gd name="T55" fmla="*/ 1 h 219"/>
                <a:gd name="T56" fmla="*/ 34 w 691"/>
                <a:gd name="T57" fmla="*/ 0 h 219"/>
                <a:gd name="T58" fmla="*/ 0 w 691"/>
                <a:gd name="T59" fmla="*/ 0 h 219"/>
                <a:gd name="T60" fmla="*/ 0 w 691"/>
                <a:gd name="T61" fmla="*/ 18 h 219"/>
                <a:gd name="T62" fmla="*/ 34 w 691"/>
                <a:gd name="T63" fmla="*/ 18 h 219"/>
                <a:gd name="T64" fmla="*/ 66 w 691"/>
                <a:gd name="T65" fmla="*/ 19 h 219"/>
                <a:gd name="T66" fmla="*/ 100 w 691"/>
                <a:gd name="T67" fmla="*/ 21 h 219"/>
                <a:gd name="T68" fmla="*/ 132 w 691"/>
                <a:gd name="T69" fmla="*/ 23 h 219"/>
                <a:gd name="T70" fmla="*/ 163 w 691"/>
                <a:gd name="T71" fmla="*/ 25 h 219"/>
                <a:gd name="T72" fmla="*/ 194 w 691"/>
                <a:gd name="T73" fmla="*/ 29 h 219"/>
                <a:gd name="T74" fmla="*/ 224 w 691"/>
                <a:gd name="T75" fmla="*/ 33 h 219"/>
                <a:gd name="T76" fmla="*/ 255 w 691"/>
                <a:gd name="T77" fmla="*/ 38 h 219"/>
                <a:gd name="T78" fmla="*/ 312 w 691"/>
                <a:gd name="T79" fmla="*/ 48 h 219"/>
                <a:gd name="T80" fmla="*/ 368 w 691"/>
                <a:gd name="T81" fmla="*/ 59 h 219"/>
                <a:gd name="T82" fmla="*/ 419 w 691"/>
                <a:gd name="T83" fmla="*/ 73 h 219"/>
                <a:gd name="T84" fmla="*/ 469 w 691"/>
                <a:gd name="T85" fmla="*/ 87 h 219"/>
                <a:gd name="T86" fmla="*/ 491 w 691"/>
                <a:gd name="T87" fmla="*/ 95 h 219"/>
                <a:gd name="T88" fmla="*/ 512 w 691"/>
                <a:gd name="T89" fmla="*/ 103 h 219"/>
                <a:gd name="T90" fmla="*/ 533 w 691"/>
                <a:gd name="T91" fmla="*/ 111 h 219"/>
                <a:gd name="T92" fmla="*/ 550 w 691"/>
                <a:gd name="T93" fmla="*/ 120 h 219"/>
                <a:gd name="T94" fmla="*/ 568 w 691"/>
                <a:gd name="T95" fmla="*/ 128 h 219"/>
                <a:gd name="T96" fmla="*/ 586 w 691"/>
                <a:gd name="T97" fmla="*/ 137 h 219"/>
                <a:gd name="T98" fmla="*/ 600 w 691"/>
                <a:gd name="T99" fmla="*/ 146 h 219"/>
                <a:gd name="T100" fmla="*/ 614 w 691"/>
                <a:gd name="T101" fmla="*/ 154 h 219"/>
                <a:gd name="T102" fmla="*/ 625 w 691"/>
                <a:gd name="T103" fmla="*/ 163 h 219"/>
                <a:gd name="T104" fmla="*/ 637 w 691"/>
                <a:gd name="T105" fmla="*/ 172 h 219"/>
                <a:gd name="T106" fmla="*/ 645 w 691"/>
                <a:gd name="T107" fmla="*/ 179 h 219"/>
                <a:gd name="T108" fmla="*/ 653 w 691"/>
                <a:gd name="T109" fmla="*/ 188 h 219"/>
                <a:gd name="T110" fmla="*/ 657 w 691"/>
                <a:gd name="T111" fmla="*/ 196 h 219"/>
                <a:gd name="T112" fmla="*/ 662 w 691"/>
                <a:gd name="T113" fmla="*/ 204 h 219"/>
                <a:gd name="T114" fmla="*/ 664 w 691"/>
                <a:gd name="T115" fmla="*/ 212 h 219"/>
                <a:gd name="T116" fmla="*/ 665 w 691"/>
                <a:gd name="T117" fmla="*/ 219 h 219"/>
                <a:gd name="T118" fmla="*/ 665 w 691"/>
                <a:gd name="T119" fmla="*/ 219 h 219"/>
                <a:gd name="T120" fmla="*/ 691 w 691"/>
                <a:gd name="T121" fmla="*/ 21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219"/>
                <a:gd name="T185" fmla="*/ 691 w 691"/>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219">
                  <a:moveTo>
                    <a:pt x="691" y="219"/>
                  </a:moveTo>
                  <a:lnTo>
                    <a:pt x="691" y="219"/>
                  </a:lnTo>
                  <a:lnTo>
                    <a:pt x="691" y="209"/>
                  </a:lnTo>
                  <a:lnTo>
                    <a:pt x="688" y="199"/>
                  </a:lnTo>
                  <a:lnTo>
                    <a:pt x="683" y="190"/>
                  </a:lnTo>
                  <a:lnTo>
                    <a:pt x="675" y="179"/>
                  </a:lnTo>
                  <a:lnTo>
                    <a:pt x="667" y="169"/>
                  </a:lnTo>
                  <a:lnTo>
                    <a:pt x="657" y="159"/>
                  </a:lnTo>
                  <a:lnTo>
                    <a:pt x="645" y="150"/>
                  </a:lnTo>
                  <a:lnTo>
                    <a:pt x="632" y="140"/>
                  </a:lnTo>
                  <a:lnTo>
                    <a:pt x="617" y="131"/>
                  </a:lnTo>
                  <a:lnTo>
                    <a:pt x="601" y="122"/>
                  </a:lnTo>
                  <a:lnTo>
                    <a:pt x="584" y="113"/>
                  </a:lnTo>
                  <a:lnTo>
                    <a:pt x="565" y="104"/>
                  </a:lnTo>
                  <a:lnTo>
                    <a:pt x="546" y="95"/>
                  </a:lnTo>
                  <a:lnTo>
                    <a:pt x="525" y="87"/>
                  </a:lnTo>
                  <a:lnTo>
                    <a:pt x="502" y="78"/>
                  </a:lnTo>
                  <a:lnTo>
                    <a:pt x="478" y="70"/>
                  </a:lnTo>
                  <a:lnTo>
                    <a:pt x="430" y="56"/>
                  </a:lnTo>
                  <a:lnTo>
                    <a:pt x="376" y="42"/>
                  </a:lnTo>
                  <a:lnTo>
                    <a:pt x="320" y="30"/>
                  </a:lnTo>
                  <a:lnTo>
                    <a:pt x="261" y="19"/>
                  </a:lnTo>
                  <a:lnTo>
                    <a:pt x="229" y="14"/>
                  </a:lnTo>
                  <a:lnTo>
                    <a:pt x="199" y="11"/>
                  </a:lnTo>
                  <a:lnTo>
                    <a:pt x="167" y="7"/>
                  </a:lnTo>
                  <a:lnTo>
                    <a:pt x="135" y="4"/>
                  </a:lnTo>
                  <a:lnTo>
                    <a:pt x="101" y="2"/>
                  </a:lnTo>
                  <a:lnTo>
                    <a:pt x="68" y="1"/>
                  </a:lnTo>
                  <a:lnTo>
                    <a:pt x="34" y="0"/>
                  </a:lnTo>
                  <a:lnTo>
                    <a:pt x="0" y="0"/>
                  </a:lnTo>
                  <a:lnTo>
                    <a:pt x="0" y="18"/>
                  </a:lnTo>
                  <a:lnTo>
                    <a:pt x="34" y="18"/>
                  </a:lnTo>
                  <a:lnTo>
                    <a:pt x="66" y="19"/>
                  </a:lnTo>
                  <a:lnTo>
                    <a:pt x="100" y="21"/>
                  </a:lnTo>
                  <a:lnTo>
                    <a:pt x="132" y="23"/>
                  </a:lnTo>
                  <a:lnTo>
                    <a:pt x="163" y="25"/>
                  </a:lnTo>
                  <a:lnTo>
                    <a:pt x="194" y="29"/>
                  </a:lnTo>
                  <a:lnTo>
                    <a:pt x="224" y="33"/>
                  </a:lnTo>
                  <a:lnTo>
                    <a:pt x="255" y="38"/>
                  </a:lnTo>
                  <a:lnTo>
                    <a:pt x="312" y="48"/>
                  </a:lnTo>
                  <a:lnTo>
                    <a:pt x="368" y="59"/>
                  </a:lnTo>
                  <a:lnTo>
                    <a:pt x="419" y="73"/>
                  </a:lnTo>
                  <a:lnTo>
                    <a:pt x="469" y="87"/>
                  </a:lnTo>
                  <a:lnTo>
                    <a:pt x="491" y="95"/>
                  </a:lnTo>
                  <a:lnTo>
                    <a:pt x="512" y="103"/>
                  </a:lnTo>
                  <a:lnTo>
                    <a:pt x="533" y="111"/>
                  </a:lnTo>
                  <a:lnTo>
                    <a:pt x="550" y="120"/>
                  </a:lnTo>
                  <a:lnTo>
                    <a:pt x="568" y="128"/>
                  </a:lnTo>
                  <a:lnTo>
                    <a:pt x="586" y="137"/>
                  </a:lnTo>
                  <a:lnTo>
                    <a:pt x="600" y="146"/>
                  </a:lnTo>
                  <a:lnTo>
                    <a:pt x="614" y="154"/>
                  </a:lnTo>
                  <a:lnTo>
                    <a:pt x="625" y="163"/>
                  </a:lnTo>
                  <a:lnTo>
                    <a:pt x="637" y="172"/>
                  </a:lnTo>
                  <a:lnTo>
                    <a:pt x="645" y="179"/>
                  </a:lnTo>
                  <a:lnTo>
                    <a:pt x="653" y="188"/>
                  </a:lnTo>
                  <a:lnTo>
                    <a:pt x="657" y="196"/>
                  </a:lnTo>
                  <a:lnTo>
                    <a:pt x="662" y="204"/>
                  </a:lnTo>
                  <a:lnTo>
                    <a:pt x="664" y="212"/>
                  </a:lnTo>
                  <a:lnTo>
                    <a:pt x="665" y="219"/>
                  </a:lnTo>
                  <a:lnTo>
                    <a:pt x="691" y="219"/>
                  </a:lnTo>
                  <a:close/>
                </a:path>
              </a:pathLst>
            </a:custGeom>
            <a:solidFill>
              <a:srgbClr val="FF3300"/>
            </a:solidFill>
            <a:ln w="28575" cmpd="sng">
              <a:solidFill>
                <a:srgbClr val="FF3300"/>
              </a:solidFill>
              <a:round/>
              <a:headEnd/>
              <a:tailEnd/>
            </a:ln>
          </p:spPr>
          <p:txBody>
            <a:bodyPr/>
            <a:lstStyle/>
            <a:p>
              <a:endParaRPr lang="en-GB"/>
            </a:p>
          </p:txBody>
        </p:sp>
        <p:sp>
          <p:nvSpPr>
            <p:cNvPr id="39963" name="Freeform 239">
              <a:extLst>
                <a:ext uri="{FF2B5EF4-FFF2-40B4-BE49-F238E27FC236}">
                  <a16:creationId xmlns:a16="http://schemas.microsoft.com/office/drawing/2014/main" id="{FD4C77B9-DBC1-40B9-B1D5-15A663CD1AAC}"/>
                </a:ext>
              </a:extLst>
            </p:cNvPr>
            <p:cNvSpPr>
              <a:spLocks/>
            </p:cNvSpPr>
            <p:nvPr/>
          </p:nvSpPr>
          <p:spPr bwMode="auto">
            <a:xfrm>
              <a:off x="2618" y="1682"/>
              <a:ext cx="662" cy="177"/>
            </a:xfrm>
            <a:custGeom>
              <a:avLst/>
              <a:gdLst>
                <a:gd name="T0" fmla="*/ 0 w 662"/>
                <a:gd name="T1" fmla="*/ 177 h 177"/>
                <a:gd name="T2" fmla="*/ 0 w 662"/>
                <a:gd name="T3" fmla="*/ 177 h 177"/>
                <a:gd name="T4" fmla="*/ 67 w 662"/>
                <a:gd name="T5" fmla="*/ 177 h 177"/>
                <a:gd name="T6" fmla="*/ 133 w 662"/>
                <a:gd name="T7" fmla="*/ 174 h 177"/>
                <a:gd name="T8" fmla="*/ 195 w 662"/>
                <a:gd name="T9" fmla="*/ 171 h 177"/>
                <a:gd name="T10" fmla="*/ 254 w 662"/>
                <a:gd name="T11" fmla="*/ 165 h 177"/>
                <a:gd name="T12" fmla="*/ 312 w 662"/>
                <a:gd name="T13" fmla="*/ 157 h 177"/>
                <a:gd name="T14" fmla="*/ 366 w 662"/>
                <a:gd name="T15" fmla="*/ 149 h 177"/>
                <a:gd name="T16" fmla="*/ 417 w 662"/>
                <a:gd name="T17" fmla="*/ 139 h 177"/>
                <a:gd name="T18" fmla="*/ 464 w 662"/>
                <a:gd name="T19" fmla="*/ 128 h 177"/>
                <a:gd name="T20" fmla="*/ 507 w 662"/>
                <a:gd name="T21" fmla="*/ 116 h 177"/>
                <a:gd name="T22" fmla="*/ 545 w 662"/>
                <a:gd name="T23" fmla="*/ 102 h 177"/>
                <a:gd name="T24" fmla="*/ 563 w 662"/>
                <a:gd name="T25" fmla="*/ 95 h 177"/>
                <a:gd name="T26" fmla="*/ 579 w 662"/>
                <a:gd name="T27" fmla="*/ 89 h 177"/>
                <a:gd name="T28" fmla="*/ 593 w 662"/>
                <a:gd name="T29" fmla="*/ 81 h 177"/>
                <a:gd name="T30" fmla="*/ 608 w 662"/>
                <a:gd name="T31" fmla="*/ 73 h 177"/>
                <a:gd name="T32" fmla="*/ 619 w 662"/>
                <a:gd name="T33" fmla="*/ 65 h 177"/>
                <a:gd name="T34" fmla="*/ 630 w 662"/>
                <a:gd name="T35" fmla="*/ 56 h 177"/>
                <a:gd name="T36" fmla="*/ 640 w 662"/>
                <a:gd name="T37" fmla="*/ 48 h 177"/>
                <a:gd name="T38" fmla="*/ 648 w 662"/>
                <a:gd name="T39" fmla="*/ 39 h 177"/>
                <a:gd name="T40" fmla="*/ 654 w 662"/>
                <a:gd name="T41" fmla="*/ 29 h 177"/>
                <a:gd name="T42" fmla="*/ 659 w 662"/>
                <a:gd name="T43" fmla="*/ 20 h 177"/>
                <a:gd name="T44" fmla="*/ 662 w 662"/>
                <a:gd name="T45" fmla="*/ 10 h 177"/>
                <a:gd name="T46" fmla="*/ 662 w 662"/>
                <a:gd name="T47" fmla="*/ 0 h 177"/>
                <a:gd name="T48" fmla="*/ 636 w 662"/>
                <a:gd name="T49" fmla="*/ 0 h 177"/>
                <a:gd name="T50" fmla="*/ 635 w 662"/>
                <a:gd name="T51" fmla="*/ 8 h 177"/>
                <a:gd name="T52" fmla="*/ 633 w 662"/>
                <a:gd name="T53" fmla="*/ 16 h 177"/>
                <a:gd name="T54" fmla="*/ 630 w 662"/>
                <a:gd name="T55" fmla="*/ 22 h 177"/>
                <a:gd name="T56" fmla="*/ 625 w 662"/>
                <a:gd name="T57" fmla="*/ 30 h 177"/>
                <a:gd name="T58" fmla="*/ 619 w 662"/>
                <a:gd name="T59" fmla="*/ 37 h 177"/>
                <a:gd name="T60" fmla="*/ 611 w 662"/>
                <a:gd name="T61" fmla="*/ 45 h 177"/>
                <a:gd name="T62" fmla="*/ 601 w 662"/>
                <a:gd name="T63" fmla="*/ 51 h 177"/>
                <a:gd name="T64" fmla="*/ 590 w 662"/>
                <a:gd name="T65" fmla="*/ 58 h 177"/>
                <a:gd name="T66" fmla="*/ 577 w 662"/>
                <a:gd name="T67" fmla="*/ 66 h 177"/>
                <a:gd name="T68" fmla="*/ 563 w 662"/>
                <a:gd name="T69" fmla="*/ 73 h 177"/>
                <a:gd name="T70" fmla="*/ 549 w 662"/>
                <a:gd name="T71" fmla="*/ 80 h 177"/>
                <a:gd name="T72" fmla="*/ 533 w 662"/>
                <a:gd name="T73" fmla="*/ 86 h 177"/>
                <a:gd name="T74" fmla="*/ 496 w 662"/>
                <a:gd name="T75" fmla="*/ 99 h 177"/>
                <a:gd name="T76" fmla="*/ 454 w 662"/>
                <a:gd name="T77" fmla="*/ 110 h 177"/>
                <a:gd name="T78" fmla="*/ 409 w 662"/>
                <a:gd name="T79" fmla="*/ 121 h 177"/>
                <a:gd name="T80" fmla="*/ 360 w 662"/>
                <a:gd name="T81" fmla="*/ 130 h 177"/>
                <a:gd name="T82" fmla="*/ 307 w 662"/>
                <a:gd name="T83" fmla="*/ 139 h 177"/>
                <a:gd name="T84" fmla="*/ 251 w 662"/>
                <a:gd name="T85" fmla="*/ 146 h 177"/>
                <a:gd name="T86" fmla="*/ 192 w 662"/>
                <a:gd name="T87" fmla="*/ 152 h 177"/>
                <a:gd name="T88" fmla="*/ 130 w 662"/>
                <a:gd name="T89" fmla="*/ 156 h 177"/>
                <a:gd name="T90" fmla="*/ 67 w 662"/>
                <a:gd name="T91" fmla="*/ 158 h 177"/>
                <a:gd name="T92" fmla="*/ 0 w 662"/>
                <a:gd name="T93" fmla="*/ 159 h 177"/>
                <a:gd name="T94" fmla="*/ 0 w 662"/>
                <a:gd name="T95" fmla="*/ 159 h 177"/>
                <a:gd name="T96" fmla="*/ 0 w 662"/>
                <a:gd name="T97" fmla="*/ 177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2"/>
                <a:gd name="T148" fmla="*/ 0 h 177"/>
                <a:gd name="T149" fmla="*/ 662 w 662"/>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2" h="177">
                  <a:moveTo>
                    <a:pt x="0" y="177"/>
                  </a:moveTo>
                  <a:lnTo>
                    <a:pt x="0" y="177"/>
                  </a:lnTo>
                  <a:lnTo>
                    <a:pt x="67" y="177"/>
                  </a:lnTo>
                  <a:lnTo>
                    <a:pt x="133" y="174"/>
                  </a:lnTo>
                  <a:lnTo>
                    <a:pt x="195" y="171"/>
                  </a:lnTo>
                  <a:lnTo>
                    <a:pt x="254" y="165"/>
                  </a:lnTo>
                  <a:lnTo>
                    <a:pt x="312" y="157"/>
                  </a:lnTo>
                  <a:lnTo>
                    <a:pt x="366" y="149"/>
                  </a:lnTo>
                  <a:lnTo>
                    <a:pt x="417" y="139"/>
                  </a:lnTo>
                  <a:lnTo>
                    <a:pt x="464" y="128"/>
                  </a:lnTo>
                  <a:lnTo>
                    <a:pt x="507" y="116"/>
                  </a:lnTo>
                  <a:lnTo>
                    <a:pt x="545" y="102"/>
                  </a:lnTo>
                  <a:lnTo>
                    <a:pt x="563" y="95"/>
                  </a:lnTo>
                  <a:lnTo>
                    <a:pt x="579" y="89"/>
                  </a:lnTo>
                  <a:lnTo>
                    <a:pt x="593" y="81"/>
                  </a:lnTo>
                  <a:lnTo>
                    <a:pt x="608" y="73"/>
                  </a:lnTo>
                  <a:lnTo>
                    <a:pt x="619" y="65"/>
                  </a:lnTo>
                  <a:lnTo>
                    <a:pt x="630" y="56"/>
                  </a:lnTo>
                  <a:lnTo>
                    <a:pt x="640" y="48"/>
                  </a:lnTo>
                  <a:lnTo>
                    <a:pt x="648" y="39"/>
                  </a:lnTo>
                  <a:lnTo>
                    <a:pt x="654" y="29"/>
                  </a:lnTo>
                  <a:lnTo>
                    <a:pt x="659" y="20"/>
                  </a:lnTo>
                  <a:lnTo>
                    <a:pt x="662" y="10"/>
                  </a:lnTo>
                  <a:lnTo>
                    <a:pt x="662" y="0"/>
                  </a:lnTo>
                  <a:lnTo>
                    <a:pt x="636" y="0"/>
                  </a:lnTo>
                  <a:lnTo>
                    <a:pt x="635" y="8"/>
                  </a:lnTo>
                  <a:lnTo>
                    <a:pt x="633" y="16"/>
                  </a:lnTo>
                  <a:lnTo>
                    <a:pt x="630" y="22"/>
                  </a:lnTo>
                  <a:lnTo>
                    <a:pt x="625" y="30"/>
                  </a:lnTo>
                  <a:lnTo>
                    <a:pt x="619" y="37"/>
                  </a:lnTo>
                  <a:lnTo>
                    <a:pt x="611" y="45"/>
                  </a:lnTo>
                  <a:lnTo>
                    <a:pt x="601" y="51"/>
                  </a:lnTo>
                  <a:lnTo>
                    <a:pt x="590" y="58"/>
                  </a:lnTo>
                  <a:lnTo>
                    <a:pt x="577" y="66"/>
                  </a:lnTo>
                  <a:lnTo>
                    <a:pt x="563" y="73"/>
                  </a:lnTo>
                  <a:lnTo>
                    <a:pt x="549" y="80"/>
                  </a:lnTo>
                  <a:lnTo>
                    <a:pt x="533" y="86"/>
                  </a:lnTo>
                  <a:lnTo>
                    <a:pt x="496" y="99"/>
                  </a:lnTo>
                  <a:lnTo>
                    <a:pt x="454" y="110"/>
                  </a:lnTo>
                  <a:lnTo>
                    <a:pt x="409" y="121"/>
                  </a:lnTo>
                  <a:lnTo>
                    <a:pt x="360" y="130"/>
                  </a:lnTo>
                  <a:lnTo>
                    <a:pt x="307" y="139"/>
                  </a:lnTo>
                  <a:lnTo>
                    <a:pt x="251" y="146"/>
                  </a:lnTo>
                  <a:lnTo>
                    <a:pt x="192" y="152"/>
                  </a:lnTo>
                  <a:lnTo>
                    <a:pt x="130" y="156"/>
                  </a:lnTo>
                  <a:lnTo>
                    <a:pt x="67" y="158"/>
                  </a:lnTo>
                  <a:lnTo>
                    <a:pt x="0" y="159"/>
                  </a:lnTo>
                  <a:lnTo>
                    <a:pt x="0" y="177"/>
                  </a:lnTo>
                  <a:close/>
                </a:path>
              </a:pathLst>
            </a:custGeom>
            <a:solidFill>
              <a:srgbClr val="FF3300"/>
            </a:solidFill>
            <a:ln w="28575" cmpd="sng">
              <a:solidFill>
                <a:srgbClr val="FF3300"/>
              </a:solidFill>
              <a:round/>
              <a:headEnd/>
              <a:tailEnd/>
            </a:ln>
          </p:spPr>
          <p:txBody>
            <a:bodyPr/>
            <a:lstStyle/>
            <a:p>
              <a:endParaRPr lang="en-GB"/>
            </a:p>
          </p:txBody>
        </p:sp>
        <p:sp>
          <p:nvSpPr>
            <p:cNvPr id="39964" name="Freeform 240">
              <a:extLst>
                <a:ext uri="{FF2B5EF4-FFF2-40B4-BE49-F238E27FC236}">
                  <a16:creationId xmlns:a16="http://schemas.microsoft.com/office/drawing/2014/main" id="{B6468897-69AD-4C70-D1C0-52C0AE84C3A9}"/>
                </a:ext>
              </a:extLst>
            </p:cNvPr>
            <p:cNvSpPr>
              <a:spLocks/>
            </p:cNvSpPr>
            <p:nvPr/>
          </p:nvSpPr>
          <p:spPr bwMode="auto">
            <a:xfrm>
              <a:off x="1958" y="1679"/>
              <a:ext cx="660" cy="177"/>
            </a:xfrm>
            <a:custGeom>
              <a:avLst/>
              <a:gdLst>
                <a:gd name="T0" fmla="*/ 0 w 660"/>
                <a:gd name="T1" fmla="*/ 0 h 177"/>
                <a:gd name="T2" fmla="*/ 0 w 660"/>
                <a:gd name="T3" fmla="*/ 0 h 177"/>
                <a:gd name="T4" fmla="*/ 0 w 660"/>
                <a:gd name="T5" fmla="*/ 10 h 177"/>
                <a:gd name="T6" fmla="*/ 3 w 660"/>
                <a:gd name="T7" fmla="*/ 20 h 177"/>
                <a:gd name="T8" fmla="*/ 8 w 660"/>
                <a:gd name="T9" fmla="*/ 29 h 177"/>
                <a:gd name="T10" fmla="*/ 14 w 660"/>
                <a:gd name="T11" fmla="*/ 39 h 177"/>
                <a:gd name="T12" fmla="*/ 22 w 660"/>
                <a:gd name="T13" fmla="*/ 48 h 177"/>
                <a:gd name="T14" fmla="*/ 32 w 660"/>
                <a:gd name="T15" fmla="*/ 56 h 177"/>
                <a:gd name="T16" fmla="*/ 43 w 660"/>
                <a:gd name="T17" fmla="*/ 65 h 177"/>
                <a:gd name="T18" fmla="*/ 54 w 660"/>
                <a:gd name="T19" fmla="*/ 73 h 177"/>
                <a:gd name="T20" fmla="*/ 69 w 660"/>
                <a:gd name="T21" fmla="*/ 81 h 177"/>
                <a:gd name="T22" fmla="*/ 83 w 660"/>
                <a:gd name="T23" fmla="*/ 89 h 177"/>
                <a:gd name="T24" fmla="*/ 99 w 660"/>
                <a:gd name="T25" fmla="*/ 95 h 177"/>
                <a:gd name="T26" fmla="*/ 117 w 660"/>
                <a:gd name="T27" fmla="*/ 102 h 177"/>
                <a:gd name="T28" fmla="*/ 155 w 660"/>
                <a:gd name="T29" fmla="*/ 116 h 177"/>
                <a:gd name="T30" fmla="*/ 198 w 660"/>
                <a:gd name="T31" fmla="*/ 128 h 177"/>
                <a:gd name="T32" fmla="*/ 245 w 660"/>
                <a:gd name="T33" fmla="*/ 139 h 177"/>
                <a:gd name="T34" fmla="*/ 296 w 660"/>
                <a:gd name="T35" fmla="*/ 149 h 177"/>
                <a:gd name="T36" fmla="*/ 350 w 660"/>
                <a:gd name="T37" fmla="*/ 157 h 177"/>
                <a:gd name="T38" fmla="*/ 408 w 660"/>
                <a:gd name="T39" fmla="*/ 165 h 177"/>
                <a:gd name="T40" fmla="*/ 467 w 660"/>
                <a:gd name="T41" fmla="*/ 171 h 177"/>
                <a:gd name="T42" fmla="*/ 529 w 660"/>
                <a:gd name="T43" fmla="*/ 174 h 177"/>
                <a:gd name="T44" fmla="*/ 595 w 660"/>
                <a:gd name="T45" fmla="*/ 177 h 177"/>
                <a:gd name="T46" fmla="*/ 660 w 660"/>
                <a:gd name="T47" fmla="*/ 177 h 177"/>
                <a:gd name="T48" fmla="*/ 660 w 660"/>
                <a:gd name="T49" fmla="*/ 159 h 177"/>
                <a:gd name="T50" fmla="*/ 595 w 660"/>
                <a:gd name="T51" fmla="*/ 158 h 177"/>
                <a:gd name="T52" fmla="*/ 532 w 660"/>
                <a:gd name="T53" fmla="*/ 156 h 177"/>
                <a:gd name="T54" fmla="*/ 470 w 660"/>
                <a:gd name="T55" fmla="*/ 152 h 177"/>
                <a:gd name="T56" fmla="*/ 411 w 660"/>
                <a:gd name="T57" fmla="*/ 146 h 177"/>
                <a:gd name="T58" fmla="*/ 355 w 660"/>
                <a:gd name="T59" fmla="*/ 139 h 177"/>
                <a:gd name="T60" fmla="*/ 302 w 660"/>
                <a:gd name="T61" fmla="*/ 130 h 177"/>
                <a:gd name="T62" fmla="*/ 253 w 660"/>
                <a:gd name="T63" fmla="*/ 121 h 177"/>
                <a:gd name="T64" fmla="*/ 208 w 660"/>
                <a:gd name="T65" fmla="*/ 110 h 177"/>
                <a:gd name="T66" fmla="*/ 166 w 660"/>
                <a:gd name="T67" fmla="*/ 99 h 177"/>
                <a:gd name="T68" fmla="*/ 129 w 660"/>
                <a:gd name="T69" fmla="*/ 86 h 177"/>
                <a:gd name="T70" fmla="*/ 113 w 660"/>
                <a:gd name="T71" fmla="*/ 80 h 177"/>
                <a:gd name="T72" fmla="*/ 99 w 660"/>
                <a:gd name="T73" fmla="*/ 73 h 177"/>
                <a:gd name="T74" fmla="*/ 85 w 660"/>
                <a:gd name="T75" fmla="*/ 66 h 177"/>
                <a:gd name="T76" fmla="*/ 72 w 660"/>
                <a:gd name="T77" fmla="*/ 58 h 177"/>
                <a:gd name="T78" fmla="*/ 61 w 660"/>
                <a:gd name="T79" fmla="*/ 51 h 177"/>
                <a:gd name="T80" fmla="*/ 51 w 660"/>
                <a:gd name="T81" fmla="*/ 45 h 177"/>
                <a:gd name="T82" fmla="*/ 43 w 660"/>
                <a:gd name="T83" fmla="*/ 37 h 177"/>
                <a:gd name="T84" fmla="*/ 37 w 660"/>
                <a:gd name="T85" fmla="*/ 30 h 177"/>
                <a:gd name="T86" fmla="*/ 32 w 660"/>
                <a:gd name="T87" fmla="*/ 22 h 177"/>
                <a:gd name="T88" fmla="*/ 29 w 660"/>
                <a:gd name="T89" fmla="*/ 16 h 177"/>
                <a:gd name="T90" fmla="*/ 27 w 660"/>
                <a:gd name="T91" fmla="*/ 8 h 177"/>
                <a:gd name="T92" fmla="*/ 26 w 660"/>
                <a:gd name="T93" fmla="*/ 0 h 177"/>
                <a:gd name="T94" fmla="*/ 26 w 660"/>
                <a:gd name="T95" fmla="*/ 0 h 177"/>
                <a:gd name="T96" fmla="*/ 0 w 660"/>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0"/>
                <a:gd name="T148" fmla="*/ 0 h 177"/>
                <a:gd name="T149" fmla="*/ 660 w 660"/>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0" h="177">
                  <a:moveTo>
                    <a:pt x="0" y="0"/>
                  </a:moveTo>
                  <a:lnTo>
                    <a:pt x="0" y="0"/>
                  </a:lnTo>
                  <a:lnTo>
                    <a:pt x="0" y="10"/>
                  </a:lnTo>
                  <a:lnTo>
                    <a:pt x="3" y="20"/>
                  </a:lnTo>
                  <a:lnTo>
                    <a:pt x="8" y="29"/>
                  </a:lnTo>
                  <a:lnTo>
                    <a:pt x="14" y="39"/>
                  </a:lnTo>
                  <a:lnTo>
                    <a:pt x="22" y="48"/>
                  </a:lnTo>
                  <a:lnTo>
                    <a:pt x="32" y="56"/>
                  </a:lnTo>
                  <a:lnTo>
                    <a:pt x="43" y="65"/>
                  </a:lnTo>
                  <a:lnTo>
                    <a:pt x="54" y="73"/>
                  </a:lnTo>
                  <a:lnTo>
                    <a:pt x="69" y="81"/>
                  </a:lnTo>
                  <a:lnTo>
                    <a:pt x="83" y="89"/>
                  </a:lnTo>
                  <a:lnTo>
                    <a:pt x="99" y="95"/>
                  </a:lnTo>
                  <a:lnTo>
                    <a:pt x="117" y="102"/>
                  </a:lnTo>
                  <a:lnTo>
                    <a:pt x="155" y="116"/>
                  </a:lnTo>
                  <a:lnTo>
                    <a:pt x="198" y="128"/>
                  </a:lnTo>
                  <a:lnTo>
                    <a:pt x="245" y="139"/>
                  </a:lnTo>
                  <a:lnTo>
                    <a:pt x="296" y="149"/>
                  </a:lnTo>
                  <a:lnTo>
                    <a:pt x="350" y="157"/>
                  </a:lnTo>
                  <a:lnTo>
                    <a:pt x="408" y="165"/>
                  </a:lnTo>
                  <a:lnTo>
                    <a:pt x="467" y="171"/>
                  </a:lnTo>
                  <a:lnTo>
                    <a:pt x="529" y="174"/>
                  </a:lnTo>
                  <a:lnTo>
                    <a:pt x="595" y="177"/>
                  </a:lnTo>
                  <a:lnTo>
                    <a:pt x="660" y="177"/>
                  </a:lnTo>
                  <a:lnTo>
                    <a:pt x="660" y="159"/>
                  </a:lnTo>
                  <a:lnTo>
                    <a:pt x="595" y="158"/>
                  </a:lnTo>
                  <a:lnTo>
                    <a:pt x="532" y="156"/>
                  </a:lnTo>
                  <a:lnTo>
                    <a:pt x="470" y="152"/>
                  </a:lnTo>
                  <a:lnTo>
                    <a:pt x="411" y="146"/>
                  </a:lnTo>
                  <a:lnTo>
                    <a:pt x="355" y="139"/>
                  </a:lnTo>
                  <a:lnTo>
                    <a:pt x="302" y="130"/>
                  </a:lnTo>
                  <a:lnTo>
                    <a:pt x="253" y="121"/>
                  </a:lnTo>
                  <a:lnTo>
                    <a:pt x="208" y="110"/>
                  </a:lnTo>
                  <a:lnTo>
                    <a:pt x="166" y="99"/>
                  </a:lnTo>
                  <a:lnTo>
                    <a:pt x="129" y="86"/>
                  </a:lnTo>
                  <a:lnTo>
                    <a:pt x="113" y="80"/>
                  </a:lnTo>
                  <a:lnTo>
                    <a:pt x="99" y="73"/>
                  </a:lnTo>
                  <a:lnTo>
                    <a:pt x="85" y="66"/>
                  </a:lnTo>
                  <a:lnTo>
                    <a:pt x="72" y="58"/>
                  </a:lnTo>
                  <a:lnTo>
                    <a:pt x="61" y="51"/>
                  </a:lnTo>
                  <a:lnTo>
                    <a:pt x="51" y="45"/>
                  </a:lnTo>
                  <a:lnTo>
                    <a:pt x="43" y="37"/>
                  </a:lnTo>
                  <a:lnTo>
                    <a:pt x="37" y="30"/>
                  </a:lnTo>
                  <a:lnTo>
                    <a:pt x="32" y="22"/>
                  </a:lnTo>
                  <a:lnTo>
                    <a:pt x="29" y="16"/>
                  </a:lnTo>
                  <a:lnTo>
                    <a:pt x="27" y="8"/>
                  </a:lnTo>
                  <a:lnTo>
                    <a:pt x="26" y="0"/>
                  </a:lnTo>
                  <a:lnTo>
                    <a:pt x="0" y="0"/>
                  </a:lnTo>
                  <a:close/>
                </a:path>
              </a:pathLst>
            </a:custGeom>
            <a:solidFill>
              <a:srgbClr val="FF3300"/>
            </a:solidFill>
            <a:ln w="28575" cmpd="sng">
              <a:solidFill>
                <a:srgbClr val="FF3300"/>
              </a:solidFill>
              <a:round/>
              <a:headEnd/>
              <a:tailEnd/>
            </a:ln>
          </p:spPr>
          <p:txBody>
            <a:bodyPr/>
            <a:lstStyle/>
            <a:p>
              <a:endParaRPr lang="en-GB"/>
            </a:p>
          </p:txBody>
        </p:sp>
        <p:sp>
          <p:nvSpPr>
            <p:cNvPr id="39965" name="Freeform 241">
              <a:extLst>
                <a:ext uri="{FF2B5EF4-FFF2-40B4-BE49-F238E27FC236}">
                  <a16:creationId xmlns:a16="http://schemas.microsoft.com/office/drawing/2014/main" id="{B227ECAF-D253-ACB7-831A-6092DD37E55D}"/>
                </a:ext>
              </a:extLst>
            </p:cNvPr>
            <p:cNvSpPr>
              <a:spLocks/>
            </p:cNvSpPr>
            <p:nvPr/>
          </p:nvSpPr>
          <p:spPr bwMode="auto">
            <a:xfrm>
              <a:off x="1958" y="1529"/>
              <a:ext cx="636" cy="153"/>
            </a:xfrm>
            <a:custGeom>
              <a:avLst/>
              <a:gdLst>
                <a:gd name="T0" fmla="*/ 636 w 636"/>
                <a:gd name="T1" fmla="*/ 0 h 153"/>
                <a:gd name="T2" fmla="*/ 574 w 636"/>
                <a:gd name="T3" fmla="*/ 2 h 153"/>
                <a:gd name="T4" fmla="*/ 513 w 636"/>
                <a:gd name="T5" fmla="*/ 4 h 153"/>
                <a:gd name="T6" fmla="*/ 454 w 636"/>
                <a:gd name="T7" fmla="*/ 9 h 153"/>
                <a:gd name="T8" fmla="*/ 396 w 636"/>
                <a:gd name="T9" fmla="*/ 13 h 153"/>
                <a:gd name="T10" fmla="*/ 342 w 636"/>
                <a:gd name="T11" fmla="*/ 19 h 153"/>
                <a:gd name="T12" fmla="*/ 291 w 636"/>
                <a:gd name="T13" fmla="*/ 26 h 153"/>
                <a:gd name="T14" fmla="*/ 241 w 636"/>
                <a:gd name="T15" fmla="*/ 34 h 153"/>
                <a:gd name="T16" fmla="*/ 197 w 636"/>
                <a:gd name="T17" fmla="*/ 43 h 153"/>
                <a:gd name="T18" fmla="*/ 155 w 636"/>
                <a:gd name="T19" fmla="*/ 53 h 153"/>
                <a:gd name="T20" fmla="*/ 117 w 636"/>
                <a:gd name="T21" fmla="*/ 63 h 153"/>
                <a:gd name="T22" fmla="*/ 99 w 636"/>
                <a:gd name="T23" fmla="*/ 68 h 153"/>
                <a:gd name="T24" fmla="*/ 83 w 636"/>
                <a:gd name="T25" fmla="*/ 75 h 153"/>
                <a:gd name="T26" fmla="*/ 69 w 636"/>
                <a:gd name="T27" fmla="*/ 81 h 153"/>
                <a:gd name="T28" fmla="*/ 56 w 636"/>
                <a:gd name="T29" fmla="*/ 88 h 153"/>
                <a:gd name="T30" fmla="*/ 43 w 636"/>
                <a:gd name="T31" fmla="*/ 94 h 153"/>
                <a:gd name="T32" fmla="*/ 32 w 636"/>
                <a:gd name="T33" fmla="*/ 102 h 153"/>
                <a:gd name="T34" fmla="*/ 22 w 636"/>
                <a:gd name="T35" fmla="*/ 110 h 153"/>
                <a:gd name="T36" fmla="*/ 14 w 636"/>
                <a:gd name="T37" fmla="*/ 118 h 153"/>
                <a:gd name="T38" fmla="*/ 8 w 636"/>
                <a:gd name="T39" fmla="*/ 126 h 153"/>
                <a:gd name="T40" fmla="*/ 3 w 636"/>
                <a:gd name="T41" fmla="*/ 135 h 153"/>
                <a:gd name="T42" fmla="*/ 0 w 636"/>
                <a:gd name="T43" fmla="*/ 144 h 153"/>
                <a:gd name="T44" fmla="*/ 0 w 636"/>
                <a:gd name="T45" fmla="*/ 153 h 153"/>
                <a:gd name="T46" fmla="*/ 26 w 636"/>
                <a:gd name="T47" fmla="*/ 153 h 153"/>
                <a:gd name="T48" fmla="*/ 27 w 636"/>
                <a:gd name="T49" fmla="*/ 147 h 153"/>
                <a:gd name="T50" fmla="*/ 29 w 636"/>
                <a:gd name="T51" fmla="*/ 140 h 153"/>
                <a:gd name="T52" fmla="*/ 32 w 636"/>
                <a:gd name="T53" fmla="*/ 134 h 153"/>
                <a:gd name="T54" fmla="*/ 37 w 636"/>
                <a:gd name="T55" fmla="*/ 127 h 153"/>
                <a:gd name="T56" fmla="*/ 43 w 636"/>
                <a:gd name="T57" fmla="*/ 121 h 153"/>
                <a:gd name="T58" fmla="*/ 51 w 636"/>
                <a:gd name="T59" fmla="*/ 115 h 153"/>
                <a:gd name="T60" fmla="*/ 61 w 636"/>
                <a:gd name="T61" fmla="*/ 109 h 153"/>
                <a:gd name="T62" fmla="*/ 72 w 636"/>
                <a:gd name="T63" fmla="*/ 103 h 153"/>
                <a:gd name="T64" fmla="*/ 83 w 636"/>
                <a:gd name="T65" fmla="*/ 97 h 153"/>
                <a:gd name="T66" fmla="*/ 98 w 636"/>
                <a:gd name="T67" fmla="*/ 91 h 153"/>
                <a:gd name="T68" fmla="*/ 112 w 636"/>
                <a:gd name="T69" fmla="*/ 85 h 153"/>
                <a:gd name="T70" fmla="*/ 128 w 636"/>
                <a:gd name="T71" fmla="*/ 80 h 153"/>
                <a:gd name="T72" fmla="*/ 163 w 636"/>
                <a:gd name="T73" fmla="*/ 70 h 153"/>
                <a:gd name="T74" fmla="*/ 205 w 636"/>
                <a:gd name="T75" fmla="*/ 61 h 153"/>
                <a:gd name="T76" fmla="*/ 248 w 636"/>
                <a:gd name="T77" fmla="*/ 52 h 153"/>
                <a:gd name="T78" fmla="*/ 296 w 636"/>
                <a:gd name="T79" fmla="*/ 45 h 153"/>
                <a:gd name="T80" fmla="*/ 347 w 636"/>
                <a:gd name="T81" fmla="*/ 38 h 153"/>
                <a:gd name="T82" fmla="*/ 401 w 636"/>
                <a:gd name="T83" fmla="*/ 33 h 153"/>
                <a:gd name="T84" fmla="*/ 457 w 636"/>
                <a:gd name="T85" fmla="*/ 27 h 153"/>
                <a:gd name="T86" fmla="*/ 515 w 636"/>
                <a:gd name="T87" fmla="*/ 24 h 153"/>
                <a:gd name="T88" fmla="*/ 575 w 636"/>
                <a:gd name="T89" fmla="*/ 21 h 153"/>
                <a:gd name="T90" fmla="*/ 636 w 636"/>
                <a:gd name="T91" fmla="*/ 19 h 153"/>
                <a:gd name="T92" fmla="*/ 636 w 636"/>
                <a:gd name="T93" fmla="*/ 0 h 1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6"/>
                <a:gd name="T142" fmla="*/ 0 h 153"/>
                <a:gd name="T143" fmla="*/ 636 w 636"/>
                <a:gd name="T144" fmla="*/ 153 h 1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6" h="153">
                  <a:moveTo>
                    <a:pt x="636" y="0"/>
                  </a:moveTo>
                  <a:lnTo>
                    <a:pt x="574" y="2"/>
                  </a:lnTo>
                  <a:lnTo>
                    <a:pt x="513" y="4"/>
                  </a:lnTo>
                  <a:lnTo>
                    <a:pt x="454" y="9"/>
                  </a:lnTo>
                  <a:lnTo>
                    <a:pt x="396" y="13"/>
                  </a:lnTo>
                  <a:lnTo>
                    <a:pt x="342" y="19"/>
                  </a:lnTo>
                  <a:lnTo>
                    <a:pt x="291" y="26"/>
                  </a:lnTo>
                  <a:lnTo>
                    <a:pt x="241" y="34"/>
                  </a:lnTo>
                  <a:lnTo>
                    <a:pt x="197" y="43"/>
                  </a:lnTo>
                  <a:lnTo>
                    <a:pt x="155" y="53"/>
                  </a:lnTo>
                  <a:lnTo>
                    <a:pt x="117" y="63"/>
                  </a:lnTo>
                  <a:lnTo>
                    <a:pt x="99" y="68"/>
                  </a:lnTo>
                  <a:lnTo>
                    <a:pt x="83" y="75"/>
                  </a:lnTo>
                  <a:lnTo>
                    <a:pt x="69" y="81"/>
                  </a:lnTo>
                  <a:lnTo>
                    <a:pt x="56" y="88"/>
                  </a:lnTo>
                  <a:lnTo>
                    <a:pt x="43" y="94"/>
                  </a:lnTo>
                  <a:lnTo>
                    <a:pt x="32" y="102"/>
                  </a:lnTo>
                  <a:lnTo>
                    <a:pt x="22" y="110"/>
                  </a:lnTo>
                  <a:lnTo>
                    <a:pt x="14" y="118"/>
                  </a:lnTo>
                  <a:lnTo>
                    <a:pt x="8" y="126"/>
                  </a:lnTo>
                  <a:lnTo>
                    <a:pt x="3" y="135"/>
                  </a:lnTo>
                  <a:lnTo>
                    <a:pt x="0" y="144"/>
                  </a:lnTo>
                  <a:lnTo>
                    <a:pt x="0" y="153"/>
                  </a:lnTo>
                  <a:lnTo>
                    <a:pt x="26" y="153"/>
                  </a:lnTo>
                  <a:lnTo>
                    <a:pt x="27" y="147"/>
                  </a:lnTo>
                  <a:lnTo>
                    <a:pt x="29" y="140"/>
                  </a:lnTo>
                  <a:lnTo>
                    <a:pt x="32" y="134"/>
                  </a:lnTo>
                  <a:lnTo>
                    <a:pt x="37" y="127"/>
                  </a:lnTo>
                  <a:lnTo>
                    <a:pt x="43" y="121"/>
                  </a:lnTo>
                  <a:lnTo>
                    <a:pt x="51" y="115"/>
                  </a:lnTo>
                  <a:lnTo>
                    <a:pt x="61" y="109"/>
                  </a:lnTo>
                  <a:lnTo>
                    <a:pt x="72" y="103"/>
                  </a:lnTo>
                  <a:lnTo>
                    <a:pt x="83" y="97"/>
                  </a:lnTo>
                  <a:lnTo>
                    <a:pt x="98" y="91"/>
                  </a:lnTo>
                  <a:lnTo>
                    <a:pt x="112" y="85"/>
                  </a:lnTo>
                  <a:lnTo>
                    <a:pt x="128" y="80"/>
                  </a:lnTo>
                  <a:lnTo>
                    <a:pt x="163" y="70"/>
                  </a:lnTo>
                  <a:lnTo>
                    <a:pt x="205" y="61"/>
                  </a:lnTo>
                  <a:lnTo>
                    <a:pt x="248" y="52"/>
                  </a:lnTo>
                  <a:lnTo>
                    <a:pt x="296" y="45"/>
                  </a:lnTo>
                  <a:lnTo>
                    <a:pt x="347" y="38"/>
                  </a:lnTo>
                  <a:lnTo>
                    <a:pt x="401" y="33"/>
                  </a:lnTo>
                  <a:lnTo>
                    <a:pt x="457" y="27"/>
                  </a:lnTo>
                  <a:lnTo>
                    <a:pt x="515" y="24"/>
                  </a:lnTo>
                  <a:lnTo>
                    <a:pt x="575" y="21"/>
                  </a:lnTo>
                  <a:lnTo>
                    <a:pt x="636" y="19"/>
                  </a:lnTo>
                  <a:lnTo>
                    <a:pt x="636" y="0"/>
                  </a:lnTo>
                  <a:close/>
                </a:path>
              </a:pathLst>
            </a:custGeom>
            <a:solidFill>
              <a:srgbClr val="FF3300"/>
            </a:solidFill>
            <a:ln w="28575" cmpd="sng">
              <a:solidFill>
                <a:srgbClr val="FF3300"/>
              </a:solidFill>
              <a:round/>
              <a:headEnd/>
              <a:tailEnd/>
            </a:ln>
          </p:spPr>
          <p:txBody>
            <a:bodyPr/>
            <a:lstStyle/>
            <a:p>
              <a:endParaRPr lang="en-GB"/>
            </a:p>
          </p:txBody>
        </p:sp>
      </p:grpSp>
      <p:sp>
        <p:nvSpPr>
          <p:cNvPr id="226546" name="Text Box 242">
            <a:extLst>
              <a:ext uri="{FF2B5EF4-FFF2-40B4-BE49-F238E27FC236}">
                <a16:creationId xmlns:a16="http://schemas.microsoft.com/office/drawing/2014/main" id="{70AA7BE4-DCB8-A33D-19CC-3A988A25B3FB}"/>
              </a:ext>
            </a:extLst>
          </p:cNvPr>
          <p:cNvSpPr txBox="1">
            <a:spLocks noChangeArrowheads="1"/>
          </p:cNvSpPr>
          <p:nvPr/>
        </p:nvSpPr>
        <p:spPr bwMode="auto">
          <a:xfrm>
            <a:off x="4751388" y="1628775"/>
            <a:ext cx="40687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Pijezometrijska ili pritisna visina</a:t>
            </a:r>
          </a:p>
        </p:txBody>
      </p:sp>
      <p:grpSp>
        <p:nvGrpSpPr>
          <p:cNvPr id="7" name="Group 243">
            <a:extLst>
              <a:ext uri="{FF2B5EF4-FFF2-40B4-BE49-F238E27FC236}">
                <a16:creationId xmlns:a16="http://schemas.microsoft.com/office/drawing/2014/main" id="{B7F1A12B-D2FE-EA1D-EF83-57C3157AE3E8}"/>
              </a:ext>
            </a:extLst>
          </p:cNvPr>
          <p:cNvGrpSpPr>
            <a:grpSpLocks/>
          </p:cNvGrpSpPr>
          <p:nvPr/>
        </p:nvGrpSpPr>
        <p:grpSpPr bwMode="auto">
          <a:xfrm>
            <a:off x="4787900" y="2312988"/>
            <a:ext cx="252413" cy="541337"/>
            <a:chOff x="1958" y="1463"/>
            <a:chExt cx="1322" cy="396"/>
          </a:xfrm>
        </p:grpSpPr>
        <p:sp>
          <p:nvSpPr>
            <p:cNvPr id="39958" name="Freeform 244">
              <a:extLst>
                <a:ext uri="{FF2B5EF4-FFF2-40B4-BE49-F238E27FC236}">
                  <a16:creationId xmlns:a16="http://schemas.microsoft.com/office/drawing/2014/main" id="{630A2CED-91B5-C2DE-5CD5-61BB91CCFAA4}"/>
                </a:ext>
              </a:extLst>
            </p:cNvPr>
            <p:cNvSpPr>
              <a:spLocks/>
            </p:cNvSpPr>
            <p:nvPr/>
          </p:nvSpPr>
          <p:spPr bwMode="auto">
            <a:xfrm>
              <a:off x="2589" y="1463"/>
              <a:ext cx="691" cy="219"/>
            </a:xfrm>
            <a:custGeom>
              <a:avLst/>
              <a:gdLst>
                <a:gd name="T0" fmla="*/ 691 w 691"/>
                <a:gd name="T1" fmla="*/ 219 h 219"/>
                <a:gd name="T2" fmla="*/ 691 w 691"/>
                <a:gd name="T3" fmla="*/ 219 h 219"/>
                <a:gd name="T4" fmla="*/ 691 w 691"/>
                <a:gd name="T5" fmla="*/ 209 h 219"/>
                <a:gd name="T6" fmla="*/ 688 w 691"/>
                <a:gd name="T7" fmla="*/ 199 h 219"/>
                <a:gd name="T8" fmla="*/ 683 w 691"/>
                <a:gd name="T9" fmla="*/ 190 h 219"/>
                <a:gd name="T10" fmla="*/ 675 w 691"/>
                <a:gd name="T11" fmla="*/ 179 h 219"/>
                <a:gd name="T12" fmla="*/ 667 w 691"/>
                <a:gd name="T13" fmla="*/ 169 h 219"/>
                <a:gd name="T14" fmla="*/ 657 w 691"/>
                <a:gd name="T15" fmla="*/ 159 h 219"/>
                <a:gd name="T16" fmla="*/ 645 w 691"/>
                <a:gd name="T17" fmla="*/ 150 h 219"/>
                <a:gd name="T18" fmla="*/ 632 w 691"/>
                <a:gd name="T19" fmla="*/ 140 h 219"/>
                <a:gd name="T20" fmla="*/ 617 w 691"/>
                <a:gd name="T21" fmla="*/ 131 h 219"/>
                <a:gd name="T22" fmla="*/ 601 w 691"/>
                <a:gd name="T23" fmla="*/ 122 h 219"/>
                <a:gd name="T24" fmla="*/ 584 w 691"/>
                <a:gd name="T25" fmla="*/ 113 h 219"/>
                <a:gd name="T26" fmla="*/ 565 w 691"/>
                <a:gd name="T27" fmla="*/ 104 h 219"/>
                <a:gd name="T28" fmla="*/ 546 w 691"/>
                <a:gd name="T29" fmla="*/ 95 h 219"/>
                <a:gd name="T30" fmla="*/ 525 w 691"/>
                <a:gd name="T31" fmla="*/ 87 h 219"/>
                <a:gd name="T32" fmla="*/ 502 w 691"/>
                <a:gd name="T33" fmla="*/ 78 h 219"/>
                <a:gd name="T34" fmla="*/ 478 w 691"/>
                <a:gd name="T35" fmla="*/ 70 h 219"/>
                <a:gd name="T36" fmla="*/ 430 w 691"/>
                <a:gd name="T37" fmla="*/ 56 h 219"/>
                <a:gd name="T38" fmla="*/ 376 w 691"/>
                <a:gd name="T39" fmla="*/ 42 h 219"/>
                <a:gd name="T40" fmla="*/ 320 w 691"/>
                <a:gd name="T41" fmla="*/ 30 h 219"/>
                <a:gd name="T42" fmla="*/ 261 w 691"/>
                <a:gd name="T43" fmla="*/ 19 h 219"/>
                <a:gd name="T44" fmla="*/ 229 w 691"/>
                <a:gd name="T45" fmla="*/ 14 h 219"/>
                <a:gd name="T46" fmla="*/ 199 w 691"/>
                <a:gd name="T47" fmla="*/ 11 h 219"/>
                <a:gd name="T48" fmla="*/ 167 w 691"/>
                <a:gd name="T49" fmla="*/ 7 h 219"/>
                <a:gd name="T50" fmla="*/ 135 w 691"/>
                <a:gd name="T51" fmla="*/ 4 h 219"/>
                <a:gd name="T52" fmla="*/ 101 w 691"/>
                <a:gd name="T53" fmla="*/ 2 h 219"/>
                <a:gd name="T54" fmla="*/ 68 w 691"/>
                <a:gd name="T55" fmla="*/ 1 h 219"/>
                <a:gd name="T56" fmla="*/ 34 w 691"/>
                <a:gd name="T57" fmla="*/ 0 h 219"/>
                <a:gd name="T58" fmla="*/ 0 w 691"/>
                <a:gd name="T59" fmla="*/ 0 h 219"/>
                <a:gd name="T60" fmla="*/ 0 w 691"/>
                <a:gd name="T61" fmla="*/ 18 h 219"/>
                <a:gd name="T62" fmla="*/ 34 w 691"/>
                <a:gd name="T63" fmla="*/ 18 h 219"/>
                <a:gd name="T64" fmla="*/ 66 w 691"/>
                <a:gd name="T65" fmla="*/ 19 h 219"/>
                <a:gd name="T66" fmla="*/ 100 w 691"/>
                <a:gd name="T67" fmla="*/ 21 h 219"/>
                <a:gd name="T68" fmla="*/ 132 w 691"/>
                <a:gd name="T69" fmla="*/ 23 h 219"/>
                <a:gd name="T70" fmla="*/ 163 w 691"/>
                <a:gd name="T71" fmla="*/ 25 h 219"/>
                <a:gd name="T72" fmla="*/ 194 w 691"/>
                <a:gd name="T73" fmla="*/ 29 h 219"/>
                <a:gd name="T74" fmla="*/ 224 w 691"/>
                <a:gd name="T75" fmla="*/ 33 h 219"/>
                <a:gd name="T76" fmla="*/ 255 w 691"/>
                <a:gd name="T77" fmla="*/ 38 h 219"/>
                <a:gd name="T78" fmla="*/ 312 w 691"/>
                <a:gd name="T79" fmla="*/ 48 h 219"/>
                <a:gd name="T80" fmla="*/ 368 w 691"/>
                <a:gd name="T81" fmla="*/ 59 h 219"/>
                <a:gd name="T82" fmla="*/ 419 w 691"/>
                <a:gd name="T83" fmla="*/ 73 h 219"/>
                <a:gd name="T84" fmla="*/ 469 w 691"/>
                <a:gd name="T85" fmla="*/ 87 h 219"/>
                <a:gd name="T86" fmla="*/ 491 w 691"/>
                <a:gd name="T87" fmla="*/ 95 h 219"/>
                <a:gd name="T88" fmla="*/ 512 w 691"/>
                <a:gd name="T89" fmla="*/ 103 h 219"/>
                <a:gd name="T90" fmla="*/ 533 w 691"/>
                <a:gd name="T91" fmla="*/ 111 h 219"/>
                <a:gd name="T92" fmla="*/ 550 w 691"/>
                <a:gd name="T93" fmla="*/ 120 h 219"/>
                <a:gd name="T94" fmla="*/ 568 w 691"/>
                <a:gd name="T95" fmla="*/ 128 h 219"/>
                <a:gd name="T96" fmla="*/ 586 w 691"/>
                <a:gd name="T97" fmla="*/ 137 h 219"/>
                <a:gd name="T98" fmla="*/ 600 w 691"/>
                <a:gd name="T99" fmla="*/ 146 h 219"/>
                <a:gd name="T100" fmla="*/ 614 w 691"/>
                <a:gd name="T101" fmla="*/ 154 h 219"/>
                <a:gd name="T102" fmla="*/ 625 w 691"/>
                <a:gd name="T103" fmla="*/ 163 h 219"/>
                <a:gd name="T104" fmla="*/ 637 w 691"/>
                <a:gd name="T105" fmla="*/ 172 h 219"/>
                <a:gd name="T106" fmla="*/ 645 w 691"/>
                <a:gd name="T107" fmla="*/ 179 h 219"/>
                <a:gd name="T108" fmla="*/ 653 w 691"/>
                <a:gd name="T109" fmla="*/ 188 h 219"/>
                <a:gd name="T110" fmla="*/ 657 w 691"/>
                <a:gd name="T111" fmla="*/ 196 h 219"/>
                <a:gd name="T112" fmla="*/ 662 w 691"/>
                <a:gd name="T113" fmla="*/ 204 h 219"/>
                <a:gd name="T114" fmla="*/ 664 w 691"/>
                <a:gd name="T115" fmla="*/ 212 h 219"/>
                <a:gd name="T116" fmla="*/ 665 w 691"/>
                <a:gd name="T117" fmla="*/ 219 h 219"/>
                <a:gd name="T118" fmla="*/ 665 w 691"/>
                <a:gd name="T119" fmla="*/ 219 h 219"/>
                <a:gd name="T120" fmla="*/ 691 w 691"/>
                <a:gd name="T121" fmla="*/ 21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219"/>
                <a:gd name="T185" fmla="*/ 691 w 691"/>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219">
                  <a:moveTo>
                    <a:pt x="691" y="219"/>
                  </a:moveTo>
                  <a:lnTo>
                    <a:pt x="691" y="219"/>
                  </a:lnTo>
                  <a:lnTo>
                    <a:pt x="691" y="209"/>
                  </a:lnTo>
                  <a:lnTo>
                    <a:pt x="688" y="199"/>
                  </a:lnTo>
                  <a:lnTo>
                    <a:pt x="683" y="190"/>
                  </a:lnTo>
                  <a:lnTo>
                    <a:pt x="675" y="179"/>
                  </a:lnTo>
                  <a:lnTo>
                    <a:pt x="667" y="169"/>
                  </a:lnTo>
                  <a:lnTo>
                    <a:pt x="657" y="159"/>
                  </a:lnTo>
                  <a:lnTo>
                    <a:pt x="645" y="150"/>
                  </a:lnTo>
                  <a:lnTo>
                    <a:pt x="632" y="140"/>
                  </a:lnTo>
                  <a:lnTo>
                    <a:pt x="617" y="131"/>
                  </a:lnTo>
                  <a:lnTo>
                    <a:pt x="601" y="122"/>
                  </a:lnTo>
                  <a:lnTo>
                    <a:pt x="584" y="113"/>
                  </a:lnTo>
                  <a:lnTo>
                    <a:pt x="565" y="104"/>
                  </a:lnTo>
                  <a:lnTo>
                    <a:pt x="546" y="95"/>
                  </a:lnTo>
                  <a:lnTo>
                    <a:pt x="525" y="87"/>
                  </a:lnTo>
                  <a:lnTo>
                    <a:pt x="502" y="78"/>
                  </a:lnTo>
                  <a:lnTo>
                    <a:pt x="478" y="70"/>
                  </a:lnTo>
                  <a:lnTo>
                    <a:pt x="430" y="56"/>
                  </a:lnTo>
                  <a:lnTo>
                    <a:pt x="376" y="42"/>
                  </a:lnTo>
                  <a:lnTo>
                    <a:pt x="320" y="30"/>
                  </a:lnTo>
                  <a:lnTo>
                    <a:pt x="261" y="19"/>
                  </a:lnTo>
                  <a:lnTo>
                    <a:pt x="229" y="14"/>
                  </a:lnTo>
                  <a:lnTo>
                    <a:pt x="199" y="11"/>
                  </a:lnTo>
                  <a:lnTo>
                    <a:pt x="167" y="7"/>
                  </a:lnTo>
                  <a:lnTo>
                    <a:pt x="135" y="4"/>
                  </a:lnTo>
                  <a:lnTo>
                    <a:pt x="101" y="2"/>
                  </a:lnTo>
                  <a:lnTo>
                    <a:pt x="68" y="1"/>
                  </a:lnTo>
                  <a:lnTo>
                    <a:pt x="34" y="0"/>
                  </a:lnTo>
                  <a:lnTo>
                    <a:pt x="0" y="0"/>
                  </a:lnTo>
                  <a:lnTo>
                    <a:pt x="0" y="18"/>
                  </a:lnTo>
                  <a:lnTo>
                    <a:pt x="34" y="18"/>
                  </a:lnTo>
                  <a:lnTo>
                    <a:pt x="66" y="19"/>
                  </a:lnTo>
                  <a:lnTo>
                    <a:pt x="100" y="21"/>
                  </a:lnTo>
                  <a:lnTo>
                    <a:pt x="132" y="23"/>
                  </a:lnTo>
                  <a:lnTo>
                    <a:pt x="163" y="25"/>
                  </a:lnTo>
                  <a:lnTo>
                    <a:pt x="194" y="29"/>
                  </a:lnTo>
                  <a:lnTo>
                    <a:pt x="224" y="33"/>
                  </a:lnTo>
                  <a:lnTo>
                    <a:pt x="255" y="38"/>
                  </a:lnTo>
                  <a:lnTo>
                    <a:pt x="312" y="48"/>
                  </a:lnTo>
                  <a:lnTo>
                    <a:pt x="368" y="59"/>
                  </a:lnTo>
                  <a:lnTo>
                    <a:pt x="419" y="73"/>
                  </a:lnTo>
                  <a:lnTo>
                    <a:pt x="469" y="87"/>
                  </a:lnTo>
                  <a:lnTo>
                    <a:pt x="491" y="95"/>
                  </a:lnTo>
                  <a:lnTo>
                    <a:pt x="512" y="103"/>
                  </a:lnTo>
                  <a:lnTo>
                    <a:pt x="533" y="111"/>
                  </a:lnTo>
                  <a:lnTo>
                    <a:pt x="550" y="120"/>
                  </a:lnTo>
                  <a:lnTo>
                    <a:pt x="568" y="128"/>
                  </a:lnTo>
                  <a:lnTo>
                    <a:pt x="586" y="137"/>
                  </a:lnTo>
                  <a:lnTo>
                    <a:pt x="600" y="146"/>
                  </a:lnTo>
                  <a:lnTo>
                    <a:pt x="614" y="154"/>
                  </a:lnTo>
                  <a:lnTo>
                    <a:pt x="625" y="163"/>
                  </a:lnTo>
                  <a:lnTo>
                    <a:pt x="637" y="172"/>
                  </a:lnTo>
                  <a:lnTo>
                    <a:pt x="645" y="179"/>
                  </a:lnTo>
                  <a:lnTo>
                    <a:pt x="653" y="188"/>
                  </a:lnTo>
                  <a:lnTo>
                    <a:pt x="657" y="196"/>
                  </a:lnTo>
                  <a:lnTo>
                    <a:pt x="662" y="204"/>
                  </a:lnTo>
                  <a:lnTo>
                    <a:pt x="664" y="212"/>
                  </a:lnTo>
                  <a:lnTo>
                    <a:pt x="665" y="219"/>
                  </a:lnTo>
                  <a:lnTo>
                    <a:pt x="691" y="219"/>
                  </a:lnTo>
                  <a:close/>
                </a:path>
              </a:pathLst>
            </a:custGeom>
            <a:solidFill>
              <a:srgbClr val="FF3300"/>
            </a:solidFill>
            <a:ln w="28575" cmpd="sng">
              <a:solidFill>
                <a:srgbClr val="FF3300"/>
              </a:solidFill>
              <a:round/>
              <a:headEnd/>
              <a:tailEnd/>
            </a:ln>
          </p:spPr>
          <p:txBody>
            <a:bodyPr/>
            <a:lstStyle/>
            <a:p>
              <a:endParaRPr lang="en-GB"/>
            </a:p>
          </p:txBody>
        </p:sp>
        <p:sp>
          <p:nvSpPr>
            <p:cNvPr id="39959" name="Freeform 245">
              <a:extLst>
                <a:ext uri="{FF2B5EF4-FFF2-40B4-BE49-F238E27FC236}">
                  <a16:creationId xmlns:a16="http://schemas.microsoft.com/office/drawing/2014/main" id="{591FAFF4-E7DB-97CA-3ED5-D89F559C4303}"/>
                </a:ext>
              </a:extLst>
            </p:cNvPr>
            <p:cNvSpPr>
              <a:spLocks/>
            </p:cNvSpPr>
            <p:nvPr/>
          </p:nvSpPr>
          <p:spPr bwMode="auto">
            <a:xfrm>
              <a:off x="2618" y="1682"/>
              <a:ext cx="662" cy="177"/>
            </a:xfrm>
            <a:custGeom>
              <a:avLst/>
              <a:gdLst>
                <a:gd name="T0" fmla="*/ 0 w 662"/>
                <a:gd name="T1" fmla="*/ 177 h 177"/>
                <a:gd name="T2" fmla="*/ 0 w 662"/>
                <a:gd name="T3" fmla="*/ 177 h 177"/>
                <a:gd name="T4" fmla="*/ 67 w 662"/>
                <a:gd name="T5" fmla="*/ 177 h 177"/>
                <a:gd name="T6" fmla="*/ 133 w 662"/>
                <a:gd name="T7" fmla="*/ 174 h 177"/>
                <a:gd name="T8" fmla="*/ 195 w 662"/>
                <a:gd name="T9" fmla="*/ 171 h 177"/>
                <a:gd name="T10" fmla="*/ 254 w 662"/>
                <a:gd name="T11" fmla="*/ 165 h 177"/>
                <a:gd name="T12" fmla="*/ 312 w 662"/>
                <a:gd name="T13" fmla="*/ 157 h 177"/>
                <a:gd name="T14" fmla="*/ 366 w 662"/>
                <a:gd name="T15" fmla="*/ 149 h 177"/>
                <a:gd name="T16" fmla="*/ 417 w 662"/>
                <a:gd name="T17" fmla="*/ 139 h 177"/>
                <a:gd name="T18" fmla="*/ 464 w 662"/>
                <a:gd name="T19" fmla="*/ 128 h 177"/>
                <a:gd name="T20" fmla="*/ 507 w 662"/>
                <a:gd name="T21" fmla="*/ 116 h 177"/>
                <a:gd name="T22" fmla="*/ 545 w 662"/>
                <a:gd name="T23" fmla="*/ 102 h 177"/>
                <a:gd name="T24" fmla="*/ 563 w 662"/>
                <a:gd name="T25" fmla="*/ 95 h 177"/>
                <a:gd name="T26" fmla="*/ 579 w 662"/>
                <a:gd name="T27" fmla="*/ 89 h 177"/>
                <a:gd name="T28" fmla="*/ 593 w 662"/>
                <a:gd name="T29" fmla="*/ 81 h 177"/>
                <a:gd name="T30" fmla="*/ 608 w 662"/>
                <a:gd name="T31" fmla="*/ 73 h 177"/>
                <a:gd name="T32" fmla="*/ 619 w 662"/>
                <a:gd name="T33" fmla="*/ 65 h 177"/>
                <a:gd name="T34" fmla="*/ 630 w 662"/>
                <a:gd name="T35" fmla="*/ 56 h 177"/>
                <a:gd name="T36" fmla="*/ 640 w 662"/>
                <a:gd name="T37" fmla="*/ 48 h 177"/>
                <a:gd name="T38" fmla="*/ 648 w 662"/>
                <a:gd name="T39" fmla="*/ 39 h 177"/>
                <a:gd name="T40" fmla="*/ 654 w 662"/>
                <a:gd name="T41" fmla="*/ 29 h 177"/>
                <a:gd name="T42" fmla="*/ 659 w 662"/>
                <a:gd name="T43" fmla="*/ 20 h 177"/>
                <a:gd name="T44" fmla="*/ 662 w 662"/>
                <a:gd name="T45" fmla="*/ 10 h 177"/>
                <a:gd name="T46" fmla="*/ 662 w 662"/>
                <a:gd name="T47" fmla="*/ 0 h 177"/>
                <a:gd name="T48" fmla="*/ 636 w 662"/>
                <a:gd name="T49" fmla="*/ 0 h 177"/>
                <a:gd name="T50" fmla="*/ 635 w 662"/>
                <a:gd name="T51" fmla="*/ 8 h 177"/>
                <a:gd name="T52" fmla="*/ 633 w 662"/>
                <a:gd name="T53" fmla="*/ 16 h 177"/>
                <a:gd name="T54" fmla="*/ 630 w 662"/>
                <a:gd name="T55" fmla="*/ 22 h 177"/>
                <a:gd name="T56" fmla="*/ 625 w 662"/>
                <a:gd name="T57" fmla="*/ 30 h 177"/>
                <a:gd name="T58" fmla="*/ 619 w 662"/>
                <a:gd name="T59" fmla="*/ 37 h 177"/>
                <a:gd name="T60" fmla="*/ 611 w 662"/>
                <a:gd name="T61" fmla="*/ 45 h 177"/>
                <a:gd name="T62" fmla="*/ 601 w 662"/>
                <a:gd name="T63" fmla="*/ 51 h 177"/>
                <a:gd name="T64" fmla="*/ 590 w 662"/>
                <a:gd name="T65" fmla="*/ 58 h 177"/>
                <a:gd name="T66" fmla="*/ 577 w 662"/>
                <a:gd name="T67" fmla="*/ 66 h 177"/>
                <a:gd name="T68" fmla="*/ 563 w 662"/>
                <a:gd name="T69" fmla="*/ 73 h 177"/>
                <a:gd name="T70" fmla="*/ 549 w 662"/>
                <a:gd name="T71" fmla="*/ 80 h 177"/>
                <a:gd name="T72" fmla="*/ 533 w 662"/>
                <a:gd name="T73" fmla="*/ 86 h 177"/>
                <a:gd name="T74" fmla="*/ 496 w 662"/>
                <a:gd name="T75" fmla="*/ 99 h 177"/>
                <a:gd name="T76" fmla="*/ 454 w 662"/>
                <a:gd name="T77" fmla="*/ 110 h 177"/>
                <a:gd name="T78" fmla="*/ 409 w 662"/>
                <a:gd name="T79" fmla="*/ 121 h 177"/>
                <a:gd name="T80" fmla="*/ 360 w 662"/>
                <a:gd name="T81" fmla="*/ 130 h 177"/>
                <a:gd name="T82" fmla="*/ 307 w 662"/>
                <a:gd name="T83" fmla="*/ 139 h 177"/>
                <a:gd name="T84" fmla="*/ 251 w 662"/>
                <a:gd name="T85" fmla="*/ 146 h 177"/>
                <a:gd name="T86" fmla="*/ 192 w 662"/>
                <a:gd name="T87" fmla="*/ 152 h 177"/>
                <a:gd name="T88" fmla="*/ 130 w 662"/>
                <a:gd name="T89" fmla="*/ 156 h 177"/>
                <a:gd name="T90" fmla="*/ 67 w 662"/>
                <a:gd name="T91" fmla="*/ 158 h 177"/>
                <a:gd name="T92" fmla="*/ 0 w 662"/>
                <a:gd name="T93" fmla="*/ 159 h 177"/>
                <a:gd name="T94" fmla="*/ 0 w 662"/>
                <a:gd name="T95" fmla="*/ 159 h 177"/>
                <a:gd name="T96" fmla="*/ 0 w 662"/>
                <a:gd name="T97" fmla="*/ 177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2"/>
                <a:gd name="T148" fmla="*/ 0 h 177"/>
                <a:gd name="T149" fmla="*/ 662 w 662"/>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2" h="177">
                  <a:moveTo>
                    <a:pt x="0" y="177"/>
                  </a:moveTo>
                  <a:lnTo>
                    <a:pt x="0" y="177"/>
                  </a:lnTo>
                  <a:lnTo>
                    <a:pt x="67" y="177"/>
                  </a:lnTo>
                  <a:lnTo>
                    <a:pt x="133" y="174"/>
                  </a:lnTo>
                  <a:lnTo>
                    <a:pt x="195" y="171"/>
                  </a:lnTo>
                  <a:lnTo>
                    <a:pt x="254" y="165"/>
                  </a:lnTo>
                  <a:lnTo>
                    <a:pt x="312" y="157"/>
                  </a:lnTo>
                  <a:lnTo>
                    <a:pt x="366" y="149"/>
                  </a:lnTo>
                  <a:lnTo>
                    <a:pt x="417" y="139"/>
                  </a:lnTo>
                  <a:lnTo>
                    <a:pt x="464" y="128"/>
                  </a:lnTo>
                  <a:lnTo>
                    <a:pt x="507" y="116"/>
                  </a:lnTo>
                  <a:lnTo>
                    <a:pt x="545" y="102"/>
                  </a:lnTo>
                  <a:lnTo>
                    <a:pt x="563" y="95"/>
                  </a:lnTo>
                  <a:lnTo>
                    <a:pt x="579" y="89"/>
                  </a:lnTo>
                  <a:lnTo>
                    <a:pt x="593" y="81"/>
                  </a:lnTo>
                  <a:lnTo>
                    <a:pt x="608" y="73"/>
                  </a:lnTo>
                  <a:lnTo>
                    <a:pt x="619" y="65"/>
                  </a:lnTo>
                  <a:lnTo>
                    <a:pt x="630" y="56"/>
                  </a:lnTo>
                  <a:lnTo>
                    <a:pt x="640" y="48"/>
                  </a:lnTo>
                  <a:lnTo>
                    <a:pt x="648" y="39"/>
                  </a:lnTo>
                  <a:lnTo>
                    <a:pt x="654" y="29"/>
                  </a:lnTo>
                  <a:lnTo>
                    <a:pt x="659" y="20"/>
                  </a:lnTo>
                  <a:lnTo>
                    <a:pt x="662" y="10"/>
                  </a:lnTo>
                  <a:lnTo>
                    <a:pt x="662" y="0"/>
                  </a:lnTo>
                  <a:lnTo>
                    <a:pt x="636" y="0"/>
                  </a:lnTo>
                  <a:lnTo>
                    <a:pt x="635" y="8"/>
                  </a:lnTo>
                  <a:lnTo>
                    <a:pt x="633" y="16"/>
                  </a:lnTo>
                  <a:lnTo>
                    <a:pt x="630" y="22"/>
                  </a:lnTo>
                  <a:lnTo>
                    <a:pt x="625" y="30"/>
                  </a:lnTo>
                  <a:lnTo>
                    <a:pt x="619" y="37"/>
                  </a:lnTo>
                  <a:lnTo>
                    <a:pt x="611" y="45"/>
                  </a:lnTo>
                  <a:lnTo>
                    <a:pt x="601" y="51"/>
                  </a:lnTo>
                  <a:lnTo>
                    <a:pt x="590" y="58"/>
                  </a:lnTo>
                  <a:lnTo>
                    <a:pt x="577" y="66"/>
                  </a:lnTo>
                  <a:lnTo>
                    <a:pt x="563" y="73"/>
                  </a:lnTo>
                  <a:lnTo>
                    <a:pt x="549" y="80"/>
                  </a:lnTo>
                  <a:lnTo>
                    <a:pt x="533" y="86"/>
                  </a:lnTo>
                  <a:lnTo>
                    <a:pt x="496" y="99"/>
                  </a:lnTo>
                  <a:lnTo>
                    <a:pt x="454" y="110"/>
                  </a:lnTo>
                  <a:lnTo>
                    <a:pt x="409" y="121"/>
                  </a:lnTo>
                  <a:lnTo>
                    <a:pt x="360" y="130"/>
                  </a:lnTo>
                  <a:lnTo>
                    <a:pt x="307" y="139"/>
                  </a:lnTo>
                  <a:lnTo>
                    <a:pt x="251" y="146"/>
                  </a:lnTo>
                  <a:lnTo>
                    <a:pt x="192" y="152"/>
                  </a:lnTo>
                  <a:lnTo>
                    <a:pt x="130" y="156"/>
                  </a:lnTo>
                  <a:lnTo>
                    <a:pt x="67" y="158"/>
                  </a:lnTo>
                  <a:lnTo>
                    <a:pt x="0" y="159"/>
                  </a:lnTo>
                  <a:lnTo>
                    <a:pt x="0" y="177"/>
                  </a:lnTo>
                  <a:close/>
                </a:path>
              </a:pathLst>
            </a:custGeom>
            <a:solidFill>
              <a:srgbClr val="FF3300"/>
            </a:solidFill>
            <a:ln w="28575" cmpd="sng">
              <a:solidFill>
                <a:srgbClr val="FF3300"/>
              </a:solidFill>
              <a:round/>
              <a:headEnd/>
              <a:tailEnd/>
            </a:ln>
          </p:spPr>
          <p:txBody>
            <a:bodyPr/>
            <a:lstStyle/>
            <a:p>
              <a:endParaRPr lang="en-GB"/>
            </a:p>
          </p:txBody>
        </p:sp>
        <p:sp>
          <p:nvSpPr>
            <p:cNvPr id="39960" name="Freeform 246">
              <a:extLst>
                <a:ext uri="{FF2B5EF4-FFF2-40B4-BE49-F238E27FC236}">
                  <a16:creationId xmlns:a16="http://schemas.microsoft.com/office/drawing/2014/main" id="{00C322E6-67CC-DEB0-721C-EF75833E1C6B}"/>
                </a:ext>
              </a:extLst>
            </p:cNvPr>
            <p:cNvSpPr>
              <a:spLocks/>
            </p:cNvSpPr>
            <p:nvPr/>
          </p:nvSpPr>
          <p:spPr bwMode="auto">
            <a:xfrm>
              <a:off x="1958" y="1679"/>
              <a:ext cx="660" cy="177"/>
            </a:xfrm>
            <a:custGeom>
              <a:avLst/>
              <a:gdLst>
                <a:gd name="T0" fmla="*/ 0 w 660"/>
                <a:gd name="T1" fmla="*/ 0 h 177"/>
                <a:gd name="T2" fmla="*/ 0 w 660"/>
                <a:gd name="T3" fmla="*/ 0 h 177"/>
                <a:gd name="T4" fmla="*/ 0 w 660"/>
                <a:gd name="T5" fmla="*/ 10 h 177"/>
                <a:gd name="T6" fmla="*/ 3 w 660"/>
                <a:gd name="T7" fmla="*/ 20 h 177"/>
                <a:gd name="T8" fmla="*/ 8 w 660"/>
                <a:gd name="T9" fmla="*/ 29 h 177"/>
                <a:gd name="T10" fmla="*/ 14 w 660"/>
                <a:gd name="T11" fmla="*/ 39 h 177"/>
                <a:gd name="T12" fmla="*/ 22 w 660"/>
                <a:gd name="T13" fmla="*/ 48 h 177"/>
                <a:gd name="T14" fmla="*/ 32 w 660"/>
                <a:gd name="T15" fmla="*/ 56 h 177"/>
                <a:gd name="T16" fmla="*/ 43 w 660"/>
                <a:gd name="T17" fmla="*/ 65 h 177"/>
                <a:gd name="T18" fmla="*/ 54 w 660"/>
                <a:gd name="T19" fmla="*/ 73 h 177"/>
                <a:gd name="T20" fmla="*/ 69 w 660"/>
                <a:gd name="T21" fmla="*/ 81 h 177"/>
                <a:gd name="T22" fmla="*/ 83 w 660"/>
                <a:gd name="T23" fmla="*/ 89 h 177"/>
                <a:gd name="T24" fmla="*/ 99 w 660"/>
                <a:gd name="T25" fmla="*/ 95 h 177"/>
                <a:gd name="T26" fmla="*/ 117 w 660"/>
                <a:gd name="T27" fmla="*/ 102 h 177"/>
                <a:gd name="T28" fmla="*/ 155 w 660"/>
                <a:gd name="T29" fmla="*/ 116 h 177"/>
                <a:gd name="T30" fmla="*/ 198 w 660"/>
                <a:gd name="T31" fmla="*/ 128 h 177"/>
                <a:gd name="T32" fmla="*/ 245 w 660"/>
                <a:gd name="T33" fmla="*/ 139 h 177"/>
                <a:gd name="T34" fmla="*/ 296 w 660"/>
                <a:gd name="T35" fmla="*/ 149 h 177"/>
                <a:gd name="T36" fmla="*/ 350 w 660"/>
                <a:gd name="T37" fmla="*/ 157 h 177"/>
                <a:gd name="T38" fmla="*/ 408 w 660"/>
                <a:gd name="T39" fmla="*/ 165 h 177"/>
                <a:gd name="T40" fmla="*/ 467 w 660"/>
                <a:gd name="T41" fmla="*/ 171 h 177"/>
                <a:gd name="T42" fmla="*/ 529 w 660"/>
                <a:gd name="T43" fmla="*/ 174 h 177"/>
                <a:gd name="T44" fmla="*/ 595 w 660"/>
                <a:gd name="T45" fmla="*/ 177 h 177"/>
                <a:gd name="T46" fmla="*/ 660 w 660"/>
                <a:gd name="T47" fmla="*/ 177 h 177"/>
                <a:gd name="T48" fmla="*/ 660 w 660"/>
                <a:gd name="T49" fmla="*/ 159 h 177"/>
                <a:gd name="T50" fmla="*/ 595 w 660"/>
                <a:gd name="T51" fmla="*/ 158 h 177"/>
                <a:gd name="T52" fmla="*/ 532 w 660"/>
                <a:gd name="T53" fmla="*/ 156 h 177"/>
                <a:gd name="T54" fmla="*/ 470 w 660"/>
                <a:gd name="T55" fmla="*/ 152 h 177"/>
                <a:gd name="T56" fmla="*/ 411 w 660"/>
                <a:gd name="T57" fmla="*/ 146 h 177"/>
                <a:gd name="T58" fmla="*/ 355 w 660"/>
                <a:gd name="T59" fmla="*/ 139 h 177"/>
                <a:gd name="T60" fmla="*/ 302 w 660"/>
                <a:gd name="T61" fmla="*/ 130 h 177"/>
                <a:gd name="T62" fmla="*/ 253 w 660"/>
                <a:gd name="T63" fmla="*/ 121 h 177"/>
                <a:gd name="T64" fmla="*/ 208 w 660"/>
                <a:gd name="T65" fmla="*/ 110 h 177"/>
                <a:gd name="T66" fmla="*/ 166 w 660"/>
                <a:gd name="T67" fmla="*/ 99 h 177"/>
                <a:gd name="T68" fmla="*/ 129 w 660"/>
                <a:gd name="T69" fmla="*/ 86 h 177"/>
                <a:gd name="T70" fmla="*/ 113 w 660"/>
                <a:gd name="T71" fmla="*/ 80 h 177"/>
                <a:gd name="T72" fmla="*/ 99 w 660"/>
                <a:gd name="T73" fmla="*/ 73 h 177"/>
                <a:gd name="T74" fmla="*/ 85 w 660"/>
                <a:gd name="T75" fmla="*/ 66 h 177"/>
                <a:gd name="T76" fmla="*/ 72 w 660"/>
                <a:gd name="T77" fmla="*/ 58 h 177"/>
                <a:gd name="T78" fmla="*/ 61 w 660"/>
                <a:gd name="T79" fmla="*/ 51 h 177"/>
                <a:gd name="T80" fmla="*/ 51 w 660"/>
                <a:gd name="T81" fmla="*/ 45 h 177"/>
                <a:gd name="T82" fmla="*/ 43 w 660"/>
                <a:gd name="T83" fmla="*/ 37 h 177"/>
                <a:gd name="T84" fmla="*/ 37 w 660"/>
                <a:gd name="T85" fmla="*/ 30 h 177"/>
                <a:gd name="T86" fmla="*/ 32 w 660"/>
                <a:gd name="T87" fmla="*/ 22 h 177"/>
                <a:gd name="T88" fmla="*/ 29 w 660"/>
                <a:gd name="T89" fmla="*/ 16 h 177"/>
                <a:gd name="T90" fmla="*/ 27 w 660"/>
                <a:gd name="T91" fmla="*/ 8 h 177"/>
                <a:gd name="T92" fmla="*/ 26 w 660"/>
                <a:gd name="T93" fmla="*/ 0 h 177"/>
                <a:gd name="T94" fmla="*/ 26 w 660"/>
                <a:gd name="T95" fmla="*/ 0 h 177"/>
                <a:gd name="T96" fmla="*/ 0 w 660"/>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0"/>
                <a:gd name="T148" fmla="*/ 0 h 177"/>
                <a:gd name="T149" fmla="*/ 660 w 660"/>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0" h="177">
                  <a:moveTo>
                    <a:pt x="0" y="0"/>
                  </a:moveTo>
                  <a:lnTo>
                    <a:pt x="0" y="0"/>
                  </a:lnTo>
                  <a:lnTo>
                    <a:pt x="0" y="10"/>
                  </a:lnTo>
                  <a:lnTo>
                    <a:pt x="3" y="20"/>
                  </a:lnTo>
                  <a:lnTo>
                    <a:pt x="8" y="29"/>
                  </a:lnTo>
                  <a:lnTo>
                    <a:pt x="14" y="39"/>
                  </a:lnTo>
                  <a:lnTo>
                    <a:pt x="22" y="48"/>
                  </a:lnTo>
                  <a:lnTo>
                    <a:pt x="32" y="56"/>
                  </a:lnTo>
                  <a:lnTo>
                    <a:pt x="43" y="65"/>
                  </a:lnTo>
                  <a:lnTo>
                    <a:pt x="54" y="73"/>
                  </a:lnTo>
                  <a:lnTo>
                    <a:pt x="69" y="81"/>
                  </a:lnTo>
                  <a:lnTo>
                    <a:pt x="83" y="89"/>
                  </a:lnTo>
                  <a:lnTo>
                    <a:pt x="99" y="95"/>
                  </a:lnTo>
                  <a:lnTo>
                    <a:pt x="117" y="102"/>
                  </a:lnTo>
                  <a:lnTo>
                    <a:pt x="155" y="116"/>
                  </a:lnTo>
                  <a:lnTo>
                    <a:pt x="198" y="128"/>
                  </a:lnTo>
                  <a:lnTo>
                    <a:pt x="245" y="139"/>
                  </a:lnTo>
                  <a:lnTo>
                    <a:pt x="296" y="149"/>
                  </a:lnTo>
                  <a:lnTo>
                    <a:pt x="350" y="157"/>
                  </a:lnTo>
                  <a:lnTo>
                    <a:pt x="408" y="165"/>
                  </a:lnTo>
                  <a:lnTo>
                    <a:pt x="467" y="171"/>
                  </a:lnTo>
                  <a:lnTo>
                    <a:pt x="529" y="174"/>
                  </a:lnTo>
                  <a:lnTo>
                    <a:pt x="595" y="177"/>
                  </a:lnTo>
                  <a:lnTo>
                    <a:pt x="660" y="177"/>
                  </a:lnTo>
                  <a:lnTo>
                    <a:pt x="660" y="159"/>
                  </a:lnTo>
                  <a:lnTo>
                    <a:pt x="595" y="158"/>
                  </a:lnTo>
                  <a:lnTo>
                    <a:pt x="532" y="156"/>
                  </a:lnTo>
                  <a:lnTo>
                    <a:pt x="470" y="152"/>
                  </a:lnTo>
                  <a:lnTo>
                    <a:pt x="411" y="146"/>
                  </a:lnTo>
                  <a:lnTo>
                    <a:pt x="355" y="139"/>
                  </a:lnTo>
                  <a:lnTo>
                    <a:pt x="302" y="130"/>
                  </a:lnTo>
                  <a:lnTo>
                    <a:pt x="253" y="121"/>
                  </a:lnTo>
                  <a:lnTo>
                    <a:pt x="208" y="110"/>
                  </a:lnTo>
                  <a:lnTo>
                    <a:pt x="166" y="99"/>
                  </a:lnTo>
                  <a:lnTo>
                    <a:pt x="129" y="86"/>
                  </a:lnTo>
                  <a:lnTo>
                    <a:pt x="113" y="80"/>
                  </a:lnTo>
                  <a:lnTo>
                    <a:pt x="99" y="73"/>
                  </a:lnTo>
                  <a:lnTo>
                    <a:pt x="85" y="66"/>
                  </a:lnTo>
                  <a:lnTo>
                    <a:pt x="72" y="58"/>
                  </a:lnTo>
                  <a:lnTo>
                    <a:pt x="61" y="51"/>
                  </a:lnTo>
                  <a:lnTo>
                    <a:pt x="51" y="45"/>
                  </a:lnTo>
                  <a:lnTo>
                    <a:pt x="43" y="37"/>
                  </a:lnTo>
                  <a:lnTo>
                    <a:pt x="37" y="30"/>
                  </a:lnTo>
                  <a:lnTo>
                    <a:pt x="32" y="22"/>
                  </a:lnTo>
                  <a:lnTo>
                    <a:pt x="29" y="16"/>
                  </a:lnTo>
                  <a:lnTo>
                    <a:pt x="27" y="8"/>
                  </a:lnTo>
                  <a:lnTo>
                    <a:pt x="26" y="0"/>
                  </a:lnTo>
                  <a:lnTo>
                    <a:pt x="0" y="0"/>
                  </a:lnTo>
                  <a:close/>
                </a:path>
              </a:pathLst>
            </a:custGeom>
            <a:solidFill>
              <a:srgbClr val="FF3300"/>
            </a:solidFill>
            <a:ln w="28575" cmpd="sng">
              <a:solidFill>
                <a:srgbClr val="FF3300"/>
              </a:solidFill>
              <a:round/>
              <a:headEnd/>
              <a:tailEnd/>
            </a:ln>
          </p:spPr>
          <p:txBody>
            <a:bodyPr/>
            <a:lstStyle/>
            <a:p>
              <a:endParaRPr lang="en-GB"/>
            </a:p>
          </p:txBody>
        </p:sp>
        <p:sp>
          <p:nvSpPr>
            <p:cNvPr id="39961" name="Freeform 247">
              <a:extLst>
                <a:ext uri="{FF2B5EF4-FFF2-40B4-BE49-F238E27FC236}">
                  <a16:creationId xmlns:a16="http://schemas.microsoft.com/office/drawing/2014/main" id="{15C07F81-67DF-B85D-0DAA-F75D3B23EE53}"/>
                </a:ext>
              </a:extLst>
            </p:cNvPr>
            <p:cNvSpPr>
              <a:spLocks/>
            </p:cNvSpPr>
            <p:nvPr/>
          </p:nvSpPr>
          <p:spPr bwMode="auto">
            <a:xfrm>
              <a:off x="1958" y="1529"/>
              <a:ext cx="636" cy="153"/>
            </a:xfrm>
            <a:custGeom>
              <a:avLst/>
              <a:gdLst>
                <a:gd name="T0" fmla="*/ 636 w 636"/>
                <a:gd name="T1" fmla="*/ 0 h 153"/>
                <a:gd name="T2" fmla="*/ 574 w 636"/>
                <a:gd name="T3" fmla="*/ 2 h 153"/>
                <a:gd name="T4" fmla="*/ 513 w 636"/>
                <a:gd name="T5" fmla="*/ 4 h 153"/>
                <a:gd name="T6" fmla="*/ 454 w 636"/>
                <a:gd name="T7" fmla="*/ 9 h 153"/>
                <a:gd name="T8" fmla="*/ 396 w 636"/>
                <a:gd name="T9" fmla="*/ 13 h 153"/>
                <a:gd name="T10" fmla="*/ 342 w 636"/>
                <a:gd name="T11" fmla="*/ 19 h 153"/>
                <a:gd name="T12" fmla="*/ 291 w 636"/>
                <a:gd name="T13" fmla="*/ 26 h 153"/>
                <a:gd name="T14" fmla="*/ 241 w 636"/>
                <a:gd name="T15" fmla="*/ 34 h 153"/>
                <a:gd name="T16" fmla="*/ 197 w 636"/>
                <a:gd name="T17" fmla="*/ 43 h 153"/>
                <a:gd name="T18" fmla="*/ 155 w 636"/>
                <a:gd name="T19" fmla="*/ 53 h 153"/>
                <a:gd name="T20" fmla="*/ 117 w 636"/>
                <a:gd name="T21" fmla="*/ 63 h 153"/>
                <a:gd name="T22" fmla="*/ 99 w 636"/>
                <a:gd name="T23" fmla="*/ 68 h 153"/>
                <a:gd name="T24" fmla="*/ 83 w 636"/>
                <a:gd name="T25" fmla="*/ 75 h 153"/>
                <a:gd name="T26" fmla="*/ 69 w 636"/>
                <a:gd name="T27" fmla="*/ 81 h 153"/>
                <a:gd name="T28" fmla="*/ 56 w 636"/>
                <a:gd name="T29" fmla="*/ 88 h 153"/>
                <a:gd name="T30" fmla="*/ 43 w 636"/>
                <a:gd name="T31" fmla="*/ 94 h 153"/>
                <a:gd name="T32" fmla="*/ 32 w 636"/>
                <a:gd name="T33" fmla="*/ 102 h 153"/>
                <a:gd name="T34" fmla="*/ 22 w 636"/>
                <a:gd name="T35" fmla="*/ 110 h 153"/>
                <a:gd name="T36" fmla="*/ 14 w 636"/>
                <a:gd name="T37" fmla="*/ 118 h 153"/>
                <a:gd name="T38" fmla="*/ 8 w 636"/>
                <a:gd name="T39" fmla="*/ 126 h 153"/>
                <a:gd name="T40" fmla="*/ 3 w 636"/>
                <a:gd name="T41" fmla="*/ 135 h 153"/>
                <a:gd name="T42" fmla="*/ 0 w 636"/>
                <a:gd name="T43" fmla="*/ 144 h 153"/>
                <a:gd name="T44" fmla="*/ 0 w 636"/>
                <a:gd name="T45" fmla="*/ 153 h 153"/>
                <a:gd name="T46" fmla="*/ 26 w 636"/>
                <a:gd name="T47" fmla="*/ 153 h 153"/>
                <a:gd name="T48" fmla="*/ 27 w 636"/>
                <a:gd name="T49" fmla="*/ 147 h 153"/>
                <a:gd name="T50" fmla="*/ 29 w 636"/>
                <a:gd name="T51" fmla="*/ 140 h 153"/>
                <a:gd name="T52" fmla="*/ 32 w 636"/>
                <a:gd name="T53" fmla="*/ 134 h 153"/>
                <a:gd name="T54" fmla="*/ 37 w 636"/>
                <a:gd name="T55" fmla="*/ 127 h 153"/>
                <a:gd name="T56" fmla="*/ 43 w 636"/>
                <a:gd name="T57" fmla="*/ 121 h 153"/>
                <a:gd name="T58" fmla="*/ 51 w 636"/>
                <a:gd name="T59" fmla="*/ 115 h 153"/>
                <a:gd name="T60" fmla="*/ 61 w 636"/>
                <a:gd name="T61" fmla="*/ 109 h 153"/>
                <a:gd name="T62" fmla="*/ 72 w 636"/>
                <a:gd name="T63" fmla="*/ 103 h 153"/>
                <a:gd name="T64" fmla="*/ 83 w 636"/>
                <a:gd name="T65" fmla="*/ 97 h 153"/>
                <a:gd name="T66" fmla="*/ 98 w 636"/>
                <a:gd name="T67" fmla="*/ 91 h 153"/>
                <a:gd name="T68" fmla="*/ 112 w 636"/>
                <a:gd name="T69" fmla="*/ 85 h 153"/>
                <a:gd name="T70" fmla="*/ 128 w 636"/>
                <a:gd name="T71" fmla="*/ 80 h 153"/>
                <a:gd name="T72" fmla="*/ 163 w 636"/>
                <a:gd name="T73" fmla="*/ 70 h 153"/>
                <a:gd name="T74" fmla="*/ 205 w 636"/>
                <a:gd name="T75" fmla="*/ 61 h 153"/>
                <a:gd name="T76" fmla="*/ 248 w 636"/>
                <a:gd name="T77" fmla="*/ 52 h 153"/>
                <a:gd name="T78" fmla="*/ 296 w 636"/>
                <a:gd name="T79" fmla="*/ 45 h 153"/>
                <a:gd name="T80" fmla="*/ 347 w 636"/>
                <a:gd name="T81" fmla="*/ 38 h 153"/>
                <a:gd name="T82" fmla="*/ 401 w 636"/>
                <a:gd name="T83" fmla="*/ 33 h 153"/>
                <a:gd name="T84" fmla="*/ 457 w 636"/>
                <a:gd name="T85" fmla="*/ 27 h 153"/>
                <a:gd name="T86" fmla="*/ 515 w 636"/>
                <a:gd name="T87" fmla="*/ 24 h 153"/>
                <a:gd name="T88" fmla="*/ 575 w 636"/>
                <a:gd name="T89" fmla="*/ 21 h 153"/>
                <a:gd name="T90" fmla="*/ 636 w 636"/>
                <a:gd name="T91" fmla="*/ 19 h 153"/>
                <a:gd name="T92" fmla="*/ 636 w 636"/>
                <a:gd name="T93" fmla="*/ 0 h 1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6"/>
                <a:gd name="T142" fmla="*/ 0 h 153"/>
                <a:gd name="T143" fmla="*/ 636 w 636"/>
                <a:gd name="T144" fmla="*/ 153 h 1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6" h="153">
                  <a:moveTo>
                    <a:pt x="636" y="0"/>
                  </a:moveTo>
                  <a:lnTo>
                    <a:pt x="574" y="2"/>
                  </a:lnTo>
                  <a:lnTo>
                    <a:pt x="513" y="4"/>
                  </a:lnTo>
                  <a:lnTo>
                    <a:pt x="454" y="9"/>
                  </a:lnTo>
                  <a:lnTo>
                    <a:pt x="396" y="13"/>
                  </a:lnTo>
                  <a:lnTo>
                    <a:pt x="342" y="19"/>
                  </a:lnTo>
                  <a:lnTo>
                    <a:pt x="291" y="26"/>
                  </a:lnTo>
                  <a:lnTo>
                    <a:pt x="241" y="34"/>
                  </a:lnTo>
                  <a:lnTo>
                    <a:pt x="197" y="43"/>
                  </a:lnTo>
                  <a:lnTo>
                    <a:pt x="155" y="53"/>
                  </a:lnTo>
                  <a:lnTo>
                    <a:pt x="117" y="63"/>
                  </a:lnTo>
                  <a:lnTo>
                    <a:pt x="99" y="68"/>
                  </a:lnTo>
                  <a:lnTo>
                    <a:pt x="83" y="75"/>
                  </a:lnTo>
                  <a:lnTo>
                    <a:pt x="69" y="81"/>
                  </a:lnTo>
                  <a:lnTo>
                    <a:pt x="56" y="88"/>
                  </a:lnTo>
                  <a:lnTo>
                    <a:pt x="43" y="94"/>
                  </a:lnTo>
                  <a:lnTo>
                    <a:pt x="32" y="102"/>
                  </a:lnTo>
                  <a:lnTo>
                    <a:pt x="22" y="110"/>
                  </a:lnTo>
                  <a:lnTo>
                    <a:pt x="14" y="118"/>
                  </a:lnTo>
                  <a:lnTo>
                    <a:pt x="8" y="126"/>
                  </a:lnTo>
                  <a:lnTo>
                    <a:pt x="3" y="135"/>
                  </a:lnTo>
                  <a:lnTo>
                    <a:pt x="0" y="144"/>
                  </a:lnTo>
                  <a:lnTo>
                    <a:pt x="0" y="153"/>
                  </a:lnTo>
                  <a:lnTo>
                    <a:pt x="26" y="153"/>
                  </a:lnTo>
                  <a:lnTo>
                    <a:pt x="27" y="147"/>
                  </a:lnTo>
                  <a:lnTo>
                    <a:pt x="29" y="140"/>
                  </a:lnTo>
                  <a:lnTo>
                    <a:pt x="32" y="134"/>
                  </a:lnTo>
                  <a:lnTo>
                    <a:pt x="37" y="127"/>
                  </a:lnTo>
                  <a:lnTo>
                    <a:pt x="43" y="121"/>
                  </a:lnTo>
                  <a:lnTo>
                    <a:pt x="51" y="115"/>
                  </a:lnTo>
                  <a:lnTo>
                    <a:pt x="61" y="109"/>
                  </a:lnTo>
                  <a:lnTo>
                    <a:pt x="72" y="103"/>
                  </a:lnTo>
                  <a:lnTo>
                    <a:pt x="83" y="97"/>
                  </a:lnTo>
                  <a:lnTo>
                    <a:pt x="98" y="91"/>
                  </a:lnTo>
                  <a:lnTo>
                    <a:pt x="112" y="85"/>
                  </a:lnTo>
                  <a:lnTo>
                    <a:pt x="128" y="80"/>
                  </a:lnTo>
                  <a:lnTo>
                    <a:pt x="163" y="70"/>
                  </a:lnTo>
                  <a:lnTo>
                    <a:pt x="205" y="61"/>
                  </a:lnTo>
                  <a:lnTo>
                    <a:pt x="248" y="52"/>
                  </a:lnTo>
                  <a:lnTo>
                    <a:pt x="296" y="45"/>
                  </a:lnTo>
                  <a:lnTo>
                    <a:pt x="347" y="38"/>
                  </a:lnTo>
                  <a:lnTo>
                    <a:pt x="401" y="33"/>
                  </a:lnTo>
                  <a:lnTo>
                    <a:pt x="457" y="27"/>
                  </a:lnTo>
                  <a:lnTo>
                    <a:pt x="515" y="24"/>
                  </a:lnTo>
                  <a:lnTo>
                    <a:pt x="575" y="21"/>
                  </a:lnTo>
                  <a:lnTo>
                    <a:pt x="636" y="19"/>
                  </a:lnTo>
                  <a:lnTo>
                    <a:pt x="636" y="0"/>
                  </a:lnTo>
                  <a:close/>
                </a:path>
              </a:pathLst>
            </a:custGeom>
            <a:solidFill>
              <a:srgbClr val="FF3300"/>
            </a:solidFill>
            <a:ln w="28575" cmpd="sng">
              <a:solidFill>
                <a:srgbClr val="FF3300"/>
              </a:solidFill>
              <a:round/>
              <a:headEnd/>
              <a:tailEnd/>
            </a:ln>
          </p:spPr>
          <p:txBody>
            <a:bodyPr/>
            <a:lstStyle/>
            <a:p>
              <a:endParaRPr lang="en-GB"/>
            </a:p>
          </p:txBody>
        </p:sp>
      </p:grpSp>
      <p:sp>
        <p:nvSpPr>
          <p:cNvPr id="226552" name="Line 248">
            <a:extLst>
              <a:ext uri="{FF2B5EF4-FFF2-40B4-BE49-F238E27FC236}">
                <a16:creationId xmlns:a16="http://schemas.microsoft.com/office/drawing/2014/main" id="{99285780-5015-A6C9-26A6-63052C232BF4}"/>
              </a:ext>
            </a:extLst>
          </p:cNvPr>
          <p:cNvSpPr>
            <a:spLocks noChangeShapeType="1"/>
          </p:cNvSpPr>
          <p:nvPr/>
        </p:nvSpPr>
        <p:spPr bwMode="auto">
          <a:xfrm flipH="1">
            <a:off x="4643438" y="1952625"/>
            <a:ext cx="144462" cy="3238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GB"/>
          </a:p>
        </p:txBody>
      </p:sp>
      <p:sp>
        <p:nvSpPr>
          <p:cNvPr id="226553" name="Text Box 249">
            <a:extLst>
              <a:ext uri="{FF2B5EF4-FFF2-40B4-BE49-F238E27FC236}">
                <a16:creationId xmlns:a16="http://schemas.microsoft.com/office/drawing/2014/main" id="{A6124F77-93C1-ACE8-1E54-94B938FECC47}"/>
              </a:ext>
            </a:extLst>
          </p:cNvPr>
          <p:cNvSpPr txBox="1">
            <a:spLocks noChangeArrowheads="1"/>
          </p:cNvSpPr>
          <p:nvPr/>
        </p:nvSpPr>
        <p:spPr bwMode="auto">
          <a:xfrm>
            <a:off x="5940425" y="2889250"/>
            <a:ext cx="2540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geodezijska visina</a:t>
            </a:r>
          </a:p>
        </p:txBody>
      </p:sp>
      <p:sp>
        <p:nvSpPr>
          <p:cNvPr id="226554" name="Line 250">
            <a:extLst>
              <a:ext uri="{FF2B5EF4-FFF2-40B4-BE49-F238E27FC236}">
                <a16:creationId xmlns:a16="http://schemas.microsoft.com/office/drawing/2014/main" id="{824EDB66-49A1-6908-E72E-121EBB41D7F9}"/>
              </a:ext>
            </a:extLst>
          </p:cNvPr>
          <p:cNvSpPr>
            <a:spLocks noChangeShapeType="1"/>
          </p:cNvSpPr>
          <p:nvPr/>
        </p:nvSpPr>
        <p:spPr bwMode="auto">
          <a:xfrm flipH="1" flipV="1">
            <a:off x="5111750" y="2744788"/>
            <a:ext cx="828675" cy="3238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GB"/>
          </a:p>
        </p:txBody>
      </p:sp>
      <p:sp>
        <p:nvSpPr>
          <p:cNvPr id="39957" name="Footer Placeholder 1">
            <a:extLst>
              <a:ext uri="{FF2B5EF4-FFF2-40B4-BE49-F238E27FC236}">
                <a16:creationId xmlns:a16="http://schemas.microsoft.com/office/drawing/2014/main" id="{6247F8ED-237F-BA27-4D8C-23870064DE26}"/>
              </a:ext>
            </a:extLst>
          </p:cNvPr>
          <p:cNvSpPr>
            <a:spLocks noGrp="1" noChangeArrowheads="1"/>
          </p:cNvSpPr>
          <p:nvPr>
            <p:ph type="ftr" sz="quarter" idx="11"/>
          </p:nvPr>
        </p:nvSpPr>
        <p:spPr bwMode="auto">
          <a:xfrm>
            <a:off x="415925" y="6356350"/>
            <a:ext cx="5603875"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mph" presetSubtype="2" repeatCount="indefinite" fill="hold" nodeType="afterEffect">
                                  <p:stCondLst>
                                    <p:cond delay="0"/>
                                  </p:stCondLst>
                                  <p:childTnLst>
                                    <p:animClr clrSpc="rgb" dir="cw">
                                      <p:cBhvr>
                                        <p:cTn id="6" dur="2000" fill="hold"/>
                                        <p:tgtEl>
                                          <p:spTgt spid="226310"/>
                                        </p:tgtEl>
                                        <p:attrNameLst>
                                          <p:attrName>style.color</p:attrName>
                                        </p:attrNameLst>
                                      </p:cBhvr>
                                      <p:to>
                                        <a:srgbClr val="FF00FF"/>
                                      </p:to>
                                    </p:animClr>
                                  </p:childTnLst>
                                </p:cTn>
                              </p:par>
                            </p:childTnLst>
                          </p:cTn>
                        </p:par>
                        <p:par>
                          <p:cTn id="7" fill="hold" nodeType="afterGroup">
                            <p:stCondLst>
                              <p:cond delay="2000"/>
                            </p:stCondLst>
                            <p:childTnLst>
                              <p:par>
                                <p:cTn id="8" presetID="22" presetClass="entr" presetSubtype="8" fill="hold" nodeType="after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left)">
                                      <p:cBhvr>
                                        <p:cTn id="10" dur="500"/>
                                        <p:tgtEl>
                                          <p:spTgt spid="3"/>
                                        </p:tgtEl>
                                      </p:cBhvr>
                                    </p:animEffect>
                                  </p:childTnLst>
                                </p:cTn>
                              </p:par>
                            </p:childTnLst>
                          </p:cTn>
                        </p:par>
                        <p:par>
                          <p:cTn id="11" fill="hold" nodeType="afterGroup">
                            <p:stCondLst>
                              <p:cond delay="2500"/>
                            </p:stCondLst>
                            <p:childTnLst>
                              <p:par>
                                <p:cTn id="12" presetID="22" presetClass="entr" presetSubtype="1" fill="hold" nodeType="afterEffect">
                                  <p:stCondLst>
                                    <p:cond delay="0"/>
                                  </p:stCondLst>
                                  <p:childTnLst>
                                    <p:set>
                                      <p:cBhvr>
                                        <p:cTn id="13" dur="1" fill="hold">
                                          <p:stCondLst>
                                            <p:cond delay="0"/>
                                          </p:stCondLst>
                                        </p:cTn>
                                        <p:tgtEl>
                                          <p:spTgt spid="226333"/>
                                        </p:tgtEl>
                                        <p:attrNameLst>
                                          <p:attrName>style.visibility</p:attrName>
                                        </p:attrNameLst>
                                      </p:cBhvr>
                                      <p:to>
                                        <p:strVal val="visible"/>
                                      </p:to>
                                    </p:set>
                                    <p:animEffect transition="in" filter="wipe(up)">
                                      <p:cBhvr>
                                        <p:cTn id="14" dur="500"/>
                                        <p:tgtEl>
                                          <p:spTgt spid="226333"/>
                                        </p:tgtEl>
                                      </p:cBhvr>
                                    </p:animEffect>
                                  </p:childTnLst>
                                </p:cTn>
                              </p:par>
                            </p:childTnLst>
                          </p:cTn>
                        </p:par>
                        <p:par>
                          <p:cTn id="15" fill="hold" nodeType="afterGroup">
                            <p:stCondLst>
                              <p:cond delay="3000"/>
                            </p:stCondLst>
                            <p:childTnLst>
                              <p:par>
                                <p:cTn id="16" presetID="9"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par>
                          <p:cTn id="19" fill="hold" nodeType="afterGroup">
                            <p:stCondLst>
                              <p:cond delay="3500"/>
                            </p:stCondLst>
                            <p:childTnLst>
                              <p:par>
                                <p:cTn id="20" presetID="9" presetClass="entr" presetSubtype="0"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dissolve">
                                      <p:cBhvr>
                                        <p:cTn id="22" dur="500"/>
                                        <p:tgtEl>
                                          <p:spTgt spid="5"/>
                                        </p:tgtEl>
                                      </p:cBhvr>
                                    </p:animEffect>
                                  </p:childTnLst>
                                </p:cTn>
                              </p:par>
                            </p:childTnLst>
                          </p:cTn>
                        </p:par>
                        <p:par>
                          <p:cTn id="23" fill="hold" nodeType="afterGroup">
                            <p:stCondLst>
                              <p:cond delay="4000"/>
                            </p:stCondLst>
                            <p:childTnLst>
                              <p:par>
                                <p:cTn id="24" presetID="55" presetClass="entr" presetSubtype="0" fill="hold" nodeType="afterEffect">
                                  <p:stCondLst>
                                    <p:cond delay="0"/>
                                  </p:stCondLst>
                                  <p:childTnLst>
                                    <p:set>
                                      <p:cBhvr>
                                        <p:cTn id="25" dur="1" fill="hold">
                                          <p:stCondLst>
                                            <p:cond delay="0"/>
                                          </p:stCondLst>
                                        </p:cTn>
                                        <p:tgtEl>
                                          <p:spTgt spid="226540"/>
                                        </p:tgtEl>
                                        <p:attrNameLst>
                                          <p:attrName>style.visibility</p:attrName>
                                        </p:attrNameLst>
                                      </p:cBhvr>
                                      <p:to>
                                        <p:strVal val="visible"/>
                                      </p:to>
                                    </p:set>
                                    <p:anim calcmode="lin" valueType="num">
                                      <p:cBhvr>
                                        <p:cTn id="26" dur="1000" fill="hold"/>
                                        <p:tgtEl>
                                          <p:spTgt spid="226540"/>
                                        </p:tgtEl>
                                        <p:attrNameLst>
                                          <p:attrName>ppt_w</p:attrName>
                                        </p:attrNameLst>
                                      </p:cBhvr>
                                      <p:tavLst>
                                        <p:tav tm="0">
                                          <p:val>
                                            <p:strVal val="#ppt_w*0.70"/>
                                          </p:val>
                                        </p:tav>
                                        <p:tav tm="100000">
                                          <p:val>
                                            <p:strVal val="#ppt_w"/>
                                          </p:val>
                                        </p:tav>
                                      </p:tavLst>
                                    </p:anim>
                                    <p:anim calcmode="lin" valueType="num">
                                      <p:cBhvr>
                                        <p:cTn id="27" dur="1000" fill="hold"/>
                                        <p:tgtEl>
                                          <p:spTgt spid="226540"/>
                                        </p:tgtEl>
                                        <p:attrNameLst>
                                          <p:attrName>ppt_h</p:attrName>
                                        </p:attrNameLst>
                                      </p:cBhvr>
                                      <p:tavLst>
                                        <p:tav tm="0">
                                          <p:val>
                                            <p:strVal val="#ppt_h"/>
                                          </p:val>
                                        </p:tav>
                                        <p:tav tm="100000">
                                          <p:val>
                                            <p:strVal val="#ppt_h"/>
                                          </p:val>
                                        </p:tav>
                                      </p:tavLst>
                                    </p:anim>
                                    <p:animEffect transition="in" filter="fade">
                                      <p:cBhvr>
                                        <p:cTn id="28" dur="1000"/>
                                        <p:tgtEl>
                                          <p:spTgt spid="226540"/>
                                        </p:tgtEl>
                                      </p:cBhvr>
                                    </p:animEffect>
                                  </p:childTnLst>
                                </p:cTn>
                              </p:par>
                            </p:childTnLst>
                          </p:cTn>
                        </p:par>
                        <p:par>
                          <p:cTn id="29" fill="hold" nodeType="afterGroup">
                            <p:stCondLst>
                              <p:cond delay="5000"/>
                            </p:stCondLst>
                            <p:childTnLst>
                              <p:par>
                                <p:cTn id="30" presetID="21" presetClass="entr" presetSubtype="1" fill="hold"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wheel(1)">
                                      <p:cBhvr>
                                        <p:cTn id="32" dur="1000"/>
                                        <p:tgtEl>
                                          <p:spTgt spid="6"/>
                                        </p:tgtEl>
                                      </p:cBhvr>
                                    </p:animEffect>
                                  </p:childTnLst>
                                </p:cTn>
                              </p:par>
                            </p:childTnLst>
                          </p:cTn>
                        </p:par>
                        <p:par>
                          <p:cTn id="33" fill="hold" nodeType="afterGroup">
                            <p:stCondLst>
                              <p:cond delay="6000"/>
                            </p:stCondLst>
                            <p:childTnLst>
                              <p:par>
                                <p:cTn id="34" presetID="40" presetClass="entr" presetSubtype="0" fill="hold" nodeType="afterEffect">
                                  <p:stCondLst>
                                    <p:cond delay="0"/>
                                  </p:stCondLst>
                                  <p:iterate type="lt">
                                    <p:tmPct val="10000"/>
                                  </p:iterate>
                                  <p:childTnLst>
                                    <p:set>
                                      <p:cBhvr>
                                        <p:cTn id="35" dur="1" fill="hold">
                                          <p:stCondLst>
                                            <p:cond delay="0"/>
                                          </p:stCondLst>
                                        </p:cTn>
                                        <p:tgtEl>
                                          <p:spTgt spid="226546"/>
                                        </p:tgtEl>
                                        <p:attrNameLst>
                                          <p:attrName>style.visibility</p:attrName>
                                        </p:attrNameLst>
                                      </p:cBhvr>
                                      <p:to>
                                        <p:strVal val="visible"/>
                                      </p:to>
                                    </p:set>
                                    <p:animEffect transition="in" filter="fade">
                                      <p:cBhvr>
                                        <p:cTn id="36" dur="500"/>
                                        <p:tgtEl>
                                          <p:spTgt spid="226546"/>
                                        </p:tgtEl>
                                      </p:cBhvr>
                                    </p:animEffect>
                                    <p:anim calcmode="lin" valueType="num">
                                      <p:cBhvr>
                                        <p:cTn id="37" dur="500" fill="hold"/>
                                        <p:tgtEl>
                                          <p:spTgt spid="226546"/>
                                        </p:tgtEl>
                                        <p:attrNameLst>
                                          <p:attrName>ppt_x</p:attrName>
                                        </p:attrNameLst>
                                      </p:cBhvr>
                                      <p:tavLst>
                                        <p:tav tm="0">
                                          <p:val>
                                            <p:strVal val="#ppt_x-.1"/>
                                          </p:val>
                                        </p:tav>
                                        <p:tav tm="100000">
                                          <p:val>
                                            <p:strVal val="#ppt_x"/>
                                          </p:val>
                                        </p:tav>
                                      </p:tavLst>
                                    </p:anim>
                                    <p:anim calcmode="lin" valueType="num">
                                      <p:cBhvr>
                                        <p:cTn id="38" dur="500" fill="hold"/>
                                        <p:tgtEl>
                                          <p:spTgt spid="226546"/>
                                        </p:tgtEl>
                                        <p:attrNameLst>
                                          <p:attrName>ppt_y</p:attrName>
                                        </p:attrNameLst>
                                      </p:cBhvr>
                                      <p:tavLst>
                                        <p:tav tm="0">
                                          <p:val>
                                            <p:strVal val="#ppt_y"/>
                                          </p:val>
                                        </p:tav>
                                        <p:tav tm="100000">
                                          <p:val>
                                            <p:strVal val="#ppt_y"/>
                                          </p:val>
                                        </p:tav>
                                      </p:tavLst>
                                    </p:anim>
                                  </p:childTnLst>
                                </p:cTn>
                              </p:par>
                            </p:childTnLst>
                          </p:cTn>
                        </p:par>
                        <p:par>
                          <p:cTn id="39" fill="hold" nodeType="afterGroup">
                            <p:stCondLst>
                              <p:cond delay="8050"/>
                            </p:stCondLst>
                            <p:childTnLst>
                              <p:par>
                                <p:cTn id="40" presetID="22" presetClass="entr" presetSubtype="1" fill="hold" nodeType="afterEffect">
                                  <p:stCondLst>
                                    <p:cond delay="0"/>
                                  </p:stCondLst>
                                  <p:childTnLst>
                                    <p:set>
                                      <p:cBhvr>
                                        <p:cTn id="41" dur="1" fill="hold">
                                          <p:stCondLst>
                                            <p:cond delay="0"/>
                                          </p:stCondLst>
                                        </p:cTn>
                                        <p:tgtEl>
                                          <p:spTgt spid="226552"/>
                                        </p:tgtEl>
                                        <p:attrNameLst>
                                          <p:attrName>style.visibility</p:attrName>
                                        </p:attrNameLst>
                                      </p:cBhvr>
                                      <p:to>
                                        <p:strVal val="visible"/>
                                      </p:to>
                                    </p:set>
                                    <p:animEffect transition="in" filter="wipe(up)">
                                      <p:cBhvr>
                                        <p:cTn id="42" dur="500"/>
                                        <p:tgtEl>
                                          <p:spTgt spid="226552"/>
                                        </p:tgtEl>
                                      </p:cBhvr>
                                    </p:animEffect>
                                  </p:childTnLst>
                                </p:cTn>
                              </p:par>
                            </p:childTnLst>
                          </p:cTn>
                        </p:par>
                        <p:par>
                          <p:cTn id="43" fill="hold" nodeType="afterGroup">
                            <p:stCondLst>
                              <p:cond delay="8550"/>
                            </p:stCondLst>
                            <p:childTnLst>
                              <p:par>
                                <p:cTn id="44" presetID="40" presetClass="entr" presetSubtype="0" fill="hold" nodeType="afterEffect">
                                  <p:stCondLst>
                                    <p:cond delay="0"/>
                                  </p:stCondLst>
                                  <p:iterate type="lt">
                                    <p:tmPct val="10000"/>
                                  </p:iterate>
                                  <p:childTnLst>
                                    <p:set>
                                      <p:cBhvr>
                                        <p:cTn id="45" dur="1" fill="hold">
                                          <p:stCondLst>
                                            <p:cond delay="0"/>
                                          </p:stCondLst>
                                        </p:cTn>
                                        <p:tgtEl>
                                          <p:spTgt spid="226553"/>
                                        </p:tgtEl>
                                        <p:attrNameLst>
                                          <p:attrName>style.visibility</p:attrName>
                                        </p:attrNameLst>
                                      </p:cBhvr>
                                      <p:to>
                                        <p:strVal val="visible"/>
                                      </p:to>
                                    </p:set>
                                    <p:animEffect transition="in" filter="fade">
                                      <p:cBhvr>
                                        <p:cTn id="46" dur="500"/>
                                        <p:tgtEl>
                                          <p:spTgt spid="226553"/>
                                        </p:tgtEl>
                                      </p:cBhvr>
                                    </p:animEffect>
                                    <p:anim calcmode="lin" valueType="num">
                                      <p:cBhvr>
                                        <p:cTn id="47" dur="500" fill="hold"/>
                                        <p:tgtEl>
                                          <p:spTgt spid="226553"/>
                                        </p:tgtEl>
                                        <p:attrNameLst>
                                          <p:attrName>ppt_x</p:attrName>
                                        </p:attrNameLst>
                                      </p:cBhvr>
                                      <p:tavLst>
                                        <p:tav tm="0">
                                          <p:val>
                                            <p:strVal val="#ppt_x-.1"/>
                                          </p:val>
                                        </p:tav>
                                        <p:tav tm="100000">
                                          <p:val>
                                            <p:strVal val="#ppt_x"/>
                                          </p:val>
                                        </p:tav>
                                      </p:tavLst>
                                    </p:anim>
                                    <p:anim calcmode="lin" valueType="num">
                                      <p:cBhvr>
                                        <p:cTn id="48" dur="500" fill="hold"/>
                                        <p:tgtEl>
                                          <p:spTgt spid="226553"/>
                                        </p:tgtEl>
                                        <p:attrNameLst>
                                          <p:attrName>ppt_y</p:attrName>
                                        </p:attrNameLst>
                                      </p:cBhvr>
                                      <p:tavLst>
                                        <p:tav tm="0">
                                          <p:val>
                                            <p:strVal val="#ppt_y"/>
                                          </p:val>
                                        </p:tav>
                                        <p:tav tm="100000">
                                          <p:val>
                                            <p:strVal val="#ppt_y"/>
                                          </p:val>
                                        </p:tav>
                                      </p:tavLst>
                                    </p:anim>
                                  </p:childTnLst>
                                </p:cTn>
                              </p:par>
                            </p:childTnLst>
                          </p:cTn>
                        </p:par>
                        <p:par>
                          <p:cTn id="49" fill="hold" nodeType="afterGroup">
                            <p:stCondLst>
                              <p:cond delay="9850"/>
                            </p:stCondLst>
                            <p:childTnLst>
                              <p:par>
                                <p:cTn id="50" presetID="22" presetClass="entr" presetSubtype="4" fill="hold" nodeType="afterEffect">
                                  <p:stCondLst>
                                    <p:cond delay="0"/>
                                  </p:stCondLst>
                                  <p:childTnLst>
                                    <p:set>
                                      <p:cBhvr>
                                        <p:cTn id="51" dur="1" fill="hold">
                                          <p:stCondLst>
                                            <p:cond delay="0"/>
                                          </p:stCondLst>
                                        </p:cTn>
                                        <p:tgtEl>
                                          <p:spTgt spid="226554"/>
                                        </p:tgtEl>
                                        <p:attrNameLst>
                                          <p:attrName>style.visibility</p:attrName>
                                        </p:attrNameLst>
                                      </p:cBhvr>
                                      <p:to>
                                        <p:strVal val="visible"/>
                                      </p:to>
                                    </p:set>
                                    <p:animEffect transition="in" filter="wipe(down)">
                                      <p:cBhvr>
                                        <p:cTn id="52" dur="500"/>
                                        <p:tgtEl>
                                          <p:spTgt spid="226554"/>
                                        </p:tgtEl>
                                      </p:cBhvr>
                                    </p:animEffect>
                                  </p:childTnLst>
                                </p:cTn>
                              </p:par>
                            </p:childTnLst>
                          </p:cTn>
                        </p:par>
                        <p:par>
                          <p:cTn id="53" fill="hold" nodeType="afterGroup">
                            <p:stCondLst>
                              <p:cond delay="10350"/>
                            </p:stCondLst>
                            <p:childTnLst>
                              <p:par>
                                <p:cTn id="54" presetID="21" presetClass="entr" presetSubtype="1" fill="hold" nodeType="after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wheel(1)">
                                      <p:cBhvr>
                                        <p:cTn id="5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333" grpId="0" animBg="1"/>
      <p:bldP spid="226540" grpId="0"/>
      <p:bldP spid="226546" grpId="0"/>
      <p:bldP spid="22655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Number Placeholder 5">
            <a:extLst>
              <a:ext uri="{FF2B5EF4-FFF2-40B4-BE49-F238E27FC236}">
                <a16:creationId xmlns:a16="http://schemas.microsoft.com/office/drawing/2014/main" id="{F5441573-5853-014C-88FD-4FB509315B20}"/>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FBA81FCF-C63F-45AC-BDE3-005409D24712}" type="slidenum">
              <a:rPr lang="en-US" altLang="en-US" sz="1400" smtClean="0">
                <a:solidFill>
                  <a:srgbClr val="000000"/>
                </a:solidFill>
                <a:latin typeface="Arial" panose="020B0604020202020204" pitchFamily="34" charset="0"/>
              </a:rPr>
              <a:pPr>
                <a:spcBef>
                  <a:spcPct val="0"/>
                </a:spcBef>
                <a:buClrTx/>
                <a:buSzTx/>
                <a:buFontTx/>
                <a:buNone/>
              </a:pPr>
              <a:t>13</a:t>
            </a:fld>
            <a:endParaRPr lang="en-US" altLang="en-US" sz="1400">
              <a:solidFill>
                <a:srgbClr val="000000"/>
              </a:solidFill>
              <a:latin typeface="Arial" panose="020B0604020202020204" pitchFamily="34" charset="0"/>
            </a:endParaRPr>
          </a:p>
        </p:txBody>
      </p:sp>
      <p:sp>
        <p:nvSpPr>
          <p:cNvPr id="40963" name="Line 62">
            <a:extLst>
              <a:ext uri="{FF2B5EF4-FFF2-40B4-BE49-F238E27FC236}">
                <a16:creationId xmlns:a16="http://schemas.microsoft.com/office/drawing/2014/main" id="{1F8FE17F-38D7-1C2E-3CAF-5B142A574D78}"/>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40964" name="Text Box 64">
            <a:extLst>
              <a:ext uri="{FF2B5EF4-FFF2-40B4-BE49-F238E27FC236}">
                <a16:creationId xmlns:a16="http://schemas.microsoft.com/office/drawing/2014/main" id="{DE68D6B4-C8B9-7025-9207-AFD3AEFBF797}"/>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40965" name="Line 65">
            <a:extLst>
              <a:ext uri="{FF2B5EF4-FFF2-40B4-BE49-F238E27FC236}">
                <a16:creationId xmlns:a16="http://schemas.microsoft.com/office/drawing/2014/main" id="{63EB9035-54EF-16AA-5370-E79B0F4DF376}"/>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40966" name="WordArt 507">
            <a:extLst>
              <a:ext uri="{FF2B5EF4-FFF2-40B4-BE49-F238E27FC236}">
                <a16:creationId xmlns:a16="http://schemas.microsoft.com/office/drawing/2014/main" id="{1BA7D4C2-4702-20A1-F391-386B04D1C1EC}"/>
              </a:ext>
            </a:extLst>
          </p:cNvPr>
          <p:cNvSpPr>
            <a:spLocks noChangeArrowheads="1" noChangeShapeType="1" noTextEdit="1"/>
          </p:cNvSpPr>
          <p:nvPr/>
        </p:nvSpPr>
        <p:spPr bwMode="auto">
          <a:xfrm>
            <a:off x="287338" y="657225"/>
            <a:ext cx="8569325" cy="503238"/>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PRIMENA BERNULIJEVE JEDNAČINE</a:t>
            </a:r>
          </a:p>
        </p:txBody>
      </p:sp>
      <p:pic>
        <p:nvPicPr>
          <p:cNvPr id="70394" name="Picture 762">
            <a:extLst>
              <a:ext uri="{FF2B5EF4-FFF2-40B4-BE49-F238E27FC236}">
                <a16:creationId xmlns:a16="http://schemas.microsoft.com/office/drawing/2014/main" id="{61B458D0-787A-B9B4-C984-890DB5B688D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06675" y="2492375"/>
            <a:ext cx="3929063"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395" name="Text Box 763">
            <a:extLst>
              <a:ext uri="{FF2B5EF4-FFF2-40B4-BE49-F238E27FC236}">
                <a16:creationId xmlns:a16="http://schemas.microsoft.com/office/drawing/2014/main" id="{D9C3B63F-2616-9167-BD17-BF90017D2360}"/>
              </a:ext>
            </a:extLst>
          </p:cNvPr>
          <p:cNvSpPr txBox="1">
            <a:spLocks noChangeArrowheads="1"/>
          </p:cNvSpPr>
          <p:nvPr/>
        </p:nvSpPr>
        <p:spPr bwMode="auto">
          <a:xfrm>
            <a:off x="523875" y="1665288"/>
            <a:ext cx="844073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solidFill>
                  <a:srgbClr val="000000"/>
                </a:solidFill>
                <a:latin typeface="Arial" panose="020B0604020202020204" pitchFamily="34" charset="0"/>
              </a:rPr>
              <a:t>Bernulijeva jednačina za dva preseka 1-1 i 2-2</a:t>
            </a:r>
            <a:r>
              <a:rPr lang="en-US" altLang="en-US" sz="1800" b="1">
                <a:solidFill>
                  <a:srgbClr val="000000"/>
                </a:solidFill>
                <a:latin typeface="Arial" panose="020B0604020202020204" pitchFamily="34" charset="0"/>
              </a:rPr>
              <a:t> </a:t>
            </a:r>
            <a:r>
              <a:rPr lang="sr-Latn-CS" altLang="en-US" sz="1800" b="1">
                <a:solidFill>
                  <a:srgbClr val="000000"/>
                </a:solidFill>
                <a:latin typeface="Arial" panose="020B0604020202020204" pitchFamily="34" charset="0"/>
              </a:rPr>
              <a:t>(važi za stacionarno strujanje nestišljivog fluida:</a:t>
            </a:r>
            <a:endParaRPr lang="en-US" altLang="en-US" sz="1800" b="1">
              <a:solidFill>
                <a:srgbClr val="000000"/>
              </a:solidFill>
              <a:latin typeface="Arial" panose="020B0604020202020204" pitchFamily="34" charset="0"/>
            </a:endParaRPr>
          </a:p>
        </p:txBody>
      </p:sp>
      <p:pic>
        <p:nvPicPr>
          <p:cNvPr id="70396" name="Picture 764" descr="BD10263_">
            <a:extLst>
              <a:ext uri="{FF2B5EF4-FFF2-40B4-BE49-F238E27FC236}">
                <a16:creationId xmlns:a16="http://schemas.microsoft.com/office/drawing/2014/main" id="{34B44DBD-3816-8FAB-FEB4-5E2D537EA8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3050" y="1754188"/>
            <a:ext cx="179388"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765">
            <a:extLst>
              <a:ext uri="{FF2B5EF4-FFF2-40B4-BE49-F238E27FC236}">
                <a16:creationId xmlns:a16="http://schemas.microsoft.com/office/drawing/2014/main" id="{8896F428-E6BD-CEA6-6947-C03FE1A8F703}"/>
              </a:ext>
            </a:extLst>
          </p:cNvPr>
          <p:cNvGrpSpPr>
            <a:grpSpLocks noChangeAspect="1"/>
          </p:cNvGrpSpPr>
          <p:nvPr/>
        </p:nvGrpSpPr>
        <p:grpSpPr bwMode="auto">
          <a:xfrm>
            <a:off x="2646363" y="5072063"/>
            <a:ext cx="3905250" cy="877887"/>
            <a:chOff x="2880" y="2591"/>
            <a:chExt cx="2460" cy="553"/>
          </a:xfrm>
        </p:grpSpPr>
        <p:sp>
          <p:nvSpPr>
            <p:cNvPr id="40976" name="AutoShape 766">
              <a:extLst>
                <a:ext uri="{FF2B5EF4-FFF2-40B4-BE49-F238E27FC236}">
                  <a16:creationId xmlns:a16="http://schemas.microsoft.com/office/drawing/2014/main" id="{75C8F7FF-A505-5082-A20A-ABFFB3929729}"/>
                </a:ext>
              </a:extLst>
            </p:cNvPr>
            <p:cNvSpPr>
              <a:spLocks noChangeAspect="1" noChangeArrowheads="1" noTextEdit="1"/>
            </p:cNvSpPr>
            <p:nvPr/>
          </p:nvSpPr>
          <p:spPr bwMode="auto">
            <a:xfrm>
              <a:off x="2880" y="2591"/>
              <a:ext cx="2460" cy="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40977" name="Line 767">
              <a:extLst>
                <a:ext uri="{FF2B5EF4-FFF2-40B4-BE49-F238E27FC236}">
                  <a16:creationId xmlns:a16="http://schemas.microsoft.com/office/drawing/2014/main" id="{C7070EB3-CCC9-D230-2925-36A2AB894E2C}"/>
                </a:ext>
              </a:extLst>
            </p:cNvPr>
            <p:cNvSpPr>
              <a:spLocks noChangeShapeType="1"/>
            </p:cNvSpPr>
            <p:nvPr/>
          </p:nvSpPr>
          <p:spPr bwMode="auto">
            <a:xfrm>
              <a:off x="2896" y="2892"/>
              <a:ext cx="18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0978" name="Line 768">
              <a:extLst>
                <a:ext uri="{FF2B5EF4-FFF2-40B4-BE49-F238E27FC236}">
                  <a16:creationId xmlns:a16="http://schemas.microsoft.com/office/drawing/2014/main" id="{8C2EB8EE-5D58-07DE-1C07-45F98A5CE403}"/>
                </a:ext>
              </a:extLst>
            </p:cNvPr>
            <p:cNvSpPr>
              <a:spLocks noChangeShapeType="1"/>
            </p:cNvSpPr>
            <p:nvPr/>
          </p:nvSpPr>
          <p:spPr bwMode="auto">
            <a:xfrm>
              <a:off x="3314" y="2892"/>
              <a:ext cx="18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0979" name="Line 769">
              <a:extLst>
                <a:ext uri="{FF2B5EF4-FFF2-40B4-BE49-F238E27FC236}">
                  <a16:creationId xmlns:a16="http://schemas.microsoft.com/office/drawing/2014/main" id="{75C039CF-8775-8F5E-49A0-7F52D0ABD6BB}"/>
                </a:ext>
              </a:extLst>
            </p:cNvPr>
            <p:cNvSpPr>
              <a:spLocks noChangeShapeType="1"/>
            </p:cNvSpPr>
            <p:nvPr/>
          </p:nvSpPr>
          <p:spPr bwMode="auto">
            <a:xfrm>
              <a:off x="4226" y="2892"/>
              <a:ext cx="18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0980" name="Line 770">
              <a:extLst>
                <a:ext uri="{FF2B5EF4-FFF2-40B4-BE49-F238E27FC236}">
                  <a16:creationId xmlns:a16="http://schemas.microsoft.com/office/drawing/2014/main" id="{84D50B3E-150D-9C74-4EB0-4E033CC077A2}"/>
                </a:ext>
              </a:extLst>
            </p:cNvPr>
            <p:cNvSpPr>
              <a:spLocks noChangeShapeType="1"/>
            </p:cNvSpPr>
            <p:nvPr/>
          </p:nvSpPr>
          <p:spPr bwMode="auto">
            <a:xfrm>
              <a:off x="4645" y="2892"/>
              <a:ext cx="20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0981" name="Rectangle 771">
              <a:extLst>
                <a:ext uri="{FF2B5EF4-FFF2-40B4-BE49-F238E27FC236}">
                  <a16:creationId xmlns:a16="http://schemas.microsoft.com/office/drawing/2014/main" id="{8DDC1F20-AE6F-EDC3-0E1A-EB6745036F9B}"/>
                </a:ext>
              </a:extLst>
            </p:cNvPr>
            <p:cNvSpPr>
              <a:spLocks noChangeArrowheads="1"/>
            </p:cNvSpPr>
            <p:nvPr/>
          </p:nvSpPr>
          <p:spPr bwMode="auto">
            <a:xfrm>
              <a:off x="5272" y="289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solidFill>
                  <a:srgbClr val="000000"/>
                </a:solidFill>
                <a:latin typeface="Arial" panose="020B0604020202020204" pitchFamily="34" charset="0"/>
              </a:endParaRPr>
            </a:p>
          </p:txBody>
        </p:sp>
        <p:sp>
          <p:nvSpPr>
            <p:cNvPr id="40982" name="Rectangle 772">
              <a:extLst>
                <a:ext uri="{FF2B5EF4-FFF2-40B4-BE49-F238E27FC236}">
                  <a16:creationId xmlns:a16="http://schemas.microsoft.com/office/drawing/2014/main" id="{1AEBFBC8-A048-D468-3E47-8ABF7932511C}"/>
                </a:ext>
              </a:extLst>
            </p:cNvPr>
            <p:cNvSpPr>
              <a:spLocks noChangeArrowheads="1"/>
            </p:cNvSpPr>
            <p:nvPr/>
          </p:nvSpPr>
          <p:spPr bwMode="auto">
            <a:xfrm>
              <a:off x="4772" y="277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solidFill>
                  <a:srgbClr val="000000"/>
                </a:solidFill>
                <a:latin typeface="Arial" panose="020B0604020202020204" pitchFamily="34" charset="0"/>
              </a:endParaRPr>
            </a:p>
          </p:txBody>
        </p:sp>
        <p:sp>
          <p:nvSpPr>
            <p:cNvPr id="40983" name="Rectangle 773">
              <a:extLst>
                <a:ext uri="{FF2B5EF4-FFF2-40B4-BE49-F238E27FC236}">
                  <a16:creationId xmlns:a16="http://schemas.microsoft.com/office/drawing/2014/main" id="{A0B880CA-56C0-DF80-A86A-9810E35D45F7}"/>
                </a:ext>
              </a:extLst>
            </p:cNvPr>
            <p:cNvSpPr>
              <a:spLocks noChangeArrowheads="1"/>
            </p:cNvSpPr>
            <p:nvPr/>
          </p:nvSpPr>
          <p:spPr bwMode="auto">
            <a:xfrm>
              <a:off x="4331" y="263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solidFill>
                  <a:srgbClr val="000000"/>
                </a:solidFill>
                <a:latin typeface="Arial" panose="020B0604020202020204" pitchFamily="34" charset="0"/>
              </a:endParaRPr>
            </a:p>
          </p:txBody>
        </p:sp>
        <p:sp>
          <p:nvSpPr>
            <p:cNvPr id="40984" name="Rectangle 774">
              <a:extLst>
                <a:ext uri="{FF2B5EF4-FFF2-40B4-BE49-F238E27FC236}">
                  <a16:creationId xmlns:a16="http://schemas.microsoft.com/office/drawing/2014/main" id="{34CD5BDF-57D7-DB23-8111-6CD38A3CDF09}"/>
                </a:ext>
              </a:extLst>
            </p:cNvPr>
            <p:cNvSpPr>
              <a:spLocks noChangeArrowheads="1"/>
            </p:cNvSpPr>
            <p:nvPr/>
          </p:nvSpPr>
          <p:spPr bwMode="auto">
            <a:xfrm>
              <a:off x="4321" y="277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solidFill>
                  <a:srgbClr val="000000"/>
                </a:solidFill>
                <a:latin typeface="Arial" panose="020B0604020202020204" pitchFamily="34" charset="0"/>
              </a:endParaRPr>
            </a:p>
          </p:txBody>
        </p:sp>
        <p:sp>
          <p:nvSpPr>
            <p:cNvPr id="40985" name="Rectangle 775">
              <a:extLst>
                <a:ext uri="{FF2B5EF4-FFF2-40B4-BE49-F238E27FC236}">
                  <a16:creationId xmlns:a16="http://schemas.microsoft.com/office/drawing/2014/main" id="{E9874EEE-064A-CB45-7877-9D692C6B5BEE}"/>
                </a:ext>
              </a:extLst>
            </p:cNvPr>
            <p:cNvSpPr>
              <a:spLocks noChangeArrowheads="1"/>
            </p:cNvSpPr>
            <p:nvPr/>
          </p:nvSpPr>
          <p:spPr bwMode="auto">
            <a:xfrm>
              <a:off x="3909" y="289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1</a:t>
              </a:r>
              <a:endParaRPr lang="en-US" altLang="en-US" sz="1800">
                <a:solidFill>
                  <a:srgbClr val="000000"/>
                </a:solidFill>
                <a:latin typeface="Arial" panose="020B0604020202020204" pitchFamily="34" charset="0"/>
              </a:endParaRPr>
            </a:p>
          </p:txBody>
        </p:sp>
        <p:sp>
          <p:nvSpPr>
            <p:cNvPr id="40986" name="Rectangle 776">
              <a:extLst>
                <a:ext uri="{FF2B5EF4-FFF2-40B4-BE49-F238E27FC236}">
                  <a16:creationId xmlns:a16="http://schemas.microsoft.com/office/drawing/2014/main" id="{1DA3A26E-0D3F-816A-DBAA-CCF1401A77C3}"/>
                </a:ext>
              </a:extLst>
            </p:cNvPr>
            <p:cNvSpPr>
              <a:spLocks noChangeArrowheads="1"/>
            </p:cNvSpPr>
            <p:nvPr/>
          </p:nvSpPr>
          <p:spPr bwMode="auto">
            <a:xfrm>
              <a:off x="3430" y="277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1</a:t>
              </a:r>
              <a:endParaRPr lang="en-US" altLang="en-US" sz="1800">
                <a:solidFill>
                  <a:srgbClr val="000000"/>
                </a:solidFill>
                <a:latin typeface="Arial" panose="020B0604020202020204" pitchFamily="34" charset="0"/>
              </a:endParaRPr>
            </a:p>
          </p:txBody>
        </p:sp>
        <p:sp>
          <p:nvSpPr>
            <p:cNvPr id="40987" name="Rectangle 777">
              <a:extLst>
                <a:ext uri="{FF2B5EF4-FFF2-40B4-BE49-F238E27FC236}">
                  <a16:creationId xmlns:a16="http://schemas.microsoft.com/office/drawing/2014/main" id="{DE61C56B-AFA7-7C11-201D-0E49F0FB6A67}"/>
                </a:ext>
              </a:extLst>
            </p:cNvPr>
            <p:cNvSpPr>
              <a:spLocks noChangeArrowheads="1"/>
            </p:cNvSpPr>
            <p:nvPr/>
          </p:nvSpPr>
          <p:spPr bwMode="auto">
            <a:xfrm>
              <a:off x="3001" y="2599"/>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solidFill>
                  <a:srgbClr val="000000"/>
                </a:solidFill>
                <a:latin typeface="Arial" panose="020B0604020202020204" pitchFamily="34" charset="0"/>
              </a:endParaRPr>
            </a:p>
          </p:txBody>
        </p:sp>
        <p:sp>
          <p:nvSpPr>
            <p:cNvPr id="40988" name="Rectangle 778">
              <a:extLst>
                <a:ext uri="{FF2B5EF4-FFF2-40B4-BE49-F238E27FC236}">
                  <a16:creationId xmlns:a16="http://schemas.microsoft.com/office/drawing/2014/main" id="{091B190C-2CD1-E982-095A-B6804C8F9160}"/>
                </a:ext>
              </a:extLst>
            </p:cNvPr>
            <p:cNvSpPr>
              <a:spLocks noChangeArrowheads="1"/>
            </p:cNvSpPr>
            <p:nvPr/>
          </p:nvSpPr>
          <p:spPr bwMode="auto">
            <a:xfrm>
              <a:off x="4272" y="291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solidFill>
                  <a:srgbClr val="000000"/>
                </a:solidFill>
                <a:latin typeface="Arial" panose="020B0604020202020204" pitchFamily="34" charset="0"/>
              </a:endParaRPr>
            </a:p>
          </p:txBody>
        </p:sp>
        <p:sp>
          <p:nvSpPr>
            <p:cNvPr id="40989" name="Rectangle 779">
              <a:extLst>
                <a:ext uri="{FF2B5EF4-FFF2-40B4-BE49-F238E27FC236}">
                  <a16:creationId xmlns:a16="http://schemas.microsoft.com/office/drawing/2014/main" id="{3CC81B78-C2C7-A6F3-FE6E-886F7142ADB3}"/>
                </a:ext>
              </a:extLst>
            </p:cNvPr>
            <p:cNvSpPr>
              <a:spLocks noChangeArrowheads="1"/>
            </p:cNvSpPr>
            <p:nvPr/>
          </p:nvSpPr>
          <p:spPr bwMode="auto">
            <a:xfrm>
              <a:off x="2942" y="291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solidFill>
                  <a:srgbClr val="000000"/>
                </a:solidFill>
                <a:latin typeface="Arial" panose="020B0604020202020204" pitchFamily="34" charset="0"/>
              </a:endParaRPr>
            </a:p>
          </p:txBody>
        </p:sp>
        <p:sp>
          <p:nvSpPr>
            <p:cNvPr id="40990" name="Rectangle 780">
              <a:extLst>
                <a:ext uri="{FF2B5EF4-FFF2-40B4-BE49-F238E27FC236}">
                  <a16:creationId xmlns:a16="http://schemas.microsoft.com/office/drawing/2014/main" id="{7C13BD43-3265-3789-E70A-3CBF1002B0F9}"/>
                </a:ext>
              </a:extLst>
            </p:cNvPr>
            <p:cNvSpPr>
              <a:spLocks noChangeArrowheads="1"/>
            </p:cNvSpPr>
            <p:nvPr/>
          </p:nvSpPr>
          <p:spPr bwMode="auto">
            <a:xfrm>
              <a:off x="2992" y="273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200">
                  <a:solidFill>
                    <a:srgbClr val="000000"/>
                  </a:solidFill>
                  <a:latin typeface="Times New Roman" panose="02020603050405020304" pitchFamily="18" charset="0"/>
                </a:rPr>
                <a:t>1</a:t>
              </a:r>
              <a:endParaRPr lang="en-US" altLang="en-US" sz="1800">
                <a:solidFill>
                  <a:srgbClr val="000000"/>
                </a:solidFill>
                <a:latin typeface="Arial" panose="020B0604020202020204" pitchFamily="34" charset="0"/>
              </a:endParaRPr>
            </a:p>
          </p:txBody>
        </p:sp>
        <p:sp>
          <p:nvSpPr>
            <p:cNvPr id="40991" name="Rectangle 781">
              <a:extLst>
                <a:ext uri="{FF2B5EF4-FFF2-40B4-BE49-F238E27FC236}">
                  <a16:creationId xmlns:a16="http://schemas.microsoft.com/office/drawing/2014/main" id="{C0E3FD55-5719-CA03-FCC1-C20626F0836B}"/>
                </a:ext>
              </a:extLst>
            </p:cNvPr>
            <p:cNvSpPr>
              <a:spLocks noChangeArrowheads="1"/>
            </p:cNvSpPr>
            <p:nvPr/>
          </p:nvSpPr>
          <p:spPr bwMode="auto">
            <a:xfrm>
              <a:off x="5095" y="2769"/>
              <a:ext cx="17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gz</a:t>
              </a:r>
              <a:endParaRPr lang="en-US" altLang="en-US" sz="1800">
                <a:solidFill>
                  <a:srgbClr val="000000"/>
                </a:solidFill>
                <a:latin typeface="Arial" panose="020B0604020202020204" pitchFamily="34" charset="0"/>
              </a:endParaRPr>
            </a:p>
          </p:txBody>
        </p:sp>
        <p:sp>
          <p:nvSpPr>
            <p:cNvPr id="40992" name="Rectangle 782">
              <a:extLst>
                <a:ext uri="{FF2B5EF4-FFF2-40B4-BE49-F238E27FC236}">
                  <a16:creationId xmlns:a16="http://schemas.microsoft.com/office/drawing/2014/main" id="{668992A4-A486-0B2E-77E4-23E1E2CE3488}"/>
                </a:ext>
              </a:extLst>
            </p:cNvPr>
            <p:cNvSpPr>
              <a:spLocks noChangeArrowheads="1"/>
            </p:cNvSpPr>
            <p:nvPr/>
          </p:nvSpPr>
          <p:spPr bwMode="auto">
            <a:xfrm>
              <a:off x="4677" y="264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solidFill>
                  <a:srgbClr val="000000"/>
                </a:solidFill>
                <a:latin typeface="Arial" panose="020B0604020202020204" pitchFamily="34" charset="0"/>
              </a:endParaRPr>
            </a:p>
          </p:txBody>
        </p:sp>
        <p:sp>
          <p:nvSpPr>
            <p:cNvPr id="40993" name="Rectangle 783">
              <a:extLst>
                <a:ext uri="{FF2B5EF4-FFF2-40B4-BE49-F238E27FC236}">
                  <a16:creationId xmlns:a16="http://schemas.microsoft.com/office/drawing/2014/main" id="{E4714236-B865-8CBD-655E-DF4DD58506AF}"/>
                </a:ext>
              </a:extLst>
            </p:cNvPr>
            <p:cNvSpPr>
              <a:spLocks noChangeArrowheads="1"/>
            </p:cNvSpPr>
            <p:nvPr/>
          </p:nvSpPr>
          <p:spPr bwMode="auto">
            <a:xfrm>
              <a:off x="4228" y="2648"/>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solidFill>
                  <a:srgbClr val="000000"/>
                </a:solidFill>
                <a:latin typeface="Arial" panose="020B0604020202020204" pitchFamily="34" charset="0"/>
              </a:endParaRPr>
            </a:p>
          </p:txBody>
        </p:sp>
        <p:sp>
          <p:nvSpPr>
            <p:cNvPr id="40994" name="Rectangle 784">
              <a:extLst>
                <a:ext uri="{FF2B5EF4-FFF2-40B4-BE49-F238E27FC236}">
                  <a16:creationId xmlns:a16="http://schemas.microsoft.com/office/drawing/2014/main" id="{32BAA055-463A-229B-2FAB-DA7EAB8B803F}"/>
                </a:ext>
              </a:extLst>
            </p:cNvPr>
            <p:cNvSpPr>
              <a:spLocks noChangeArrowheads="1"/>
            </p:cNvSpPr>
            <p:nvPr/>
          </p:nvSpPr>
          <p:spPr bwMode="auto">
            <a:xfrm>
              <a:off x="3744" y="2769"/>
              <a:ext cx="17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gz</a:t>
              </a:r>
              <a:endParaRPr lang="en-US" altLang="en-US" sz="1800">
                <a:solidFill>
                  <a:srgbClr val="000000"/>
                </a:solidFill>
                <a:latin typeface="Arial" panose="020B0604020202020204" pitchFamily="34" charset="0"/>
              </a:endParaRPr>
            </a:p>
          </p:txBody>
        </p:sp>
        <p:sp>
          <p:nvSpPr>
            <p:cNvPr id="40995" name="Rectangle 785">
              <a:extLst>
                <a:ext uri="{FF2B5EF4-FFF2-40B4-BE49-F238E27FC236}">
                  <a16:creationId xmlns:a16="http://schemas.microsoft.com/office/drawing/2014/main" id="{771542EE-3187-E002-99B4-FD5FB7BE0EC9}"/>
                </a:ext>
              </a:extLst>
            </p:cNvPr>
            <p:cNvSpPr>
              <a:spLocks noChangeArrowheads="1"/>
            </p:cNvSpPr>
            <p:nvPr/>
          </p:nvSpPr>
          <p:spPr bwMode="auto">
            <a:xfrm>
              <a:off x="3347" y="264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solidFill>
                  <a:srgbClr val="000000"/>
                </a:solidFill>
                <a:latin typeface="Arial" panose="020B0604020202020204" pitchFamily="34" charset="0"/>
              </a:endParaRPr>
            </a:p>
          </p:txBody>
        </p:sp>
        <p:sp>
          <p:nvSpPr>
            <p:cNvPr id="40996" name="Rectangle 786">
              <a:extLst>
                <a:ext uri="{FF2B5EF4-FFF2-40B4-BE49-F238E27FC236}">
                  <a16:creationId xmlns:a16="http://schemas.microsoft.com/office/drawing/2014/main" id="{D4B70D46-B3DB-F7CD-0BA6-EA9C8159741C}"/>
                </a:ext>
              </a:extLst>
            </p:cNvPr>
            <p:cNvSpPr>
              <a:spLocks noChangeArrowheads="1"/>
            </p:cNvSpPr>
            <p:nvPr/>
          </p:nvSpPr>
          <p:spPr bwMode="auto">
            <a:xfrm>
              <a:off x="2898" y="2611"/>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solidFill>
                  <a:srgbClr val="000000"/>
                </a:solidFill>
                <a:latin typeface="Arial" panose="020B0604020202020204" pitchFamily="34" charset="0"/>
              </a:endParaRPr>
            </a:p>
          </p:txBody>
        </p:sp>
        <p:sp>
          <p:nvSpPr>
            <p:cNvPr id="40997" name="Rectangle 787">
              <a:extLst>
                <a:ext uri="{FF2B5EF4-FFF2-40B4-BE49-F238E27FC236}">
                  <a16:creationId xmlns:a16="http://schemas.microsoft.com/office/drawing/2014/main" id="{42E116C0-3B7B-AC6B-36DB-E83B05D3C30D}"/>
                </a:ext>
              </a:extLst>
            </p:cNvPr>
            <p:cNvSpPr>
              <a:spLocks noChangeArrowheads="1"/>
            </p:cNvSpPr>
            <p:nvPr/>
          </p:nvSpPr>
          <p:spPr bwMode="auto">
            <a:xfrm>
              <a:off x="4912" y="275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solidFill>
                  <a:srgbClr val="000000"/>
                </a:solidFill>
                <a:latin typeface="Arial" panose="020B0604020202020204" pitchFamily="34" charset="0"/>
              </a:endParaRPr>
            </a:p>
          </p:txBody>
        </p:sp>
        <p:sp>
          <p:nvSpPr>
            <p:cNvPr id="40998" name="Rectangle 788">
              <a:extLst>
                <a:ext uri="{FF2B5EF4-FFF2-40B4-BE49-F238E27FC236}">
                  <a16:creationId xmlns:a16="http://schemas.microsoft.com/office/drawing/2014/main" id="{04054123-1D57-28A8-792E-D1E925EC05F9}"/>
                </a:ext>
              </a:extLst>
            </p:cNvPr>
            <p:cNvSpPr>
              <a:spLocks noChangeArrowheads="1"/>
            </p:cNvSpPr>
            <p:nvPr/>
          </p:nvSpPr>
          <p:spPr bwMode="auto">
            <a:xfrm>
              <a:off x="4470" y="275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solidFill>
                  <a:srgbClr val="000000"/>
                </a:solidFill>
                <a:latin typeface="Arial" panose="020B0604020202020204" pitchFamily="34" charset="0"/>
              </a:endParaRPr>
            </a:p>
          </p:txBody>
        </p:sp>
        <p:sp>
          <p:nvSpPr>
            <p:cNvPr id="40999" name="Rectangle 789">
              <a:extLst>
                <a:ext uri="{FF2B5EF4-FFF2-40B4-BE49-F238E27FC236}">
                  <a16:creationId xmlns:a16="http://schemas.microsoft.com/office/drawing/2014/main" id="{68976127-6027-3A85-7F74-C5675A0A9914}"/>
                </a:ext>
              </a:extLst>
            </p:cNvPr>
            <p:cNvSpPr>
              <a:spLocks noChangeArrowheads="1"/>
            </p:cNvSpPr>
            <p:nvPr/>
          </p:nvSpPr>
          <p:spPr bwMode="auto">
            <a:xfrm>
              <a:off x="4043" y="275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solidFill>
                  <a:srgbClr val="000000"/>
                </a:solidFill>
                <a:latin typeface="Arial" panose="020B0604020202020204" pitchFamily="34" charset="0"/>
              </a:endParaRPr>
            </a:p>
          </p:txBody>
        </p:sp>
        <p:sp>
          <p:nvSpPr>
            <p:cNvPr id="41000" name="Rectangle 790">
              <a:extLst>
                <a:ext uri="{FF2B5EF4-FFF2-40B4-BE49-F238E27FC236}">
                  <a16:creationId xmlns:a16="http://schemas.microsoft.com/office/drawing/2014/main" id="{44329D77-234C-BD6E-0AAF-64CFE7450AA7}"/>
                </a:ext>
              </a:extLst>
            </p:cNvPr>
            <p:cNvSpPr>
              <a:spLocks noChangeArrowheads="1"/>
            </p:cNvSpPr>
            <p:nvPr/>
          </p:nvSpPr>
          <p:spPr bwMode="auto">
            <a:xfrm>
              <a:off x="3561" y="275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solidFill>
                  <a:srgbClr val="000000"/>
                </a:solidFill>
                <a:latin typeface="Arial" panose="020B0604020202020204" pitchFamily="34" charset="0"/>
              </a:endParaRPr>
            </a:p>
          </p:txBody>
        </p:sp>
        <p:sp>
          <p:nvSpPr>
            <p:cNvPr id="41001" name="Rectangle 791">
              <a:extLst>
                <a:ext uri="{FF2B5EF4-FFF2-40B4-BE49-F238E27FC236}">
                  <a16:creationId xmlns:a16="http://schemas.microsoft.com/office/drawing/2014/main" id="{D7595FC4-16ED-F6A8-EAFD-A23097521692}"/>
                </a:ext>
              </a:extLst>
            </p:cNvPr>
            <p:cNvSpPr>
              <a:spLocks noChangeArrowheads="1"/>
            </p:cNvSpPr>
            <p:nvPr/>
          </p:nvSpPr>
          <p:spPr bwMode="auto">
            <a:xfrm>
              <a:off x="3141" y="275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solidFill>
                  <a:srgbClr val="000000"/>
                </a:solidFill>
                <a:latin typeface="Arial" panose="020B0604020202020204" pitchFamily="34" charset="0"/>
              </a:endParaRPr>
            </a:p>
          </p:txBody>
        </p:sp>
        <p:sp>
          <p:nvSpPr>
            <p:cNvPr id="41002" name="Rectangle 792">
              <a:extLst>
                <a:ext uri="{FF2B5EF4-FFF2-40B4-BE49-F238E27FC236}">
                  <a16:creationId xmlns:a16="http://schemas.microsoft.com/office/drawing/2014/main" id="{625E179E-549F-3989-6B71-7563C0B44FDF}"/>
                </a:ext>
              </a:extLst>
            </p:cNvPr>
            <p:cNvSpPr>
              <a:spLocks noChangeArrowheads="1"/>
            </p:cNvSpPr>
            <p:nvPr/>
          </p:nvSpPr>
          <p:spPr bwMode="auto">
            <a:xfrm>
              <a:off x="4690" y="289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solidFill>
                  <a:srgbClr val="000000"/>
                </a:solidFill>
                <a:latin typeface="Arial" panose="020B0604020202020204" pitchFamily="34" charset="0"/>
              </a:endParaRPr>
            </a:p>
          </p:txBody>
        </p:sp>
        <p:sp>
          <p:nvSpPr>
            <p:cNvPr id="41003" name="Rectangle 793">
              <a:extLst>
                <a:ext uri="{FF2B5EF4-FFF2-40B4-BE49-F238E27FC236}">
                  <a16:creationId xmlns:a16="http://schemas.microsoft.com/office/drawing/2014/main" id="{F54DB43E-2AC3-0B9E-2B73-AB7E0BC98BBB}"/>
                </a:ext>
              </a:extLst>
            </p:cNvPr>
            <p:cNvSpPr>
              <a:spLocks noChangeArrowheads="1"/>
            </p:cNvSpPr>
            <p:nvPr/>
          </p:nvSpPr>
          <p:spPr bwMode="auto">
            <a:xfrm>
              <a:off x="3349" y="289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solidFill>
                  <a:srgbClr val="000000"/>
                </a:solidFill>
                <a:latin typeface="Arial" panose="020B0604020202020204" pitchFamily="34" charset="0"/>
              </a:endParaRPr>
            </a:p>
          </p:txBody>
        </p:sp>
      </p:grpSp>
      <p:grpSp>
        <p:nvGrpSpPr>
          <p:cNvPr id="3" name="Group 798">
            <a:extLst>
              <a:ext uri="{FF2B5EF4-FFF2-40B4-BE49-F238E27FC236}">
                <a16:creationId xmlns:a16="http://schemas.microsoft.com/office/drawing/2014/main" id="{2761B332-35A6-F675-9CA4-06FBDB4D6DC5}"/>
              </a:ext>
            </a:extLst>
          </p:cNvPr>
          <p:cNvGrpSpPr>
            <a:grpSpLocks noChangeAspect="1"/>
          </p:cNvGrpSpPr>
          <p:nvPr/>
        </p:nvGrpSpPr>
        <p:grpSpPr bwMode="auto">
          <a:xfrm>
            <a:off x="6408738" y="5384800"/>
            <a:ext cx="536575" cy="673100"/>
            <a:chOff x="1066" y="1691"/>
            <a:chExt cx="338" cy="424"/>
          </a:xfrm>
        </p:grpSpPr>
        <p:sp>
          <p:nvSpPr>
            <p:cNvPr id="40973" name="AutoShape 799">
              <a:extLst>
                <a:ext uri="{FF2B5EF4-FFF2-40B4-BE49-F238E27FC236}">
                  <a16:creationId xmlns:a16="http://schemas.microsoft.com/office/drawing/2014/main" id="{382FFD17-C7F6-E947-1E9C-9C71C5081514}"/>
                </a:ext>
              </a:extLst>
            </p:cNvPr>
            <p:cNvSpPr>
              <a:spLocks noChangeAspect="1" noChangeArrowheads="1" noTextEdit="1"/>
            </p:cNvSpPr>
            <p:nvPr/>
          </p:nvSpPr>
          <p:spPr bwMode="auto">
            <a:xfrm>
              <a:off x="1066" y="1691"/>
              <a:ext cx="306" cy="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40974" name="Line 800">
              <a:extLst>
                <a:ext uri="{FF2B5EF4-FFF2-40B4-BE49-F238E27FC236}">
                  <a16:creationId xmlns:a16="http://schemas.microsoft.com/office/drawing/2014/main" id="{1B8CB4E4-A97F-81D8-B3EB-0507D5094EC4}"/>
                </a:ext>
              </a:extLst>
            </p:cNvPr>
            <p:cNvSpPr>
              <a:spLocks noChangeShapeType="1"/>
            </p:cNvSpPr>
            <p:nvPr/>
          </p:nvSpPr>
          <p:spPr bwMode="auto">
            <a:xfrm flipH="1">
              <a:off x="1084" y="1712"/>
              <a:ext cx="271" cy="38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0975" name="Rectangle 801">
              <a:extLst>
                <a:ext uri="{FF2B5EF4-FFF2-40B4-BE49-F238E27FC236}">
                  <a16:creationId xmlns:a16="http://schemas.microsoft.com/office/drawing/2014/main" id="{D88CD66B-2C67-BFAF-9ECC-3E928116DAAA}"/>
                </a:ext>
              </a:extLst>
            </p:cNvPr>
            <p:cNvSpPr>
              <a:spLocks noChangeArrowheads="1"/>
            </p:cNvSpPr>
            <p:nvPr/>
          </p:nvSpPr>
          <p:spPr bwMode="auto">
            <a:xfrm>
              <a:off x="1238" y="1861"/>
              <a:ext cx="16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800" b="1" i="1">
                  <a:solidFill>
                    <a:srgbClr val="000000"/>
                  </a:solidFill>
                  <a:latin typeface="Symbol" panose="05050102010706020507" pitchFamily="18" charset="2"/>
                  <a:cs typeface="Times New Roman" panose="02020603050405020304" pitchFamily="18" charset="0"/>
                </a:rPr>
                <a:t>·</a:t>
              </a:r>
              <a:r>
                <a:rPr lang="en-US" altLang="en-US" sz="800" b="1" i="1">
                  <a:solidFill>
                    <a:srgbClr val="000000"/>
                  </a:solidFill>
                  <a:latin typeface="Times New Roman" panose="02020603050405020304" pitchFamily="18" charset="0"/>
                  <a:cs typeface="Times New Roman" panose="02020603050405020304" pitchFamily="18" charset="0"/>
                </a:rPr>
                <a:t>  </a:t>
              </a:r>
              <a:r>
                <a:rPr lang="en-US" altLang="en-US" sz="2400" b="1" i="1">
                  <a:solidFill>
                    <a:srgbClr val="000000"/>
                  </a:solidFill>
                  <a:latin typeface="Symbol" panose="05050102010706020507" pitchFamily="18" charset="2"/>
                </a:rPr>
                <a:t>r</a:t>
              </a:r>
              <a:endParaRPr lang="en-US" altLang="en-US" sz="1800">
                <a:solidFill>
                  <a:srgbClr val="000000"/>
                </a:solidFill>
                <a:latin typeface="Arial" panose="020B0604020202020204" pitchFamily="34" charset="0"/>
              </a:endParaRPr>
            </a:p>
          </p:txBody>
        </p:sp>
      </p:grpSp>
      <p:sp>
        <p:nvSpPr>
          <p:cNvPr id="40972" name="Footer Placeholder 3">
            <a:extLst>
              <a:ext uri="{FF2B5EF4-FFF2-40B4-BE49-F238E27FC236}">
                <a16:creationId xmlns:a16="http://schemas.microsoft.com/office/drawing/2014/main" id="{5D22BCA0-D28A-CABC-EC67-BDD5B392D2FD}"/>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70396"/>
                                        </p:tgtEl>
                                        <p:attrNameLst>
                                          <p:attrName>style.visibility</p:attrName>
                                        </p:attrNameLst>
                                      </p:cBhvr>
                                      <p:to>
                                        <p:strVal val="visible"/>
                                      </p:to>
                                    </p:set>
                                    <p:anim calcmode="lin" valueType="num">
                                      <p:cBhvr>
                                        <p:cTn id="7" dur="500" fill="hold"/>
                                        <p:tgtEl>
                                          <p:spTgt spid="70396"/>
                                        </p:tgtEl>
                                        <p:attrNameLst>
                                          <p:attrName>ppt_w</p:attrName>
                                        </p:attrNameLst>
                                      </p:cBhvr>
                                      <p:tavLst>
                                        <p:tav tm="0">
                                          <p:val>
                                            <p:fltVal val="0"/>
                                          </p:val>
                                        </p:tav>
                                        <p:tav tm="100000">
                                          <p:val>
                                            <p:strVal val="#ppt_w"/>
                                          </p:val>
                                        </p:tav>
                                      </p:tavLst>
                                    </p:anim>
                                    <p:anim calcmode="lin" valueType="num">
                                      <p:cBhvr>
                                        <p:cTn id="8" dur="500" fill="hold"/>
                                        <p:tgtEl>
                                          <p:spTgt spid="70396"/>
                                        </p:tgtEl>
                                        <p:attrNameLst>
                                          <p:attrName>ppt_h</p:attrName>
                                        </p:attrNameLst>
                                      </p:cBhvr>
                                      <p:tavLst>
                                        <p:tav tm="0">
                                          <p:val>
                                            <p:fltVal val="0"/>
                                          </p:val>
                                        </p:tav>
                                        <p:tav tm="100000">
                                          <p:val>
                                            <p:strVal val="#ppt_h"/>
                                          </p:val>
                                        </p:tav>
                                      </p:tavLst>
                                    </p:anim>
                                    <p:anim calcmode="lin" valueType="num">
                                      <p:cBhvr>
                                        <p:cTn id="9" dur="500" fill="hold"/>
                                        <p:tgtEl>
                                          <p:spTgt spid="70396"/>
                                        </p:tgtEl>
                                        <p:attrNameLst>
                                          <p:attrName>style.rotation</p:attrName>
                                        </p:attrNameLst>
                                      </p:cBhvr>
                                      <p:tavLst>
                                        <p:tav tm="0">
                                          <p:val>
                                            <p:fltVal val="360"/>
                                          </p:val>
                                        </p:tav>
                                        <p:tav tm="100000">
                                          <p:val>
                                            <p:fltVal val="0"/>
                                          </p:val>
                                        </p:tav>
                                      </p:tavLst>
                                    </p:anim>
                                    <p:animEffect transition="in" filter="fade">
                                      <p:cBhvr>
                                        <p:cTn id="10" dur="500"/>
                                        <p:tgtEl>
                                          <p:spTgt spid="70396"/>
                                        </p:tgtEl>
                                      </p:cBhvr>
                                    </p:animEffect>
                                  </p:childTnLst>
                                </p:cTn>
                              </p:par>
                            </p:childTnLst>
                          </p:cTn>
                        </p:par>
                        <p:par>
                          <p:cTn id="11" fill="hold" nodeType="afterGroup">
                            <p:stCondLst>
                              <p:cond delay="500"/>
                            </p:stCondLst>
                            <p:childTnLst>
                              <p:par>
                                <p:cTn id="12" presetID="55" presetClass="entr" presetSubtype="0" fill="hold" nodeType="afterEffect">
                                  <p:stCondLst>
                                    <p:cond delay="0"/>
                                  </p:stCondLst>
                                  <p:childTnLst>
                                    <p:set>
                                      <p:cBhvr>
                                        <p:cTn id="13" dur="1" fill="hold">
                                          <p:stCondLst>
                                            <p:cond delay="0"/>
                                          </p:stCondLst>
                                        </p:cTn>
                                        <p:tgtEl>
                                          <p:spTgt spid="70395"/>
                                        </p:tgtEl>
                                        <p:attrNameLst>
                                          <p:attrName>style.visibility</p:attrName>
                                        </p:attrNameLst>
                                      </p:cBhvr>
                                      <p:to>
                                        <p:strVal val="visible"/>
                                      </p:to>
                                    </p:set>
                                    <p:anim calcmode="lin" valueType="num">
                                      <p:cBhvr>
                                        <p:cTn id="14" dur="1000" fill="hold"/>
                                        <p:tgtEl>
                                          <p:spTgt spid="70395"/>
                                        </p:tgtEl>
                                        <p:attrNameLst>
                                          <p:attrName>ppt_w</p:attrName>
                                        </p:attrNameLst>
                                      </p:cBhvr>
                                      <p:tavLst>
                                        <p:tav tm="0">
                                          <p:val>
                                            <p:strVal val="#ppt_w*0.70"/>
                                          </p:val>
                                        </p:tav>
                                        <p:tav tm="100000">
                                          <p:val>
                                            <p:strVal val="#ppt_w"/>
                                          </p:val>
                                        </p:tav>
                                      </p:tavLst>
                                    </p:anim>
                                    <p:anim calcmode="lin" valueType="num">
                                      <p:cBhvr>
                                        <p:cTn id="15" dur="1000" fill="hold"/>
                                        <p:tgtEl>
                                          <p:spTgt spid="70395"/>
                                        </p:tgtEl>
                                        <p:attrNameLst>
                                          <p:attrName>ppt_h</p:attrName>
                                        </p:attrNameLst>
                                      </p:cBhvr>
                                      <p:tavLst>
                                        <p:tav tm="0">
                                          <p:val>
                                            <p:strVal val="#ppt_h"/>
                                          </p:val>
                                        </p:tav>
                                        <p:tav tm="100000">
                                          <p:val>
                                            <p:strVal val="#ppt_h"/>
                                          </p:val>
                                        </p:tav>
                                      </p:tavLst>
                                    </p:anim>
                                    <p:animEffect transition="in" filter="fade">
                                      <p:cBhvr>
                                        <p:cTn id="16" dur="1000"/>
                                        <p:tgtEl>
                                          <p:spTgt spid="7039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nodeType="clickEffect">
                                  <p:stCondLst>
                                    <p:cond delay="0"/>
                                  </p:stCondLst>
                                  <p:childTnLst>
                                    <p:set>
                                      <p:cBhvr>
                                        <p:cTn id="20" dur="1" fill="hold">
                                          <p:stCondLst>
                                            <p:cond delay="0"/>
                                          </p:stCondLst>
                                        </p:cTn>
                                        <p:tgtEl>
                                          <p:spTgt spid="70394"/>
                                        </p:tgtEl>
                                        <p:attrNameLst>
                                          <p:attrName>style.visibility</p:attrName>
                                        </p:attrNameLst>
                                      </p:cBhvr>
                                      <p:to>
                                        <p:strVal val="visible"/>
                                      </p:to>
                                    </p:set>
                                    <p:animEffect transition="in" filter="dissolve">
                                      <p:cBhvr>
                                        <p:cTn id="21" dur="500"/>
                                        <p:tgtEl>
                                          <p:spTgt spid="70394"/>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37" presetClass="entr" presetSubtype="0" fill="hold" nodeType="click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1000"/>
                                        <p:tgtEl>
                                          <p:spTgt spid="2"/>
                                        </p:tgtEl>
                                      </p:cBhvr>
                                    </p:animEffect>
                                    <p:anim calcmode="lin" valueType="num">
                                      <p:cBhvr>
                                        <p:cTn id="27" dur="1000" fill="hold"/>
                                        <p:tgtEl>
                                          <p:spTgt spid="2"/>
                                        </p:tgtEl>
                                        <p:attrNameLst>
                                          <p:attrName>ppt_x</p:attrName>
                                        </p:attrNameLst>
                                      </p:cBhvr>
                                      <p:tavLst>
                                        <p:tav tm="0">
                                          <p:val>
                                            <p:strVal val="#ppt_x"/>
                                          </p:val>
                                        </p:tav>
                                        <p:tav tm="100000">
                                          <p:val>
                                            <p:strVal val="#ppt_x"/>
                                          </p:val>
                                        </p:tav>
                                      </p:tavLst>
                                    </p:anim>
                                    <p:anim calcmode="lin" valueType="num">
                                      <p:cBhvr>
                                        <p:cTn id="28" dur="900" decel="100000" fill="hold"/>
                                        <p:tgtEl>
                                          <p:spTgt spid="2"/>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4" fill="hold" nodeType="click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wipe(down)">
                                      <p:cBhvr>
                                        <p:cTn id="3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39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Number Placeholder 5">
            <a:extLst>
              <a:ext uri="{FF2B5EF4-FFF2-40B4-BE49-F238E27FC236}">
                <a16:creationId xmlns:a16="http://schemas.microsoft.com/office/drawing/2014/main" id="{02D26AC8-4066-7451-DA0B-F56B575E7FB8}"/>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2476C764-0138-49C0-83A9-8376C57F5008}" type="slidenum">
              <a:rPr lang="en-US" altLang="en-US" sz="1400" smtClean="0">
                <a:solidFill>
                  <a:srgbClr val="000000"/>
                </a:solidFill>
                <a:latin typeface="Arial" panose="020B0604020202020204" pitchFamily="34" charset="0"/>
              </a:rPr>
              <a:pPr>
                <a:spcBef>
                  <a:spcPct val="0"/>
                </a:spcBef>
                <a:buClrTx/>
                <a:buSzTx/>
                <a:buFontTx/>
                <a:buNone/>
              </a:pPr>
              <a:t>14</a:t>
            </a:fld>
            <a:endParaRPr lang="en-US" altLang="en-US" sz="1400">
              <a:solidFill>
                <a:srgbClr val="000000"/>
              </a:solidFill>
              <a:latin typeface="Arial" panose="020B0604020202020204" pitchFamily="34" charset="0"/>
            </a:endParaRPr>
          </a:p>
        </p:txBody>
      </p:sp>
      <p:sp>
        <p:nvSpPr>
          <p:cNvPr id="41987" name="Line 2">
            <a:extLst>
              <a:ext uri="{FF2B5EF4-FFF2-40B4-BE49-F238E27FC236}">
                <a16:creationId xmlns:a16="http://schemas.microsoft.com/office/drawing/2014/main" id="{383EAB25-EC33-2726-DFE7-05EDFB29F2A8}"/>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41988" name="Text Box 4">
            <a:extLst>
              <a:ext uri="{FF2B5EF4-FFF2-40B4-BE49-F238E27FC236}">
                <a16:creationId xmlns:a16="http://schemas.microsoft.com/office/drawing/2014/main" id="{E928B918-9E3B-C6DD-2B5A-AB58E04BC569}"/>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41989" name="Line 5">
            <a:extLst>
              <a:ext uri="{FF2B5EF4-FFF2-40B4-BE49-F238E27FC236}">
                <a16:creationId xmlns:a16="http://schemas.microsoft.com/office/drawing/2014/main" id="{FB039EAB-2BA1-FBEF-A12C-39E653FB04A6}"/>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pic>
        <p:nvPicPr>
          <p:cNvPr id="264199" name="Picture 7">
            <a:extLst>
              <a:ext uri="{FF2B5EF4-FFF2-40B4-BE49-F238E27FC236}">
                <a16:creationId xmlns:a16="http://schemas.microsoft.com/office/drawing/2014/main" id="{4F1F4E17-BDFA-E898-B2F9-783A940CAAD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06675" y="2492375"/>
            <a:ext cx="3929063"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4200" name="Text Box 8">
            <a:extLst>
              <a:ext uri="{FF2B5EF4-FFF2-40B4-BE49-F238E27FC236}">
                <a16:creationId xmlns:a16="http://schemas.microsoft.com/office/drawing/2014/main" id="{4CFD4EAC-9B42-2C0B-39C1-25BBF5456CFD}"/>
              </a:ext>
            </a:extLst>
          </p:cNvPr>
          <p:cNvSpPr txBox="1">
            <a:spLocks noChangeArrowheads="1"/>
          </p:cNvSpPr>
          <p:nvPr/>
        </p:nvSpPr>
        <p:spPr bwMode="auto">
          <a:xfrm>
            <a:off x="523875" y="1665288"/>
            <a:ext cx="844073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solidFill>
                  <a:srgbClr val="000000"/>
                </a:solidFill>
                <a:latin typeface="Arial" panose="020B0604020202020204" pitchFamily="34" charset="0"/>
              </a:rPr>
              <a:t>Bernulijeva jednačina za dva preseka 1-1 i 2-2</a:t>
            </a:r>
            <a:r>
              <a:rPr lang="en-US" altLang="en-US" sz="1800" b="1">
                <a:solidFill>
                  <a:srgbClr val="000000"/>
                </a:solidFill>
                <a:latin typeface="Arial" panose="020B0604020202020204" pitchFamily="34" charset="0"/>
              </a:rPr>
              <a:t> </a:t>
            </a:r>
            <a:r>
              <a:rPr lang="sr-Latn-CS" altLang="en-US" sz="1800" b="1">
                <a:solidFill>
                  <a:srgbClr val="000000"/>
                </a:solidFill>
                <a:latin typeface="Arial" panose="020B0604020202020204" pitchFamily="34" charset="0"/>
              </a:rPr>
              <a:t>(važi za stacionarno strujanje nestišljivog fluida:</a:t>
            </a:r>
            <a:endParaRPr lang="en-US" altLang="en-US" sz="1800" b="1">
              <a:solidFill>
                <a:srgbClr val="000000"/>
              </a:solidFill>
              <a:latin typeface="Arial" panose="020B0604020202020204" pitchFamily="34" charset="0"/>
            </a:endParaRPr>
          </a:p>
        </p:txBody>
      </p:sp>
      <p:pic>
        <p:nvPicPr>
          <p:cNvPr id="264201" name="Picture 9" descr="BD10263_">
            <a:extLst>
              <a:ext uri="{FF2B5EF4-FFF2-40B4-BE49-F238E27FC236}">
                <a16:creationId xmlns:a16="http://schemas.microsoft.com/office/drawing/2014/main" id="{B61D55BA-BA7A-213A-2984-D0951714820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3050" y="1754188"/>
            <a:ext cx="179388"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75">
            <a:extLst>
              <a:ext uri="{FF2B5EF4-FFF2-40B4-BE49-F238E27FC236}">
                <a16:creationId xmlns:a16="http://schemas.microsoft.com/office/drawing/2014/main" id="{16E8039C-970C-9F01-7077-8DACCCD050B6}"/>
              </a:ext>
            </a:extLst>
          </p:cNvPr>
          <p:cNvGrpSpPr>
            <a:grpSpLocks noChangeAspect="1"/>
          </p:cNvGrpSpPr>
          <p:nvPr/>
        </p:nvGrpSpPr>
        <p:grpSpPr bwMode="auto">
          <a:xfrm>
            <a:off x="1547813" y="5157788"/>
            <a:ext cx="6048375" cy="787400"/>
            <a:chOff x="975" y="3249"/>
            <a:chExt cx="3810" cy="496"/>
          </a:xfrm>
        </p:grpSpPr>
        <p:sp>
          <p:nvSpPr>
            <p:cNvPr id="41996" name="AutoShape 74">
              <a:extLst>
                <a:ext uri="{FF2B5EF4-FFF2-40B4-BE49-F238E27FC236}">
                  <a16:creationId xmlns:a16="http://schemas.microsoft.com/office/drawing/2014/main" id="{C36C877E-FA2D-B549-231D-5389A3589E26}"/>
                </a:ext>
              </a:extLst>
            </p:cNvPr>
            <p:cNvSpPr>
              <a:spLocks noChangeAspect="1" noChangeArrowheads="1" noTextEdit="1"/>
            </p:cNvSpPr>
            <p:nvPr/>
          </p:nvSpPr>
          <p:spPr bwMode="auto">
            <a:xfrm>
              <a:off x="975" y="3249"/>
              <a:ext cx="3810"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41997" name="Line 76">
              <a:extLst>
                <a:ext uri="{FF2B5EF4-FFF2-40B4-BE49-F238E27FC236}">
                  <a16:creationId xmlns:a16="http://schemas.microsoft.com/office/drawing/2014/main" id="{271FC49F-63D6-2FF9-FAAC-0A6FECB5626F}"/>
                </a:ext>
              </a:extLst>
            </p:cNvPr>
            <p:cNvSpPr>
              <a:spLocks noChangeShapeType="1"/>
            </p:cNvSpPr>
            <p:nvPr/>
          </p:nvSpPr>
          <p:spPr bwMode="auto">
            <a:xfrm>
              <a:off x="1159" y="3534"/>
              <a:ext cx="22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1998" name="Line 77">
              <a:extLst>
                <a:ext uri="{FF2B5EF4-FFF2-40B4-BE49-F238E27FC236}">
                  <a16:creationId xmlns:a16="http://schemas.microsoft.com/office/drawing/2014/main" id="{8EC118F1-984F-F1CB-1506-99A750B4DDA8}"/>
                </a:ext>
              </a:extLst>
            </p:cNvPr>
            <p:cNvSpPr>
              <a:spLocks noChangeShapeType="1"/>
            </p:cNvSpPr>
            <p:nvPr/>
          </p:nvSpPr>
          <p:spPr bwMode="auto">
            <a:xfrm>
              <a:off x="2805" y="3534"/>
              <a:ext cx="227"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1999" name="Rectangle 78">
              <a:extLst>
                <a:ext uri="{FF2B5EF4-FFF2-40B4-BE49-F238E27FC236}">
                  <a16:creationId xmlns:a16="http://schemas.microsoft.com/office/drawing/2014/main" id="{8813D55E-BABE-5E1A-9A65-308ECBE52F22}"/>
                </a:ext>
              </a:extLst>
            </p:cNvPr>
            <p:cNvSpPr>
              <a:spLocks noChangeArrowheads="1"/>
            </p:cNvSpPr>
            <p:nvPr/>
          </p:nvSpPr>
          <p:spPr bwMode="auto">
            <a:xfrm>
              <a:off x="4740" y="3411"/>
              <a:ext cx="127"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600">
                <a:solidFill>
                  <a:srgbClr val="000000"/>
                </a:solidFill>
                <a:latin typeface="Arial" panose="020B0604020202020204" pitchFamily="34" charset="0"/>
              </a:endParaRPr>
            </a:p>
          </p:txBody>
        </p:sp>
        <p:sp>
          <p:nvSpPr>
            <p:cNvPr id="42000" name="Rectangle 79">
              <a:extLst>
                <a:ext uri="{FF2B5EF4-FFF2-40B4-BE49-F238E27FC236}">
                  <a16:creationId xmlns:a16="http://schemas.microsoft.com/office/drawing/2014/main" id="{6D899747-AA23-FA6A-02B8-FFA901117DA8}"/>
                </a:ext>
              </a:extLst>
            </p:cNvPr>
            <p:cNvSpPr>
              <a:spLocks noChangeArrowheads="1"/>
            </p:cNvSpPr>
            <p:nvPr/>
          </p:nvSpPr>
          <p:spPr bwMode="auto">
            <a:xfrm>
              <a:off x="4299" y="3411"/>
              <a:ext cx="495"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const</a:t>
              </a:r>
              <a:endParaRPr lang="en-US" altLang="en-US" sz="1600">
                <a:solidFill>
                  <a:srgbClr val="000000"/>
                </a:solidFill>
                <a:latin typeface="Arial" panose="020B0604020202020204" pitchFamily="34" charset="0"/>
              </a:endParaRPr>
            </a:p>
          </p:txBody>
        </p:sp>
        <p:sp>
          <p:nvSpPr>
            <p:cNvPr id="42001" name="Rectangle 80">
              <a:extLst>
                <a:ext uri="{FF2B5EF4-FFF2-40B4-BE49-F238E27FC236}">
                  <a16:creationId xmlns:a16="http://schemas.microsoft.com/office/drawing/2014/main" id="{47944F6B-723A-0A5A-DC72-E638EAEC7805}"/>
                </a:ext>
              </a:extLst>
            </p:cNvPr>
            <p:cNvSpPr>
              <a:spLocks noChangeArrowheads="1"/>
            </p:cNvSpPr>
            <p:nvPr/>
          </p:nvSpPr>
          <p:spPr bwMode="auto">
            <a:xfrm>
              <a:off x="3801" y="3411"/>
              <a:ext cx="249"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gz</a:t>
              </a:r>
              <a:endParaRPr lang="en-US" altLang="en-US" sz="1600">
                <a:solidFill>
                  <a:srgbClr val="000000"/>
                </a:solidFill>
                <a:latin typeface="Arial" panose="020B0604020202020204" pitchFamily="34" charset="0"/>
              </a:endParaRPr>
            </a:p>
          </p:txBody>
        </p:sp>
        <p:sp>
          <p:nvSpPr>
            <p:cNvPr id="42002" name="Rectangle 81">
              <a:extLst>
                <a:ext uri="{FF2B5EF4-FFF2-40B4-BE49-F238E27FC236}">
                  <a16:creationId xmlns:a16="http://schemas.microsoft.com/office/drawing/2014/main" id="{387D153C-8F57-6413-C4FE-D3186D5C6188}"/>
                </a:ext>
              </a:extLst>
            </p:cNvPr>
            <p:cNvSpPr>
              <a:spLocks noChangeArrowheads="1"/>
            </p:cNvSpPr>
            <p:nvPr/>
          </p:nvSpPr>
          <p:spPr bwMode="auto">
            <a:xfrm>
              <a:off x="3292" y="3411"/>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42003" name="Rectangle 82">
              <a:extLst>
                <a:ext uri="{FF2B5EF4-FFF2-40B4-BE49-F238E27FC236}">
                  <a16:creationId xmlns:a16="http://schemas.microsoft.com/office/drawing/2014/main" id="{6E76CEFE-3087-69EE-75F2-699B3C686599}"/>
                </a:ext>
              </a:extLst>
            </p:cNvPr>
            <p:cNvSpPr>
              <a:spLocks noChangeArrowheads="1"/>
            </p:cNvSpPr>
            <p:nvPr/>
          </p:nvSpPr>
          <p:spPr bwMode="auto">
            <a:xfrm>
              <a:off x="2789" y="3290"/>
              <a:ext cx="206"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42004" name="Rectangle 83">
              <a:extLst>
                <a:ext uri="{FF2B5EF4-FFF2-40B4-BE49-F238E27FC236}">
                  <a16:creationId xmlns:a16="http://schemas.microsoft.com/office/drawing/2014/main" id="{41465D94-E729-2353-C447-C885389497F2}"/>
                </a:ext>
              </a:extLst>
            </p:cNvPr>
            <p:cNvSpPr>
              <a:spLocks noChangeArrowheads="1"/>
            </p:cNvSpPr>
            <p:nvPr/>
          </p:nvSpPr>
          <p:spPr bwMode="auto">
            <a:xfrm>
              <a:off x="2145" y="3411"/>
              <a:ext cx="249"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gz</a:t>
              </a:r>
              <a:endParaRPr lang="en-US" altLang="en-US" sz="1600">
                <a:solidFill>
                  <a:srgbClr val="000000"/>
                </a:solidFill>
                <a:latin typeface="Arial" panose="020B0604020202020204" pitchFamily="34" charset="0"/>
              </a:endParaRPr>
            </a:p>
          </p:txBody>
        </p:sp>
        <p:sp>
          <p:nvSpPr>
            <p:cNvPr id="42005" name="Rectangle 84">
              <a:extLst>
                <a:ext uri="{FF2B5EF4-FFF2-40B4-BE49-F238E27FC236}">
                  <a16:creationId xmlns:a16="http://schemas.microsoft.com/office/drawing/2014/main" id="{54D75D9D-2EB2-0AAB-6677-3EA59CAA3B7E}"/>
                </a:ext>
              </a:extLst>
            </p:cNvPr>
            <p:cNvSpPr>
              <a:spLocks noChangeArrowheads="1"/>
            </p:cNvSpPr>
            <p:nvPr/>
          </p:nvSpPr>
          <p:spPr bwMode="auto">
            <a:xfrm>
              <a:off x="1646" y="3411"/>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42006" name="Rectangle 85">
              <a:extLst>
                <a:ext uri="{FF2B5EF4-FFF2-40B4-BE49-F238E27FC236}">
                  <a16:creationId xmlns:a16="http://schemas.microsoft.com/office/drawing/2014/main" id="{20E058AA-57F2-7831-19D3-A1A78664D170}"/>
                </a:ext>
              </a:extLst>
            </p:cNvPr>
            <p:cNvSpPr>
              <a:spLocks noChangeArrowheads="1"/>
            </p:cNvSpPr>
            <p:nvPr/>
          </p:nvSpPr>
          <p:spPr bwMode="auto">
            <a:xfrm>
              <a:off x="1143" y="3266"/>
              <a:ext cx="206"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42007" name="Rectangle 86">
              <a:extLst>
                <a:ext uri="{FF2B5EF4-FFF2-40B4-BE49-F238E27FC236}">
                  <a16:creationId xmlns:a16="http://schemas.microsoft.com/office/drawing/2014/main" id="{1CD35043-B594-FAED-5121-B37A21DE2B27}"/>
                </a:ext>
              </a:extLst>
            </p:cNvPr>
            <p:cNvSpPr>
              <a:spLocks noChangeArrowheads="1"/>
            </p:cNvSpPr>
            <p:nvPr/>
          </p:nvSpPr>
          <p:spPr bwMode="auto">
            <a:xfrm>
              <a:off x="4123" y="3392"/>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42008" name="Rectangle 87">
              <a:extLst>
                <a:ext uri="{FF2B5EF4-FFF2-40B4-BE49-F238E27FC236}">
                  <a16:creationId xmlns:a16="http://schemas.microsoft.com/office/drawing/2014/main" id="{4CF353B5-B97E-0011-E83C-4CC37176424A}"/>
                </a:ext>
              </a:extLst>
            </p:cNvPr>
            <p:cNvSpPr>
              <a:spLocks noChangeArrowheads="1"/>
            </p:cNvSpPr>
            <p:nvPr/>
          </p:nvSpPr>
          <p:spPr bwMode="auto">
            <a:xfrm>
              <a:off x="3520" y="3392"/>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42009" name="Rectangle 88">
              <a:extLst>
                <a:ext uri="{FF2B5EF4-FFF2-40B4-BE49-F238E27FC236}">
                  <a16:creationId xmlns:a16="http://schemas.microsoft.com/office/drawing/2014/main" id="{94143F77-BB23-8971-9E2C-4D51514EA07D}"/>
                </a:ext>
              </a:extLst>
            </p:cNvPr>
            <p:cNvSpPr>
              <a:spLocks noChangeArrowheads="1"/>
            </p:cNvSpPr>
            <p:nvPr/>
          </p:nvSpPr>
          <p:spPr bwMode="auto">
            <a:xfrm>
              <a:off x="3095" y="3392"/>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42010" name="Rectangle 89">
              <a:extLst>
                <a:ext uri="{FF2B5EF4-FFF2-40B4-BE49-F238E27FC236}">
                  <a16:creationId xmlns:a16="http://schemas.microsoft.com/office/drawing/2014/main" id="{B4D7ABD3-1B2F-0321-572B-A634644BC404}"/>
                </a:ext>
              </a:extLst>
            </p:cNvPr>
            <p:cNvSpPr>
              <a:spLocks noChangeArrowheads="1"/>
            </p:cNvSpPr>
            <p:nvPr/>
          </p:nvSpPr>
          <p:spPr bwMode="auto">
            <a:xfrm>
              <a:off x="2454" y="3392"/>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42011" name="Rectangle 90">
              <a:extLst>
                <a:ext uri="{FF2B5EF4-FFF2-40B4-BE49-F238E27FC236}">
                  <a16:creationId xmlns:a16="http://schemas.microsoft.com/office/drawing/2014/main" id="{6E88D192-F118-28B3-19B3-7B6FE7F96010}"/>
                </a:ext>
              </a:extLst>
            </p:cNvPr>
            <p:cNvSpPr>
              <a:spLocks noChangeArrowheads="1"/>
            </p:cNvSpPr>
            <p:nvPr/>
          </p:nvSpPr>
          <p:spPr bwMode="auto">
            <a:xfrm>
              <a:off x="1863" y="3392"/>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42012" name="Rectangle 91">
              <a:extLst>
                <a:ext uri="{FF2B5EF4-FFF2-40B4-BE49-F238E27FC236}">
                  <a16:creationId xmlns:a16="http://schemas.microsoft.com/office/drawing/2014/main" id="{040D1EC1-823B-AFAB-314A-FAC06A317BA7}"/>
                </a:ext>
              </a:extLst>
            </p:cNvPr>
            <p:cNvSpPr>
              <a:spLocks noChangeArrowheads="1"/>
            </p:cNvSpPr>
            <p:nvPr/>
          </p:nvSpPr>
          <p:spPr bwMode="auto">
            <a:xfrm>
              <a:off x="1449" y="3392"/>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42013" name="Rectangle 92">
              <a:extLst>
                <a:ext uri="{FF2B5EF4-FFF2-40B4-BE49-F238E27FC236}">
                  <a16:creationId xmlns:a16="http://schemas.microsoft.com/office/drawing/2014/main" id="{A2E1FF63-0519-3874-7F07-C2C5D2D7092B}"/>
                </a:ext>
              </a:extLst>
            </p:cNvPr>
            <p:cNvSpPr>
              <a:spLocks noChangeArrowheads="1"/>
            </p:cNvSpPr>
            <p:nvPr/>
          </p:nvSpPr>
          <p:spPr bwMode="auto">
            <a:xfrm>
              <a:off x="3979" y="3530"/>
              <a:ext cx="105"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42014" name="Rectangle 93">
              <a:extLst>
                <a:ext uri="{FF2B5EF4-FFF2-40B4-BE49-F238E27FC236}">
                  <a16:creationId xmlns:a16="http://schemas.microsoft.com/office/drawing/2014/main" id="{0639007B-121B-5CCF-52F2-03638F445DC2}"/>
                </a:ext>
              </a:extLst>
            </p:cNvPr>
            <p:cNvSpPr>
              <a:spLocks noChangeArrowheads="1"/>
            </p:cNvSpPr>
            <p:nvPr/>
          </p:nvSpPr>
          <p:spPr bwMode="auto">
            <a:xfrm>
              <a:off x="3388" y="3530"/>
              <a:ext cx="105"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42015" name="Rectangle 94">
              <a:extLst>
                <a:ext uri="{FF2B5EF4-FFF2-40B4-BE49-F238E27FC236}">
                  <a16:creationId xmlns:a16="http://schemas.microsoft.com/office/drawing/2014/main" id="{4852FAC9-33E5-7D60-EA0A-A3A8DBDB481E}"/>
                </a:ext>
              </a:extLst>
            </p:cNvPr>
            <p:cNvSpPr>
              <a:spLocks noChangeArrowheads="1"/>
            </p:cNvSpPr>
            <p:nvPr/>
          </p:nvSpPr>
          <p:spPr bwMode="auto">
            <a:xfrm>
              <a:off x="2956" y="3275"/>
              <a:ext cx="105"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42016" name="Rectangle 95">
              <a:extLst>
                <a:ext uri="{FF2B5EF4-FFF2-40B4-BE49-F238E27FC236}">
                  <a16:creationId xmlns:a16="http://schemas.microsoft.com/office/drawing/2014/main" id="{9348ECBC-3BFB-BEA1-45F5-18D8A9963B43}"/>
                </a:ext>
              </a:extLst>
            </p:cNvPr>
            <p:cNvSpPr>
              <a:spLocks noChangeArrowheads="1"/>
            </p:cNvSpPr>
            <p:nvPr/>
          </p:nvSpPr>
          <p:spPr bwMode="auto">
            <a:xfrm>
              <a:off x="2916" y="3409"/>
              <a:ext cx="105"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42017" name="Rectangle 96">
              <a:extLst>
                <a:ext uri="{FF2B5EF4-FFF2-40B4-BE49-F238E27FC236}">
                  <a16:creationId xmlns:a16="http://schemas.microsoft.com/office/drawing/2014/main" id="{4CDECDC0-26C5-28C5-5CDD-EDDAC4717673}"/>
                </a:ext>
              </a:extLst>
            </p:cNvPr>
            <p:cNvSpPr>
              <a:spLocks noChangeArrowheads="1"/>
            </p:cNvSpPr>
            <p:nvPr/>
          </p:nvSpPr>
          <p:spPr bwMode="auto">
            <a:xfrm>
              <a:off x="2314" y="3530"/>
              <a:ext cx="105"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42018" name="Rectangle 97">
              <a:extLst>
                <a:ext uri="{FF2B5EF4-FFF2-40B4-BE49-F238E27FC236}">
                  <a16:creationId xmlns:a16="http://schemas.microsoft.com/office/drawing/2014/main" id="{00E9FFDF-06F7-A14F-86FD-9B0CE9C861D6}"/>
                </a:ext>
              </a:extLst>
            </p:cNvPr>
            <p:cNvSpPr>
              <a:spLocks noChangeArrowheads="1"/>
            </p:cNvSpPr>
            <p:nvPr/>
          </p:nvSpPr>
          <p:spPr bwMode="auto">
            <a:xfrm>
              <a:off x="1735" y="3530"/>
              <a:ext cx="105"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42019" name="Rectangle 98">
              <a:extLst>
                <a:ext uri="{FF2B5EF4-FFF2-40B4-BE49-F238E27FC236}">
                  <a16:creationId xmlns:a16="http://schemas.microsoft.com/office/drawing/2014/main" id="{549FCE2A-F002-D797-D6AC-11E37F0BB38A}"/>
                </a:ext>
              </a:extLst>
            </p:cNvPr>
            <p:cNvSpPr>
              <a:spLocks noChangeArrowheads="1"/>
            </p:cNvSpPr>
            <p:nvPr/>
          </p:nvSpPr>
          <p:spPr bwMode="auto">
            <a:xfrm>
              <a:off x="1309" y="3251"/>
              <a:ext cx="105"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42020" name="Rectangle 99">
              <a:extLst>
                <a:ext uri="{FF2B5EF4-FFF2-40B4-BE49-F238E27FC236}">
                  <a16:creationId xmlns:a16="http://schemas.microsoft.com/office/drawing/2014/main" id="{B50AC2C3-EDE9-BEAB-9B51-F03321B18C0D}"/>
                </a:ext>
              </a:extLst>
            </p:cNvPr>
            <p:cNvSpPr>
              <a:spLocks noChangeArrowheads="1"/>
            </p:cNvSpPr>
            <p:nvPr/>
          </p:nvSpPr>
          <p:spPr bwMode="auto">
            <a:xfrm>
              <a:off x="2873" y="3553"/>
              <a:ext cx="177"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42021" name="Rectangle 100">
              <a:extLst>
                <a:ext uri="{FF2B5EF4-FFF2-40B4-BE49-F238E27FC236}">
                  <a16:creationId xmlns:a16="http://schemas.microsoft.com/office/drawing/2014/main" id="{37DBEA16-1A0A-5068-6C9C-C9E9FB37EBF8}"/>
                </a:ext>
              </a:extLst>
            </p:cNvPr>
            <p:cNvSpPr>
              <a:spLocks noChangeArrowheads="1"/>
            </p:cNvSpPr>
            <p:nvPr/>
          </p:nvSpPr>
          <p:spPr bwMode="auto">
            <a:xfrm>
              <a:off x="1227" y="3553"/>
              <a:ext cx="177"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42022" name="Rectangle 101">
              <a:extLst>
                <a:ext uri="{FF2B5EF4-FFF2-40B4-BE49-F238E27FC236}">
                  <a16:creationId xmlns:a16="http://schemas.microsoft.com/office/drawing/2014/main" id="{FA412D35-24A7-9F33-1AE5-62BBCB6DDD35}"/>
                </a:ext>
              </a:extLst>
            </p:cNvPr>
            <p:cNvSpPr>
              <a:spLocks noChangeArrowheads="1"/>
            </p:cNvSpPr>
            <p:nvPr/>
          </p:nvSpPr>
          <p:spPr bwMode="auto">
            <a:xfrm>
              <a:off x="1277" y="3391"/>
              <a:ext cx="74" cy="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000" b="1">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42023" name="Rectangle 102">
              <a:extLst>
                <a:ext uri="{FF2B5EF4-FFF2-40B4-BE49-F238E27FC236}">
                  <a16:creationId xmlns:a16="http://schemas.microsoft.com/office/drawing/2014/main" id="{EF38249C-3ACD-EF0E-0E35-5C6A4E2C4288}"/>
                </a:ext>
              </a:extLst>
            </p:cNvPr>
            <p:cNvSpPr>
              <a:spLocks noChangeArrowheads="1"/>
            </p:cNvSpPr>
            <p:nvPr/>
          </p:nvSpPr>
          <p:spPr bwMode="auto">
            <a:xfrm>
              <a:off x="3697" y="3392"/>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42024" name="Rectangle 103">
              <a:extLst>
                <a:ext uri="{FF2B5EF4-FFF2-40B4-BE49-F238E27FC236}">
                  <a16:creationId xmlns:a16="http://schemas.microsoft.com/office/drawing/2014/main" id="{F6F96592-4BE2-9D03-06AA-128C5A2DF5BB}"/>
                </a:ext>
              </a:extLst>
            </p:cNvPr>
            <p:cNvSpPr>
              <a:spLocks noChangeArrowheads="1"/>
            </p:cNvSpPr>
            <p:nvPr/>
          </p:nvSpPr>
          <p:spPr bwMode="auto">
            <a:xfrm>
              <a:off x="2640" y="3392"/>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42025" name="Rectangle 104">
              <a:extLst>
                <a:ext uri="{FF2B5EF4-FFF2-40B4-BE49-F238E27FC236}">
                  <a16:creationId xmlns:a16="http://schemas.microsoft.com/office/drawing/2014/main" id="{BF9FDE27-72C8-F09F-0767-02AF51C4FE1A}"/>
                </a:ext>
              </a:extLst>
            </p:cNvPr>
            <p:cNvSpPr>
              <a:spLocks noChangeArrowheads="1"/>
            </p:cNvSpPr>
            <p:nvPr/>
          </p:nvSpPr>
          <p:spPr bwMode="auto">
            <a:xfrm>
              <a:off x="2040" y="3392"/>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42026" name="Rectangle 105">
              <a:extLst>
                <a:ext uri="{FF2B5EF4-FFF2-40B4-BE49-F238E27FC236}">
                  <a16:creationId xmlns:a16="http://schemas.microsoft.com/office/drawing/2014/main" id="{524B72FD-450E-E82F-3C85-5C77E2DBCAFD}"/>
                </a:ext>
              </a:extLst>
            </p:cNvPr>
            <p:cNvSpPr>
              <a:spLocks noChangeArrowheads="1"/>
            </p:cNvSpPr>
            <p:nvPr/>
          </p:nvSpPr>
          <p:spPr bwMode="auto">
            <a:xfrm>
              <a:off x="994" y="3392"/>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grpSp>
      <p:sp>
        <p:nvSpPr>
          <p:cNvPr id="41994" name="WordArt 106">
            <a:extLst>
              <a:ext uri="{FF2B5EF4-FFF2-40B4-BE49-F238E27FC236}">
                <a16:creationId xmlns:a16="http://schemas.microsoft.com/office/drawing/2014/main" id="{B86A8C3A-F28F-A76C-58FA-E827AA581B2E}"/>
              </a:ext>
            </a:extLst>
          </p:cNvPr>
          <p:cNvSpPr>
            <a:spLocks noChangeArrowheads="1" noChangeShapeType="1" noTextEdit="1"/>
          </p:cNvSpPr>
          <p:nvPr/>
        </p:nvSpPr>
        <p:spPr bwMode="auto">
          <a:xfrm>
            <a:off x="287338" y="657225"/>
            <a:ext cx="8569325" cy="503238"/>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PRIMENA BERNULIJEVE JEDNAČINE</a:t>
            </a:r>
          </a:p>
        </p:txBody>
      </p:sp>
      <p:sp>
        <p:nvSpPr>
          <p:cNvPr id="41995" name="Footer Placeholder 2">
            <a:extLst>
              <a:ext uri="{FF2B5EF4-FFF2-40B4-BE49-F238E27FC236}">
                <a16:creationId xmlns:a16="http://schemas.microsoft.com/office/drawing/2014/main" id="{80C37144-5286-47B7-DF84-1FFC2C176ABB}"/>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264201"/>
                                        </p:tgtEl>
                                        <p:attrNameLst>
                                          <p:attrName>style.visibility</p:attrName>
                                        </p:attrNameLst>
                                      </p:cBhvr>
                                      <p:to>
                                        <p:strVal val="visible"/>
                                      </p:to>
                                    </p:set>
                                    <p:anim calcmode="lin" valueType="num">
                                      <p:cBhvr>
                                        <p:cTn id="7" dur="500" fill="hold"/>
                                        <p:tgtEl>
                                          <p:spTgt spid="264201"/>
                                        </p:tgtEl>
                                        <p:attrNameLst>
                                          <p:attrName>ppt_w</p:attrName>
                                        </p:attrNameLst>
                                      </p:cBhvr>
                                      <p:tavLst>
                                        <p:tav tm="0">
                                          <p:val>
                                            <p:fltVal val="0"/>
                                          </p:val>
                                        </p:tav>
                                        <p:tav tm="100000">
                                          <p:val>
                                            <p:strVal val="#ppt_w"/>
                                          </p:val>
                                        </p:tav>
                                      </p:tavLst>
                                    </p:anim>
                                    <p:anim calcmode="lin" valueType="num">
                                      <p:cBhvr>
                                        <p:cTn id="8" dur="500" fill="hold"/>
                                        <p:tgtEl>
                                          <p:spTgt spid="264201"/>
                                        </p:tgtEl>
                                        <p:attrNameLst>
                                          <p:attrName>ppt_h</p:attrName>
                                        </p:attrNameLst>
                                      </p:cBhvr>
                                      <p:tavLst>
                                        <p:tav tm="0">
                                          <p:val>
                                            <p:fltVal val="0"/>
                                          </p:val>
                                        </p:tav>
                                        <p:tav tm="100000">
                                          <p:val>
                                            <p:strVal val="#ppt_h"/>
                                          </p:val>
                                        </p:tav>
                                      </p:tavLst>
                                    </p:anim>
                                    <p:anim calcmode="lin" valueType="num">
                                      <p:cBhvr>
                                        <p:cTn id="9" dur="500" fill="hold"/>
                                        <p:tgtEl>
                                          <p:spTgt spid="264201"/>
                                        </p:tgtEl>
                                        <p:attrNameLst>
                                          <p:attrName>style.rotation</p:attrName>
                                        </p:attrNameLst>
                                      </p:cBhvr>
                                      <p:tavLst>
                                        <p:tav tm="0">
                                          <p:val>
                                            <p:fltVal val="360"/>
                                          </p:val>
                                        </p:tav>
                                        <p:tav tm="100000">
                                          <p:val>
                                            <p:fltVal val="0"/>
                                          </p:val>
                                        </p:tav>
                                      </p:tavLst>
                                    </p:anim>
                                    <p:animEffect transition="in" filter="fade">
                                      <p:cBhvr>
                                        <p:cTn id="10" dur="500"/>
                                        <p:tgtEl>
                                          <p:spTgt spid="264201"/>
                                        </p:tgtEl>
                                      </p:cBhvr>
                                    </p:animEffect>
                                  </p:childTnLst>
                                </p:cTn>
                              </p:par>
                            </p:childTnLst>
                          </p:cTn>
                        </p:par>
                        <p:par>
                          <p:cTn id="11" fill="hold" nodeType="afterGroup">
                            <p:stCondLst>
                              <p:cond delay="500"/>
                            </p:stCondLst>
                            <p:childTnLst>
                              <p:par>
                                <p:cTn id="12" presetID="55" presetClass="entr" presetSubtype="0" fill="hold" nodeType="afterEffect">
                                  <p:stCondLst>
                                    <p:cond delay="0"/>
                                  </p:stCondLst>
                                  <p:childTnLst>
                                    <p:set>
                                      <p:cBhvr>
                                        <p:cTn id="13" dur="1" fill="hold">
                                          <p:stCondLst>
                                            <p:cond delay="0"/>
                                          </p:stCondLst>
                                        </p:cTn>
                                        <p:tgtEl>
                                          <p:spTgt spid="264200"/>
                                        </p:tgtEl>
                                        <p:attrNameLst>
                                          <p:attrName>style.visibility</p:attrName>
                                        </p:attrNameLst>
                                      </p:cBhvr>
                                      <p:to>
                                        <p:strVal val="visible"/>
                                      </p:to>
                                    </p:set>
                                    <p:anim calcmode="lin" valueType="num">
                                      <p:cBhvr>
                                        <p:cTn id="14" dur="1000" fill="hold"/>
                                        <p:tgtEl>
                                          <p:spTgt spid="264200"/>
                                        </p:tgtEl>
                                        <p:attrNameLst>
                                          <p:attrName>ppt_w</p:attrName>
                                        </p:attrNameLst>
                                      </p:cBhvr>
                                      <p:tavLst>
                                        <p:tav tm="0">
                                          <p:val>
                                            <p:strVal val="#ppt_w*0.70"/>
                                          </p:val>
                                        </p:tav>
                                        <p:tav tm="100000">
                                          <p:val>
                                            <p:strVal val="#ppt_w"/>
                                          </p:val>
                                        </p:tav>
                                      </p:tavLst>
                                    </p:anim>
                                    <p:anim calcmode="lin" valueType="num">
                                      <p:cBhvr>
                                        <p:cTn id="15" dur="1000" fill="hold"/>
                                        <p:tgtEl>
                                          <p:spTgt spid="264200"/>
                                        </p:tgtEl>
                                        <p:attrNameLst>
                                          <p:attrName>ppt_h</p:attrName>
                                        </p:attrNameLst>
                                      </p:cBhvr>
                                      <p:tavLst>
                                        <p:tav tm="0">
                                          <p:val>
                                            <p:strVal val="#ppt_h"/>
                                          </p:val>
                                        </p:tav>
                                        <p:tav tm="100000">
                                          <p:val>
                                            <p:strVal val="#ppt_h"/>
                                          </p:val>
                                        </p:tav>
                                      </p:tavLst>
                                    </p:anim>
                                    <p:animEffect transition="in" filter="fade">
                                      <p:cBhvr>
                                        <p:cTn id="16" dur="1000"/>
                                        <p:tgtEl>
                                          <p:spTgt spid="264200"/>
                                        </p:tgtEl>
                                      </p:cBhvr>
                                    </p:animEffect>
                                  </p:childTnLst>
                                </p:cTn>
                              </p:par>
                            </p:childTnLst>
                          </p:cTn>
                        </p:par>
                        <p:par>
                          <p:cTn id="17" fill="hold" nodeType="afterGroup">
                            <p:stCondLst>
                              <p:cond delay="1500"/>
                            </p:stCondLst>
                            <p:childTnLst>
                              <p:par>
                                <p:cTn id="18" presetID="9" presetClass="entr" presetSubtype="0" fill="hold" nodeType="afterEffect">
                                  <p:stCondLst>
                                    <p:cond delay="0"/>
                                  </p:stCondLst>
                                  <p:childTnLst>
                                    <p:set>
                                      <p:cBhvr>
                                        <p:cTn id="19" dur="1" fill="hold">
                                          <p:stCondLst>
                                            <p:cond delay="0"/>
                                          </p:stCondLst>
                                        </p:cTn>
                                        <p:tgtEl>
                                          <p:spTgt spid="264199"/>
                                        </p:tgtEl>
                                        <p:attrNameLst>
                                          <p:attrName>style.visibility</p:attrName>
                                        </p:attrNameLst>
                                      </p:cBhvr>
                                      <p:to>
                                        <p:strVal val="visible"/>
                                      </p:to>
                                    </p:set>
                                    <p:animEffect transition="in" filter="dissolve">
                                      <p:cBhvr>
                                        <p:cTn id="20" dur="500"/>
                                        <p:tgtEl>
                                          <p:spTgt spid="264199"/>
                                        </p:tgtEl>
                                      </p:cBhvr>
                                    </p:animEffect>
                                  </p:childTnLst>
                                </p:cTn>
                              </p:par>
                            </p:childTnLst>
                          </p:cTn>
                        </p:par>
                        <p:par>
                          <p:cTn id="21" fill="hold" nodeType="afterGroup">
                            <p:stCondLst>
                              <p:cond delay="2000"/>
                            </p:stCondLst>
                            <p:childTnLst>
                              <p:par>
                                <p:cTn id="22" presetID="22" presetClass="entr" presetSubtype="8"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20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Slide Number Placeholder 5">
            <a:extLst>
              <a:ext uri="{FF2B5EF4-FFF2-40B4-BE49-F238E27FC236}">
                <a16:creationId xmlns:a16="http://schemas.microsoft.com/office/drawing/2014/main" id="{AC0A4350-1DFA-9B96-BA64-3B5B73C46952}"/>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AD6447E6-949F-4E66-BA87-BAF05F272254}" type="slidenum">
              <a:rPr lang="en-US" altLang="en-US" sz="1400" smtClean="0">
                <a:solidFill>
                  <a:srgbClr val="000000"/>
                </a:solidFill>
                <a:latin typeface="Arial" panose="020B0604020202020204" pitchFamily="34" charset="0"/>
              </a:rPr>
              <a:pPr>
                <a:spcBef>
                  <a:spcPct val="0"/>
                </a:spcBef>
                <a:buClrTx/>
                <a:buSzTx/>
                <a:buFontTx/>
                <a:buNone/>
              </a:pPr>
              <a:t>15</a:t>
            </a:fld>
            <a:endParaRPr lang="en-US" altLang="en-US" sz="1400">
              <a:solidFill>
                <a:srgbClr val="000000"/>
              </a:solidFill>
              <a:latin typeface="Arial" panose="020B0604020202020204" pitchFamily="34" charset="0"/>
            </a:endParaRPr>
          </a:p>
        </p:txBody>
      </p:sp>
      <p:sp>
        <p:nvSpPr>
          <p:cNvPr id="43011" name="Line 2">
            <a:extLst>
              <a:ext uri="{FF2B5EF4-FFF2-40B4-BE49-F238E27FC236}">
                <a16:creationId xmlns:a16="http://schemas.microsoft.com/office/drawing/2014/main" id="{C673165B-D63A-B4F0-E1AE-AED31AAD126F}"/>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43012" name="Text Box 3">
            <a:extLst>
              <a:ext uri="{FF2B5EF4-FFF2-40B4-BE49-F238E27FC236}">
                <a16:creationId xmlns:a16="http://schemas.microsoft.com/office/drawing/2014/main" id="{7C255BCC-62F0-8A32-F054-83A4AFE1EE0D}"/>
              </a:ext>
            </a:extLst>
          </p:cNvPr>
          <p:cNvSpPr txBox="1">
            <a:spLocks noChangeArrowheads="1"/>
          </p:cNvSpPr>
          <p:nvPr/>
        </p:nvSpPr>
        <p:spPr bwMode="auto">
          <a:xfrm>
            <a:off x="6588125" y="6389688"/>
            <a:ext cx="23939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r>
              <a:rPr lang="sr-Latn-CS" altLang="en-US" sz="1800" i="1">
                <a:solidFill>
                  <a:srgbClr val="000000"/>
                </a:solidFill>
                <a:latin typeface="Times New Roman" panose="02020603050405020304" pitchFamily="18" charset="0"/>
              </a:rPr>
              <a:t>dr Gordana Kastrato</a:t>
            </a:r>
            <a:r>
              <a:rPr lang="en-US" altLang="en-US" sz="1800" i="1">
                <a:solidFill>
                  <a:srgbClr val="000000"/>
                </a:solidFill>
                <a:latin typeface="Times New Roman" panose="02020603050405020304" pitchFamily="18" charset="0"/>
              </a:rPr>
              <a:t>vi</a:t>
            </a:r>
            <a:r>
              <a:rPr lang="sr-Latn-CS" altLang="en-US" sz="1800" i="1">
                <a:solidFill>
                  <a:srgbClr val="000000"/>
                </a:solidFill>
                <a:latin typeface="Times New Roman" panose="02020603050405020304" pitchFamily="18" charset="0"/>
              </a:rPr>
              <a:t>ć</a:t>
            </a:r>
            <a:endParaRPr lang="en-US" altLang="en-US" sz="1800" i="1">
              <a:solidFill>
                <a:srgbClr val="000000"/>
              </a:solidFill>
              <a:latin typeface="Times New Roman" panose="02020603050405020304" pitchFamily="18" charset="0"/>
            </a:endParaRPr>
          </a:p>
        </p:txBody>
      </p:sp>
      <p:sp>
        <p:nvSpPr>
          <p:cNvPr id="43013" name="Text Box 4">
            <a:extLst>
              <a:ext uri="{FF2B5EF4-FFF2-40B4-BE49-F238E27FC236}">
                <a16:creationId xmlns:a16="http://schemas.microsoft.com/office/drawing/2014/main" id="{74858B4F-781A-6D46-BF36-6EE7B7B0ADC3}"/>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43014" name="Line 5">
            <a:extLst>
              <a:ext uri="{FF2B5EF4-FFF2-40B4-BE49-F238E27FC236}">
                <a16:creationId xmlns:a16="http://schemas.microsoft.com/office/drawing/2014/main" id="{6265C32D-7CB9-C92E-EFC8-495872810834}"/>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265223" name="Text Box 7">
            <a:extLst>
              <a:ext uri="{FF2B5EF4-FFF2-40B4-BE49-F238E27FC236}">
                <a16:creationId xmlns:a16="http://schemas.microsoft.com/office/drawing/2014/main" id="{C9C71A33-7F76-ACD1-3D8F-B77717CED89C}"/>
              </a:ext>
            </a:extLst>
          </p:cNvPr>
          <p:cNvSpPr txBox="1">
            <a:spLocks noChangeArrowheads="1"/>
          </p:cNvSpPr>
          <p:nvPr/>
        </p:nvSpPr>
        <p:spPr bwMode="auto">
          <a:xfrm>
            <a:off x="428625" y="1379538"/>
            <a:ext cx="84407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600" b="1">
                <a:solidFill>
                  <a:srgbClr val="000000"/>
                </a:solidFill>
                <a:latin typeface="Arial" panose="020B0604020202020204" pitchFamily="34" charset="0"/>
              </a:rPr>
              <a:t>Bernulijeva jednačina za dva preseka 1-1 i 2-2 između kojih nema visinskih razlika:</a:t>
            </a:r>
            <a:endParaRPr lang="en-US" altLang="en-US" sz="1600" b="1">
              <a:solidFill>
                <a:srgbClr val="000000"/>
              </a:solidFill>
              <a:latin typeface="Arial" panose="020B0604020202020204" pitchFamily="34" charset="0"/>
            </a:endParaRPr>
          </a:p>
        </p:txBody>
      </p:sp>
      <p:pic>
        <p:nvPicPr>
          <p:cNvPr id="265224" name="Picture 8" descr="BD10263_">
            <a:extLst>
              <a:ext uri="{FF2B5EF4-FFF2-40B4-BE49-F238E27FC236}">
                <a16:creationId xmlns:a16="http://schemas.microsoft.com/office/drawing/2014/main" id="{EE2F1C63-5FB3-8B8C-62A6-BCCE3E14DC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3050" y="1449388"/>
            <a:ext cx="179388"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5250" name="Picture 34" descr="BD10263_">
            <a:extLst>
              <a:ext uri="{FF2B5EF4-FFF2-40B4-BE49-F238E27FC236}">
                <a16:creationId xmlns:a16="http://schemas.microsoft.com/office/drawing/2014/main" id="{1C4E1DA8-B36E-510C-9DD7-A5D26582073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9400" y="3249613"/>
            <a:ext cx="179388"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5284" name="Picture 68">
            <a:extLst>
              <a:ext uri="{FF2B5EF4-FFF2-40B4-BE49-F238E27FC236}">
                <a16:creationId xmlns:a16="http://schemas.microsoft.com/office/drawing/2014/main" id="{991DB664-D27E-51A2-0C61-C5577DFAEF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0825" y="4529138"/>
            <a:ext cx="3481388" cy="167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285" name="Line 69">
            <a:extLst>
              <a:ext uri="{FF2B5EF4-FFF2-40B4-BE49-F238E27FC236}">
                <a16:creationId xmlns:a16="http://schemas.microsoft.com/office/drawing/2014/main" id="{57DBDCB9-1AE7-EBD2-AF68-6ADAC51596A2}"/>
              </a:ext>
            </a:extLst>
          </p:cNvPr>
          <p:cNvSpPr>
            <a:spLocks noChangeShapeType="1"/>
          </p:cNvSpPr>
          <p:nvPr/>
        </p:nvSpPr>
        <p:spPr bwMode="auto">
          <a:xfrm flipV="1">
            <a:off x="620713" y="4437063"/>
            <a:ext cx="963612" cy="863600"/>
          </a:xfrm>
          <a:prstGeom prst="line">
            <a:avLst/>
          </a:prstGeom>
          <a:noFill/>
          <a:ln w="34925">
            <a:solidFill>
              <a:srgbClr val="FF33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65286" name="Text Box 70">
            <a:extLst>
              <a:ext uri="{FF2B5EF4-FFF2-40B4-BE49-F238E27FC236}">
                <a16:creationId xmlns:a16="http://schemas.microsoft.com/office/drawing/2014/main" id="{050F330A-D091-5DA5-C18B-41E3ED81168B}"/>
              </a:ext>
            </a:extLst>
          </p:cNvPr>
          <p:cNvSpPr txBox="1">
            <a:spLocks noChangeArrowheads="1"/>
          </p:cNvSpPr>
          <p:nvPr/>
        </p:nvSpPr>
        <p:spPr bwMode="auto">
          <a:xfrm>
            <a:off x="215900" y="4114800"/>
            <a:ext cx="39052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600" b="1">
                <a:solidFill>
                  <a:srgbClr val="000000"/>
                </a:solidFill>
                <a:latin typeface="Arial" panose="020B0604020202020204" pitchFamily="34" charset="0"/>
              </a:rPr>
              <a:t>Stagnaciona ili zaustavna strujnica</a:t>
            </a:r>
            <a:endParaRPr lang="en-US" altLang="en-US" sz="1600" b="1">
              <a:solidFill>
                <a:srgbClr val="000000"/>
              </a:solidFill>
              <a:latin typeface="Arial" panose="020B0604020202020204" pitchFamily="34" charset="0"/>
            </a:endParaRPr>
          </a:p>
        </p:txBody>
      </p:sp>
      <p:sp>
        <p:nvSpPr>
          <p:cNvPr id="265287" name="Line 71">
            <a:extLst>
              <a:ext uri="{FF2B5EF4-FFF2-40B4-BE49-F238E27FC236}">
                <a16:creationId xmlns:a16="http://schemas.microsoft.com/office/drawing/2014/main" id="{F53F51A8-8100-7A8F-4120-3A73163A2057}"/>
              </a:ext>
            </a:extLst>
          </p:cNvPr>
          <p:cNvSpPr>
            <a:spLocks noChangeShapeType="1"/>
          </p:cNvSpPr>
          <p:nvPr/>
        </p:nvSpPr>
        <p:spPr bwMode="auto">
          <a:xfrm flipH="1">
            <a:off x="703263" y="4437063"/>
            <a:ext cx="3221037" cy="877887"/>
          </a:xfrm>
          <a:prstGeom prst="line">
            <a:avLst/>
          </a:prstGeom>
          <a:noFill/>
          <a:ln w="28575">
            <a:solidFill>
              <a:srgbClr val="FF33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265293" name="Text Box 77">
            <a:extLst>
              <a:ext uri="{FF2B5EF4-FFF2-40B4-BE49-F238E27FC236}">
                <a16:creationId xmlns:a16="http://schemas.microsoft.com/office/drawing/2014/main" id="{753B849F-BCBB-C274-274D-8E5A46D022C0}"/>
              </a:ext>
            </a:extLst>
          </p:cNvPr>
          <p:cNvSpPr txBox="1">
            <a:spLocks noChangeArrowheads="1"/>
          </p:cNvSpPr>
          <p:nvPr/>
        </p:nvSpPr>
        <p:spPr bwMode="auto">
          <a:xfrm>
            <a:off x="3887788" y="4240213"/>
            <a:ext cx="5040312" cy="192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600" b="1">
                <a:solidFill>
                  <a:srgbClr val="000000"/>
                </a:solidFill>
                <a:latin typeface="Arial" panose="020B0604020202020204" pitchFamily="34" charset="0"/>
              </a:rPr>
              <a:t>Stagnaciona ili zaustavna tačka:</a:t>
            </a:r>
          </a:p>
          <a:p>
            <a:pPr algn="just" eaLnBrk="1" hangingPunct="1">
              <a:spcBef>
                <a:spcPct val="50000"/>
              </a:spcBef>
              <a:buClrTx/>
              <a:buSzTx/>
              <a:buFontTx/>
              <a:buNone/>
            </a:pPr>
            <a:r>
              <a:rPr lang="sr-Latn-CS" altLang="en-US" sz="1600" b="1">
                <a:solidFill>
                  <a:srgbClr val="000000"/>
                </a:solidFill>
                <a:latin typeface="Arial" panose="020B0604020202020204" pitchFamily="34" charset="0"/>
              </a:rPr>
              <a:t>Tačka usporenja u kojoj nastupa deljenje strujanja na strujanje iznad i strujanje ispod tela koje miruje. Pri stujanju nestišljivog fluida, brzina stujanja se smanjuje do nule u zaustavnoj tački, pri čemu se pritisak u toj tački naziva stagnacionim ili zaustavnim pritiskom.  </a:t>
            </a:r>
            <a:endParaRPr lang="en-US" altLang="en-US" sz="1600" b="1">
              <a:solidFill>
                <a:srgbClr val="000000"/>
              </a:solidFill>
              <a:latin typeface="Arial" panose="020B0604020202020204" pitchFamily="34" charset="0"/>
            </a:endParaRPr>
          </a:p>
        </p:txBody>
      </p:sp>
      <p:sp>
        <p:nvSpPr>
          <p:cNvPr id="43023" name="WordArt 78">
            <a:extLst>
              <a:ext uri="{FF2B5EF4-FFF2-40B4-BE49-F238E27FC236}">
                <a16:creationId xmlns:a16="http://schemas.microsoft.com/office/drawing/2014/main" id="{9F0701D4-699F-AD67-E07B-DBAA514E8F69}"/>
              </a:ext>
            </a:extLst>
          </p:cNvPr>
          <p:cNvSpPr>
            <a:spLocks noChangeArrowheads="1" noChangeShapeType="1" noTextEdit="1"/>
          </p:cNvSpPr>
          <p:nvPr/>
        </p:nvSpPr>
        <p:spPr bwMode="auto">
          <a:xfrm>
            <a:off x="287338" y="693738"/>
            <a:ext cx="8569325" cy="503237"/>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PRIMENA BERNULIJEVE JEDNAČINE</a:t>
            </a:r>
          </a:p>
        </p:txBody>
      </p:sp>
      <p:pic>
        <p:nvPicPr>
          <p:cNvPr id="25672" name="Picture 72">
            <a:extLst>
              <a:ext uri="{FF2B5EF4-FFF2-40B4-BE49-F238E27FC236}">
                <a16:creationId xmlns:a16="http://schemas.microsoft.com/office/drawing/2014/main" id="{D97A6028-12E1-C6A7-E42A-F9307F8D405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00638" y="1635125"/>
            <a:ext cx="2495550" cy="176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249" name="Text Box 33">
            <a:extLst>
              <a:ext uri="{FF2B5EF4-FFF2-40B4-BE49-F238E27FC236}">
                <a16:creationId xmlns:a16="http://schemas.microsoft.com/office/drawing/2014/main" id="{F86A8BA7-EB47-3638-491D-BC3B1CF4536F}"/>
              </a:ext>
            </a:extLst>
          </p:cNvPr>
          <p:cNvSpPr txBox="1">
            <a:spLocks noChangeArrowheads="1"/>
          </p:cNvSpPr>
          <p:nvPr/>
        </p:nvSpPr>
        <p:spPr bwMode="auto">
          <a:xfrm>
            <a:off x="466725" y="3194050"/>
            <a:ext cx="8066088" cy="3365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600" b="1">
                <a:solidFill>
                  <a:srgbClr val="000000"/>
                </a:solidFill>
                <a:latin typeface="Arial" panose="020B0604020202020204" pitchFamily="34" charset="0"/>
              </a:rPr>
              <a:t>U slučaju da brzina u nekoj tački bude svedena na nulu:</a:t>
            </a:r>
            <a:endParaRPr lang="en-US" altLang="en-US" sz="1600" b="1">
              <a:solidFill>
                <a:srgbClr val="000000"/>
              </a:solidFill>
              <a:latin typeface="Arial" panose="020B0604020202020204" pitchFamily="34" charset="0"/>
            </a:endParaRPr>
          </a:p>
        </p:txBody>
      </p:sp>
      <p:pic>
        <p:nvPicPr>
          <p:cNvPr id="25675" name="Picture 75">
            <a:extLst>
              <a:ext uri="{FF2B5EF4-FFF2-40B4-BE49-F238E27FC236}">
                <a16:creationId xmlns:a16="http://schemas.microsoft.com/office/drawing/2014/main" id="{67148205-7ABE-F5C9-F408-D0AEDF213E5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19188" y="1939925"/>
            <a:ext cx="3541712" cy="101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76" name="Picture 76">
            <a:extLst>
              <a:ext uri="{FF2B5EF4-FFF2-40B4-BE49-F238E27FC236}">
                <a16:creationId xmlns:a16="http://schemas.microsoft.com/office/drawing/2014/main" id="{BD2139A4-8F88-ED7E-A599-49C475D60CA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49638" y="3435350"/>
            <a:ext cx="2100262" cy="849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28" name="Footer Placeholder 1">
            <a:extLst>
              <a:ext uri="{FF2B5EF4-FFF2-40B4-BE49-F238E27FC236}">
                <a16:creationId xmlns:a16="http://schemas.microsoft.com/office/drawing/2014/main" id="{39F86F68-880F-E37E-B876-A7861E79A66F}"/>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65224"/>
                                        </p:tgtEl>
                                        <p:attrNameLst>
                                          <p:attrName>style.visibility</p:attrName>
                                        </p:attrNameLst>
                                      </p:cBhvr>
                                      <p:to>
                                        <p:strVal val="visible"/>
                                      </p:to>
                                    </p:set>
                                    <p:anim calcmode="lin" valueType="num">
                                      <p:cBhvr>
                                        <p:cTn id="7" dur="500" fill="hold"/>
                                        <p:tgtEl>
                                          <p:spTgt spid="265224"/>
                                        </p:tgtEl>
                                        <p:attrNameLst>
                                          <p:attrName>ppt_w</p:attrName>
                                        </p:attrNameLst>
                                      </p:cBhvr>
                                      <p:tavLst>
                                        <p:tav tm="0">
                                          <p:val>
                                            <p:fltVal val="0"/>
                                          </p:val>
                                        </p:tav>
                                        <p:tav tm="100000">
                                          <p:val>
                                            <p:strVal val="#ppt_w"/>
                                          </p:val>
                                        </p:tav>
                                      </p:tavLst>
                                    </p:anim>
                                    <p:anim calcmode="lin" valueType="num">
                                      <p:cBhvr>
                                        <p:cTn id="8" dur="500" fill="hold"/>
                                        <p:tgtEl>
                                          <p:spTgt spid="265224"/>
                                        </p:tgtEl>
                                        <p:attrNameLst>
                                          <p:attrName>ppt_h</p:attrName>
                                        </p:attrNameLst>
                                      </p:cBhvr>
                                      <p:tavLst>
                                        <p:tav tm="0">
                                          <p:val>
                                            <p:fltVal val="0"/>
                                          </p:val>
                                        </p:tav>
                                        <p:tav tm="100000">
                                          <p:val>
                                            <p:strVal val="#ppt_h"/>
                                          </p:val>
                                        </p:tav>
                                      </p:tavLst>
                                    </p:anim>
                                    <p:anim calcmode="lin" valueType="num">
                                      <p:cBhvr>
                                        <p:cTn id="9" dur="500" fill="hold"/>
                                        <p:tgtEl>
                                          <p:spTgt spid="265224"/>
                                        </p:tgtEl>
                                        <p:attrNameLst>
                                          <p:attrName>style.rotation</p:attrName>
                                        </p:attrNameLst>
                                      </p:cBhvr>
                                      <p:tavLst>
                                        <p:tav tm="0">
                                          <p:val>
                                            <p:fltVal val="360"/>
                                          </p:val>
                                        </p:tav>
                                        <p:tav tm="100000">
                                          <p:val>
                                            <p:fltVal val="0"/>
                                          </p:val>
                                        </p:tav>
                                      </p:tavLst>
                                    </p:anim>
                                    <p:animEffect transition="in" filter="fade">
                                      <p:cBhvr>
                                        <p:cTn id="10" dur="500"/>
                                        <p:tgtEl>
                                          <p:spTgt spid="265224"/>
                                        </p:tgtEl>
                                      </p:cBhvr>
                                    </p:animEffect>
                                  </p:childTnLst>
                                </p:cTn>
                              </p:par>
                            </p:childTnLst>
                          </p:cTn>
                        </p:par>
                        <p:par>
                          <p:cTn id="11" fill="hold" nodeType="afterGroup">
                            <p:stCondLst>
                              <p:cond delay="500"/>
                            </p:stCondLst>
                            <p:childTnLst>
                              <p:par>
                                <p:cTn id="12" presetID="55" presetClass="entr" presetSubtype="0" fill="hold" nodeType="afterEffect">
                                  <p:stCondLst>
                                    <p:cond delay="0"/>
                                  </p:stCondLst>
                                  <p:childTnLst>
                                    <p:set>
                                      <p:cBhvr>
                                        <p:cTn id="13" dur="1" fill="hold">
                                          <p:stCondLst>
                                            <p:cond delay="0"/>
                                          </p:stCondLst>
                                        </p:cTn>
                                        <p:tgtEl>
                                          <p:spTgt spid="265223"/>
                                        </p:tgtEl>
                                        <p:attrNameLst>
                                          <p:attrName>style.visibility</p:attrName>
                                        </p:attrNameLst>
                                      </p:cBhvr>
                                      <p:to>
                                        <p:strVal val="visible"/>
                                      </p:to>
                                    </p:set>
                                    <p:anim calcmode="lin" valueType="num">
                                      <p:cBhvr>
                                        <p:cTn id="14" dur="1000" fill="hold"/>
                                        <p:tgtEl>
                                          <p:spTgt spid="265223"/>
                                        </p:tgtEl>
                                        <p:attrNameLst>
                                          <p:attrName>ppt_w</p:attrName>
                                        </p:attrNameLst>
                                      </p:cBhvr>
                                      <p:tavLst>
                                        <p:tav tm="0">
                                          <p:val>
                                            <p:strVal val="#ppt_w*0.70"/>
                                          </p:val>
                                        </p:tav>
                                        <p:tav tm="100000">
                                          <p:val>
                                            <p:strVal val="#ppt_w"/>
                                          </p:val>
                                        </p:tav>
                                      </p:tavLst>
                                    </p:anim>
                                    <p:anim calcmode="lin" valueType="num">
                                      <p:cBhvr>
                                        <p:cTn id="15" dur="1000" fill="hold"/>
                                        <p:tgtEl>
                                          <p:spTgt spid="265223"/>
                                        </p:tgtEl>
                                        <p:attrNameLst>
                                          <p:attrName>ppt_h</p:attrName>
                                        </p:attrNameLst>
                                      </p:cBhvr>
                                      <p:tavLst>
                                        <p:tav tm="0">
                                          <p:val>
                                            <p:strVal val="#ppt_h"/>
                                          </p:val>
                                        </p:tav>
                                        <p:tav tm="100000">
                                          <p:val>
                                            <p:strVal val="#ppt_h"/>
                                          </p:val>
                                        </p:tav>
                                      </p:tavLst>
                                    </p:anim>
                                    <p:animEffect transition="in" filter="fade">
                                      <p:cBhvr>
                                        <p:cTn id="16" dur="1000"/>
                                        <p:tgtEl>
                                          <p:spTgt spid="265223"/>
                                        </p:tgtEl>
                                      </p:cBhvr>
                                    </p:animEffect>
                                  </p:childTnLst>
                                </p:cTn>
                              </p:par>
                            </p:childTnLst>
                          </p:cTn>
                        </p:par>
                        <p:par>
                          <p:cTn id="17" fill="hold" nodeType="afterGroup">
                            <p:stCondLst>
                              <p:cond delay="1500"/>
                            </p:stCondLst>
                            <p:childTnLst>
                              <p:par>
                                <p:cTn id="18" presetID="22" presetClass="entr" presetSubtype="8" fill="hold" nodeType="afterEffect">
                                  <p:stCondLst>
                                    <p:cond delay="0"/>
                                  </p:stCondLst>
                                  <p:childTnLst>
                                    <p:set>
                                      <p:cBhvr>
                                        <p:cTn id="19" dur="1" fill="hold">
                                          <p:stCondLst>
                                            <p:cond delay="0"/>
                                          </p:stCondLst>
                                        </p:cTn>
                                        <p:tgtEl>
                                          <p:spTgt spid="25675"/>
                                        </p:tgtEl>
                                        <p:attrNameLst>
                                          <p:attrName>style.visibility</p:attrName>
                                        </p:attrNameLst>
                                      </p:cBhvr>
                                      <p:to>
                                        <p:strVal val="visible"/>
                                      </p:to>
                                    </p:set>
                                    <p:animEffect transition="in" filter="wipe(left)">
                                      <p:cBhvr>
                                        <p:cTn id="20" dur="500"/>
                                        <p:tgtEl>
                                          <p:spTgt spid="25675"/>
                                        </p:tgtEl>
                                      </p:cBhvr>
                                    </p:animEffect>
                                  </p:childTnLst>
                                </p:cTn>
                              </p:par>
                            </p:childTnLst>
                          </p:cTn>
                        </p:par>
                        <p:par>
                          <p:cTn id="21" fill="hold" nodeType="afterGroup">
                            <p:stCondLst>
                              <p:cond delay="2000"/>
                            </p:stCondLst>
                            <p:childTnLst>
                              <p:par>
                                <p:cTn id="22" presetID="1" presetClass="entr" presetSubtype="0" fill="hold" nodeType="afterEffect">
                                  <p:stCondLst>
                                    <p:cond delay="0"/>
                                  </p:stCondLst>
                                  <p:childTnLst>
                                    <p:set>
                                      <p:cBhvr>
                                        <p:cTn id="23" dur="1" fill="hold">
                                          <p:stCondLst>
                                            <p:cond delay="0"/>
                                          </p:stCondLst>
                                        </p:cTn>
                                        <p:tgtEl>
                                          <p:spTgt spid="25672"/>
                                        </p:tgtEl>
                                        <p:attrNameLst>
                                          <p:attrName>style.visibility</p:attrName>
                                        </p:attrNameLst>
                                      </p:cBhvr>
                                      <p:to>
                                        <p:strVal val="visible"/>
                                      </p:to>
                                    </p:set>
                                  </p:childTnLst>
                                </p:cTn>
                              </p:par>
                            </p:childTnLst>
                          </p:cTn>
                        </p:par>
                        <p:par>
                          <p:cTn id="24" fill="hold" nodeType="afterGroup">
                            <p:stCondLst>
                              <p:cond delay="2000"/>
                            </p:stCondLst>
                            <p:childTnLst>
                              <p:par>
                                <p:cTn id="25" presetID="49" presetClass="entr" presetSubtype="0" decel="100000" fill="hold" nodeType="afterEffect">
                                  <p:stCondLst>
                                    <p:cond delay="0"/>
                                  </p:stCondLst>
                                  <p:childTnLst>
                                    <p:set>
                                      <p:cBhvr>
                                        <p:cTn id="26" dur="1" fill="hold">
                                          <p:stCondLst>
                                            <p:cond delay="0"/>
                                          </p:stCondLst>
                                        </p:cTn>
                                        <p:tgtEl>
                                          <p:spTgt spid="265250"/>
                                        </p:tgtEl>
                                        <p:attrNameLst>
                                          <p:attrName>style.visibility</p:attrName>
                                        </p:attrNameLst>
                                      </p:cBhvr>
                                      <p:to>
                                        <p:strVal val="visible"/>
                                      </p:to>
                                    </p:set>
                                    <p:anim calcmode="lin" valueType="num">
                                      <p:cBhvr>
                                        <p:cTn id="27" dur="500" fill="hold"/>
                                        <p:tgtEl>
                                          <p:spTgt spid="265250"/>
                                        </p:tgtEl>
                                        <p:attrNameLst>
                                          <p:attrName>ppt_w</p:attrName>
                                        </p:attrNameLst>
                                      </p:cBhvr>
                                      <p:tavLst>
                                        <p:tav tm="0">
                                          <p:val>
                                            <p:fltVal val="0"/>
                                          </p:val>
                                        </p:tav>
                                        <p:tav tm="100000">
                                          <p:val>
                                            <p:strVal val="#ppt_w"/>
                                          </p:val>
                                        </p:tav>
                                      </p:tavLst>
                                    </p:anim>
                                    <p:anim calcmode="lin" valueType="num">
                                      <p:cBhvr>
                                        <p:cTn id="28" dur="500" fill="hold"/>
                                        <p:tgtEl>
                                          <p:spTgt spid="265250"/>
                                        </p:tgtEl>
                                        <p:attrNameLst>
                                          <p:attrName>ppt_h</p:attrName>
                                        </p:attrNameLst>
                                      </p:cBhvr>
                                      <p:tavLst>
                                        <p:tav tm="0">
                                          <p:val>
                                            <p:fltVal val="0"/>
                                          </p:val>
                                        </p:tav>
                                        <p:tav tm="100000">
                                          <p:val>
                                            <p:strVal val="#ppt_h"/>
                                          </p:val>
                                        </p:tav>
                                      </p:tavLst>
                                    </p:anim>
                                    <p:anim calcmode="lin" valueType="num">
                                      <p:cBhvr>
                                        <p:cTn id="29" dur="500" fill="hold"/>
                                        <p:tgtEl>
                                          <p:spTgt spid="265250"/>
                                        </p:tgtEl>
                                        <p:attrNameLst>
                                          <p:attrName>style.rotation</p:attrName>
                                        </p:attrNameLst>
                                      </p:cBhvr>
                                      <p:tavLst>
                                        <p:tav tm="0">
                                          <p:val>
                                            <p:fltVal val="360"/>
                                          </p:val>
                                        </p:tav>
                                        <p:tav tm="100000">
                                          <p:val>
                                            <p:fltVal val="0"/>
                                          </p:val>
                                        </p:tav>
                                      </p:tavLst>
                                    </p:anim>
                                    <p:animEffect transition="in" filter="fade">
                                      <p:cBhvr>
                                        <p:cTn id="30" dur="500"/>
                                        <p:tgtEl>
                                          <p:spTgt spid="265250"/>
                                        </p:tgtEl>
                                      </p:cBhvr>
                                    </p:animEffect>
                                  </p:childTnLst>
                                </p:cTn>
                              </p:par>
                            </p:childTnLst>
                          </p:cTn>
                        </p:par>
                        <p:par>
                          <p:cTn id="31" fill="hold" nodeType="afterGroup">
                            <p:stCondLst>
                              <p:cond delay="2500"/>
                            </p:stCondLst>
                            <p:childTnLst>
                              <p:par>
                                <p:cTn id="32" presetID="55" presetClass="entr" presetSubtype="0" fill="hold" nodeType="afterEffect">
                                  <p:stCondLst>
                                    <p:cond delay="0"/>
                                  </p:stCondLst>
                                  <p:childTnLst>
                                    <p:set>
                                      <p:cBhvr>
                                        <p:cTn id="33" dur="1" fill="hold">
                                          <p:stCondLst>
                                            <p:cond delay="0"/>
                                          </p:stCondLst>
                                        </p:cTn>
                                        <p:tgtEl>
                                          <p:spTgt spid="265249"/>
                                        </p:tgtEl>
                                        <p:attrNameLst>
                                          <p:attrName>style.visibility</p:attrName>
                                        </p:attrNameLst>
                                      </p:cBhvr>
                                      <p:to>
                                        <p:strVal val="visible"/>
                                      </p:to>
                                    </p:set>
                                    <p:anim calcmode="lin" valueType="num">
                                      <p:cBhvr>
                                        <p:cTn id="34" dur="1000" fill="hold"/>
                                        <p:tgtEl>
                                          <p:spTgt spid="265249"/>
                                        </p:tgtEl>
                                        <p:attrNameLst>
                                          <p:attrName>ppt_w</p:attrName>
                                        </p:attrNameLst>
                                      </p:cBhvr>
                                      <p:tavLst>
                                        <p:tav tm="0">
                                          <p:val>
                                            <p:strVal val="#ppt_w*0.70"/>
                                          </p:val>
                                        </p:tav>
                                        <p:tav tm="100000">
                                          <p:val>
                                            <p:strVal val="#ppt_w"/>
                                          </p:val>
                                        </p:tav>
                                      </p:tavLst>
                                    </p:anim>
                                    <p:anim calcmode="lin" valueType="num">
                                      <p:cBhvr>
                                        <p:cTn id="35" dur="1000" fill="hold"/>
                                        <p:tgtEl>
                                          <p:spTgt spid="265249"/>
                                        </p:tgtEl>
                                        <p:attrNameLst>
                                          <p:attrName>ppt_h</p:attrName>
                                        </p:attrNameLst>
                                      </p:cBhvr>
                                      <p:tavLst>
                                        <p:tav tm="0">
                                          <p:val>
                                            <p:strVal val="#ppt_h"/>
                                          </p:val>
                                        </p:tav>
                                        <p:tav tm="100000">
                                          <p:val>
                                            <p:strVal val="#ppt_h"/>
                                          </p:val>
                                        </p:tav>
                                      </p:tavLst>
                                    </p:anim>
                                    <p:animEffect transition="in" filter="fade">
                                      <p:cBhvr>
                                        <p:cTn id="36" dur="1000"/>
                                        <p:tgtEl>
                                          <p:spTgt spid="265249"/>
                                        </p:tgtEl>
                                      </p:cBhvr>
                                    </p:animEffect>
                                  </p:childTnLst>
                                </p:cTn>
                              </p:par>
                            </p:childTnLst>
                          </p:cTn>
                        </p:par>
                        <p:par>
                          <p:cTn id="37" fill="hold" nodeType="afterGroup">
                            <p:stCondLst>
                              <p:cond delay="3500"/>
                            </p:stCondLst>
                            <p:childTnLst>
                              <p:par>
                                <p:cTn id="38" presetID="22" presetClass="entr" presetSubtype="8" fill="hold" nodeType="afterEffect">
                                  <p:stCondLst>
                                    <p:cond delay="0"/>
                                  </p:stCondLst>
                                  <p:childTnLst>
                                    <p:set>
                                      <p:cBhvr>
                                        <p:cTn id="39" dur="1" fill="hold">
                                          <p:stCondLst>
                                            <p:cond delay="0"/>
                                          </p:stCondLst>
                                        </p:cTn>
                                        <p:tgtEl>
                                          <p:spTgt spid="25676"/>
                                        </p:tgtEl>
                                        <p:attrNameLst>
                                          <p:attrName>style.visibility</p:attrName>
                                        </p:attrNameLst>
                                      </p:cBhvr>
                                      <p:to>
                                        <p:strVal val="visible"/>
                                      </p:to>
                                    </p:set>
                                    <p:animEffect transition="in" filter="wipe(left)">
                                      <p:cBhvr>
                                        <p:cTn id="40" dur="500"/>
                                        <p:tgtEl>
                                          <p:spTgt spid="25676"/>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22" presetClass="entr" presetSubtype="4" fill="hold" nodeType="clickEffect">
                                  <p:stCondLst>
                                    <p:cond delay="0"/>
                                  </p:stCondLst>
                                  <p:childTnLst>
                                    <p:set>
                                      <p:cBhvr>
                                        <p:cTn id="44" dur="1" fill="hold">
                                          <p:stCondLst>
                                            <p:cond delay="0"/>
                                          </p:stCondLst>
                                        </p:cTn>
                                        <p:tgtEl>
                                          <p:spTgt spid="265284"/>
                                        </p:tgtEl>
                                        <p:attrNameLst>
                                          <p:attrName>style.visibility</p:attrName>
                                        </p:attrNameLst>
                                      </p:cBhvr>
                                      <p:to>
                                        <p:strVal val="visible"/>
                                      </p:to>
                                    </p:set>
                                    <p:animEffect transition="in" filter="wipe(down)">
                                      <p:cBhvr>
                                        <p:cTn id="45" dur="500"/>
                                        <p:tgtEl>
                                          <p:spTgt spid="265284"/>
                                        </p:tgtEl>
                                      </p:cBhvr>
                                    </p:animEffect>
                                  </p:childTnLst>
                                </p:cTn>
                              </p:par>
                              <p:par>
                                <p:cTn id="46" presetID="22" presetClass="entr" presetSubtype="4" fill="hold" nodeType="withEffect">
                                  <p:stCondLst>
                                    <p:cond delay="0"/>
                                  </p:stCondLst>
                                  <p:childTnLst>
                                    <p:set>
                                      <p:cBhvr>
                                        <p:cTn id="47" dur="1" fill="hold">
                                          <p:stCondLst>
                                            <p:cond delay="0"/>
                                          </p:stCondLst>
                                        </p:cTn>
                                        <p:tgtEl>
                                          <p:spTgt spid="265285"/>
                                        </p:tgtEl>
                                        <p:attrNameLst>
                                          <p:attrName>style.visibility</p:attrName>
                                        </p:attrNameLst>
                                      </p:cBhvr>
                                      <p:to>
                                        <p:strVal val="visible"/>
                                      </p:to>
                                    </p:set>
                                    <p:animEffect transition="in" filter="wipe(down)">
                                      <p:cBhvr>
                                        <p:cTn id="48" dur="500"/>
                                        <p:tgtEl>
                                          <p:spTgt spid="265285"/>
                                        </p:tgtEl>
                                      </p:cBhvr>
                                    </p:animEffect>
                                  </p:childTnLst>
                                </p:cTn>
                              </p:par>
                            </p:childTnLst>
                          </p:cTn>
                        </p:par>
                        <p:par>
                          <p:cTn id="49" fill="hold" nodeType="afterGroup">
                            <p:stCondLst>
                              <p:cond delay="500"/>
                            </p:stCondLst>
                            <p:childTnLst>
                              <p:par>
                                <p:cTn id="50" presetID="55" presetClass="entr" presetSubtype="0" fill="hold" nodeType="afterEffect">
                                  <p:stCondLst>
                                    <p:cond delay="0"/>
                                  </p:stCondLst>
                                  <p:childTnLst>
                                    <p:set>
                                      <p:cBhvr>
                                        <p:cTn id="51" dur="1" fill="hold">
                                          <p:stCondLst>
                                            <p:cond delay="0"/>
                                          </p:stCondLst>
                                        </p:cTn>
                                        <p:tgtEl>
                                          <p:spTgt spid="265286"/>
                                        </p:tgtEl>
                                        <p:attrNameLst>
                                          <p:attrName>style.visibility</p:attrName>
                                        </p:attrNameLst>
                                      </p:cBhvr>
                                      <p:to>
                                        <p:strVal val="visible"/>
                                      </p:to>
                                    </p:set>
                                    <p:anim calcmode="lin" valueType="num">
                                      <p:cBhvr>
                                        <p:cTn id="52" dur="1000" fill="hold"/>
                                        <p:tgtEl>
                                          <p:spTgt spid="265286"/>
                                        </p:tgtEl>
                                        <p:attrNameLst>
                                          <p:attrName>ppt_w</p:attrName>
                                        </p:attrNameLst>
                                      </p:cBhvr>
                                      <p:tavLst>
                                        <p:tav tm="0">
                                          <p:val>
                                            <p:strVal val="#ppt_w*0.70"/>
                                          </p:val>
                                        </p:tav>
                                        <p:tav tm="100000">
                                          <p:val>
                                            <p:strVal val="#ppt_w"/>
                                          </p:val>
                                        </p:tav>
                                      </p:tavLst>
                                    </p:anim>
                                    <p:anim calcmode="lin" valueType="num">
                                      <p:cBhvr>
                                        <p:cTn id="53" dur="1000" fill="hold"/>
                                        <p:tgtEl>
                                          <p:spTgt spid="265286"/>
                                        </p:tgtEl>
                                        <p:attrNameLst>
                                          <p:attrName>ppt_h</p:attrName>
                                        </p:attrNameLst>
                                      </p:cBhvr>
                                      <p:tavLst>
                                        <p:tav tm="0">
                                          <p:val>
                                            <p:strVal val="#ppt_h"/>
                                          </p:val>
                                        </p:tav>
                                        <p:tav tm="100000">
                                          <p:val>
                                            <p:strVal val="#ppt_h"/>
                                          </p:val>
                                        </p:tav>
                                      </p:tavLst>
                                    </p:anim>
                                    <p:animEffect transition="in" filter="fade">
                                      <p:cBhvr>
                                        <p:cTn id="54" dur="1000"/>
                                        <p:tgtEl>
                                          <p:spTgt spid="265286"/>
                                        </p:tgtEl>
                                      </p:cBhvr>
                                    </p:animEffect>
                                  </p:childTnLst>
                                </p:cTn>
                              </p:par>
                            </p:childTnLst>
                          </p:cTn>
                        </p:par>
                        <p:par>
                          <p:cTn id="55" fill="hold" nodeType="afterGroup">
                            <p:stCondLst>
                              <p:cond delay="1500"/>
                            </p:stCondLst>
                            <p:childTnLst>
                              <p:par>
                                <p:cTn id="56" presetID="22" presetClass="entr" presetSubtype="1" fill="hold" nodeType="afterEffect">
                                  <p:stCondLst>
                                    <p:cond delay="0"/>
                                  </p:stCondLst>
                                  <p:childTnLst>
                                    <p:set>
                                      <p:cBhvr>
                                        <p:cTn id="57" dur="1" fill="hold">
                                          <p:stCondLst>
                                            <p:cond delay="0"/>
                                          </p:stCondLst>
                                        </p:cTn>
                                        <p:tgtEl>
                                          <p:spTgt spid="265287"/>
                                        </p:tgtEl>
                                        <p:attrNameLst>
                                          <p:attrName>style.visibility</p:attrName>
                                        </p:attrNameLst>
                                      </p:cBhvr>
                                      <p:to>
                                        <p:strVal val="visible"/>
                                      </p:to>
                                    </p:set>
                                    <p:animEffect transition="in" filter="wipe(up)">
                                      <p:cBhvr>
                                        <p:cTn id="58" dur="1000"/>
                                        <p:tgtEl>
                                          <p:spTgt spid="265287"/>
                                        </p:tgtEl>
                                      </p:cBhvr>
                                    </p:animEffect>
                                  </p:childTnLst>
                                </p:cTn>
                              </p:par>
                            </p:childTnLst>
                          </p:cTn>
                        </p:par>
                        <p:par>
                          <p:cTn id="59" fill="hold" nodeType="afterGroup">
                            <p:stCondLst>
                              <p:cond delay="2500"/>
                            </p:stCondLst>
                            <p:childTnLst>
                              <p:par>
                                <p:cTn id="60" presetID="55" presetClass="entr" presetSubtype="0" fill="hold" nodeType="afterEffect">
                                  <p:stCondLst>
                                    <p:cond delay="0"/>
                                  </p:stCondLst>
                                  <p:childTnLst>
                                    <p:set>
                                      <p:cBhvr>
                                        <p:cTn id="61" dur="1" fill="hold">
                                          <p:stCondLst>
                                            <p:cond delay="0"/>
                                          </p:stCondLst>
                                        </p:cTn>
                                        <p:tgtEl>
                                          <p:spTgt spid="265293"/>
                                        </p:tgtEl>
                                        <p:attrNameLst>
                                          <p:attrName>style.visibility</p:attrName>
                                        </p:attrNameLst>
                                      </p:cBhvr>
                                      <p:to>
                                        <p:strVal val="visible"/>
                                      </p:to>
                                    </p:set>
                                    <p:anim calcmode="lin" valueType="num">
                                      <p:cBhvr>
                                        <p:cTn id="62" dur="1000" fill="hold"/>
                                        <p:tgtEl>
                                          <p:spTgt spid="265293"/>
                                        </p:tgtEl>
                                        <p:attrNameLst>
                                          <p:attrName>ppt_w</p:attrName>
                                        </p:attrNameLst>
                                      </p:cBhvr>
                                      <p:tavLst>
                                        <p:tav tm="0">
                                          <p:val>
                                            <p:strVal val="#ppt_w*0.70"/>
                                          </p:val>
                                        </p:tav>
                                        <p:tav tm="100000">
                                          <p:val>
                                            <p:strVal val="#ppt_w"/>
                                          </p:val>
                                        </p:tav>
                                      </p:tavLst>
                                    </p:anim>
                                    <p:anim calcmode="lin" valueType="num">
                                      <p:cBhvr>
                                        <p:cTn id="63" dur="1000" fill="hold"/>
                                        <p:tgtEl>
                                          <p:spTgt spid="265293"/>
                                        </p:tgtEl>
                                        <p:attrNameLst>
                                          <p:attrName>ppt_h</p:attrName>
                                        </p:attrNameLst>
                                      </p:cBhvr>
                                      <p:tavLst>
                                        <p:tav tm="0">
                                          <p:val>
                                            <p:strVal val="#ppt_h"/>
                                          </p:val>
                                        </p:tav>
                                        <p:tav tm="100000">
                                          <p:val>
                                            <p:strVal val="#ppt_h"/>
                                          </p:val>
                                        </p:tav>
                                      </p:tavLst>
                                    </p:anim>
                                    <p:animEffect transition="in" filter="fade">
                                      <p:cBhvr>
                                        <p:cTn id="64" dur="1000"/>
                                        <p:tgtEl>
                                          <p:spTgt spid="2652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5223" grpId="0"/>
      <p:bldP spid="265286" grpId="0"/>
      <p:bldP spid="265293" grpId="0"/>
      <p:bldP spid="265249"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Slide Number Placeholder 5">
            <a:extLst>
              <a:ext uri="{FF2B5EF4-FFF2-40B4-BE49-F238E27FC236}">
                <a16:creationId xmlns:a16="http://schemas.microsoft.com/office/drawing/2014/main" id="{BC4BB91B-741C-CFBA-2C5C-E4C9313D8A65}"/>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A00F93AA-8154-46C7-BB76-52E3C6F6BCAE}" type="slidenum">
              <a:rPr lang="en-US" altLang="en-US" sz="1400" smtClean="0">
                <a:solidFill>
                  <a:srgbClr val="000000"/>
                </a:solidFill>
                <a:latin typeface="Arial" panose="020B0604020202020204" pitchFamily="34" charset="0"/>
              </a:rPr>
              <a:pPr>
                <a:spcBef>
                  <a:spcPct val="0"/>
                </a:spcBef>
                <a:buClrTx/>
                <a:buSzTx/>
                <a:buFontTx/>
                <a:buNone/>
              </a:pPr>
              <a:t>16</a:t>
            </a:fld>
            <a:endParaRPr lang="en-US" altLang="en-US" sz="1400">
              <a:solidFill>
                <a:srgbClr val="000000"/>
              </a:solidFill>
              <a:latin typeface="Arial" panose="020B0604020202020204" pitchFamily="34" charset="0"/>
            </a:endParaRPr>
          </a:p>
        </p:txBody>
      </p:sp>
      <p:sp>
        <p:nvSpPr>
          <p:cNvPr id="234577" name="AutoShape 81">
            <a:extLst>
              <a:ext uri="{FF2B5EF4-FFF2-40B4-BE49-F238E27FC236}">
                <a16:creationId xmlns:a16="http://schemas.microsoft.com/office/drawing/2014/main" id="{58CEDBF8-265D-499A-0B14-BFF9482A6DD7}"/>
              </a:ext>
            </a:extLst>
          </p:cNvPr>
          <p:cNvSpPr>
            <a:spLocks noChangeArrowheads="1"/>
          </p:cNvSpPr>
          <p:nvPr/>
        </p:nvSpPr>
        <p:spPr bwMode="auto">
          <a:xfrm>
            <a:off x="3276600" y="1989138"/>
            <a:ext cx="2482850" cy="1439862"/>
          </a:xfrm>
          <a:prstGeom prst="horizontalScroll">
            <a:avLst>
              <a:gd name="adj" fmla="val 19454"/>
            </a:avLst>
          </a:prstGeom>
          <a:solidFill>
            <a:schemeClr val="bg1"/>
          </a:solidFill>
          <a:ln w="9525">
            <a:solidFill>
              <a:schemeClr val="tx1"/>
            </a:solidFill>
            <a:round/>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44036" name="Line 2">
            <a:extLst>
              <a:ext uri="{FF2B5EF4-FFF2-40B4-BE49-F238E27FC236}">
                <a16:creationId xmlns:a16="http://schemas.microsoft.com/office/drawing/2014/main" id="{D2995FE0-2B25-CB0D-7C14-7F944290CAF5}"/>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44037" name="Text Box 4">
            <a:extLst>
              <a:ext uri="{FF2B5EF4-FFF2-40B4-BE49-F238E27FC236}">
                <a16:creationId xmlns:a16="http://schemas.microsoft.com/office/drawing/2014/main" id="{804FD070-1962-4A74-3120-2A86B4FBF692}"/>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44038" name="Line 5">
            <a:extLst>
              <a:ext uri="{FF2B5EF4-FFF2-40B4-BE49-F238E27FC236}">
                <a16:creationId xmlns:a16="http://schemas.microsoft.com/office/drawing/2014/main" id="{C8D6A324-2FC4-353E-2766-9442E4EE3159}"/>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grpSp>
        <p:nvGrpSpPr>
          <p:cNvPr id="2" name="Group 69">
            <a:extLst>
              <a:ext uri="{FF2B5EF4-FFF2-40B4-BE49-F238E27FC236}">
                <a16:creationId xmlns:a16="http://schemas.microsoft.com/office/drawing/2014/main" id="{F44075B4-5EB0-FE2F-ADD9-B9F5A7939232}"/>
              </a:ext>
            </a:extLst>
          </p:cNvPr>
          <p:cNvGrpSpPr>
            <a:grpSpLocks noChangeAspect="1"/>
          </p:cNvGrpSpPr>
          <p:nvPr/>
        </p:nvGrpSpPr>
        <p:grpSpPr bwMode="auto">
          <a:xfrm>
            <a:off x="3673475" y="2306638"/>
            <a:ext cx="1971675" cy="787400"/>
            <a:chOff x="2132" y="1634"/>
            <a:chExt cx="1242" cy="496"/>
          </a:xfrm>
        </p:grpSpPr>
        <p:sp>
          <p:nvSpPr>
            <p:cNvPr id="44054" name="AutoShape 68">
              <a:extLst>
                <a:ext uri="{FF2B5EF4-FFF2-40B4-BE49-F238E27FC236}">
                  <a16:creationId xmlns:a16="http://schemas.microsoft.com/office/drawing/2014/main" id="{119A2BE6-0C77-0D97-3EAC-57A5DB617BFC}"/>
                </a:ext>
              </a:extLst>
            </p:cNvPr>
            <p:cNvSpPr>
              <a:spLocks noChangeAspect="1" noChangeArrowheads="1" noTextEdit="1"/>
            </p:cNvSpPr>
            <p:nvPr/>
          </p:nvSpPr>
          <p:spPr bwMode="auto">
            <a:xfrm>
              <a:off x="2132" y="1638"/>
              <a:ext cx="1242" cy="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44055" name="Line 70">
              <a:extLst>
                <a:ext uri="{FF2B5EF4-FFF2-40B4-BE49-F238E27FC236}">
                  <a16:creationId xmlns:a16="http://schemas.microsoft.com/office/drawing/2014/main" id="{C46BA373-C503-6354-A3EE-F19ACDA9B3DB}"/>
                </a:ext>
              </a:extLst>
            </p:cNvPr>
            <p:cNvSpPr>
              <a:spLocks noChangeShapeType="1"/>
            </p:cNvSpPr>
            <p:nvPr/>
          </p:nvSpPr>
          <p:spPr bwMode="auto">
            <a:xfrm>
              <a:off x="2945" y="1876"/>
              <a:ext cx="100"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4056" name="Rectangle 71">
              <a:extLst>
                <a:ext uri="{FF2B5EF4-FFF2-40B4-BE49-F238E27FC236}">
                  <a16:creationId xmlns:a16="http://schemas.microsoft.com/office/drawing/2014/main" id="{8FE3E633-9AE5-4FB4-C47C-E7B66F82C91B}"/>
                </a:ext>
              </a:extLst>
            </p:cNvPr>
            <p:cNvSpPr>
              <a:spLocks noChangeArrowheads="1"/>
            </p:cNvSpPr>
            <p:nvPr/>
          </p:nvSpPr>
          <p:spPr bwMode="auto">
            <a:xfrm>
              <a:off x="3305" y="174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44057" name="Rectangle 72">
              <a:extLst>
                <a:ext uri="{FF2B5EF4-FFF2-40B4-BE49-F238E27FC236}">
                  <a16:creationId xmlns:a16="http://schemas.microsoft.com/office/drawing/2014/main" id="{704BB260-571D-92B4-7276-18D0C0F54295}"/>
                </a:ext>
              </a:extLst>
            </p:cNvPr>
            <p:cNvSpPr>
              <a:spLocks noChangeArrowheads="1"/>
            </p:cNvSpPr>
            <p:nvPr/>
          </p:nvSpPr>
          <p:spPr bwMode="auto">
            <a:xfrm>
              <a:off x="2266" y="187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0</a:t>
              </a:r>
              <a:endParaRPr lang="en-US" altLang="en-US" sz="1600">
                <a:solidFill>
                  <a:srgbClr val="000000"/>
                </a:solidFill>
                <a:latin typeface="Arial" panose="020B0604020202020204" pitchFamily="34" charset="0"/>
              </a:endParaRPr>
            </a:p>
          </p:txBody>
        </p:sp>
        <p:sp>
          <p:nvSpPr>
            <p:cNvPr id="44058" name="Rectangle 73">
              <a:extLst>
                <a:ext uri="{FF2B5EF4-FFF2-40B4-BE49-F238E27FC236}">
                  <a16:creationId xmlns:a16="http://schemas.microsoft.com/office/drawing/2014/main" id="{917DEF0F-F705-C759-B021-1461A2941777}"/>
                </a:ext>
              </a:extLst>
            </p:cNvPr>
            <p:cNvSpPr>
              <a:spLocks noChangeArrowheads="1"/>
            </p:cNvSpPr>
            <p:nvPr/>
          </p:nvSpPr>
          <p:spPr bwMode="auto">
            <a:xfrm>
              <a:off x="2950" y="1900"/>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44059" name="Rectangle 74">
              <a:extLst>
                <a:ext uri="{FF2B5EF4-FFF2-40B4-BE49-F238E27FC236}">
                  <a16:creationId xmlns:a16="http://schemas.microsoft.com/office/drawing/2014/main" id="{3FEF1139-D896-01F4-CF67-FD7D8B44640D}"/>
                </a:ext>
              </a:extLst>
            </p:cNvPr>
            <p:cNvSpPr>
              <a:spLocks noChangeArrowheads="1"/>
            </p:cNvSpPr>
            <p:nvPr/>
          </p:nvSpPr>
          <p:spPr bwMode="auto">
            <a:xfrm>
              <a:off x="2947" y="163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44060" name="Rectangle 75">
              <a:extLst>
                <a:ext uri="{FF2B5EF4-FFF2-40B4-BE49-F238E27FC236}">
                  <a16:creationId xmlns:a16="http://schemas.microsoft.com/office/drawing/2014/main" id="{BEC690FF-BEEF-2367-541F-34280C94D559}"/>
                </a:ext>
              </a:extLst>
            </p:cNvPr>
            <p:cNvSpPr>
              <a:spLocks noChangeArrowheads="1"/>
            </p:cNvSpPr>
            <p:nvPr/>
          </p:nvSpPr>
          <p:spPr bwMode="auto">
            <a:xfrm>
              <a:off x="3202" y="1755"/>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44061" name="Rectangle 76">
              <a:extLst>
                <a:ext uri="{FF2B5EF4-FFF2-40B4-BE49-F238E27FC236}">
                  <a16:creationId xmlns:a16="http://schemas.microsoft.com/office/drawing/2014/main" id="{ECD0B70A-CBE4-4E42-5C47-745DC0BCC8EF}"/>
                </a:ext>
              </a:extLst>
            </p:cNvPr>
            <p:cNvSpPr>
              <a:spLocks noChangeArrowheads="1"/>
            </p:cNvSpPr>
            <p:nvPr/>
          </p:nvSpPr>
          <p:spPr bwMode="auto">
            <a:xfrm>
              <a:off x="2618" y="1755"/>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44062" name="Rectangle 77">
              <a:extLst>
                <a:ext uri="{FF2B5EF4-FFF2-40B4-BE49-F238E27FC236}">
                  <a16:creationId xmlns:a16="http://schemas.microsoft.com/office/drawing/2014/main" id="{9868EB5C-4024-FAB7-8A6B-040BD2AFDCF5}"/>
                </a:ext>
              </a:extLst>
            </p:cNvPr>
            <p:cNvSpPr>
              <a:spLocks noChangeArrowheads="1"/>
            </p:cNvSpPr>
            <p:nvPr/>
          </p:nvSpPr>
          <p:spPr bwMode="auto">
            <a:xfrm>
              <a:off x="2172" y="1755"/>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44063" name="Rectangle 78">
              <a:extLst>
                <a:ext uri="{FF2B5EF4-FFF2-40B4-BE49-F238E27FC236}">
                  <a16:creationId xmlns:a16="http://schemas.microsoft.com/office/drawing/2014/main" id="{5D1BF419-49B3-F29E-245A-FB1ED94ACFC2}"/>
                </a:ext>
              </a:extLst>
            </p:cNvPr>
            <p:cNvSpPr>
              <a:spLocks noChangeArrowheads="1"/>
            </p:cNvSpPr>
            <p:nvPr/>
          </p:nvSpPr>
          <p:spPr bwMode="auto">
            <a:xfrm>
              <a:off x="3097" y="173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44064" name="Rectangle 79">
              <a:extLst>
                <a:ext uri="{FF2B5EF4-FFF2-40B4-BE49-F238E27FC236}">
                  <a16:creationId xmlns:a16="http://schemas.microsoft.com/office/drawing/2014/main" id="{9B21AEE9-63FB-E6DA-1555-FD1BF4F2F691}"/>
                </a:ext>
              </a:extLst>
            </p:cNvPr>
            <p:cNvSpPr>
              <a:spLocks noChangeArrowheads="1"/>
            </p:cNvSpPr>
            <p:nvPr/>
          </p:nvSpPr>
          <p:spPr bwMode="auto">
            <a:xfrm>
              <a:off x="2771" y="173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44065" name="Rectangle 80">
              <a:extLst>
                <a:ext uri="{FF2B5EF4-FFF2-40B4-BE49-F238E27FC236}">
                  <a16:creationId xmlns:a16="http://schemas.microsoft.com/office/drawing/2014/main" id="{31F12B0E-18DF-A8F4-CE00-E981774C29EF}"/>
                </a:ext>
              </a:extLst>
            </p:cNvPr>
            <p:cNvSpPr>
              <a:spLocks noChangeArrowheads="1"/>
            </p:cNvSpPr>
            <p:nvPr/>
          </p:nvSpPr>
          <p:spPr bwMode="auto">
            <a:xfrm>
              <a:off x="2410" y="173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grpSp>
      <p:sp>
        <p:nvSpPr>
          <p:cNvPr id="234580" name="AutoShape 84">
            <a:extLst>
              <a:ext uri="{FF2B5EF4-FFF2-40B4-BE49-F238E27FC236}">
                <a16:creationId xmlns:a16="http://schemas.microsoft.com/office/drawing/2014/main" id="{DDB18966-C82F-E196-0DE8-9A689F2282F6}"/>
              </a:ext>
            </a:extLst>
          </p:cNvPr>
          <p:cNvSpPr>
            <a:spLocks noChangeArrowheads="1"/>
          </p:cNvSpPr>
          <p:nvPr/>
        </p:nvSpPr>
        <p:spPr bwMode="auto">
          <a:xfrm>
            <a:off x="2284413" y="4156075"/>
            <a:ext cx="4573587" cy="627063"/>
          </a:xfrm>
          <a:prstGeom prst="roundRect">
            <a:avLst>
              <a:gd name="adj" fmla="val 16667"/>
            </a:avLst>
          </a:prstGeom>
          <a:solidFill>
            <a:srgbClr val="FFCC00"/>
          </a:solidFill>
          <a:ln w="28575">
            <a:solidFill>
              <a:srgbClr val="FF6600"/>
            </a:solidFill>
            <a:round/>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234581" name="Text Box 85">
            <a:extLst>
              <a:ext uri="{FF2B5EF4-FFF2-40B4-BE49-F238E27FC236}">
                <a16:creationId xmlns:a16="http://schemas.microsoft.com/office/drawing/2014/main" id="{2F812182-6E2B-3BA2-B2F4-3322AAA9CF75}"/>
              </a:ext>
            </a:extLst>
          </p:cNvPr>
          <p:cNvSpPr txBox="1">
            <a:spLocks noChangeArrowheads="1"/>
          </p:cNvSpPr>
          <p:nvPr/>
        </p:nvSpPr>
        <p:spPr bwMode="auto">
          <a:xfrm>
            <a:off x="2293938" y="4156075"/>
            <a:ext cx="45545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solidFill>
                  <a:srgbClr val="000000"/>
                </a:solidFill>
                <a:latin typeface="Arial" panose="020B0604020202020204" pitchFamily="34" charset="0"/>
              </a:rPr>
              <a:t>Zaustavni ili stagnacioni pritisak jednak je zbiru statičkog i dinamičkog pritiska.</a:t>
            </a:r>
          </a:p>
        </p:txBody>
      </p:sp>
      <p:sp>
        <p:nvSpPr>
          <p:cNvPr id="234582" name="Line 86">
            <a:extLst>
              <a:ext uri="{FF2B5EF4-FFF2-40B4-BE49-F238E27FC236}">
                <a16:creationId xmlns:a16="http://schemas.microsoft.com/office/drawing/2014/main" id="{B15FFE9B-6718-34A3-8052-C2D81166D6F0}"/>
              </a:ext>
            </a:extLst>
          </p:cNvPr>
          <p:cNvSpPr>
            <a:spLocks noChangeShapeType="1"/>
          </p:cNvSpPr>
          <p:nvPr/>
        </p:nvSpPr>
        <p:spPr bwMode="auto">
          <a:xfrm flipV="1">
            <a:off x="3492500" y="2889250"/>
            <a:ext cx="323850" cy="1404938"/>
          </a:xfrm>
          <a:prstGeom prst="line">
            <a:avLst/>
          </a:prstGeom>
          <a:noFill/>
          <a:ln w="28575">
            <a:solidFill>
              <a:srgbClr val="FF33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234583" name="Line 87">
            <a:extLst>
              <a:ext uri="{FF2B5EF4-FFF2-40B4-BE49-F238E27FC236}">
                <a16:creationId xmlns:a16="http://schemas.microsoft.com/office/drawing/2014/main" id="{1883580E-AEF5-8341-2B47-3938E5CD055E}"/>
              </a:ext>
            </a:extLst>
          </p:cNvPr>
          <p:cNvSpPr>
            <a:spLocks noChangeShapeType="1"/>
          </p:cNvSpPr>
          <p:nvPr/>
        </p:nvSpPr>
        <p:spPr bwMode="auto">
          <a:xfrm flipV="1">
            <a:off x="3743325" y="2925763"/>
            <a:ext cx="649288" cy="1584325"/>
          </a:xfrm>
          <a:prstGeom prst="line">
            <a:avLst/>
          </a:prstGeom>
          <a:noFill/>
          <a:ln w="28575">
            <a:solidFill>
              <a:srgbClr val="FF33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234584" name="Line 88">
            <a:extLst>
              <a:ext uri="{FF2B5EF4-FFF2-40B4-BE49-F238E27FC236}">
                <a16:creationId xmlns:a16="http://schemas.microsoft.com/office/drawing/2014/main" id="{471C26EF-22FF-E635-AF6F-D666A00E4EFB}"/>
              </a:ext>
            </a:extLst>
          </p:cNvPr>
          <p:cNvSpPr>
            <a:spLocks noChangeShapeType="1"/>
          </p:cNvSpPr>
          <p:nvPr/>
        </p:nvSpPr>
        <p:spPr bwMode="auto">
          <a:xfrm flipH="1" flipV="1">
            <a:off x="5292725" y="3213100"/>
            <a:ext cx="34925" cy="1296988"/>
          </a:xfrm>
          <a:prstGeom prst="line">
            <a:avLst/>
          </a:prstGeom>
          <a:noFill/>
          <a:ln w="28575">
            <a:solidFill>
              <a:srgbClr val="FF33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grpSp>
        <p:nvGrpSpPr>
          <p:cNvPr id="3" name="Group 89">
            <a:extLst>
              <a:ext uri="{FF2B5EF4-FFF2-40B4-BE49-F238E27FC236}">
                <a16:creationId xmlns:a16="http://schemas.microsoft.com/office/drawing/2014/main" id="{AE9DFE92-3F00-2A00-3710-36811068213B}"/>
              </a:ext>
            </a:extLst>
          </p:cNvPr>
          <p:cNvGrpSpPr>
            <a:grpSpLocks/>
          </p:cNvGrpSpPr>
          <p:nvPr/>
        </p:nvGrpSpPr>
        <p:grpSpPr bwMode="auto">
          <a:xfrm>
            <a:off x="4824413" y="2047875"/>
            <a:ext cx="871537" cy="1152525"/>
            <a:chOff x="1958" y="1463"/>
            <a:chExt cx="1322" cy="396"/>
          </a:xfrm>
        </p:grpSpPr>
        <p:sp>
          <p:nvSpPr>
            <p:cNvPr id="44050" name="Freeform 90">
              <a:extLst>
                <a:ext uri="{FF2B5EF4-FFF2-40B4-BE49-F238E27FC236}">
                  <a16:creationId xmlns:a16="http://schemas.microsoft.com/office/drawing/2014/main" id="{32575259-5797-87D8-847D-19492A3C7B68}"/>
                </a:ext>
              </a:extLst>
            </p:cNvPr>
            <p:cNvSpPr>
              <a:spLocks/>
            </p:cNvSpPr>
            <p:nvPr/>
          </p:nvSpPr>
          <p:spPr bwMode="auto">
            <a:xfrm>
              <a:off x="2589" y="1463"/>
              <a:ext cx="691" cy="219"/>
            </a:xfrm>
            <a:custGeom>
              <a:avLst/>
              <a:gdLst>
                <a:gd name="T0" fmla="*/ 691 w 691"/>
                <a:gd name="T1" fmla="*/ 219 h 219"/>
                <a:gd name="T2" fmla="*/ 691 w 691"/>
                <a:gd name="T3" fmla="*/ 219 h 219"/>
                <a:gd name="T4" fmla="*/ 691 w 691"/>
                <a:gd name="T5" fmla="*/ 209 h 219"/>
                <a:gd name="T6" fmla="*/ 688 w 691"/>
                <a:gd name="T7" fmla="*/ 199 h 219"/>
                <a:gd name="T8" fmla="*/ 683 w 691"/>
                <a:gd name="T9" fmla="*/ 190 h 219"/>
                <a:gd name="T10" fmla="*/ 675 w 691"/>
                <a:gd name="T11" fmla="*/ 179 h 219"/>
                <a:gd name="T12" fmla="*/ 667 w 691"/>
                <a:gd name="T13" fmla="*/ 169 h 219"/>
                <a:gd name="T14" fmla="*/ 657 w 691"/>
                <a:gd name="T15" fmla="*/ 159 h 219"/>
                <a:gd name="T16" fmla="*/ 645 w 691"/>
                <a:gd name="T17" fmla="*/ 150 h 219"/>
                <a:gd name="T18" fmla="*/ 632 w 691"/>
                <a:gd name="T19" fmla="*/ 140 h 219"/>
                <a:gd name="T20" fmla="*/ 617 w 691"/>
                <a:gd name="T21" fmla="*/ 131 h 219"/>
                <a:gd name="T22" fmla="*/ 601 w 691"/>
                <a:gd name="T23" fmla="*/ 122 h 219"/>
                <a:gd name="T24" fmla="*/ 584 w 691"/>
                <a:gd name="T25" fmla="*/ 113 h 219"/>
                <a:gd name="T26" fmla="*/ 565 w 691"/>
                <a:gd name="T27" fmla="*/ 104 h 219"/>
                <a:gd name="T28" fmla="*/ 546 w 691"/>
                <a:gd name="T29" fmla="*/ 95 h 219"/>
                <a:gd name="T30" fmla="*/ 525 w 691"/>
                <a:gd name="T31" fmla="*/ 87 h 219"/>
                <a:gd name="T32" fmla="*/ 502 w 691"/>
                <a:gd name="T33" fmla="*/ 78 h 219"/>
                <a:gd name="T34" fmla="*/ 478 w 691"/>
                <a:gd name="T35" fmla="*/ 70 h 219"/>
                <a:gd name="T36" fmla="*/ 430 w 691"/>
                <a:gd name="T37" fmla="*/ 56 h 219"/>
                <a:gd name="T38" fmla="*/ 376 w 691"/>
                <a:gd name="T39" fmla="*/ 42 h 219"/>
                <a:gd name="T40" fmla="*/ 320 w 691"/>
                <a:gd name="T41" fmla="*/ 30 h 219"/>
                <a:gd name="T42" fmla="*/ 261 w 691"/>
                <a:gd name="T43" fmla="*/ 19 h 219"/>
                <a:gd name="T44" fmla="*/ 229 w 691"/>
                <a:gd name="T45" fmla="*/ 14 h 219"/>
                <a:gd name="T46" fmla="*/ 199 w 691"/>
                <a:gd name="T47" fmla="*/ 11 h 219"/>
                <a:gd name="T48" fmla="*/ 167 w 691"/>
                <a:gd name="T49" fmla="*/ 7 h 219"/>
                <a:gd name="T50" fmla="*/ 135 w 691"/>
                <a:gd name="T51" fmla="*/ 4 h 219"/>
                <a:gd name="T52" fmla="*/ 101 w 691"/>
                <a:gd name="T53" fmla="*/ 2 h 219"/>
                <a:gd name="T54" fmla="*/ 68 w 691"/>
                <a:gd name="T55" fmla="*/ 1 h 219"/>
                <a:gd name="T56" fmla="*/ 34 w 691"/>
                <a:gd name="T57" fmla="*/ 0 h 219"/>
                <a:gd name="T58" fmla="*/ 0 w 691"/>
                <a:gd name="T59" fmla="*/ 0 h 219"/>
                <a:gd name="T60" fmla="*/ 0 w 691"/>
                <a:gd name="T61" fmla="*/ 18 h 219"/>
                <a:gd name="T62" fmla="*/ 34 w 691"/>
                <a:gd name="T63" fmla="*/ 18 h 219"/>
                <a:gd name="T64" fmla="*/ 66 w 691"/>
                <a:gd name="T65" fmla="*/ 19 h 219"/>
                <a:gd name="T66" fmla="*/ 100 w 691"/>
                <a:gd name="T67" fmla="*/ 21 h 219"/>
                <a:gd name="T68" fmla="*/ 132 w 691"/>
                <a:gd name="T69" fmla="*/ 23 h 219"/>
                <a:gd name="T70" fmla="*/ 163 w 691"/>
                <a:gd name="T71" fmla="*/ 25 h 219"/>
                <a:gd name="T72" fmla="*/ 194 w 691"/>
                <a:gd name="T73" fmla="*/ 29 h 219"/>
                <a:gd name="T74" fmla="*/ 224 w 691"/>
                <a:gd name="T75" fmla="*/ 33 h 219"/>
                <a:gd name="T76" fmla="*/ 255 w 691"/>
                <a:gd name="T77" fmla="*/ 38 h 219"/>
                <a:gd name="T78" fmla="*/ 312 w 691"/>
                <a:gd name="T79" fmla="*/ 48 h 219"/>
                <a:gd name="T80" fmla="*/ 368 w 691"/>
                <a:gd name="T81" fmla="*/ 59 h 219"/>
                <a:gd name="T82" fmla="*/ 419 w 691"/>
                <a:gd name="T83" fmla="*/ 73 h 219"/>
                <a:gd name="T84" fmla="*/ 469 w 691"/>
                <a:gd name="T85" fmla="*/ 87 h 219"/>
                <a:gd name="T86" fmla="*/ 491 w 691"/>
                <a:gd name="T87" fmla="*/ 95 h 219"/>
                <a:gd name="T88" fmla="*/ 512 w 691"/>
                <a:gd name="T89" fmla="*/ 103 h 219"/>
                <a:gd name="T90" fmla="*/ 533 w 691"/>
                <a:gd name="T91" fmla="*/ 111 h 219"/>
                <a:gd name="T92" fmla="*/ 550 w 691"/>
                <a:gd name="T93" fmla="*/ 120 h 219"/>
                <a:gd name="T94" fmla="*/ 568 w 691"/>
                <a:gd name="T95" fmla="*/ 128 h 219"/>
                <a:gd name="T96" fmla="*/ 586 w 691"/>
                <a:gd name="T97" fmla="*/ 137 h 219"/>
                <a:gd name="T98" fmla="*/ 600 w 691"/>
                <a:gd name="T99" fmla="*/ 146 h 219"/>
                <a:gd name="T100" fmla="*/ 614 w 691"/>
                <a:gd name="T101" fmla="*/ 154 h 219"/>
                <a:gd name="T102" fmla="*/ 625 w 691"/>
                <a:gd name="T103" fmla="*/ 163 h 219"/>
                <a:gd name="T104" fmla="*/ 637 w 691"/>
                <a:gd name="T105" fmla="*/ 172 h 219"/>
                <a:gd name="T106" fmla="*/ 645 w 691"/>
                <a:gd name="T107" fmla="*/ 179 h 219"/>
                <a:gd name="T108" fmla="*/ 653 w 691"/>
                <a:gd name="T109" fmla="*/ 188 h 219"/>
                <a:gd name="T110" fmla="*/ 657 w 691"/>
                <a:gd name="T111" fmla="*/ 196 h 219"/>
                <a:gd name="T112" fmla="*/ 662 w 691"/>
                <a:gd name="T113" fmla="*/ 204 h 219"/>
                <a:gd name="T114" fmla="*/ 664 w 691"/>
                <a:gd name="T115" fmla="*/ 212 h 219"/>
                <a:gd name="T116" fmla="*/ 665 w 691"/>
                <a:gd name="T117" fmla="*/ 219 h 219"/>
                <a:gd name="T118" fmla="*/ 665 w 691"/>
                <a:gd name="T119" fmla="*/ 219 h 219"/>
                <a:gd name="T120" fmla="*/ 691 w 691"/>
                <a:gd name="T121" fmla="*/ 21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219"/>
                <a:gd name="T185" fmla="*/ 691 w 691"/>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219">
                  <a:moveTo>
                    <a:pt x="691" y="219"/>
                  </a:moveTo>
                  <a:lnTo>
                    <a:pt x="691" y="219"/>
                  </a:lnTo>
                  <a:lnTo>
                    <a:pt x="691" y="209"/>
                  </a:lnTo>
                  <a:lnTo>
                    <a:pt x="688" y="199"/>
                  </a:lnTo>
                  <a:lnTo>
                    <a:pt x="683" y="190"/>
                  </a:lnTo>
                  <a:lnTo>
                    <a:pt x="675" y="179"/>
                  </a:lnTo>
                  <a:lnTo>
                    <a:pt x="667" y="169"/>
                  </a:lnTo>
                  <a:lnTo>
                    <a:pt x="657" y="159"/>
                  </a:lnTo>
                  <a:lnTo>
                    <a:pt x="645" y="150"/>
                  </a:lnTo>
                  <a:lnTo>
                    <a:pt x="632" y="140"/>
                  </a:lnTo>
                  <a:lnTo>
                    <a:pt x="617" y="131"/>
                  </a:lnTo>
                  <a:lnTo>
                    <a:pt x="601" y="122"/>
                  </a:lnTo>
                  <a:lnTo>
                    <a:pt x="584" y="113"/>
                  </a:lnTo>
                  <a:lnTo>
                    <a:pt x="565" y="104"/>
                  </a:lnTo>
                  <a:lnTo>
                    <a:pt x="546" y="95"/>
                  </a:lnTo>
                  <a:lnTo>
                    <a:pt x="525" y="87"/>
                  </a:lnTo>
                  <a:lnTo>
                    <a:pt x="502" y="78"/>
                  </a:lnTo>
                  <a:lnTo>
                    <a:pt x="478" y="70"/>
                  </a:lnTo>
                  <a:lnTo>
                    <a:pt x="430" y="56"/>
                  </a:lnTo>
                  <a:lnTo>
                    <a:pt x="376" y="42"/>
                  </a:lnTo>
                  <a:lnTo>
                    <a:pt x="320" y="30"/>
                  </a:lnTo>
                  <a:lnTo>
                    <a:pt x="261" y="19"/>
                  </a:lnTo>
                  <a:lnTo>
                    <a:pt x="229" y="14"/>
                  </a:lnTo>
                  <a:lnTo>
                    <a:pt x="199" y="11"/>
                  </a:lnTo>
                  <a:lnTo>
                    <a:pt x="167" y="7"/>
                  </a:lnTo>
                  <a:lnTo>
                    <a:pt x="135" y="4"/>
                  </a:lnTo>
                  <a:lnTo>
                    <a:pt x="101" y="2"/>
                  </a:lnTo>
                  <a:lnTo>
                    <a:pt x="68" y="1"/>
                  </a:lnTo>
                  <a:lnTo>
                    <a:pt x="34" y="0"/>
                  </a:lnTo>
                  <a:lnTo>
                    <a:pt x="0" y="0"/>
                  </a:lnTo>
                  <a:lnTo>
                    <a:pt x="0" y="18"/>
                  </a:lnTo>
                  <a:lnTo>
                    <a:pt x="34" y="18"/>
                  </a:lnTo>
                  <a:lnTo>
                    <a:pt x="66" y="19"/>
                  </a:lnTo>
                  <a:lnTo>
                    <a:pt x="100" y="21"/>
                  </a:lnTo>
                  <a:lnTo>
                    <a:pt x="132" y="23"/>
                  </a:lnTo>
                  <a:lnTo>
                    <a:pt x="163" y="25"/>
                  </a:lnTo>
                  <a:lnTo>
                    <a:pt x="194" y="29"/>
                  </a:lnTo>
                  <a:lnTo>
                    <a:pt x="224" y="33"/>
                  </a:lnTo>
                  <a:lnTo>
                    <a:pt x="255" y="38"/>
                  </a:lnTo>
                  <a:lnTo>
                    <a:pt x="312" y="48"/>
                  </a:lnTo>
                  <a:lnTo>
                    <a:pt x="368" y="59"/>
                  </a:lnTo>
                  <a:lnTo>
                    <a:pt x="419" y="73"/>
                  </a:lnTo>
                  <a:lnTo>
                    <a:pt x="469" y="87"/>
                  </a:lnTo>
                  <a:lnTo>
                    <a:pt x="491" y="95"/>
                  </a:lnTo>
                  <a:lnTo>
                    <a:pt x="512" y="103"/>
                  </a:lnTo>
                  <a:lnTo>
                    <a:pt x="533" y="111"/>
                  </a:lnTo>
                  <a:lnTo>
                    <a:pt x="550" y="120"/>
                  </a:lnTo>
                  <a:lnTo>
                    <a:pt x="568" y="128"/>
                  </a:lnTo>
                  <a:lnTo>
                    <a:pt x="586" y="137"/>
                  </a:lnTo>
                  <a:lnTo>
                    <a:pt x="600" y="146"/>
                  </a:lnTo>
                  <a:lnTo>
                    <a:pt x="614" y="154"/>
                  </a:lnTo>
                  <a:lnTo>
                    <a:pt x="625" y="163"/>
                  </a:lnTo>
                  <a:lnTo>
                    <a:pt x="637" y="172"/>
                  </a:lnTo>
                  <a:lnTo>
                    <a:pt x="645" y="179"/>
                  </a:lnTo>
                  <a:lnTo>
                    <a:pt x="653" y="188"/>
                  </a:lnTo>
                  <a:lnTo>
                    <a:pt x="657" y="196"/>
                  </a:lnTo>
                  <a:lnTo>
                    <a:pt x="662" y="204"/>
                  </a:lnTo>
                  <a:lnTo>
                    <a:pt x="664" y="212"/>
                  </a:lnTo>
                  <a:lnTo>
                    <a:pt x="665" y="219"/>
                  </a:lnTo>
                  <a:lnTo>
                    <a:pt x="691" y="219"/>
                  </a:lnTo>
                  <a:close/>
                </a:path>
              </a:pathLst>
            </a:custGeom>
            <a:solidFill>
              <a:srgbClr val="FF3300"/>
            </a:solidFill>
            <a:ln w="28575">
              <a:solidFill>
                <a:srgbClr val="FF3300"/>
              </a:solidFill>
              <a:round/>
              <a:headEnd/>
              <a:tailEnd/>
            </a:ln>
          </p:spPr>
          <p:txBody>
            <a:bodyPr/>
            <a:lstStyle/>
            <a:p>
              <a:endParaRPr lang="en-GB"/>
            </a:p>
          </p:txBody>
        </p:sp>
        <p:sp>
          <p:nvSpPr>
            <p:cNvPr id="44051" name="Freeform 91">
              <a:extLst>
                <a:ext uri="{FF2B5EF4-FFF2-40B4-BE49-F238E27FC236}">
                  <a16:creationId xmlns:a16="http://schemas.microsoft.com/office/drawing/2014/main" id="{776CFFCB-EEA3-6DDC-0AE1-2FA2CB1D869A}"/>
                </a:ext>
              </a:extLst>
            </p:cNvPr>
            <p:cNvSpPr>
              <a:spLocks/>
            </p:cNvSpPr>
            <p:nvPr/>
          </p:nvSpPr>
          <p:spPr bwMode="auto">
            <a:xfrm>
              <a:off x="2618" y="1682"/>
              <a:ext cx="662" cy="177"/>
            </a:xfrm>
            <a:custGeom>
              <a:avLst/>
              <a:gdLst>
                <a:gd name="T0" fmla="*/ 0 w 662"/>
                <a:gd name="T1" fmla="*/ 177 h 177"/>
                <a:gd name="T2" fmla="*/ 0 w 662"/>
                <a:gd name="T3" fmla="*/ 177 h 177"/>
                <a:gd name="T4" fmla="*/ 67 w 662"/>
                <a:gd name="T5" fmla="*/ 177 h 177"/>
                <a:gd name="T6" fmla="*/ 133 w 662"/>
                <a:gd name="T7" fmla="*/ 174 h 177"/>
                <a:gd name="T8" fmla="*/ 195 w 662"/>
                <a:gd name="T9" fmla="*/ 171 h 177"/>
                <a:gd name="T10" fmla="*/ 254 w 662"/>
                <a:gd name="T11" fmla="*/ 165 h 177"/>
                <a:gd name="T12" fmla="*/ 312 w 662"/>
                <a:gd name="T13" fmla="*/ 157 h 177"/>
                <a:gd name="T14" fmla="*/ 366 w 662"/>
                <a:gd name="T15" fmla="*/ 149 h 177"/>
                <a:gd name="T16" fmla="*/ 417 w 662"/>
                <a:gd name="T17" fmla="*/ 139 h 177"/>
                <a:gd name="T18" fmla="*/ 464 w 662"/>
                <a:gd name="T19" fmla="*/ 128 h 177"/>
                <a:gd name="T20" fmla="*/ 507 w 662"/>
                <a:gd name="T21" fmla="*/ 116 h 177"/>
                <a:gd name="T22" fmla="*/ 545 w 662"/>
                <a:gd name="T23" fmla="*/ 102 h 177"/>
                <a:gd name="T24" fmla="*/ 563 w 662"/>
                <a:gd name="T25" fmla="*/ 95 h 177"/>
                <a:gd name="T26" fmla="*/ 579 w 662"/>
                <a:gd name="T27" fmla="*/ 89 h 177"/>
                <a:gd name="T28" fmla="*/ 593 w 662"/>
                <a:gd name="T29" fmla="*/ 81 h 177"/>
                <a:gd name="T30" fmla="*/ 608 w 662"/>
                <a:gd name="T31" fmla="*/ 73 h 177"/>
                <a:gd name="T32" fmla="*/ 619 w 662"/>
                <a:gd name="T33" fmla="*/ 65 h 177"/>
                <a:gd name="T34" fmla="*/ 630 w 662"/>
                <a:gd name="T35" fmla="*/ 56 h 177"/>
                <a:gd name="T36" fmla="*/ 640 w 662"/>
                <a:gd name="T37" fmla="*/ 48 h 177"/>
                <a:gd name="T38" fmla="*/ 648 w 662"/>
                <a:gd name="T39" fmla="*/ 39 h 177"/>
                <a:gd name="T40" fmla="*/ 654 w 662"/>
                <a:gd name="T41" fmla="*/ 29 h 177"/>
                <a:gd name="T42" fmla="*/ 659 w 662"/>
                <a:gd name="T43" fmla="*/ 20 h 177"/>
                <a:gd name="T44" fmla="*/ 662 w 662"/>
                <a:gd name="T45" fmla="*/ 10 h 177"/>
                <a:gd name="T46" fmla="*/ 662 w 662"/>
                <a:gd name="T47" fmla="*/ 0 h 177"/>
                <a:gd name="T48" fmla="*/ 636 w 662"/>
                <a:gd name="T49" fmla="*/ 0 h 177"/>
                <a:gd name="T50" fmla="*/ 635 w 662"/>
                <a:gd name="T51" fmla="*/ 8 h 177"/>
                <a:gd name="T52" fmla="*/ 633 w 662"/>
                <a:gd name="T53" fmla="*/ 16 h 177"/>
                <a:gd name="T54" fmla="*/ 630 w 662"/>
                <a:gd name="T55" fmla="*/ 22 h 177"/>
                <a:gd name="T56" fmla="*/ 625 w 662"/>
                <a:gd name="T57" fmla="*/ 30 h 177"/>
                <a:gd name="T58" fmla="*/ 619 w 662"/>
                <a:gd name="T59" fmla="*/ 37 h 177"/>
                <a:gd name="T60" fmla="*/ 611 w 662"/>
                <a:gd name="T61" fmla="*/ 45 h 177"/>
                <a:gd name="T62" fmla="*/ 601 w 662"/>
                <a:gd name="T63" fmla="*/ 51 h 177"/>
                <a:gd name="T64" fmla="*/ 590 w 662"/>
                <a:gd name="T65" fmla="*/ 58 h 177"/>
                <a:gd name="T66" fmla="*/ 577 w 662"/>
                <a:gd name="T67" fmla="*/ 66 h 177"/>
                <a:gd name="T68" fmla="*/ 563 w 662"/>
                <a:gd name="T69" fmla="*/ 73 h 177"/>
                <a:gd name="T70" fmla="*/ 549 w 662"/>
                <a:gd name="T71" fmla="*/ 80 h 177"/>
                <a:gd name="T72" fmla="*/ 533 w 662"/>
                <a:gd name="T73" fmla="*/ 86 h 177"/>
                <a:gd name="T74" fmla="*/ 496 w 662"/>
                <a:gd name="T75" fmla="*/ 99 h 177"/>
                <a:gd name="T76" fmla="*/ 454 w 662"/>
                <a:gd name="T77" fmla="*/ 110 h 177"/>
                <a:gd name="T78" fmla="*/ 409 w 662"/>
                <a:gd name="T79" fmla="*/ 121 h 177"/>
                <a:gd name="T80" fmla="*/ 360 w 662"/>
                <a:gd name="T81" fmla="*/ 130 h 177"/>
                <a:gd name="T82" fmla="*/ 307 w 662"/>
                <a:gd name="T83" fmla="*/ 139 h 177"/>
                <a:gd name="T84" fmla="*/ 251 w 662"/>
                <a:gd name="T85" fmla="*/ 146 h 177"/>
                <a:gd name="T86" fmla="*/ 192 w 662"/>
                <a:gd name="T87" fmla="*/ 152 h 177"/>
                <a:gd name="T88" fmla="*/ 130 w 662"/>
                <a:gd name="T89" fmla="*/ 156 h 177"/>
                <a:gd name="T90" fmla="*/ 67 w 662"/>
                <a:gd name="T91" fmla="*/ 158 h 177"/>
                <a:gd name="T92" fmla="*/ 0 w 662"/>
                <a:gd name="T93" fmla="*/ 159 h 177"/>
                <a:gd name="T94" fmla="*/ 0 w 662"/>
                <a:gd name="T95" fmla="*/ 159 h 177"/>
                <a:gd name="T96" fmla="*/ 0 w 662"/>
                <a:gd name="T97" fmla="*/ 177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2"/>
                <a:gd name="T148" fmla="*/ 0 h 177"/>
                <a:gd name="T149" fmla="*/ 662 w 662"/>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2" h="177">
                  <a:moveTo>
                    <a:pt x="0" y="177"/>
                  </a:moveTo>
                  <a:lnTo>
                    <a:pt x="0" y="177"/>
                  </a:lnTo>
                  <a:lnTo>
                    <a:pt x="67" y="177"/>
                  </a:lnTo>
                  <a:lnTo>
                    <a:pt x="133" y="174"/>
                  </a:lnTo>
                  <a:lnTo>
                    <a:pt x="195" y="171"/>
                  </a:lnTo>
                  <a:lnTo>
                    <a:pt x="254" y="165"/>
                  </a:lnTo>
                  <a:lnTo>
                    <a:pt x="312" y="157"/>
                  </a:lnTo>
                  <a:lnTo>
                    <a:pt x="366" y="149"/>
                  </a:lnTo>
                  <a:lnTo>
                    <a:pt x="417" y="139"/>
                  </a:lnTo>
                  <a:lnTo>
                    <a:pt x="464" y="128"/>
                  </a:lnTo>
                  <a:lnTo>
                    <a:pt x="507" y="116"/>
                  </a:lnTo>
                  <a:lnTo>
                    <a:pt x="545" y="102"/>
                  </a:lnTo>
                  <a:lnTo>
                    <a:pt x="563" y="95"/>
                  </a:lnTo>
                  <a:lnTo>
                    <a:pt x="579" y="89"/>
                  </a:lnTo>
                  <a:lnTo>
                    <a:pt x="593" y="81"/>
                  </a:lnTo>
                  <a:lnTo>
                    <a:pt x="608" y="73"/>
                  </a:lnTo>
                  <a:lnTo>
                    <a:pt x="619" y="65"/>
                  </a:lnTo>
                  <a:lnTo>
                    <a:pt x="630" y="56"/>
                  </a:lnTo>
                  <a:lnTo>
                    <a:pt x="640" y="48"/>
                  </a:lnTo>
                  <a:lnTo>
                    <a:pt x="648" y="39"/>
                  </a:lnTo>
                  <a:lnTo>
                    <a:pt x="654" y="29"/>
                  </a:lnTo>
                  <a:lnTo>
                    <a:pt x="659" y="20"/>
                  </a:lnTo>
                  <a:lnTo>
                    <a:pt x="662" y="10"/>
                  </a:lnTo>
                  <a:lnTo>
                    <a:pt x="662" y="0"/>
                  </a:lnTo>
                  <a:lnTo>
                    <a:pt x="636" y="0"/>
                  </a:lnTo>
                  <a:lnTo>
                    <a:pt x="635" y="8"/>
                  </a:lnTo>
                  <a:lnTo>
                    <a:pt x="633" y="16"/>
                  </a:lnTo>
                  <a:lnTo>
                    <a:pt x="630" y="22"/>
                  </a:lnTo>
                  <a:lnTo>
                    <a:pt x="625" y="30"/>
                  </a:lnTo>
                  <a:lnTo>
                    <a:pt x="619" y="37"/>
                  </a:lnTo>
                  <a:lnTo>
                    <a:pt x="611" y="45"/>
                  </a:lnTo>
                  <a:lnTo>
                    <a:pt x="601" y="51"/>
                  </a:lnTo>
                  <a:lnTo>
                    <a:pt x="590" y="58"/>
                  </a:lnTo>
                  <a:lnTo>
                    <a:pt x="577" y="66"/>
                  </a:lnTo>
                  <a:lnTo>
                    <a:pt x="563" y="73"/>
                  </a:lnTo>
                  <a:lnTo>
                    <a:pt x="549" y="80"/>
                  </a:lnTo>
                  <a:lnTo>
                    <a:pt x="533" y="86"/>
                  </a:lnTo>
                  <a:lnTo>
                    <a:pt x="496" y="99"/>
                  </a:lnTo>
                  <a:lnTo>
                    <a:pt x="454" y="110"/>
                  </a:lnTo>
                  <a:lnTo>
                    <a:pt x="409" y="121"/>
                  </a:lnTo>
                  <a:lnTo>
                    <a:pt x="360" y="130"/>
                  </a:lnTo>
                  <a:lnTo>
                    <a:pt x="307" y="139"/>
                  </a:lnTo>
                  <a:lnTo>
                    <a:pt x="251" y="146"/>
                  </a:lnTo>
                  <a:lnTo>
                    <a:pt x="192" y="152"/>
                  </a:lnTo>
                  <a:lnTo>
                    <a:pt x="130" y="156"/>
                  </a:lnTo>
                  <a:lnTo>
                    <a:pt x="67" y="158"/>
                  </a:lnTo>
                  <a:lnTo>
                    <a:pt x="0" y="159"/>
                  </a:lnTo>
                  <a:lnTo>
                    <a:pt x="0" y="177"/>
                  </a:lnTo>
                  <a:close/>
                </a:path>
              </a:pathLst>
            </a:custGeom>
            <a:solidFill>
              <a:srgbClr val="FF3300"/>
            </a:solidFill>
            <a:ln w="28575">
              <a:solidFill>
                <a:srgbClr val="FF3300"/>
              </a:solidFill>
              <a:round/>
              <a:headEnd/>
              <a:tailEnd/>
            </a:ln>
          </p:spPr>
          <p:txBody>
            <a:bodyPr/>
            <a:lstStyle/>
            <a:p>
              <a:endParaRPr lang="en-GB"/>
            </a:p>
          </p:txBody>
        </p:sp>
        <p:sp>
          <p:nvSpPr>
            <p:cNvPr id="44052" name="Freeform 92">
              <a:extLst>
                <a:ext uri="{FF2B5EF4-FFF2-40B4-BE49-F238E27FC236}">
                  <a16:creationId xmlns:a16="http://schemas.microsoft.com/office/drawing/2014/main" id="{052EDF14-1204-46FE-9DDA-DEC1B7535FAE}"/>
                </a:ext>
              </a:extLst>
            </p:cNvPr>
            <p:cNvSpPr>
              <a:spLocks/>
            </p:cNvSpPr>
            <p:nvPr/>
          </p:nvSpPr>
          <p:spPr bwMode="auto">
            <a:xfrm>
              <a:off x="1958" y="1679"/>
              <a:ext cx="660" cy="177"/>
            </a:xfrm>
            <a:custGeom>
              <a:avLst/>
              <a:gdLst>
                <a:gd name="T0" fmla="*/ 0 w 660"/>
                <a:gd name="T1" fmla="*/ 0 h 177"/>
                <a:gd name="T2" fmla="*/ 0 w 660"/>
                <a:gd name="T3" fmla="*/ 0 h 177"/>
                <a:gd name="T4" fmla="*/ 0 w 660"/>
                <a:gd name="T5" fmla="*/ 10 h 177"/>
                <a:gd name="T6" fmla="*/ 3 w 660"/>
                <a:gd name="T7" fmla="*/ 20 h 177"/>
                <a:gd name="T8" fmla="*/ 8 w 660"/>
                <a:gd name="T9" fmla="*/ 29 h 177"/>
                <a:gd name="T10" fmla="*/ 14 w 660"/>
                <a:gd name="T11" fmla="*/ 39 h 177"/>
                <a:gd name="T12" fmla="*/ 22 w 660"/>
                <a:gd name="T13" fmla="*/ 48 h 177"/>
                <a:gd name="T14" fmla="*/ 32 w 660"/>
                <a:gd name="T15" fmla="*/ 56 h 177"/>
                <a:gd name="T16" fmla="*/ 43 w 660"/>
                <a:gd name="T17" fmla="*/ 65 h 177"/>
                <a:gd name="T18" fmla="*/ 54 w 660"/>
                <a:gd name="T19" fmla="*/ 73 h 177"/>
                <a:gd name="T20" fmla="*/ 69 w 660"/>
                <a:gd name="T21" fmla="*/ 81 h 177"/>
                <a:gd name="T22" fmla="*/ 83 w 660"/>
                <a:gd name="T23" fmla="*/ 89 h 177"/>
                <a:gd name="T24" fmla="*/ 99 w 660"/>
                <a:gd name="T25" fmla="*/ 95 h 177"/>
                <a:gd name="T26" fmla="*/ 117 w 660"/>
                <a:gd name="T27" fmla="*/ 102 h 177"/>
                <a:gd name="T28" fmla="*/ 155 w 660"/>
                <a:gd name="T29" fmla="*/ 116 h 177"/>
                <a:gd name="T30" fmla="*/ 198 w 660"/>
                <a:gd name="T31" fmla="*/ 128 h 177"/>
                <a:gd name="T32" fmla="*/ 245 w 660"/>
                <a:gd name="T33" fmla="*/ 139 h 177"/>
                <a:gd name="T34" fmla="*/ 296 w 660"/>
                <a:gd name="T35" fmla="*/ 149 h 177"/>
                <a:gd name="T36" fmla="*/ 350 w 660"/>
                <a:gd name="T37" fmla="*/ 157 h 177"/>
                <a:gd name="T38" fmla="*/ 408 w 660"/>
                <a:gd name="T39" fmla="*/ 165 h 177"/>
                <a:gd name="T40" fmla="*/ 467 w 660"/>
                <a:gd name="T41" fmla="*/ 171 h 177"/>
                <a:gd name="T42" fmla="*/ 529 w 660"/>
                <a:gd name="T43" fmla="*/ 174 h 177"/>
                <a:gd name="T44" fmla="*/ 595 w 660"/>
                <a:gd name="T45" fmla="*/ 177 h 177"/>
                <a:gd name="T46" fmla="*/ 660 w 660"/>
                <a:gd name="T47" fmla="*/ 177 h 177"/>
                <a:gd name="T48" fmla="*/ 660 w 660"/>
                <a:gd name="T49" fmla="*/ 159 h 177"/>
                <a:gd name="T50" fmla="*/ 595 w 660"/>
                <a:gd name="T51" fmla="*/ 158 h 177"/>
                <a:gd name="T52" fmla="*/ 532 w 660"/>
                <a:gd name="T53" fmla="*/ 156 h 177"/>
                <a:gd name="T54" fmla="*/ 470 w 660"/>
                <a:gd name="T55" fmla="*/ 152 h 177"/>
                <a:gd name="T56" fmla="*/ 411 w 660"/>
                <a:gd name="T57" fmla="*/ 146 h 177"/>
                <a:gd name="T58" fmla="*/ 355 w 660"/>
                <a:gd name="T59" fmla="*/ 139 h 177"/>
                <a:gd name="T60" fmla="*/ 302 w 660"/>
                <a:gd name="T61" fmla="*/ 130 h 177"/>
                <a:gd name="T62" fmla="*/ 253 w 660"/>
                <a:gd name="T63" fmla="*/ 121 h 177"/>
                <a:gd name="T64" fmla="*/ 208 w 660"/>
                <a:gd name="T65" fmla="*/ 110 h 177"/>
                <a:gd name="T66" fmla="*/ 166 w 660"/>
                <a:gd name="T67" fmla="*/ 99 h 177"/>
                <a:gd name="T68" fmla="*/ 129 w 660"/>
                <a:gd name="T69" fmla="*/ 86 h 177"/>
                <a:gd name="T70" fmla="*/ 113 w 660"/>
                <a:gd name="T71" fmla="*/ 80 h 177"/>
                <a:gd name="T72" fmla="*/ 99 w 660"/>
                <a:gd name="T73" fmla="*/ 73 h 177"/>
                <a:gd name="T74" fmla="*/ 85 w 660"/>
                <a:gd name="T75" fmla="*/ 66 h 177"/>
                <a:gd name="T76" fmla="*/ 72 w 660"/>
                <a:gd name="T77" fmla="*/ 58 h 177"/>
                <a:gd name="T78" fmla="*/ 61 w 660"/>
                <a:gd name="T79" fmla="*/ 51 h 177"/>
                <a:gd name="T80" fmla="*/ 51 w 660"/>
                <a:gd name="T81" fmla="*/ 45 h 177"/>
                <a:gd name="T82" fmla="*/ 43 w 660"/>
                <a:gd name="T83" fmla="*/ 37 h 177"/>
                <a:gd name="T84" fmla="*/ 37 w 660"/>
                <a:gd name="T85" fmla="*/ 30 h 177"/>
                <a:gd name="T86" fmla="*/ 32 w 660"/>
                <a:gd name="T87" fmla="*/ 22 h 177"/>
                <a:gd name="T88" fmla="*/ 29 w 660"/>
                <a:gd name="T89" fmla="*/ 16 h 177"/>
                <a:gd name="T90" fmla="*/ 27 w 660"/>
                <a:gd name="T91" fmla="*/ 8 h 177"/>
                <a:gd name="T92" fmla="*/ 26 w 660"/>
                <a:gd name="T93" fmla="*/ 0 h 177"/>
                <a:gd name="T94" fmla="*/ 26 w 660"/>
                <a:gd name="T95" fmla="*/ 0 h 177"/>
                <a:gd name="T96" fmla="*/ 0 w 660"/>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0"/>
                <a:gd name="T148" fmla="*/ 0 h 177"/>
                <a:gd name="T149" fmla="*/ 660 w 660"/>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0" h="177">
                  <a:moveTo>
                    <a:pt x="0" y="0"/>
                  </a:moveTo>
                  <a:lnTo>
                    <a:pt x="0" y="0"/>
                  </a:lnTo>
                  <a:lnTo>
                    <a:pt x="0" y="10"/>
                  </a:lnTo>
                  <a:lnTo>
                    <a:pt x="3" y="20"/>
                  </a:lnTo>
                  <a:lnTo>
                    <a:pt x="8" y="29"/>
                  </a:lnTo>
                  <a:lnTo>
                    <a:pt x="14" y="39"/>
                  </a:lnTo>
                  <a:lnTo>
                    <a:pt x="22" y="48"/>
                  </a:lnTo>
                  <a:lnTo>
                    <a:pt x="32" y="56"/>
                  </a:lnTo>
                  <a:lnTo>
                    <a:pt x="43" y="65"/>
                  </a:lnTo>
                  <a:lnTo>
                    <a:pt x="54" y="73"/>
                  </a:lnTo>
                  <a:lnTo>
                    <a:pt x="69" y="81"/>
                  </a:lnTo>
                  <a:lnTo>
                    <a:pt x="83" y="89"/>
                  </a:lnTo>
                  <a:lnTo>
                    <a:pt x="99" y="95"/>
                  </a:lnTo>
                  <a:lnTo>
                    <a:pt x="117" y="102"/>
                  </a:lnTo>
                  <a:lnTo>
                    <a:pt x="155" y="116"/>
                  </a:lnTo>
                  <a:lnTo>
                    <a:pt x="198" y="128"/>
                  </a:lnTo>
                  <a:lnTo>
                    <a:pt x="245" y="139"/>
                  </a:lnTo>
                  <a:lnTo>
                    <a:pt x="296" y="149"/>
                  </a:lnTo>
                  <a:lnTo>
                    <a:pt x="350" y="157"/>
                  </a:lnTo>
                  <a:lnTo>
                    <a:pt x="408" y="165"/>
                  </a:lnTo>
                  <a:lnTo>
                    <a:pt x="467" y="171"/>
                  </a:lnTo>
                  <a:lnTo>
                    <a:pt x="529" y="174"/>
                  </a:lnTo>
                  <a:lnTo>
                    <a:pt x="595" y="177"/>
                  </a:lnTo>
                  <a:lnTo>
                    <a:pt x="660" y="177"/>
                  </a:lnTo>
                  <a:lnTo>
                    <a:pt x="660" y="159"/>
                  </a:lnTo>
                  <a:lnTo>
                    <a:pt x="595" y="158"/>
                  </a:lnTo>
                  <a:lnTo>
                    <a:pt x="532" y="156"/>
                  </a:lnTo>
                  <a:lnTo>
                    <a:pt x="470" y="152"/>
                  </a:lnTo>
                  <a:lnTo>
                    <a:pt x="411" y="146"/>
                  </a:lnTo>
                  <a:lnTo>
                    <a:pt x="355" y="139"/>
                  </a:lnTo>
                  <a:lnTo>
                    <a:pt x="302" y="130"/>
                  </a:lnTo>
                  <a:lnTo>
                    <a:pt x="253" y="121"/>
                  </a:lnTo>
                  <a:lnTo>
                    <a:pt x="208" y="110"/>
                  </a:lnTo>
                  <a:lnTo>
                    <a:pt x="166" y="99"/>
                  </a:lnTo>
                  <a:lnTo>
                    <a:pt x="129" y="86"/>
                  </a:lnTo>
                  <a:lnTo>
                    <a:pt x="113" y="80"/>
                  </a:lnTo>
                  <a:lnTo>
                    <a:pt x="99" y="73"/>
                  </a:lnTo>
                  <a:lnTo>
                    <a:pt x="85" y="66"/>
                  </a:lnTo>
                  <a:lnTo>
                    <a:pt x="72" y="58"/>
                  </a:lnTo>
                  <a:lnTo>
                    <a:pt x="61" y="51"/>
                  </a:lnTo>
                  <a:lnTo>
                    <a:pt x="51" y="45"/>
                  </a:lnTo>
                  <a:lnTo>
                    <a:pt x="43" y="37"/>
                  </a:lnTo>
                  <a:lnTo>
                    <a:pt x="37" y="30"/>
                  </a:lnTo>
                  <a:lnTo>
                    <a:pt x="32" y="22"/>
                  </a:lnTo>
                  <a:lnTo>
                    <a:pt x="29" y="16"/>
                  </a:lnTo>
                  <a:lnTo>
                    <a:pt x="27" y="8"/>
                  </a:lnTo>
                  <a:lnTo>
                    <a:pt x="26" y="0"/>
                  </a:lnTo>
                  <a:lnTo>
                    <a:pt x="0" y="0"/>
                  </a:lnTo>
                  <a:close/>
                </a:path>
              </a:pathLst>
            </a:custGeom>
            <a:solidFill>
              <a:srgbClr val="FF3300"/>
            </a:solidFill>
            <a:ln w="28575">
              <a:solidFill>
                <a:srgbClr val="FF3300"/>
              </a:solidFill>
              <a:round/>
              <a:headEnd/>
              <a:tailEnd/>
            </a:ln>
          </p:spPr>
          <p:txBody>
            <a:bodyPr/>
            <a:lstStyle/>
            <a:p>
              <a:endParaRPr lang="en-GB"/>
            </a:p>
          </p:txBody>
        </p:sp>
        <p:sp>
          <p:nvSpPr>
            <p:cNvPr id="44053" name="Freeform 93">
              <a:extLst>
                <a:ext uri="{FF2B5EF4-FFF2-40B4-BE49-F238E27FC236}">
                  <a16:creationId xmlns:a16="http://schemas.microsoft.com/office/drawing/2014/main" id="{E81BE486-D0F6-C8E5-8DA5-3A545CBEFAB3}"/>
                </a:ext>
              </a:extLst>
            </p:cNvPr>
            <p:cNvSpPr>
              <a:spLocks/>
            </p:cNvSpPr>
            <p:nvPr/>
          </p:nvSpPr>
          <p:spPr bwMode="auto">
            <a:xfrm>
              <a:off x="1958" y="1529"/>
              <a:ext cx="636" cy="153"/>
            </a:xfrm>
            <a:custGeom>
              <a:avLst/>
              <a:gdLst>
                <a:gd name="T0" fmla="*/ 636 w 636"/>
                <a:gd name="T1" fmla="*/ 0 h 153"/>
                <a:gd name="T2" fmla="*/ 574 w 636"/>
                <a:gd name="T3" fmla="*/ 2 h 153"/>
                <a:gd name="T4" fmla="*/ 513 w 636"/>
                <a:gd name="T5" fmla="*/ 4 h 153"/>
                <a:gd name="T6" fmla="*/ 454 w 636"/>
                <a:gd name="T7" fmla="*/ 9 h 153"/>
                <a:gd name="T8" fmla="*/ 396 w 636"/>
                <a:gd name="T9" fmla="*/ 13 h 153"/>
                <a:gd name="T10" fmla="*/ 342 w 636"/>
                <a:gd name="T11" fmla="*/ 19 h 153"/>
                <a:gd name="T12" fmla="*/ 291 w 636"/>
                <a:gd name="T13" fmla="*/ 26 h 153"/>
                <a:gd name="T14" fmla="*/ 241 w 636"/>
                <a:gd name="T15" fmla="*/ 34 h 153"/>
                <a:gd name="T16" fmla="*/ 197 w 636"/>
                <a:gd name="T17" fmla="*/ 43 h 153"/>
                <a:gd name="T18" fmla="*/ 155 w 636"/>
                <a:gd name="T19" fmla="*/ 53 h 153"/>
                <a:gd name="T20" fmla="*/ 117 w 636"/>
                <a:gd name="T21" fmla="*/ 63 h 153"/>
                <a:gd name="T22" fmla="*/ 99 w 636"/>
                <a:gd name="T23" fmla="*/ 68 h 153"/>
                <a:gd name="T24" fmla="*/ 83 w 636"/>
                <a:gd name="T25" fmla="*/ 75 h 153"/>
                <a:gd name="T26" fmla="*/ 69 w 636"/>
                <a:gd name="T27" fmla="*/ 81 h 153"/>
                <a:gd name="T28" fmla="*/ 56 w 636"/>
                <a:gd name="T29" fmla="*/ 88 h 153"/>
                <a:gd name="T30" fmla="*/ 43 w 636"/>
                <a:gd name="T31" fmla="*/ 94 h 153"/>
                <a:gd name="T32" fmla="*/ 32 w 636"/>
                <a:gd name="T33" fmla="*/ 102 h 153"/>
                <a:gd name="T34" fmla="*/ 22 w 636"/>
                <a:gd name="T35" fmla="*/ 110 h 153"/>
                <a:gd name="T36" fmla="*/ 14 w 636"/>
                <a:gd name="T37" fmla="*/ 118 h 153"/>
                <a:gd name="T38" fmla="*/ 8 w 636"/>
                <a:gd name="T39" fmla="*/ 126 h 153"/>
                <a:gd name="T40" fmla="*/ 3 w 636"/>
                <a:gd name="T41" fmla="*/ 135 h 153"/>
                <a:gd name="T42" fmla="*/ 0 w 636"/>
                <a:gd name="T43" fmla="*/ 144 h 153"/>
                <a:gd name="T44" fmla="*/ 0 w 636"/>
                <a:gd name="T45" fmla="*/ 153 h 153"/>
                <a:gd name="T46" fmla="*/ 26 w 636"/>
                <a:gd name="T47" fmla="*/ 153 h 153"/>
                <a:gd name="T48" fmla="*/ 27 w 636"/>
                <a:gd name="T49" fmla="*/ 147 h 153"/>
                <a:gd name="T50" fmla="*/ 29 w 636"/>
                <a:gd name="T51" fmla="*/ 140 h 153"/>
                <a:gd name="T52" fmla="*/ 32 w 636"/>
                <a:gd name="T53" fmla="*/ 134 h 153"/>
                <a:gd name="T54" fmla="*/ 37 w 636"/>
                <a:gd name="T55" fmla="*/ 127 h 153"/>
                <a:gd name="T56" fmla="*/ 43 w 636"/>
                <a:gd name="T57" fmla="*/ 121 h 153"/>
                <a:gd name="T58" fmla="*/ 51 w 636"/>
                <a:gd name="T59" fmla="*/ 115 h 153"/>
                <a:gd name="T60" fmla="*/ 61 w 636"/>
                <a:gd name="T61" fmla="*/ 109 h 153"/>
                <a:gd name="T62" fmla="*/ 72 w 636"/>
                <a:gd name="T63" fmla="*/ 103 h 153"/>
                <a:gd name="T64" fmla="*/ 83 w 636"/>
                <a:gd name="T65" fmla="*/ 97 h 153"/>
                <a:gd name="T66" fmla="*/ 98 w 636"/>
                <a:gd name="T67" fmla="*/ 91 h 153"/>
                <a:gd name="T68" fmla="*/ 112 w 636"/>
                <a:gd name="T69" fmla="*/ 85 h 153"/>
                <a:gd name="T70" fmla="*/ 128 w 636"/>
                <a:gd name="T71" fmla="*/ 80 h 153"/>
                <a:gd name="T72" fmla="*/ 163 w 636"/>
                <a:gd name="T73" fmla="*/ 70 h 153"/>
                <a:gd name="T74" fmla="*/ 205 w 636"/>
                <a:gd name="T75" fmla="*/ 61 h 153"/>
                <a:gd name="T76" fmla="*/ 248 w 636"/>
                <a:gd name="T77" fmla="*/ 52 h 153"/>
                <a:gd name="T78" fmla="*/ 296 w 636"/>
                <a:gd name="T79" fmla="*/ 45 h 153"/>
                <a:gd name="T80" fmla="*/ 347 w 636"/>
                <a:gd name="T81" fmla="*/ 38 h 153"/>
                <a:gd name="T82" fmla="*/ 401 w 636"/>
                <a:gd name="T83" fmla="*/ 33 h 153"/>
                <a:gd name="T84" fmla="*/ 457 w 636"/>
                <a:gd name="T85" fmla="*/ 27 h 153"/>
                <a:gd name="T86" fmla="*/ 515 w 636"/>
                <a:gd name="T87" fmla="*/ 24 h 153"/>
                <a:gd name="T88" fmla="*/ 575 w 636"/>
                <a:gd name="T89" fmla="*/ 21 h 153"/>
                <a:gd name="T90" fmla="*/ 636 w 636"/>
                <a:gd name="T91" fmla="*/ 19 h 153"/>
                <a:gd name="T92" fmla="*/ 636 w 636"/>
                <a:gd name="T93" fmla="*/ 0 h 1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6"/>
                <a:gd name="T142" fmla="*/ 0 h 153"/>
                <a:gd name="T143" fmla="*/ 636 w 636"/>
                <a:gd name="T144" fmla="*/ 153 h 1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6" h="153">
                  <a:moveTo>
                    <a:pt x="636" y="0"/>
                  </a:moveTo>
                  <a:lnTo>
                    <a:pt x="574" y="2"/>
                  </a:lnTo>
                  <a:lnTo>
                    <a:pt x="513" y="4"/>
                  </a:lnTo>
                  <a:lnTo>
                    <a:pt x="454" y="9"/>
                  </a:lnTo>
                  <a:lnTo>
                    <a:pt x="396" y="13"/>
                  </a:lnTo>
                  <a:lnTo>
                    <a:pt x="342" y="19"/>
                  </a:lnTo>
                  <a:lnTo>
                    <a:pt x="291" y="26"/>
                  </a:lnTo>
                  <a:lnTo>
                    <a:pt x="241" y="34"/>
                  </a:lnTo>
                  <a:lnTo>
                    <a:pt x="197" y="43"/>
                  </a:lnTo>
                  <a:lnTo>
                    <a:pt x="155" y="53"/>
                  </a:lnTo>
                  <a:lnTo>
                    <a:pt x="117" y="63"/>
                  </a:lnTo>
                  <a:lnTo>
                    <a:pt x="99" y="68"/>
                  </a:lnTo>
                  <a:lnTo>
                    <a:pt x="83" y="75"/>
                  </a:lnTo>
                  <a:lnTo>
                    <a:pt x="69" y="81"/>
                  </a:lnTo>
                  <a:lnTo>
                    <a:pt x="56" y="88"/>
                  </a:lnTo>
                  <a:lnTo>
                    <a:pt x="43" y="94"/>
                  </a:lnTo>
                  <a:lnTo>
                    <a:pt x="32" y="102"/>
                  </a:lnTo>
                  <a:lnTo>
                    <a:pt x="22" y="110"/>
                  </a:lnTo>
                  <a:lnTo>
                    <a:pt x="14" y="118"/>
                  </a:lnTo>
                  <a:lnTo>
                    <a:pt x="8" y="126"/>
                  </a:lnTo>
                  <a:lnTo>
                    <a:pt x="3" y="135"/>
                  </a:lnTo>
                  <a:lnTo>
                    <a:pt x="0" y="144"/>
                  </a:lnTo>
                  <a:lnTo>
                    <a:pt x="0" y="153"/>
                  </a:lnTo>
                  <a:lnTo>
                    <a:pt x="26" y="153"/>
                  </a:lnTo>
                  <a:lnTo>
                    <a:pt x="27" y="147"/>
                  </a:lnTo>
                  <a:lnTo>
                    <a:pt x="29" y="140"/>
                  </a:lnTo>
                  <a:lnTo>
                    <a:pt x="32" y="134"/>
                  </a:lnTo>
                  <a:lnTo>
                    <a:pt x="37" y="127"/>
                  </a:lnTo>
                  <a:lnTo>
                    <a:pt x="43" y="121"/>
                  </a:lnTo>
                  <a:lnTo>
                    <a:pt x="51" y="115"/>
                  </a:lnTo>
                  <a:lnTo>
                    <a:pt x="61" y="109"/>
                  </a:lnTo>
                  <a:lnTo>
                    <a:pt x="72" y="103"/>
                  </a:lnTo>
                  <a:lnTo>
                    <a:pt x="83" y="97"/>
                  </a:lnTo>
                  <a:lnTo>
                    <a:pt x="98" y="91"/>
                  </a:lnTo>
                  <a:lnTo>
                    <a:pt x="112" y="85"/>
                  </a:lnTo>
                  <a:lnTo>
                    <a:pt x="128" y="80"/>
                  </a:lnTo>
                  <a:lnTo>
                    <a:pt x="163" y="70"/>
                  </a:lnTo>
                  <a:lnTo>
                    <a:pt x="205" y="61"/>
                  </a:lnTo>
                  <a:lnTo>
                    <a:pt x="248" y="52"/>
                  </a:lnTo>
                  <a:lnTo>
                    <a:pt x="296" y="45"/>
                  </a:lnTo>
                  <a:lnTo>
                    <a:pt x="347" y="38"/>
                  </a:lnTo>
                  <a:lnTo>
                    <a:pt x="401" y="33"/>
                  </a:lnTo>
                  <a:lnTo>
                    <a:pt x="457" y="27"/>
                  </a:lnTo>
                  <a:lnTo>
                    <a:pt x="515" y="24"/>
                  </a:lnTo>
                  <a:lnTo>
                    <a:pt x="575" y="21"/>
                  </a:lnTo>
                  <a:lnTo>
                    <a:pt x="636" y="19"/>
                  </a:lnTo>
                  <a:lnTo>
                    <a:pt x="636" y="0"/>
                  </a:lnTo>
                  <a:close/>
                </a:path>
              </a:pathLst>
            </a:custGeom>
            <a:solidFill>
              <a:srgbClr val="FF3300"/>
            </a:solidFill>
            <a:ln w="28575">
              <a:solidFill>
                <a:srgbClr val="FF3300"/>
              </a:solidFill>
              <a:round/>
              <a:headEnd/>
              <a:tailEnd/>
            </a:ln>
          </p:spPr>
          <p:txBody>
            <a:bodyPr/>
            <a:lstStyle/>
            <a:p>
              <a:endParaRPr lang="en-GB"/>
            </a:p>
          </p:txBody>
        </p:sp>
      </p:grpSp>
      <p:sp>
        <p:nvSpPr>
          <p:cNvPr id="44046" name="WordArt 94">
            <a:extLst>
              <a:ext uri="{FF2B5EF4-FFF2-40B4-BE49-F238E27FC236}">
                <a16:creationId xmlns:a16="http://schemas.microsoft.com/office/drawing/2014/main" id="{2F666552-6023-9E8A-C1D2-3D2130895538}"/>
              </a:ext>
            </a:extLst>
          </p:cNvPr>
          <p:cNvSpPr>
            <a:spLocks noChangeArrowheads="1" noChangeShapeType="1" noTextEdit="1"/>
          </p:cNvSpPr>
          <p:nvPr/>
        </p:nvSpPr>
        <p:spPr bwMode="auto">
          <a:xfrm>
            <a:off x="287338" y="657225"/>
            <a:ext cx="8569325" cy="503238"/>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PRIMENA BERNULIJEVE JEDNAČINE</a:t>
            </a:r>
          </a:p>
        </p:txBody>
      </p:sp>
      <p:sp>
        <p:nvSpPr>
          <p:cNvPr id="234591" name="Text Box 95">
            <a:extLst>
              <a:ext uri="{FF2B5EF4-FFF2-40B4-BE49-F238E27FC236}">
                <a16:creationId xmlns:a16="http://schemas.microsoft.com/office/drawing/2014/main" id="{6EAF5E76-2C33-7430-03E2-F084DCACE9D1}"/>
              </a:ext>
            </a:extLst>
          </p:cNvPr>
          <p:cNvSpPr txBox="1">
            <a:spLocks noChangeArrowheads="1"/>
          </p:cNvSpPr>
          <p:nvPr/>
        </p:nvSpPr>
        <p:spPr bwMode="auto">
          <a:xfrm>
            <a:off x="549275" y="5648325"/>
            <a:ext cx="8043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eaLnBrk="1" hangingPunct="1">
              <a:spcBef>
                <a:spcPct val="50000"/>
              </a:spcBef>
              <a:buClrTx/>
              <a:buSzTx/>
              <a:buFontTx/>
              <a:buNone/>
            </a:pPr>
            <a:r>
              <a:rPr lang="sr-Latn-CS" altLang="en-US" sz="1600" b="1">
                <a:solidFill>
                  <a:srgbClr val="000000"/>
                </a:solidFill>
                <a:latin typeface="Arial" panose="020B0604020202020204" pitchFamily="34" charset="0"/>
              </a:rPr>
              <a:t>Primer direktne primene Bernulijeve jednačine je merenje dinamičkog pritiska.</a:t>
            </a:r>
            <a:endParaRPr lang="en-US" altLang="en-US" sz="1600" b="1">
              <a:solidFill>
                <a:srgbClr val="000000"/>
              </a:solidFill>
              <a:latin typeface="Arial" panose="020B0604020202020204" pitchFamily="34" charset="0"/>
            </a:endParaRPr>
          </a:p>
        </p:txBody>
      </p:sp>
      <p:sp>
        <p:nvSpPr>
          <p:cNvPr id="4" name="Text Box 95">
            <a:extLst>
              <a:ext uri="{FF2B5EF4-FFF2-40B4-BE49-F238E27FC236}">
                <a16:creationId xmlns:a16="http://schemas.microsoft.com/office/drawing/2014/main" id="{0E0CFB52-C581-A6D1-08D4-387F20D50E16}"/>
              </a:ext>
            </a:extLst>
          </p:cNvPr>
          <p:cNvSpPr txBox="1">
            <a:spLocks noChangeArrowheads="1"/>
          </p:cNvSpPr>
          <p:nvPr/>
        </p:nvSpPr>
        <p:spPr bwMode="auto">
          <a:xfrm>
            <a:off x="539750" y="5157788"/>
            <a:ext cx="8043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eaLnBrk="1" hangingPunct="1">
              <a:spcBef>
                <a:spcPct val="50000"/>
              </a:spcBef>
              <a:buClrTx/>
              <a:buSzTx/>
              <a:buFontTx/>
              <a:buNone/>
            </a:pPr>
            <a:r>
              <a:rPr lang="en-US" altLang="en-US" sz="1600" b="1">
                <a:solidFill>
                  <a:srgbClr val="000000"/>
                </a:solidFill>
                <a:latin typeface="Arial" panose="020B0604020202020204" pitchFamily="34" charset="0"/>
              </a:rPr>
              <a:t>D</a:t>
            </a:r>
            <a:r>
              <a:rPr lang="sr-Latn-CS" altLang="en-US" sz="1600" b="1">
                <a:solidFill>
                  <a:srgbClr val="000000"/>
                </a:solidFill>
                <a:latin typeface="Arial" panose="020B0604020202020204" pitchFamily="34" charset="0"/>
              </a:rPr>
              <a:t>inamičk</a:t>
            </a:r>
            <a:r>
              <a:rPr lang="en-US" altLang="en-US" sz="1600" b="1">
                <a:solidFill>
                  <a:srgbClr val="000000"/>
                </a:solidFill>
                <a:latin typeface="Arial" panose="020B0604020202020204" pitchFamily="34" charset="0"/>
              </a:rPr>
              <a:t>i</a:t>
            </a:r>
            <a:r>
              <a:rPr lang="sr-Latn-CS" altLang="en-US" sz="1600" b="1">
                <a:solidFill>
                  <a:srgbClr val="000000"/>
                </a:solidFill>
                <a:latin typeface="Arial" panose="020B0604020202020204" pitchFamily="34" charset="0"/>
              </a:rPr>
              <a:t> pritis</a:t>
            </a:r>
            <a:r>
              <a:rPr lang="en-US" altLang="en-US" sz="1600" b="1">
                <a:solidFill>
                  <a:srgbClr val="000000"/>
                </a:solidFill>
                <a:latin typeface="Arial" panose="020B0604020202020204" pitchFamily="34" charset="0"/>
              </a:rPr>
              <a:t>a</a:t>
            </a:r>
            <a:r>
              <a:rPr lang="sr-Latn-CS" altLang="en-US" sz="1600" b="1">
                <a:solidFill>
                  <a:srgbClr val="000000"/>
                </a:solidFill>
                <a:latin typeface="Arial" panose="020B0604020202020204" pitchFamily="34" charset="0"/>
              </a:rPr>
              <a:t>k</a:t>
            </a:r>
            <a:r>
              <a:rPr lang="en-US" altLang="en-US" sz="1600" b="1">
                <a:solidFill>
                  <a:srgbClr val="000000"/>
                </a:solidFill>
                <a:latin typeface="Arial" panose="020B0604020202020204" pitchFamily="34" charset="0"/>
              </a:rPr>
              <a:t> je pritisak koji nastaje usled strujanja fluida</a:t>
            </a:r>
            <a:r>
              <a:rPr lang="sr-Latn-CS" altLang="en-US" sz="1600" b="1">
                <a:solidFill>
                  <a:srgbClr val="000000"/>
                </a:solidFill>
                <a:latin typeface="Arial" panose="020B0604020202020204" pitchFamily="34" charset="0"/>
              </a:rPr>
              <a:t>.</a:t>
            </a:r>
            <a:endParaRPr lang="en-US" altLang="en-US" sz="1600" b="1">
              <a:solidFill>
                <a:srgbClr val="000000"/>
              </a:solidFill>
              <a:latin typeface="Arial" panose="020B0604020202020204" pitchFamily="34" charset="0"/>
            </a:endParaRPr>
          </a:p>
        </p:txBody>
      </p:sp>
      <p:sp>
        <p:nvSpPr>
          <p:cNvPr id="44049" name="Footer Placeholder 4">
            <a:extLst>
              <a:ext uri="{FF2B5EF4-FFF2-40B4-BE49-F238E27FC236}">
                <a16:creationId xmlns:a16="http://schemas.microsoft.com/office/drawing/2014/main" id="{A3787CFD-1DC6-E3D7-D45F-33B90DBB3356}"/>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par>
                                <p:cTn id="8" presetID="22" presetClass="entr" presetSubtype="2" fill="hold" nodeType="withEffect">
                                  <p:stCondLst>
                                    <p:cond delay="0"/>
                                  </p:stCondLst>
                                  <p:childTnLst>
                                    <p:set>
                                      <p:cBhvr>
                                        <p:cTn id="9" dur="1" fill="hold">
                                          <p:stCondLst>
                                            <p:cond delay="0"/>
                                          </p:stCondLst>
                                        </p:cTn>
                                        <p:tgtEl>
                                          <p:spTgt spid="234577"/>
                                        </p:tgtEl>
                                        <p:attrNameLst>
                                          <p:attrName>style.visibility</p:attrName>
                                        </p:attrNameLst>
                                      </p:cBhvr>
                                      <p:to>
                                        <p:strVal val="visible"/>
                                      </p:to>
                                    </p:set>
                                    <p:animEffect transition="in" filter="wipe(right)">
                                      <p:cBhvr>
                                        <p:cTn id="10" dur="1000"/>
                                        <p:tgtEl>
                                          <p:spTgt spid="234577"/>
                                        </p:tgtEl>
                                      </p:cBhvr>
                                    </p:animEffect>
                                  </p:childTnLst>
                                </p:cTn>
                              </p:par>
                            </p:childTnLst>
                          </p:cTn>
                        </p:par>
                        <p:par>
                          <p:cTn id="11" fill="hold" nodeType="afterGroup">
                            <p:stCondLst>
                              <p:cond delay="1000"/>
                            </p:stCondLst>
                            <p:childTnLst>
                              <p:par>
                                <p:cTn id="12" presetID="55" presetClass="entr" presetSubtype="0" fill="hold" nodeType="afterEffect">
                                  <p:stCondLst>
                                    <p:cond delay="0"/>
                                  </p:stCondLst>
                                  <p:childTnLst>
                                    <p:set>
                                      <p:cBhvr>
                                        <p:cTn id="13" dur="1" fill="hold">
                                          <p:stCondLst>
                                            <p:cond delay="0"/>
                                          </p:stCondLst>
                                        </p:cTn>
                                        <p:tgtEl>
                                          <p:spTgt spid="234581"/>
                                        </p:tgtEl>
                                        <p:attrNameLst>
                                          <p:attrName>style.visibility</p:attrName>
                                        </p:attrNameLst>
                                      </p:cBhvr>
                                      <p:to>
                                        <p:strVal val="visible"/>
                                      </p:to>
                                    </p:set>
                                    <p:anim calcmode="lin" valueType="num">
                                      <p:cBhvr>
                                        <p:cTn id="14" dur="1000" fill="hold"/>
                                        <p:tgtEl>
                                          <p:spTgt spid="234581"/>
                                        </p:tgtEl>
                                        <p:attrNameLst>
                                          <p:attrName>ppt_w</p:attrName>
                                        </p:attrNameLst>
                                      </p:cBhvr>
                                      <p:tavLst>
                                        <p:tav tm="0">
                                          <p:val>
                                            <p:strVal val="#ppt_w*0.70"/>
                                          </p:val>
                                        </p:tav>
                                        <p:tav tm="100000">
                                          <p:val>
                                            <p:strVal val="#ppt_w"/>
                                          </p:val>
                                        </p:tav>
                                      </p:tavLst>
                                    </p:anim>
                                    <p:anim calcmode="lin" valueType="num">
                                      <p:cBhvr>
                                        <p:cTn id="15" dur="1000" fill="hold"/>
                                        <p:tgtEl>
                                          <p:spTgt spid="234581"/>
                                        </p:tgtEl>
                                        <p:attrNameLst>
                                          <p:attrName>ppt_h</p:attrName>
                                        </p:attrNameLst>
                                      </p:cBhvr>
                                      <p:tavLst>
                                        <p:tav tm="0">
                                          <p:val>
                                            <p:strVal val="#ppt_h"/>
                                          </p:val>
                                        </p:tav>
                                        <p:tav tm="100000">
                                          <p:val>
                                            <p:strVal val="#ppt_h"/>
                                          </p:val>
                                        </p:tav>
                                      </p:tavLst>
                                    </p:anim>
                                    <p:animEffect transition="in" filter="fade">
                                      <p:cBhvr>
                                        <p:cTn id="16" dur="1000"/>
                                        <p:tgtEl>
                                          <p:spTgt spid="234581"/>
                                        </p:tgtEl>
                                      </p:cBhvr>
                                    </p:animEffect>
                                  </p:childTnLst>
                                </p:cTn>
                              </p:par>
                              <p:par>
                                <p:cTn id="17" presetID="55" presetClass="entr" presetSubtype="0" fill="hold" nodeType="withEffect">
                                  <p:stCondLst>
                                    <p:cond delay="0"/>
                                  </p:stCondLst>
                                  <p:childTnLst>
                                    <p:set>
                                      <p:cBhvr>
                                        <p:cTn id="18" dur="1" fill="hold">
                                          <p:stCondLst>
                                            <p:cond delay="0"/>
                                          </p:stCondLst>
                                        </p:cTn>
                                        <p:tgtEl>
                                          <p:spTgt spid="234580"/>
                                        </p:tgtEl>
                                        <p:attrNameLst>
                                          <p:attrName>style.visibility</p:attrName>
                                        </p:attrNameLst>
                                      </p:cBhvr>
                                      <p:to>
                                        <p:strVal val="visible"/>
                                      </p:to>
                                    </p:set>
                                    <p:anim calcmode="lin" valueType="num">
                                      <p:cBhvr>
                                        <p:cTn id="19" dur="1000" fill="hold"/>
                                        <p:tgtEl>
                                          <p:spTgt spid="234580"/>
                                        </p:tgtEl>
                                        <p:attrNameLst>
                                          <p:attrName>ppt_w</p:attrName>
                                        </p:attrNameLst>
                                      </p:cBhvr>
                                      <p:tavLst>
                                        <p:tav tm="0">
                                          <p:val>
                                            <p:strVal val="#ppt_w*0.70"/>
                                          </p:val>
                                        </p:tav>
                                        <p:tav tm="100000">
                                          <p:val>
                                            <p:strVal val="#ppt_w"/>
                                          </p:val>
                                        </p:tav>
                                      </p:tavLst>
                                    </p:anim>
                                    <p:anim calcmode="lin" valueType="num">
                                      <p:cBhvr>
                                        <p:cTn id="20" dur="1000" fill="hold"/>
                                        <p:tgtEl>
                                          <p:spTgt spid="234580"/>
                                        </p:tgtEl>
                                        <p:attrNameLst>
                                          <p:attrName>ppt_h</p:attrName>
                                        </p:attrNameLst>
                                      </p:cBhvr>
                                      <p:tavLst>
                                        <p:tav tm="0">
                                          <p:val>
                                            <p:strVal val="#ppt_h"/>
                                          </p:val>
                                        </p:tav>
                                        <p:tav tm="100000">
                                          <p:val>
                                            <p:strVal val="#ppt_h"/>
                                          </p:val>
                                        </p:tav>
                                      </p:tavLst>
                                    </p:anim>
                                    <p:animEffect transition="in" filter="fade">
                                      <p:cBhvr>
                                        <p:cTn id="21" dur="1000"/>
                                        <p:tgtEl>
                                          <p:spTgt spid="234580"/>
                                        </p:tgtEl>
                                      </p:cBhvr>
                                    </p:animEffect>
                                  </p:childTnLst>
                                </p:cTn>
                              </p:par>
                            </p:childTnLst>
                          </p:cTn>
                        </p:par>
                        <p:par>
                          <p:cTn id="22" fill="hold" nodeType="afterGroup">
                            <p:stCondLst>
                              <p:cond delay="2000"/>
                            </p:stCondLst>
                            <p:childTnLst>
                              <p:par>
                                <p:cTn id="23" presetID="22" presetClass="entr" presetSubtype="4" fill="hold" nodeType="afterEffect">
                                  <p:stCondLst>
                                    <p:cond delay="0"/>
                                  </p:stCondLst>
                                  <p:childTnLst>
                                    <p:set>
                                      <p:cBhvr>
                                        <p:cTn id="24" dur="1" fill="hold">
                                          <p:stCondLst>
                                            <p:cond delay="0"/>
                                          </p:stCondLst>
                                        </p:cTn>
                                        <p:tgtEl>
                                          <p:spTgt spid="234582"/>
                                        </p:tgtEl>
                                        <p:attrNameLst>
                                          <p:attrName>style.visibility</p:attrName>
                                        </p:attrNameLst>
                                      </p:cBhvr>
                                      <p:to>
                                        <p:strVal val="visible"/>
                                      </p:to>
                                    </p:set>
                                    <p:animEffect transition="in" filter="wipe(down)">
                                      <p:cBhvr>
                                        <p:cTn id="25" dur="1000"/>
                                        <p:tgtEl>
                                          <p:spTgt spid="234582"/>
                                        </p:tgtEl>
                                      </p:cBhvr>
                                    </p:animEffect>
                                  </p:childTnLst>
                                </p:cTn>
                              </p:par>
                            </p:childTnLst>
                          </p:cTn>
                        </p:par>
                        <p:par>
                          <p:cTn id="26" fill="hold" nodeType="afterGroup">
                            <p:stCondLst>
                              <p:cond delay="3000"/>
                            </p:stCondLst>
                            <p:childTnLst>
                              <p:par>
                                <p:cTn id="27" presetID="22" presetClass="entr" presetSubtype="4" fill="hold" nodeType="afterEffect">
                                  <p:stCondLst>
                                    <p:cond delay="0"/>
                                  </p:stCondLst>
                                  <p:childTnLst>
                                    <p:set>
                                      <p:cBhvr>
                                        <p:cTn id="28" dur="1" fill="hold">
                                          <p:stCondLst>
                                            <p:cond delay="0"/>
                                          </p:stCondLst>
                                        </p:cTn>
                                        <p:tgtEl>
                                          <p:spTgt spid="234583"/>
                                        </p:tgtEl>
                                        <p:attrNameLst>
                                          <p:attrName>style.visibility</p:attrName>
                                        </p:attrNameLst>
                                      </p:cBhvr>
                                      <p:to>
                                        <p:strVal val="visible"/>
                                      </p:to>
                                    </p:set>
                                    <p:animEffect transition="in" filter="wipe(down)">
                                      <p:cBhvr>
                                        <p:cTn id="29" dur="1000"/>
                                        <p:tgtEl>
                                          <p:spTgt spid="234583"/>
                                        </p:tgtEl>
                                      </p:cBhvr>
                                    </p:animEffect>
                                  </p:childTnLst>
                                </p:cTn>
                              </p:par>
                            </p:childTnLst>
                          </p:cTn>
                        </p:par>
                        <p:par>
                          <p:cTn id="30" fill="hold" nodeType="afterGroup">
                            <p:stCondLst>
                              <p:cond delay="4000"/>
                            </p:stCondLst>
                            <p:childTnLst>
                              <p:par>
                                <p:cTn id="31" presetID="21" presetClass="entr" presetSubtype="1" fill="hold"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wheel(1)">
                                      <p:cBhvr>
                                        <p:cTn id="33" dur="1000"/>
                                        <p:tgtEl>
                                          <p:spTgt spid="3"/>
                                        </p:tgtEl>
                                      </p:cBhvr>
                                    </p:animEffect>
                                  </p:childTnLst>
                                </p:cTn>
                              </p:par>
                            </p:childTnLst>
                          </p:cTn>
                        </p:par>
                        <p:par>
                          <p:cTn id="34" fill="hold" nodeType="afterGroup">
                            <p:stCondLst>
                              <p:cond delay="5000"/>
                            </p:stCondLst>
                            <p:childTnLst>
                              <p:par>
                                <p:cTn id="35" presetID="22" presetClass="entr" presetSubtype="4" fill="hold" nodeType="afterEffect">
                                  <p:stCondLst>
                                    <p:cond delay="0"/>
                                  </p:stCondLst>
                                  <p:childTnLst>
                                    <p:set>
                                      <p:cBhvr>
                                        <p:cTn id="36" dur="1" fill="hold">
                                          <p:stCondLst>
                                            <p:cond delay="0"/>
                                          </p:stCondLst>
                                        </p:cTn>
                                        <p:tgtEl>
                                          <p:spTgt spid="234584"/>
                                        </p:tgtEl>
                                        <p:attrNameLst>
                                          <p:attrName>style.visibility</p:attrName>
                                        </p:attrNameLst>
                                      </p:cBhvr>
                                      <p:to>
                                        <p:strVal val="visible"/>
                                      </p:to>
                                    </p:set>
                                    <p:animEffect transition="in" filter="wipe(down)">
                                      <p:cBhvr>
                                        <p:cTn id="37" dur="1000"/>
                                        <p:tgtEl>
                                          <p:spTgt spid="234584"/>
                                        </p:tgtEl>
                                      </p:cBhvr>
                                    </p:animEffect>
                                  </p:childTnLst>
                                </p:cTn>
                              </p:par>
                            </p:childTnLst>
                          </p:cTn>
                        </p:par>
                        <p:par>
                          <p:cTn id="38" fill="hold" nodeType="afterGroup">
                            <p:stCondLst>
                              <p:cond delay="6000"/>
                            </p:stCondLst>
                            <p:childTnLst>
                              <p:par>
                                <p:cTn id="39" presetID="55" presetClass="entr" presetSubtype="0" fill="hold" nodeType="afterEffect">
                                  <p:stCondLst>
                                    <p:cond delay="0"/>
                                  </p:stCondLst>
                                  <p:childTnLst>
                                    <p:set>
                                      <p:cBhvr>
                                        <p:cTn id="40" dur="1" fill="hold">
                                          <p:stCondLst>
                                            <p:cond delay="0"/>
                                          </p:stCondLst>
                                        </p:cTn>
                                        <p:tgtEl>
                                          <p:spTgt spid="234591"/>
                                        </p:tgtEl>
                                        <p:attrNameLst>
                                          <p:attrName>style.visibility</p:attrName>
                                        </p:attrNameLst>
                                      </p:cBhvr>
                                      <p:to>
                                        <p:strVal val="visible"/>
                                      </p:to>
                                    </p:set>
                                    <p:anim calcmode="lin" valueType="num">
                                      <p:cBhvr>
                                        <p:cTn id="41" dur="1000" fill="hold"/>
                                        <p:tgtEl>
                                          <p:spTgt spid="234591"/>
                                        </p:tgtEl>
                                        <p:attrNameLst>
                                          <p:attrName>ppt_w</p:attrName>
                                        </p:attrNameLst>
                                      </p:cBhvr>
                                      <p:tavLst>
                                        <p:tav tm="0">
                                          <p:val>
                                            <p:strVal val="#ppt_w*0.70"/>
                                          </p:val>
                                        </p:tav>
                                        <p:tav tm="100000">
                                          <p:val>
                                            <p:strVal val="#ppt_w"/>
                                          </p:val>
                                        </p:tav>
                                      </p:tavLst>
                                    </p:anim>
                                    <p:anim calcmode="lin" valueType="num">
                                      <p:cBhvr>
                                        <p:cTn id="42" dur="1000" fill="hold"/>
                                        <p:tgtEl>
                                          <p:spTgt spid="234591"/>
                                        </p:tgtEl>
                                        <p:attrNameLst>
                                          <p:attrName>ppt_h</p:attrName>
                                        </p:attrNameLst>
                                      </p:cBhvr>
                                      <p:tavLst>
                                        <p:tav tm="0">
                                          <p:val>
                                            <p:strVal val="#ppt_h"/>
                                          </p:val>
                                        </p:tav>
                                        <p:tav tm="100000">
                                          <p:val>
                                            <p:strVal val="#ppt_h"/>
                                          </p:val>
                                        </p:tav>
                                      </p:tavLst>
                                    </p:anim>
                                    <p:animEffect transition="in" filter="fade">
                                      <p:cBhvr>
                                        <p:cTn id="43" dur="1000"/>
                                        <p:tgtEl>
                                          <p:spTgt spid="234591"/>
                                        </p:tgtEl>
                                      </p:cBhvr>
                                    </p:animEffect>
                                  </p:childTnLst>
                                </p:cTn>
                              </p:par>
                            </p:childTnLst>
                          </p:cTn>
                        </p:par>
                        <p:par>
                          <p:cTn id="44" fill="hold" nodeType="afterGroup">
                            <p:stCondLst>
                              <p:cond delay="7000"/>
                            </p:stCondLst>
                            <p:childTnLst>
                              <p:par>
                                <p:cTn id="45" presetID="55"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1000" fill="hold"/>
                                        <p:tgtEl>
                                          <p:spTgt spid="4"/>
                                        </p:tgtEl>
                                        <p:attrNameLst>
                                          <p:attrName>ppt_w</p:attrName>
                                        </p:attrNameLst>
                                      </p:cBhvr>
                                      <p:tavLst>
                                        <p:tav tm="0">
                                          <p:val>
                                            <p:strVal val="#ppt_w*0.70"/>
                                          </p:val>
                                        </p:tav>
                                        <p:tav tm="100000">
                                          <p:val>
                                            <p:strVal val="#ppt_w"/>
                                          </p:val>
                                        </p:tav>
                                      </p:tavLst>
                                    </p:anim>
                                    <p:anim calcmode="lin" valueType="num">
                                      <p:cBhvr>
                                        <p:cTn id="48" dur="1000" fill="hold"/>
                                        <p:tgtEl>
                                          <p:spTgt spid="4"/>
                                        </p:tgtEl>
                                        <p:attrNameLst>
                                          <p:attrName>ppt_h</p:attrName>
                                        </p:attrNameLst>
                                      </p:cBhvr>
                                      <p:tavLst>
                                        <p:tav tm="0">
                                          <p:val>
                                            <p:strVal val="#ppt_h"/>
                                          </p:val>
                                        </p:tav>
                                        <p:tav tm="100000">
                                          <p:val>
                                            <p:strVal val="#ppt_h"/>
                                          </p:val>
                                        </p:tav>
                                      </p:tavLst>
                                    </p:anim>
                                    <p:animEffect transition="in" filter="fade">
                                      <p:cBhvr>
                                        <p:cTn id="4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577" grpId="0" animBg="1"/>
      <p:bldP spid="234580" grpId="0" animBg="1"/>
      <p:bldP spid="234581" grpId="0"/>
      <p:bldP spid="234591" grpId="0"/>
      <p:bldP spid="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Number Placeholder 5">
            <a:extLst>
              <a:ext uri="{FF2B5EF4-FFF2-40B4-BE49-F238E27FC236}">
                <a16:creationId xmlns:a16="http://schemas.microsoft.com/office/drawing/2014/main" id="{D223E984-6259-2FAB-2A43-23B405D0E928}"/>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A736F443-6288-4140-BB12-3938E57E9EBF}" type="slidenum">
              <a:rPr lang="en-US" altLang="en-US" sz="1400" smtClean="0">
                <a:solidFill>
                  <a:srgbClr val="000000"/>
                </a:solidFill>
                <a:latin typeface="Arial" panose="020B0604020202020204" pitchFamily="34" charset="0"/>
              </a:rPr>
              <a:pPr>
                <a:spcBef>
                  <a:spcPct val="0"/>
                </a:spcBef>
                <a:buClrTx/>
                <a:buSzTx/>
                <a:buFontTx/>
                <a:buNone/>
              </a:pPr>
              <a:t>17</a:t>
            </a:fld>
            <a:endParaRPr lang="en-US" altLang="en-US" sz="1400">
              <a:solidFill>
                <a:srgbClr val="000000"/>
              </a:solidFill>
              <a:latin typeface="Arial" panose="020B0604020202020204" pitchFamily="34" charset="0"/>
            </a:endParaRPr>
          </a:p>
        </p:txBody>
      </p:sp>
      <p:sp>
        <p:nvSpPr>
          <p:cNvPr id="45059" name="Line 3">
            <a:extLst>
              <a:ext uri="{FF2B5EF4-FFF2-40B4-BE49-F238E27FC236}">
                <a16:creationId xmlns:a16="http://schemas.microsoft.com/office/drawing/2014/main" id="{F1573880-9525-A330-941A-365A73BAC70B}"/>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45060" name="Text Box 5">
            <a:extLst>
              <a:ext uri="{FF2B5EF4-FFF2-40B4-BE49-F238E27FC236}">
                <a16:creationId xmlns:a16="http://schemas.microsoft.com/office/drawing/2014/main" id="{7A8D471D-CFA9-2806-3698-C5A235A12714}"/>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45061" name="Line 6">
            <a:extLst>
              <a:ext uri="{FF2B5EF4-FFF2-40B4-BE49-F238E27FC236}">
                <a16:creationId xmlns:a16="http://schemas.microsoft.com/office/drawing/2014/main" id="{A6106F17-DB86-8F37-396F-F53CDDDC37E5}"/>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237651" name="AutoShape 83">
            <a:extLst>
              <a:ext uri="{FF2B5EF4-FFF2-40B4-BE49-F238E27FC236}">
                <a16:creationId xmlns:a16="http://schemas.microsoft.com/office/drawing/2014/main" id="{4112E298-9734-51AE-78BA-4A34A1130854}"/>
              </a:ext>
            </a:extLst>
          </p:cNvPr>
          <p:cNvSpPr>
            <a:spLocks noChangeArrowheads="1"/>
          </p:cNvSpPr>
          <p:nvPr/>
        </p:nvSpPr>
        <p:spPr bwMode="auto">
          <a:xfrm>
            <a:off x="792163" y="2312988"/>
            <a:ext cx="2482850" cy="1439862"/>
          </a:xfrm>
          <a:prstGeom prst="horizontalScroll">
            <a:avLst>
              <a:gd name="adj" fmla="val 19454"/>
            </a:avLst>
          </a:prstGeom>
          <a:solidFill>
            <a:schemeClr val="bg1"/>
          </a:solidFill>
          <a:ln w="9525">
            <a:solidFill>
              <a:schemeClr val="tx1"/>
            </a:solidFill>
            <a:round/>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grpSp>
        <p:nvGrpSpPr>
          <p:cNvPr id="2" name="Group 84">
            <a:extLst>
              <a:ext uri="{FF2B5EF4-FFF2-40B4-BE49-F238E27FC236}">
                <a16:creationId xmlns:a16="http://schemas.microsoft.com/office/drawing/2014/main" id="{D1BF7202-53F3-BF16-AF30-C4FCF018A9D4}"/>
              </a:ext>
            </a:extLst>
          </p:cNvPr>
          <p:cNvGrpSpPr>
            <a:grpSpLocks noChangeAspect="1"/>
          </p:cNvGrpSpPr>
          <p:nvPr/>
        </p:nvGrpSpPr>
        <p:grpSpPr bwMode="auto">
          <a:xfrm>
            <a:off x="1189038" y="2630488"/>
            <a:ext cx="1971675" cy="787400"/>
            <a:chOff x="2132" y="1634"/>
            <a:chExt cx="1242" cy="496"/>
          </a:xfrm>
        </p:grpSpPr>
        <p:sp>
          <p:nvSpPr>
            <p:cNvPr id="45172" name="AutoShape 85">
              <a:extLst>
                <a:ext uri="{FF2B5EF4-FFF2-40B4-BE49-F238E27FC236}">
                  <a16:creationId xmlns:a16="http://schemas.microsoft.com/office/drawing/2014/main" id="{7A460E28-F2FE-3F3E-B279-EFEA03880678}"/>
                </a:ext>
              </a:extLst>
            </p:cNvPr>
            <p:cNvSpPr>
              <a:spLocks noChangeAspect="1" noChangeArrowheads="1" noTextEdit="1"/>
            </p:cNvSpPr>
            <p:nvPr/>
          </p:nvSpPr>
          <p:spPr bwMode="auto">
            <a:xfrm>
              <a:off x="2132" y="1638"/>
              <a:ext cx="1242" cy="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45173" name="Line 86">
              <a:extLst>
                <a:ext uri="{FF2B5EF4-FFF2-40B4-BE49-F238E27FC236}">
                  <a16:creationId xmlns:a16="http://schemas.microsoft.com/office/drawing/2014/main" id="{89793FA3-5922-D1F1-E857-7731D67AE3DD}"/>
                </a:ext>
              </a:extLst>
            </p:cNvPr>
            <p:cNvSpPr>
              <a:spLocks noChangeShapeType="1"/>
            </p:cNvSpPr>
            <p:nvPr/>
          </p:nvSpPr>
          <p:spPr bwMode="auto">
            <a:xfrm>
              <a:off x="2945" y="1876"/>
              <a:ext cx="100"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5174" name="Rectangle 87">
              <a:extLst>
                <a:ext uri="{FF2B5EF4-FFF2-40B4-BE49-F238E27FC236}">
                  <a16:creationId xmlns:a16="http://schemas.microsoft.com/office/drawing/2014/main" id="{2FD3FB31-E6D5-32C0-E283-E0A15A27557D}"/>
                </a:ext>
              </a:extLst>
            </p:cNvPr>
            <p:cNvSpPr>
              <a:spLocks noChangeArrowheads="1"/>
            </p:cNvSpPr>
            <p:nvPr/>
          </p:nvSpPr>
          <p:spPr bwMode="auto">
            <a:xfrm>
              <a:off x="3305" y="174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45175" name="Rectangle 88">
              <a:extLst>
                <a:ext uri="{FF2B5EF4-FFF2-40B4-BE49-F238E27FC236}">
                  <a16:creationId xmlns:a16="http://schemas.microsoft.com/office/drawing/2014/main" id="{87355012-3260-E098-9D5E-B0019A0A45EF}"/>
                </a:ext>
              </a:extLst>
            </p:cNvPr>
            <p:cNvSpPr>
              <a:spLocks noChangeArrowheads="1"/>
            </p:cNvSpPr>
            <p:nvPr/>
          </p:nvSpPr>
          <p:spPr bwMode="auto">
            <a:xfrm>
              <a:off x="2266" y="187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0</a:t>
              </a:r>
              <a:endParaRPr lang="en-US" altLang="en-US" sz="1600">
                <a:solidFill>
                  <a:srgbClr val="000000"/>
                </a:solidFill>
                <a:latin typeface="Arial" panose="020B0604020202020204" pitchFamily="34" charset="0"/>
              </a:endParaRPr>
            </a:p>
          </p:txBody>
        </p:sp>
        <p:sp>
          <p:nvSpPr>
            <p:cNvPr id="45176" name="Rectangle 89">
              <a:extLst>
                <a:ext uri="{FF2B5EF4-FFF2-40B4-BE49-F238E27FC236}">
                  <a16:creationId xmlns:a16="http://schemas.microsoft.com/office/drawing/2014/main" id="{1276AE82-E730-A043-F8F0-B41AA0F547BC}"/>
                </a:ext>
              </a:extLst>
            </p:cNvPr>
            <p:cNvSpPr>
              <a:spLocks noChangeArrowheads="1"/>
            </p:cNvSpPr>
            <p:nvPr/>
          </p:nvSpPr>
          <p:spPr bwMode="auto">
            <a:xfrm>
              <a:off x="2950" y="1900"/>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45177" name="Rectangle 90">
              <a:extLst>
                <a:ext uri="{FF2B5EF4-FFF2-40B4-BE49-F238E27FC236}">
                  <a16:creationId xmlns:a16="http://schemas.microsoft.com/office/drawing/2014/main" id="{514A85B4-69AE-3614-FC27-49566EF5F8EA}"/>
                </a:ext>
              </a:extLst>
            </p:cNvPr>
            <p:cNvSpPr>
              <a:spLocks noChangeArrowheads="1"/>
            </p:cNvSpPr>
            <p:nvPr/>
          </p:nvSpPr>
          <p:spPr bwMode="auto">
            <a:xfrm>
              <a:off x="2947" y="163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45178" name="Rectangle 91">
              <a:extLst>
                <a:ext uri="{FF2B5EF4-FFF2-40B4-BE49-F238E27FC236}">
                  <a16:creationId xmlns:a16="http://schemas.microsoft.com/office/drawing/2014/main" id="{9B8F466E-86E1-CC91-4D52-52FEADF017C4}"/>
                </a:ext>
              </a:extLst>
            </p:cNvPr>
            <p:cNvSpPr>
              <a:spLocks noChangeArrowheads="1"/>
            </p:cNvSpPr>
            <p:nvPr/>
          </p:nvSpPr>
          <p:spPr bwMode="auto">
            <a:xfrm>
              <a:off x="3202" y="1755"/>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45179" name="Rectangle 92">
              <a:extLst>
                <a:ext uri="{FF2B5EF4-FFF2-40B4-BE49-F238E27FC236}">
                  <a16:creationId xmlns:a16="http://schemas.microsoft.com/office/drawing/2014/main" id="{BBB788EA-4E1D-5DAA-F62D-5A570D097244}"/>
                </a:ext>
              </a:extLst>
            </p:cNvPr>
            <p:cNvSpPr>
              <a:spLocks noChangeArrowheads="1"/>
            </p:cNvSpPr>
            <p:nvPr/>
          </p:nvSpPr>
          <p:spPr bwMode="auto">
            <a:xfrm>
              <a:off x="2618" y="1755"/>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45180" name="Rectangle 93">
              <a:extLst>
                <a:ext uri="{FF2B5EF4-FFF2-40B4-BE49-F238E27FC236}">
                  <a16:creationId xmlns:a16="http://schemas.microsoft.com/office/drawing/2014/main" id="{D5B42F0D-AE11-B48F-2861-EE92FAEAA976}"/>
                </a:ext>
              </a:extLst>
            </p:cNvPr>
            <p:cNvSpPr>
              <a:spLocks noChangeArrowheads="1"/>
            </p:cNvSpPr>
            <p:nvPr/>
          </p:nvSpPr>
          <p:spPr bwMode="auto">
            <a:xfrm>
              <a:off x="2172" y="1755"/>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45181" name="Rectangle 94">
              <a:extLst>
                <a:ext uri="{FF2B5EF4-FFF2-40B4-BE49-F238E27FC236}">
                  <a16:creationId xmlns:a16="http://schemas.microsoft.com/office/drawing/2014/main" id="{A5435E8B-25E3-77A2-CDCC-AB687C45C7EE}"/>
                </a:ext>
              </a:extLst>
            </p:cNvPr>
            <p:cNvSpPr>
              <a:spLocks noChangeArrowheads="1"/>
            </p:cNvSpPr>
            <p:nvPr/>
          </p:nvSpPr>
          <p:spPr bwMode="auto">
            <a:xfrm>
              <a:off x="3097" y="173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45182" name="Rectangle 95">
              <a:extLst>
                <a:ext uri="{FF2B5EF4-FFF2-40B4-BE49-F238E27FC236}">
                  <a16:creationId xmlns:a16="http://schemas.microsoft.com/office/drawing/2014/main" id="{B87387DE-5C5D-49DD-0E14-AE0BDD68C8DE}"/>
                </a:ext>
              </a:extLst>
            </p:cNvPr>
            <p:cNvSpPr>
              <a:spLocks noChangeArrowheads="1"/>
            </p:cNvSpPr>
            <p:nvPr/>
          </p:nvSpPr>
          <p:spPr bwMode="auto">
            <a:xfrm>
              <a:off x="2771" y="173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45183" name="Rectangle 96">
              <a:extLst>
                <a:ext uri="{FF2B5EF4-FFF2-40B4-BE49-F238E27FC236}">
                  <a16:creationId xmlns:a16="http://schemas.microsoft.com/office/drawing/2014/main" id="{32ED8A09-EBAE-03D5-39BE-8E6A0F85BA63}"/>
                </a:ext>
              </a:extLst>
            </p:cNvPr>
            <p:cNvSpPr>
              <a:spLocks noChangeArrowheads="1"/>
            </p:cNvSpPr>
            <p:nvPr/>
          </p:nvSpPr>
          <p:spPr bwMode="auto">
            <a:xfrm>
              <a:off x="2410" y="173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grpSp>
      <p:sp>
        <p:nvSpPr>
          <p:cNvPr id="237665" name="AutoShape 97">
            <a:extLst>
              <a:ext uri="{FF2B5EF4-FFF2-40B4-BE49-F238E27FC236}">
                <a16:creationId xmlns:a16="http://schemas.microsoft.com/office/drawing/2014/main" id="{F3A9E8E3-DCD2-63EC-B206-0E8885012B1F}"/>
              </a:ext>
            </a:extLst>
          </p:cNvPr>
          <p:cNvSpPr>
            <a:spLocks noChangeArrowheads="1"/>
          </p:cNvSpPr>
          <p:nvPr/>
        </p:nvSpPr>
        <p:spPr bwMode="auto">
          <a:xfrm>
            <a:off x="431800" y="4041775"/>
            <a:ext cx="8316913" cy="395288"/>
          </a:xfrm>
          <a:prstGeom prst="roundRect">
            <a:avLst>
              <a:gd name="adj" fmla="val 16667"/>
            </a:avLst>
          </a:prstGeom>
          <a:solidFill>
            <a:srgbClr val="FFCC00"/>
          </a:solidFill>
          <a:ln w="28575">
            <a:solidFill>
              <a:srgbClr val="FF6600"/>
            </a:solidFill>
            <a:round/>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237666" name="Text Box 98">
            <a:extLst>
              <a:ext uri="{FF2B5EF4-FFF2-40B4-BE49-F238E27FC236}">
                <a16:creationId xmlns:a16="http://schemas.microsoft.com/office/drawing/2014/main" id="{FB64CB5C-687D-0FD0-680B-0B917B58F7CC}"/>
              </a:ext>
            </a:extLst>
          </p:cNvPr>
          <p:cNvSpPr txBox="1">
            <a:spLocks noChangeArrowheads="1"/>
          </p:cNvSpPr>
          <p:nvPr/>
        </p:nvSpPr>
        <p:spPr bwMode="auto">
          <a:xfrm>
            <a:off x="441325" y="4041775"/>
            <a:ext cx="8415338" cy="350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700" b="1">
                <a:solidFill>
                  <a:srgbClr val="000000"/>
                </a:solidFill>
                <a:latin typeface="Arial" panose="020B0604020202020204" pitchFamily="34" charset="0"/>
              </a:rPr>
              <a:t>Zaustavni ili stagnacioni pritisak jednak je zbiru statičkog i dinamičkog pritiska.</a:t>
            </a:r>
          </a:p>
        </p:txBody>
      </p:sp>
      <p:sp>
        <p:nvSpPr>
          <p:cNvPr id="237667" name="Line 99">
            <a:extLst>
              <a:ext uri="{FF2B5EF4-FFF2-40B4-BE49-F238E27FC236}">
                <a16:creationId xmlns:a16="http://schemas.microsoft.com/office/drawing/2014/main" id="{F378A91D-B498-D7B5-9934-49B38592D3B7}"/>
              </a:ext>
            </a:extLst>
          </p:cNvPr>
          <p:cNvSpPr>
            <a:spLocks noChangeShapeType="1"/>
          </p:cNvSpPr>
          <p:nvPr/>
        </p:nvSpPr>
        <p:spPr bwMode="auto">
          <a:xfrm flipH="1" flipV="1">
            <a:off x="1368425" y="3248025"/>
            <a:ext cx="0" cy="901700"/>
          </a:xfrm>
          <a:prstGeom prst="line">
            <a:avLst/>
          </a:prstGeom>
          <a:noFill/>
          <a:ln w="28575">
            <a:solidFill>
              <a:srgbClr val="FF33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237668" name="Line 100">
            <a:extLst>
              <a:ext uri="{FF2B5EF4-FFF2-40B4-BE49-F238E27FC236}">
                <a16:creationId xmlns:a16="http://schemas.microsoft.com/office/drawing/2014/main" id="{CEBF3A15-E7B2-CE67-72DA-EC17784AA079}"/>
              </a:ext>
            </a:extLst>
          </p:cNvPr>
          <p:cNvSpPr>
            <a:spLocks noChangeShapeType="1"/>
          </p:cNvSpPr>
          <p:nvPr/>
        </p:nvSpPr>
        <p:spPr bwMode="auto">
          <a:xfrm flipH="1" flipV="1">
            <a:off x="2051050" y="3213100"/>
            <a:ext cx="3529013" cy="971550"/>
          </a:xfrm>
          <a:prstGeom prst="line">
            <a:avLst/>
          </a:prstGeom>
          <a:noFill/>
          <a:ln w="28575">
            <a:solidFill>
              <a:srgbClr val="0000FF"/>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237669" name="Line 101">
            <a:extLst>
              <a:ext uri="{FF2B5EF4-FFF2-40B4-BE49-F238E27FC236}">
                <a16:creationId xmlns:a16="http://schemas.microsoft.com/office/drawing/2014/main" id="{A1A040AD-CFAC-9879-4B2D-1B5085CCE606}"/>
              </a:ext>
            </a:extLst>
          </p:cNvPr>
          <p:cNvSpPr>
            <a:spLocks noChangeShapeType="1"/>
          </p:cNvSpPr>
          <p:nvPr/>
        </p:nvSpPr>
        <p:spPr bwMode="auto">
          <a:xfrm flipH="1" flipV="1">
            <a:off x="2808288" y="3500438"/>
            <a:ext cx="3816350" cy="684212"/>
          </a:xfrm>
          <a:prstGeom prst="line">
            <a:avLst/>
          </a:prstGeom>
          <a:noFill/>
          <a:ln w="28575">
            <a:solidFill>
              <a:srgbClr val="0099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grpSp>
        <p:nvGrpSpPr>
          <p:cNvPr id="3" name="Group 102">
            <a:extLst>
              <a:ext uri="{FF2B5EF4-FFF2-40B4-BE49-F238E27FC236}">
                <a16:creationId xmlns:a16="http://schemas.microsoft.com/office/drawing/2014/main" id="{F514393C-A3EC-4B8E-53F4-47563FC55157}"/>
              </a:ext>
            </a:extLst>
          </p:cNvPr>
          <p:cNvGrpSpPr>
            <a:grpSpLocks/>
          </p:cNvGrpSpPr>
          <p:nvPr/>
        </p:nvGrpSpPr>
        <p:grpSpPr bwMode="auto">
          <a:xfrm>
            <a:off x="2339975" y="2371725"/>
            <a:ext cx="871538" cy="1152525"/>
            <a:chOff x="1958" y="1463"/>
            <a:chExt cx="1322" cy="396"/>
          </a:xfrm>
        </p:grpSpPr>
        <p:sp>
          <p:nvSpPr>
            <p:cNvPr id="45168" name="Freeform 103">
              <a:extLst>
                <a:ext uri="{FF2B5EF4-FFF2-40B4-BE49-F238E27FC236}">
                  <a16:creationId xmlns:a16="http://schemas.microsoft.com/office/drawing/2014/main" id="{A1595524-E652-EF6D-4DF4-151DFC82BFE1}"/>
                </a:ext>
              </a:extLst>
            </p:cNvPr>
            <p:cNvSpPr>
              <a:spLocks/>
            </p:cNvSpPr>
            <p:nvPr/>
          </p:nvSpPr>
          <p:spPr bwMode="auto">
            <a:xfrm>
              <a:off x="2589" y="1463"/>
              <a:ext cx="691" cy="219"/>
            </a:xfrm>
            <a:custGeom>
              <a:avLst/>
              <a:gdLst>
                <a:gd name="T0" fmla="*/ 691 w 691"/>
                <a:gd name="T1" fmla="*/ 219 h 219"/>
                <a:gd name="T2" fmla="*/ 691 w 691"/>
                <a:gd name="T3" fmla="*/ 219 h 219"/>
                <a:gd name="T4" fmla="*/ 691 w 691"/>
                <a:gd name="T5" fmla="*/ 209 h 219"/>
                <a:gd name="T6" fmla="*/ 688 w 691"/>
                <a:gd name="T7" fmla="*/ 199 h 219"/>
                <a:gd name="T8" fmla="*/ 683 w 691"/>
                <a:gd name="T9" fmla="*/ 190 h 219"/>
                <a:gd name="T10" fmla="*/ 675 w 691"/>
                <a:gd name="T11" fmla="*/ 179 h 219"/>
                <a:gd name="T12" fmla="*/ 667 w 691"/>
                <a:gd name="T13" fmla="*/ 169 h 219"/>
                <a:gd name="T14" fmla="*/ 657 w 691"/>
                <a:gd name="T15" fmla="*/ 159 h 219"/>
                <a:gd name="T16" fmla="*/ 645 w 691"/>
                <a:gd name="T17" fmla="*/ 150 h 219"/>
                <a:gd name="T18" fmla="*/ 632 w 691"/>
                <a:gd name="T19" fmla="*/ 140 h 219"/>
                <a:gd name="T20" fmla="*/ 617 w 691"/>
                <a:gd name="T21" fmla="*/ 131 h 219"/>
                <a:gd name="T22" fmla="*/ 601 w 691"/>
                <a:gd name="T23" fmla="*/ 122 h 219"/>
                <a:gd name="T24" fmla="*/ 584 w 691"/>
                <a:gd name="T25" fmla="*/ 113 h 219"/>
                <a:gd name="T26" fmla="*/ 565 w 691"/>
                <a:gd name="T27" fmla="*/ 104 h 219"/>
                <a:gd name="T28" fmla="*/ 546 w 691"/>
                <a:gd name="T29" fmla="*/ 95 h 219"/>
                <a:gd name="T30" fmla="*/ 525 w 691"/>
                <a:gd name="T31" fmla="*/ 87 h 219"/>
                <a:gd name="T32" fmla="*/ 502 w 691"/>
                <a:gd name="T33" fmla="*/ 78 h 219"/>
                <a:gd name="T34" fmla="*/ 478 w 691"/>
                <a:gd name="T35" fmla="*/ 70 h 219"/>
                <a:gd name="T36" fmla="*/ 430 w 691"/>
                <a:gd name="T37" fmla="*/ 56 h 219"/>
                <a:gd name="T38" fmla="*/ 376 w 691"/>
                <a:gd name="T39" fmla="*/ 42 h 219"/>
                <a:gd name="T40" fmla="*/ 320 w 691"/>
                <a:gd name="T41" fmla="*/ 30 h 219"/>
                <a:gd name="T42" fmla="*/ 261 w 691"/>
                <a:gd name="T43" fmla="*/ 19 h 219"/>
                <a:gd name="T44" fmla="*/ 229 w 691"/>
                <a:gd name="T45" fmla="*/ 14 h 219"/>
                <a:gd name="T46" fmla="*/ 199 w 691"/>
                <a:gd name="T47" fmla="*/ 11 h 219"/>
                <a:gd name="T48" fmla="*/ 167 w 691"/>
                <a:gd name="T49" fmla="*/ 7 h 219"/>
                <a:gd name="T50" fmla="*/ 135 w 691"/>
                <a:gd name="T51" fmla="*/ 4 h 219"/>
                <a:gd name="T52" fmla="*/ 101 w 691"/>
                <a:gd name="T53" fmla="*/ 2 h 219"/>
                <a:gd name="T54" fmla="*/ 68 w 691"/>
                <a:gd name="T55" fmla="*/ 1 h 219"/>
                <a:gd name="T56" fmla="*/ 34 w 691"/>
                <a:gd name="T57" fmla="*/ 0 h 219"/>
                <a:gd name="T58" fmla="*/ 0 w 691"/>
                <a:gd name="T59" fmla="*/ 0 h 219"/>
                <a:gd name="T60" fmla="*/ 0 w 691"/>
                <a:gd name="T61" fmla="*/ 18 h 219"/>
                <a:gd name="T62" fmla="*/ 34 w 691"/>
                <a:gd name="T63" fmla="*/ 18 h 219"/>
                <a:gd name="T64" fmla="*/ 66 w 691"/>
                <a:gd name="T65" fmla="*/ 19 h 219"/>
                <a:gd name="T66" fmla="*/ 100 w 691"/>
                <a:gd name="T67" fmla="*/ 21 h 219"/>
                <a:gd name="T68" fmla="*/ 132 w 691"/>
                <a:gd name="T69" fmla="*/ 23 h 219"/>
                <a:gd name="T70" fmla="*/ 163 w 691"/>
                <a:gd name="T71" fmla="*/ 25 h 219"/>
                <a:gd name="T72" fmla="*/ 194 w 691"/>
                <a:gd name="T73" fmla="*/ 29 h 219"/>
                <a:gd name="T74" fmla="*/ 224 w 691"/>
                <a:gd name="T75" fmla="*/ 33 h 219"/>
                <a:gd name="T76" fmla="*/ 255 w 691"/>
                <a:gd name="T77" fmla="*/ 38 h 219"/>
                <a:gd name="T78" fmla="*/ 312 w 691"/>
                <a:gd name="T79" fmla="*/ 48 h 219"/>
                <a:gd name="T80" fmla="*/ 368 w 691"/>
                <a:gd name="T81" fmla="*/ 59 h 219"/>
                <a:gd name="T82" fmla="*/ 419 w 691"/>
                <a:gd name="T83" fmla="*/ 73 h 219"/>
                <a:gd name="T84" fmla="*/ 469 w 691"/>
                <a:gd name="T85" fmla="*/ 87 h 219"/>
                <a:gd name="T86" fmla="*/ 491 w 691"/>
                <a:gd name="T87" fmla="*/ 95 h 219"/>
                <a:gd name="T88" fmla="*/ 512 w 691"/>
                <a:gd name="T89" fmla="*/ 103 h 219"/>
                <a:gd name="T90" fmla="*/ 533 w 691"/>
                <a:gd name="T91" fmla="*/ 111 h 219"/>
                <a:gd name="T92" fmla="*/ 550 w 691"/>
                <a:gd name="T93" fmla="*/ 120 h 219"/>
                <a:gd name="T94" fmla="*/ 568 w 691"/>
                <a:gd name="T95" fmla="*/ 128 h 219"/>
                <a:gd name="T96" fmla="*/ 586 w 691"/>
                <a:gd name="T97" fmla="*/ 137 h 219"/>
                <a:gd name="T98" fmla="*/ 600 w 691"/>
                <a:gd name="T99" fmla="*/ 146 h 219"/>
                <a:gd name="T100" fmla="*/ 614 w 691"/>
                <a:gd name="T101" fmla="*/ 154 h 219"/>
                <a:gd name="T102" fmla="*/ 625 w 691"/>
                <a:gd name="T103" fmla="*/ 163 h 219"/>
                <a:gd name="T104" fmla="*/ 637 w 691"/>
                <a:gd name="T105" fmla="*/ 172 h 219"/>
                <a:gd name="T106" fmla="*/ 645 w 691"/>
                <a:gd name="T107" fmla="*/ 179 h 219"/>
                <a:gd name="T108" fmla="*/ 653 w 691"/>
                <a:gd name="T109" fmla="*/ 188 h 219"/>
                <a:gd name="T110" fmla="*/ 657 w 691"/>
                <a:gd name="T111" fmla="*/ 196 h 219"/>
                <a:gd name="T112" fmla="*/ 662 w 691"/>
                <a:gd name="T113" fmla="*/ 204 h 219"/>
                <a:gd name="T114" fmla="*/ 664 w 691"/>
                <a:gd name="T115" fmla="*/ 212 h 219"/>
                <a:gd name="T116" fmla="*/ 665 w 691"/>
                <a:gd name="T117" fmla="*/ 219 h 219"/>
                <a:gd name="T118" fmla="*/ 665 w 691"/>
                <a:gd name="T119" fmla="*/ 219 h 219"/>
                <a:gd name="T120" fmla="*/ 691 w 691"/>
                <a:gd name="T121" fmla="*/ 21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219"/>
                <a:gd name="T185" fmla="*/ 691 w 691"/>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219">
                  <a:moveTo>
                    <a:pt x="691" y="219"/>
                  </a:moveTo>
                  <a:lnTo>
                    <a:pt x="691" y="219"/>
                  </a:lnTo>
                  <a:lnTo>
                    <a:pt x="691" y="209"/>
                  </a:lnTo>
                  <a:lnTo>
                    <a:pt x="688" y="199"/>
                  </a:lnTo>
                  <a:lnTo>
                    <a:pt x="683" y="190"/>
                  </a:lnTo>
                  <a:lnTo>
                    <a:pt x="675" y="179"/>
                  </a:lnTo>
                  <a:lnTo>
                    <a:pt x="667" y="169"/>
                  </a:lnTo>
                  <a:lnTo>
                    <a:pt x="657" y="159"/>
                  </a:lnTo>
                  <a:lnTo>
                    <a:pt x="645" y="150"/>
                  </a:lnTo>
                  <a:lnTo>
                    <a:pt x="632" y="140"/>
                  </a:lnTo>
                  <a:lnTo>
                    <a:pt x="617" y="131"/>
                  </a:lnTo>
                  <a:lnTo>
                    <a:pt x="601" y="122"/>
                  </a:lnTo>
                  <a:lnTo>
                    <a:pt x="584" y="113"/>
                  </a:lnTo>
                  <a:lnTo>
                    <a:pt x="565" y="104"/>
                  </a:lnTo>
                  <a:lnTo>
                    <a:pt x="546" y="95"/>
                  </a:lnTo>
                  <a:lnTo>
                    <a:pt x="525" y="87"/>
                  </a:lnTo>
                  <a:lnTo>
                    <a:pt x="502" y="78"/>
                  </a:lnTo>
                  <a:lnTo>
                    <a:pt x="478" y="70"/>
                  </a:lnTo>
                  <a:lnTo>
                    <a:pt x="430" y="56"/>
                  </a:lnTo>
                  <a:lnTo>
                    <a:pt x="376" y="42"/>
                  </a:lnTo>
                  <a:lnTo>
                    <a:pt x="320" y="30"/>
                  </a:lnTo>
                  <a:lnTo>
                    <a:pt x="261" y="19"/>
                  </a:lnTo>
                  <a:lnTo>
                    <a:pt x="229" y="14"/>
                  </a:lnTo>
                  <a:lnTo>
                    <a:pt x="199" y="11"/>
                  </a:lnTo>
                  <a:lnTo>
                    <a:pt x="167" y="7"/>
                  </a:lnTo>
                  <a:lnTo>
                    <a:pt x="135" y="4"/>
                  </a:lnTo>
                  <a:lnTo>
                    <a:pt x="101" y="2"/>
                  </a:lnTo>
                  <a:lnTo>
                    <a:pt x="68" y="1"/>
                  </a:lnTo>
                  <a:lnTo>
                    <a:pt x="34" y="0"/>
                  </a:lnTo>
                  <a:lnTo>
                    <a:pt x="0" y="0"/>
                  </a:lnTo>
                  <a:lnTo>
                    <a:pt x="0" y="18"/>
                  </a:lnTo>
                  <a:lnTo>
                    <a:pt x="34" y="18"/>
                  </a:lnTo>
                  <a:lnTo>
                    <a:pt x="66" y="19"/>
                  </a:lnTo>
                  <a:lnTo>
                    <a:pt x="100" y="21"/>
                  </a:lnTo>
                  <a:lnTo>
                    <a:pt x="132" y="23"/>
                  </a:lnTo>
                  <a:lnTo>
                    <a:pt x="163" y="25"/>
                  </a:lnTo>
                  <a:lnTo>
                    <a:pt x="194" y="29"/>
                  </a:lnTo>
                  <a:lnTo>
                    <a:pt x="224" y="33"/>
                  </a:lnTo>
                  <a:lnTo>
                    <a:pt x="255" y="38"/>
                  </a:lnTo>
                  <a:lnTo>
                    <a:pt x="312" y="48"/>
                  </a:lnTo>
                  <a:lnTo>
                    <a:pt x="368" y="59"/>
                  </a:lnTo>
                  <a:lnTo>
                    <a:pt x="419" y="73"/>
                  </a:lnTo>
                  <a:lnTo>
                    <a:pt x="469" y="87"/>
                  </a:lnTo>
                  <a:lnTo>
                    <a:pt x="491" y="95"/>
                  </a:lnTo>
                  <a:lnTo>
                    <a:pt x="512" y="103"/>
                  </a:lnTo>
                  <a:lnTo>
                    <a:pt x="533" y="111"/>
                  </a:lnTo>
                  <a:lnTo>
                    <a:pt x="550" y="120"/>
                  </a:lnTo>
                  <a:lnTo>
                    <a:pt x="568" y="128"/>
                  </a:lnTo>
                  <a:lnTo>
                    <a:pt x="586" y="137"/>
                  </a:lnTo>
                  <a:lnTo>
                    <a:pt x="600" y="146"/>
                  </a:lnTo>
                  <a:lnTo>
                    <a:pt x="614" y="154"/>
                  </a:lnTo>
                  <a:lnTo>
                    <a:pt x="625" y="163"/>
                  </a:lnTo>
                  <a:lnTo>
                    <a:pt x="637" y="172"/>
                  </a:lnTo>
                  <a:lnTo>
                    <a:pt x="645" y="179"/>
                  </a:lnTo>
                  <a:lnTo>
                    <a:pt x="653" y="188"/>
                  </a:lnTo>
                  <a:lnTo>
                    <a:pt x="657" y="196"/>
                  </a:lnTo>
                  <a:lnTo>
                    <a:pt x="662" y="204"/>
                  </a:lnTo>
                  <a:lnTo>
                    <a:pt x="664" y="212"/>
                  </a:lnTo>
                  <a:lnTo>
                    <a:pt x="665" y="219"/>
                  </a:lnTo>
                  <a:lnTo>
                    <a:pt x="691" y="219"/>
                  </a:lnTo>
                  <a:close/>
                </a:path>
              </a:pathLst>
            </a:custGeom>
            <a:solidFill>
              <a:srgbClr val="009900"/>
            </a:solidFill>
            <a:ln w="28575">
              <a:solidFill>
                <a:srgbClr val="009900"/>
              </a:solidFill>
              <a:round/>
              <a:headEnd/>
              <a:tailEnd/>
            </a:ln>
          </p:spPr>
          <p:txBody>
            <a:bodyPr/>
            <a:lstStyle/>
            <a:p>
              <a:endParaRPr lang="en-GB"/>
            </a:p>
          </p:txBody>
        </p:sp>
        <p:sp>
          <p:nvSpPr>
            <p:cNvPr id="45169" name="Freeform 104">
              <a:extLst>
                <a:ext uri="{FF2B5EF4-FFF2-40B4-BE49-F238E27FC236}">
                  <a16:creationId xmlns:a16="http://schemas.microsoft.com/office/drawing/2014/main" id="{986C7EC4-CB35-BA8C-6F3F-DA3D71B9462A}"/>
                </a:ext>
              </a:extLst>
            </p:cNvPr>
            <p:cNvSpPr>
              <a:spLocks/>
            </p:cNvSpPr>
            <p:nvPr/>
          </p:nvSpPr>
          <p:spPr bwMode="auto">
            <a:xfrm>
              <a:off x="2618" y="1682"/>
              <a:ext cx="662" cy="177"/>
            </a:xfrm>
            <a:custGeom>
              <a:avLst/>
              <a:gdLst>
                <a:gd name="T0" fmla="*/ 0 w 662"/>
                <a:gd name="T1" fmla="*/ 177 h 177"/>
                <a:gd name="T2" fmla="*/ 0 w 662"/>
                <a:gd name="T3" fmla="*/ 177 h 177"/>
                <a:gd name="T4" fmla="*/ 67 w 662"/>
                <a:gd name="T5" fmla="*/ 177 h 177"/>
                <a:gd name="T6" fmla="*/ 133 w 662"/>
                <a:gd name="T7" fmla="*/ 174 h 177"/>
                <a:gd name="T8" fmla="*/ 195 w 662"/>
                <a:gd name="T9" fmla="*/ 171 h 177"/>
                <a:gd name="T10" fmla="*/ 254 w 662"/>
                <a:gd name="T11" fmla="*/ 165 h 177"/>
                <a:gd name="T12" fmla="*/ 312 w 662"/>
                <a:gd name="T13" fmla="*/ 157 h 177"/>
                <a:gd name="T14" fmla="*/ 366 w 662"/>
                <a:gd name="T15" fmla="*/ 149 h 177"/>
                <a:gd name="T16" fmla="*/ 417 w 662"/>
                <a:gd name="T17" fmla="*/ 139 h 177"/>
                <a:gd name="T18" fmla="*/ 464 w 662"/>
                <a:gd name="T19" fmla="*/ 128 h 177"/>
                <a:gd name="T20" fmla="*/ 507 w 662"/>
                <a:gd name="T21" fmla="*/ 116 h 177"/>
                <a:gd name="T22" fmla="*/ 545 w 662"/>
                <a:gd name="T23" fmla="*/ 102 h 177"/>
                <a:gd name="T24" fmla="*/ 563 w 662"/>
                <a:gd name="T25" fmla="*/ 95 h 177"/>
                <a:gd name="T26" fmla="*/ 579 w 662"/>
                <a:gd name="T27" fmla="*/ 89 h 177"/>
                <a:gd name="T28" fmla="*/ 593 w 662"/>
                <a:gd name="T29" fmla="*/ 81 h 177"/>
                <a:gd name="T30" fmla="*/ 608 w 662"/>
                <a:gd name="T31" fmla="*/ 73 h 177"/>
                <a:gd name="T32" fmla="*/ 619 w 662"/>
                <a:gd name="T33" fmla="*/ 65 h 177"/>
                <a:gd name="T34" fmla="*/ 630 w 662"/>
                <a:gd name="T35" fmla="*/ 56 h 177"/>
                <a:gd name="T36" fmla="*/ 640 w 662"/>
                <a:gd name="T37" fmla="*/ 48 h 177"/>
                <a:gd name="T38" fmla="*/ 648 w 662"/>
                <a:gd name="T39" fmla="*/ 39 h 177"/>
                <a:gd name="T40" fmla="*/ 654 w 662"/>
                <a:gd name="T41" fmla="*/ 29 h 177"/>
                <a:gd name="T42" fmla="*/ 659 w 662"/>
                <a:gd name="T43" fmla="*/ 20 h 177"/>
                <a:gd name="T44" fmla="*/ 662 w 662"/>
                <a:gd name="T45" fmla="*/ 10 h 177"/>
                <a:gd name="T46" fmla="*/ 662 w 662"/>
                <a:gd name="T47" fmla="*/ 0 h 177"/>
                <a:gd name="T48" fmla="*/ 636 w 662"/>
                <a:gd name="T49" fmla="*/ 0 h 177"/>
                <a:gd name="T50" fmla="*/ 635 w 662"/>
                <a:gd name="T51" fmla="*/ 8 h 177"/>
                <a:gd name="T52" fmla="*/ 633 w 662"/>
                <a:gd name="T53" fmla="*/ 16 h 177"/>
                <a:gd name="T54" fmla="*/ 630 w 662"/>
                <a:gd name="T55" fmla="*/ 22 h 177"/>
                <a:gd name="T56" fmla="*/ 625 w 662"/>
                <a:gd name="T57" fmla="*/ 30 h 177"/>
                <a:gd name="T58" fmla="*/ 619 w 662"/>
                <a:gd name="T59" fmla="*/ 37 h 177"/>
                <a:gd name="T60" fmla="*/ 611 w 662"/>
                <a:gd name="T61" fmla="*/ 45 h 177"/>
                <a:gd name="T62" fmla="*/ 601 w 662"/>
                <a:gd name="T63" fmla="*/ 51 h 177"/>
                <a:gd name="T64" fmla="*/ 590 w 662"/>
                <a:gd name="T65" fmla="*/ 58 h 177"/>
                <a:gd name="T66" fmla="*/ 577 w 662"/>
                <a:gd name="T67" fmla="*/ 66 h 177"/>
                <a:gd name="T68" fmla="*/ 563 w 662"/>
                <a:gd name="T69" fmla="*/ 73 h 177"/>
                <a:gd name="T70" fmla="*/ 549 w 662"/>
                <a:gd name="T71" fmla="*/ 80 h 177"/>
                <a:gd name="T72" fmla="*/ 533 w 662"/>
                <a:gd name="T73" fmla="*/ 86 h 177"/>
                <a:gd name="T74" fmla="*/ 496 w 662"/>
                <a:gd name="T75" fmla="*/ 99 h 177"/>
                <a:gd name="T76" fmla="*/ 454 w 662"/>
                <a:gd name="T77" fmla="*/ 110 h 177"/>
                <a:gd name="T78" fmla="*/ 409 w 662"/>
                <a:gd name="T79" fmla="*/ 121 h 177"/>
                <a:gd name="T80" fmla="*/ 360 w 662"/>
                <a:gd name="T81" fmla="*/ 130 h 177"/>
                <a:gd name="T82" fmla="*/ 307 w 662"/>
                <a:gd name="T83" fmla="*/ 139 h 177"/>
                <a:gd name="T84" fmla="*/ 251 w 662"/>
                <a:gd name="T85" fmla="*/ 146 h 177"/>
                <a:gd name="T86" fmla="*/ 192 w 662"/>
                <a:gd name="T87" fmla="*/ 152 h 177"/>
                <a:gd name="T88" fmla="*/ 130 w 662"/>
                <a:gd name="T89" fmla="*/ 156 h 177"/>
                <a:gd name="T90" fmla="*/ 67 w 662"/>
                <a:gd name="T91" fmla="*/ 158 h 177"/>
                <a:gd name="T92" fmla="*/ 0 w 662"/>
                <a:gd name="T93" fmla="*/ 159 h 177"/>
                <a:gd name="T94" fmla="*/ 0 w 662"/>
                <a:gd name="T95" fmla="*/ 159 h 177"/>
                <a:gd name="T96" fmla="*/ 0 w 662"/>
                <a:gd name="T97" fmla="*/ 177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2"/>
                <a:gd name="T148" fmla="*/ 0 h 177"/>
                <a:gd name="T149" fmla="*/ 662 w 662"/>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2" h="177">
                  <a:moveTo>
                    <a:pt x="0" y="177"/>
                  </a:moveTo>
                  <a:lnTo>
                    <a:pt x="0" y="177"/>
                  </a:lnTo>
                  <a:lnTo>
                    <a:pt x="67" y="177"/>
                  </a:lnTo>
                  <a:lnTo>
                    <a:pt x="133" y="174"/>
                  </a:lnTo>
                  <a:lnTo>
                    <a:pt x="195" y="171"/>
                  </a:lnTo>
                  <a:lnTo>
                    <a:pt x="254" y="165"/>
                  </a:lnTo>
                  <a:lnTo>
                    <a:pt x="312" y="157"/>
                  </a:lnTo>
                  <a:lnTo>
                    <a:pt x="366" y="149"/>
                  </a:lnTo>
                  <a:lnTo>
                    <a:pt x="417" y="139"/>
                  </a:lnTo>
                  <a:lnTo>
                    <a:pt x="464" y="128"/>
                  </a:lnTo>
                  <a:lnTo>
                    <a:pt x="507" y="116"/>
                  </a:lnTo>
                  <a:lnTo>
                    <a:pt x="545" y="102"/>
                  </a:lnTo>
                  <a:lnTo>
                    <a:pt x="563" y="95"/>
                  </a:lnTo>
                  <a:lnTo>
                    <a:pt x="579" y="89"/>
                  </a:lnTo>
                  <a:lnTo>
                    <a:pt x="593" y="81"/>
                  </a:lnTo>
                  <a:lnTo>
                    <a:pt x="608" y="73"/>
                  </a:lnTo>
                  <a:lnTo>
                    <a:pt x="619" y="65"/>
                  </a:lnTo>
                  <a:lnTo>
                    <a:pt x="630" y="56"/>
                  </a:lnTo>
                  <a:lnTo>
                    <a:pt x="640" y="48"/>
                  </a:lnTo>
                  <a:lnTo>
                    <a:pt x="648" y="39"/>
                  </a:lnTo>
                  <a:lnTo>
                    <a:pt x="654" y="29"/>
                  </a:lnTo>
                  <a:lnTo>
                    <a:pt x="659" y="20"/>
                  </a:lnTo>
                  <a:lnTo>
                    <a:pt x="662" y="10"/>
                  </a:lnTo>
                  <a:lnTo>
                    <a:pt x="662" y="0"/>
                  </a:lnTo>
                  <a:lnTo>
                    <a:pt x="636" y="0"/>
                  </a:lnTo>
                  <a:lnTo>
                    <a:pt x="635" y="8"/>
                  </a:lnTo>
                  <a:lnTo>
                    <a:pt x="633" y="16"/>
                  </a:lnTo>
                  <a:lnTo>
                    <a:pt x="630" y="22"/>
                  </a:lnTo>
                  <a:lnTo>
                    <a:pt x="625" y="30"/>
                  </a:lnTo>
                  <a:lnTo>
                    <a:pt x="619" y="37"/>
                  </a:lnTo>
                  <a:lnTo>
                    <a:pt x="611" y="45"/>
                  </a:lnTo>
                  <a:lnTo>
                    <a:pt x="601" y="51"/>
                  </a:lnTo>
                  <a:lnTo>
                    <a:pt x="590" y="58"/>
                  </a:lnTo>
                  <a:lnTo>
                    <a:pt x="577" y="66"/>
                  </a:lnTo>
                  <a:lnTo>
                    <a:pt x="563" y="73"/>
                  </a:lnTo>
                  <a:lnTo>
                    <a:pt x="549" y="80"/>
                  </a:lnTo>
                  <a:lnTo>
                    <a:pt x="533" y="86"/>
                  </a:lnTo>
                  <a:lnTo>
                    <a:pt x="496" y="99"/>
                  </a:lnTo>
                  <a:lnTo>
                    <a:pt x="454" y="110"/>
                  </a:lnTo>
                  <a:lnTo>
                    <a:pt x="409" y="121"/>
                  </a:lnTo>
                  <a:lnTo>
                    <a:pt x="360" y="130"/>
                  </a:lnTo>
                  <a:lnTo>
                    <a:pt x="307" y="139"/>
                  </a:lnTo>
                  <a:lnTo>
                    <a:pt x="251" y="146"/>
                  </a:lnTo>
                  <a:lnTo>
                    <a:pt x="192" y="152"/>
                  </a:lnTo>
                  <a:lnTo>
                    <a:pt x="130" y="156"/>
                  </a:lnTo>
                  <a:lnTo>
                    <a:pt x="67" y="158"/>
                  </a:lnTo>
                  <a:lnTo>
                    <a:pt x="0" y="159"/>
                  </a:lnTo>
                  <a:lnTo>
                    <a:pt x="0" y="177"/>
                  </a:lnTo>
                  <a:close/>
                </a:path>
              </a:pathLst>
            </a:custGeom>
            <a:solidFill>
              <a:srgbClr val="009900"/>
            </a:solidFill>
            <a:ln w="28575">
              <a:solidFill>
                <a:srgbClr val="009900"/>
              </a:solidFill>
              <a:round/>
              <a:headEnd/>
              <a:tailEnd/>
            </a:ln>
          </p:spPr>
          <p:txBody>
            <a:bodyPr/>
            <a:lstStyle/>
            <a:p>
              <a:endParaRPr lang="en-GB"/>
            </a:p>
          </p:txBody>
        </p:sp>
        <p:sp>
          <p:nvSpPr>
            <p:cNvPr id="45170" name="Freeform 105">
              <a:extLst>
                <a:ext uri="{FF2B5EF4-FFF2-40B4-BE49-F238E27FC236}">
                  <a16:creationId xmlns:a16="http://schemas.microsoft.com/office/drawing/2014/main" id="{93C430E2-35F7-8E62-EC02-18645948B6E2}"/>
                </a:ext>
              </a:extLst>
            </p:cNvPr>
            <p:cNvSpPr>
              <a:spLocks/>
            </p:cNvSpPr>
            <p:nvPr/>
          </p:nvSpPr>
          <p:spPr bwMode="auto">
            <a:xfrm>
              <a:off x="1958" y="1679"/>
              <a:ext cx="660" cy="177"/>
            </a:xfrm>
            <a:custGeom>
              <a:avLst/>
              <a:gdLst>
                <a:gd name="T0" fmla="*/ 0 w 660"/>
                <a:gd name="T1" fmla="*/ 0 h 177"/>
                <a:gd name="T2" fmla="*/ 0 w 660"/>
                <a:gd name="T3" fmla="*/ 0 h 177"/>
                <a:gd name="T4" fmla="*/ 0 w 660"/>
                <a:gd name="T5" fmla="*/ 10 h 177"/>
                <a:gd name="T6" fmla="*/ 3 w 660"/>
                <a:gd name="T7" fmla="*/ 20 h 177"/>
                <a:gd name="T8" fmla="*/ 8 w 660"/>
                <a:gd name="T9" fmla="*/ 29 h 177"/>
                <a:gd name="T10" fmla="*/ 14 w 660"/>
                <a:gd name="T11" fmla="*/ 39 h 177"/>
                <a:gd name="T12" fmla="*/ 22 w 660"/>
                <a:gd name="T13" fmla="*/ 48 h 177"/>
                <a:gd name="T14" fmla="*/ 32 w 660"/>
                <a:gd name="T15" fmla="*/ 56 h 177"/>
                <a:gd name="T16" fmla="*/ 43 w 660"/>
                <a:gd name="T17" fmla="*/ 65 h 177"/>
                <a:gd name="T18" fmla="*/ 54 w 660"/>
                <a:gd name="T19" fmla="*/ 73 h 177"/>
                <a:gd name="T20" fmla="*/ 69 w 660"/>
                <a:gd name="T21" fmla="*/ 81 h 177"/>
                <a:gd name="T22" fmla="*/ 83 w 660"/>
                <a:gd name="T23" fmla="*/ 89 h 177"/>
                <a:gd name="T24" fmla="*/ 99 w 660"/>
                <a:gd name="T25" fmla="*/ 95 h 177"/>
                <a:gd name="T26" fmla="*/ 117 w 660"/>
                <a:gd name="T27" fmla="*/ 102 h 177"/>
                <a:gd name="T28" fmla="*/ 155 w 660"/>
                <a:gd name="T29" fmla="*/ 116 h 177"/>
                <a:gd name="T30" fmla="*/ 198 w 660"/>
                <a:gd name="T31" fmla="*/ 128 h 177"/>
                <a:gd name="T32" fmla="*/ 245 w 660"/>
                <a:gd name="T33" fmla="*/ 139 h 177"/>
                <a:gd name="T34" fmla="*/ 296 w 660"/>
                <a:gd name="T35" fmla="*/ 149 h 177"/>
                <a:gd name="T36" fmla="*/ 350 w 660"/>
                <a:gd name="T37" fmla="*/ 157 h 177"/>
                <a:gd name="T38" fmla="*/ 408 w 660"/>
                <a:gd name="T39" fmla="*/ 165 h 177"/>
                <a:gd name="T40" fmla="*/ 467 w 660"/>
                <a:gd name="T41" fmla="*/ 171 h 177"/>
                <a:gd name="T42" fmla="*/ 529 w 660"/>
                <a:gd name="T43" fmla="*/ 174 h 177"/>
                <a:gd name="T44" fmla="*/ 595 w 660"/>
                <a:gd name="T45" fmla="*/ 177 h 177"/>
                <a:gd name="T46" fmla="*/ 660 w 660"/>
                <a:gd name="T47" fmla="*/ 177 h 177"/>
                <a:gd name="T48" fmla="*/ 660 w 660"/>
                <a:gd name="T49" fmla="*/ 159 h 177"/>
                <a:gd name="T50" fmla="*/ 595 w 660"/>
                <a:gd name="T51" fmla="*/ 158 h 177"/>
                <a:gd name="T52" fmla="*/ 532 w 660"/>
                <a:gd name="T53" fmla="*/ 156 h 177"/>
                <a:gd name="T54" fmla="*/ 470 w 660"/>
                <a:gd name="T55" fmla="*/ 152 h 177"/>
                <a:gd name="T56" fmla="*/ 411 w 660"/>
                <a:gd name="T57" fmla="*/ 146 h 177"/>
                <a:gd name="T58" fmla="*/ 355 w 660"/>
                <a:gd name="T59" fmla="*/ 139 h 177"/>
                <a:gd name="T60" fmla="*/ 302 w 660"/>
                <a:gd name="T61" fmla="*/ 130 h 177"/>
                <a:gd name="T62" fmla="*/ 253 w 660"/>
                <a:gd name="T63" fmla="*/ 121 h 177"/>
                <a:gd name="T64" fmla="*/ 208 w 660"/>
                <a:gd name="T65" fmla="*/ 110 h 177"/>
                <a:gd name="T66" fmla="*/ 166 w 660"/>
                <a:gd name="T67" fmla="*/ 99 h 177"/>
                <a:gd name="T68" fmla="*/ 129 w 660"/>
                <a:gd name="T69" fmla="*/ 86 h 177"/>
                <a:gd name="T70" fmla="*/ 113 w 660"/>
                <a:gd name="T71" fmla="*/ 80 h 177"/>
                <a:gd name="T72" fmla="*/ 99 w 660"/>
                <a:gd name="T73" fmla="*/ 73 h 177"/>
                <a:gd name="T74" fmla="*/ 85 w 660"/>
                <a:gd name="T75" fmla="*/ 66 h 177"/>
                <a:gd name="T76" fmla="*/ 72 w 660"/>
                <a:gd name="T77" fmla="*/ 58 h 177"/>
                <a:gd name="T78" fmla="*/ 61 w 660"/>
                <a:gd name="T79" fmla="*/ 51 h 177"/>
                <a:gd name="T80" fmla="*/ 51 w 660"/>
                <a:gd name="T81" fmla="*/ 45 h 177"/>
                <a:gd name="T82" fmla="*/ 43 w 660"/>
                <a:gd name="T83" fmla="*/ 37 h 177"/>
                <a:gd name="T84" fmla="*/ 37 w 660"/>
                <a:gd name="T85" fmla="*/ 30 h 177"/>
                <a:gd name="T86" fmla="*/ 32 w 660"/>
                <a:gd name="T87" fmla="*/ 22 h 177"/>
                <a:gd name="T88" fmla="*/ 29 w 660"/>
                <a:gd name="T89" fmla="*/ 16 h 177"/>
                <a:gd name="T90" fmla="*/ 27 w 660"/>
                <a:gd name="T91" fmla="*/ 8 h 177"/>
                <a:gd name="T92" fmla="*/ 26 w 660"/>
                <a:gd name="T93" fmla="*/ 0 h 177"/>
                <a:gd name="T94" fmla="*/ 26 w 660"/>
                <a:gd name="T95" fmla="*/ 0 h 177"/>
                <a:gd name="T96" fmla="*/ 0 w 660"/>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0"/>
                <a:gd name="T148" fmla="*/ 0 h 177"/>
                <a:gd name="T149" fmla="*/ 660 w 660"/>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0" h="177">
                  <a:moveTo>
                    <a:pt x="0" y="0"/>
                  </a:moveTo>
                  <a:lnTo>
                    <a:pt x="0" y="0"/>
                  </a:lnTo>
                  <a:lnTo>
                    <a:pt x="0" y="10"/>
                  </a:lnTo>
                  <a:lnTo>
                    <a:pt x="3" y="20"/>
                  </a:lnTo>
                  <a:lnTo>
                    <a:pt x="8" y="29"/>
                  </a:lnTo>
                  <a:lnTo>
                    <a:pt x="14" y="39"/>
                  </a:lnTo>
                  <a:lnTo>
                    <a:pt x="22" y="48"/>
                  </a:lnTo>
                  <a:lnTo>
                    <a:pt x="32" y="56"/>
                  </a:lnTo>
                  <a:lnTo>
                    <a:pt x="43" y="65"/>
                  </a:lnTo>
                  <a:lnTo>
                    <a:pt x="54" y="73"/>
                  </a:lnTo>
                  <a:lnTo>
                    <a:pt x="69" y="81"/>
                  </a:lnTo>
                  <a:lnTo>
                    <a:pt x="83" y="89"/>
                  </a:lnTo>
                  <a:lnTo>
                    <a:pt x="99" y="95"/>
                  </a:lnTo>
                  <a:lnTo>
                    <a:pt x="117" y="102"/>
                  </a:lnTo>
                  <a:lnTo>
                    <a:pt x="155" y="116"/>
                  </a:lnTo>
                  <a:lnTo>
                    <a:pt x="198" y="128"/>
                  </a:lnTo>
                  <a:lnTo>
                    <a:pt x="245" y="139"/>
                  </a:lnTo>
                  <a:lnTo>
                    <a:pt x="296" y="149"/>
                  </a:lnTo>
                  <a:lnTo>
                    <a:pt x="350" y="157"/>
                  </a:lnTo>
                  <a:lnTo>
                    <a:pt x="408" y="165"/>
                  </a:lnTo>
                  <a:lnTo>
                    <a:pt x="467" y="171"/>
                  </a:lnTo>
                  <a:lnTo>
                    <a:pt x="529" y="174"/>
                  </a:lnTo>
                  <a:lnTo>
                    <a:pt x="595" y="177"/>
                  </a:lnTo>
                  <a:lnTo>
                    <a:pt x="660" y="177"/>
                  </a:lnTo>
                  <a:lnTo>
                    <a:pt x="660" y="159"/>
                  </a:lnTo>
                  <a:lnTo>
                    <a:pt x="595" y="158"/>
                  </a:lnTo>
                  <a:lnTo>
                    <a:pt x="532" y="156"/>
                  </a:lnTo>
                  <a:lnTo>
                    <a:pt x="470" y="152"/>
                  </a:lnTo>
                  <a:lnTo>
                    <a:pt x="411" y="146"/>
                  </a:lnTo>
                  <a:lnTo>
                    <a:pt x="355" y="139"/>
                  </a:lnTo>
                  <a:lnTo>
                    <a:pt x="302" y="130"/>
                  </a:lnTo>
                  <a:lnTo>
                    <a:pt x="253" y="121"/>
                  </a:lnTo>
                  <a:lnTo>
                    <a:pt x="208" y="110"/>
                  </a:lnTo>
                  <a:lnTo>
                    <a:pt x="166" y="99"/>
                  </a:lnTo>
                  <a:lnTo>
                    <a:pt x="129" y="86"/>
                  </a:lnTo>
                  <a:lnTo>
                    <a:pt x="113" y="80"/>
                  </a:lnTo>
                  <a:lnTo>
                    <a:pt x="99" y="73"/>
                  </a:lnTo>
                  <a:lnTo>
                    <a:pt x="85" y="66"/>
                  </a:lnTo>
                  <a:lnTo>
                    <a:pt x="72" y="58"/>
                  </a:lnTo>
                  <a:lnTo>
                    <a:pt x="61" y="51"/>
                  </a:lnTo>
                  <a:lnTo>
                    <a:pt x="51" y="45"/>
                  </a:lnTo>
                  <a:lnTo>
                    <a:pt x="43" y="37"/>
                  </a:lnTo>
                  <a:lnTo>
                    <a:pt x="37" y="30"/>
                  </a:lnTo>
                  <a:lnTo>
                    <a:pt x="32" y="22"/>
                  </a:lnTo>
                  <a:lnTo>
                    <a:pt x="29" y="16"/>
                  </a:lnTo>
                  <a:lnTo>
                    <a:pt x="27" y="8"/>
                  </a:lnTo>
                  <a:lnTo>
                    <a:pt x="26" y="0"/>
                  </a:lnTo>
                  <a:lnTo>
                    <a:pt x="0" y="0"/>
                  </a:lnTo>
                  <a:close/>
                </a:path>
              </a:pathLst>
            </a:custGeom>
            <a:solidFill>
              <a:srgbClr val="009900"/>
            </a:solidFill>
            <a:ln w="28575">
              <a:solidFill>
                <a:srgbClr val="009900"/>
              </a:solidFill>
              <a:round/>
              <a:headEnd/>
              <a:tailEnd/>
            </a:ln>
          </p:spPr>
          <p:txBody>
            <a:bodyPr/>
            <a:lstStyle/>
            <a:p>
              <a:endParaRPr lang="en-GB"/>
            </a:p>
          </p:txBody>
        </p:sp>
        <p:sp>
          <p:nvSpPr>
            <p:cNvPr id="45171" name="Freeform 106">
              <a:extLst>
                <a:ext uri="{FF2B5EF4-FFF2-40B4-BE49-F238E27FC236}">
                  <a16:creationId xmlns:a16="http://schemas.microsoft.com/office/drawing/2014/main" id="{8680A80D-C40E-89A4-04BD-2BA53FA74A21}"/>
                </a:ext>
              </a:extLst>
            </p:cNvPr>
            <p:cNvSpPr>
              <a:spLocks/>
            </p:cNvSpPr>
            <p:nvPr/>
          </p:nvSpPr>
          <p:spPr bwMode="auto">
            <a:xfrm>
              <a:off x="1958" y="1529"/>
              <a:ext cx="636" cy="153"/>
            </a:xfrm>
            <a:custGeom>
              <a:avLst/>
              <a:gdLst>
                <a:gd name="T0" fmla="*/ 636 w 636"/>
                <a:gd name="T1" fmla="*/ 0 h 153"/>
                <a:gd name="T2" fmla="*/ 574 w 636"/>
                <a:gd name="T3" fmla="*/ 2 h 153"/>
                <a:gd name="T4" fmla="*/ 513 w 636"/>
                <a:gd name="T5" fmla="*/ 4 h 153"/>
                <a:gd name="T6" fmla="*/ 454 w 636"/>
                <a:gd name="T7" fmla="*/ 9 h 153"/>
                <a:gd name="T8" fmla="*/ 396 w 636"/>
                <a:gd name="T9" fmla="*/ 13 h 153"/>
                <a:gd name="T10" fmla="*/ 342 w 636"/>
                <a:gd name="T11" fmla="*/ 19 h 153"/>
                <a:gd name="T12" fmla="*/ 291 w 636"/>
                <a:gd name="T13" fmla="*/ 26 h 153"/>
                <a:gd name="T14" fmla="*/ 241 w 636"/>
                <a:gd name="T15" fmla="*/ 34 h 153"/>
                <a:gd name="T16" fmla="*/ 197 w 636"/>
                <a:gd name="T17" fmla="*/ 43 h 153"/>
                <a:gd name="T18" fmla="*/ 155 w 636"/>
                <a:gd name="T19" fmla="*/ 53 h 153"/>
                <a:gd name="T20" fmla="*/ 117 w 636"/>
                <a:gd name="T21" fmla="*/ 63 h 153"/>
                <a:gd name="T22" fmla="*/ 99 w 636"/>
                <a:gd name="T23" fmla="*/ 68 h 153"/>
                <a:gd name="T24" fmla="*/ 83 w 636"/>
                <a:gd name="T25" fmla="*/ 75 h 153"/>
                <a:gd name="T26" fmla="*/ 69 w 636"/>
                <a:gd name="T27" fmla="*/ 81 h 153"/>
                <a:gd name="T28" fmla="*/ 56 w 636"/>
                <a:gd name="T29" fmla="*/ 88 h 153"/>
                <a:gd name="T30" fmla="*/ 43 w 636"/>
                <a:gd name="T31" fmla="*/ 94 h 153"/>
                <a:gd name="T32" fmla="*/ 32 w 636"/>
                <a:gd name="T33" fmla="*/ 102 h 153"/>
                <a:gd name="T34" fmla="*/ 22 w 636"/>
                <a:gd name="T35" fmla="*/ 110 h 153"/>
                <a:gd name="T36" fmla="*/ 14 w 636"/>
                <a:gd name="T37" fmla="*/ 118 h 153"/>
                <a:gd name="T38" fmla="*/ 8 w 636"/>
                <a:gd name="T39" fmla="*/ 126 h 153"/>
                <a:gd name="T40" fmla="*/ 3 w 636"/>
                <a:gd name="T41" fmla="*/ 135 h 153"/>
                <a:gd name="T42" fmla="*/ 0 w 636"/>
                <a:gd name="T43" fmla="*/ 144 h 153"/>
                <a:gd name="T44" fmla="*/ 0 w 636"/>
                <a:gd name="T45" fmla="*/ 153 h 153"/>
                <a:gd name="T46" fmla="*/ 26 w 636"/>
                <a:gd name="T47" fmla="*/ 153 h 153"/>
                <a:gd name="T48" fmla="*/ 27 w 636"/>
                <a:gd name="T49" fmla="*/ 147 h 153"/>
                <a:gd name="T50" fmla="*/ 29 w 636"/>
                <a:gd name="T51" fmla="*/ 140 h 153"/>
                <a:gd name="T52" fmla="*/ 32 w 636"/>
                <a:gd name="T53" fmla="*/ 134 h 153"/>
                <a:gd name="T54" fmla="*/ 37 w 636"/>
                <a:gd name="T55" fmla="*/ 127 h 153"/>
                <a:gd name="T56" fmla="*/ 43 w 636"/>
                <a:gd name="T57" fmla="*/ 121 h 153"/>
                <a:gd name="T58" fmla="*/ 51 w 636"/>
                <a:gd name="T59" fmla="*/ 115 h 153"/>
                <a:gd name="T60" fmla="*/ 61 w 636"/>
                <a:gd name="T61" fmla="*/ 109 h 153"/>
                <a:gd name="T62" fmla="*/ 72 w 636"/>
                <a:gd name="T63" fmla="*/ 103 h 153"/>
                <a:gd name="T64" fmla="*/ 83 w 636"/>
                <a:gd name="T65" fmla="*/ 97 h 153"/>
                <a:gd name="T66" fmla="*/ 98 w 636"/>
                <a:gd name="T67" fmla="*/ 91 h 153"/>
                <a:gd name="T68" fmla="*/ 112 w 636"/>
                <a:gd name="T69" fmla="*/ 85 h 153"/>
                <a:gd name="T70" fmla="*/ 128 w 636"/>
                <a:gd name="T71" fmla="*/ 80 h 153"/>
                <a:gd name="T72" fmla="*/ 163 w 636"/>
                <a:gd name="T73" fmla="*/ 70 h 153"/>
                <a:gd name="T74" fmla="*/ 205 w 636"/>
                <a:gd name="T75" fmla="*/ 61 h 153"/>
                <a:gd name="T76" fmla="*/ 248 w 636"/>
                <a:gd name="T77" fmla="*/ 52 h 153"/>
                <a:gd name="T78" fmla="*/ 296 w 636"/>
                <a:gd name="T79" fmla="*/ 45 h 153"/>
                <a:gd name="T80" fmla="*/ 347 w 636"/>
                <a:gd name="T81" fmla="*/ 38 h 153"/>
                <a:gd name="T82" fmla="*/ 401 w 636"/>
                <a:gd name="T83" fmla="*/ 33 h 153"/>
                <a:gd name="T84" fmla="*/ 457 w 636"/>
                <a:gd name="T85" fmla="*/ 27 h 153"/>
                <a:gd name="T86" fmla="*/ 515 w 636"/>
                <a:gd name="T87" fmla="*/ 24 h 153"/>
                <a:gd name="T88" fmla="*/ 575 w 636"/>
                <a:gd name="T89" fmla="*/ 21 h 153"/>
                <a:gd name="T90" fmla="*/ 636 w 636"/>
                <a:gd name="T91" fmla="*/ 19 h 153"/>
                <a:gd name="T92" fmla="*/ 636 w 636"/>
                <a:gd name="T93" fmla="*/ 0 h 1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6"/>
                <a:gd name="T142" fmla="*/ 0 h 153"/>
                <a:gd name="T143" fmla="*/ 636 w 636"/>
                <a:gd name="T144" fmla="*/ 153 h 1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6" h="153">
                  <a:moveTo>
                    <a:pt x="636" y="0"/>
                  </a:moveTo>
                  <a:lnTo>
                    <a:pt x="574" y="2"/>
                  </a:lnTo>
                  <a:lnTo>
                    <a:pt x="513" y="4"/>
                  </a:lnTo>
                  <a:lnTo>
                    <a:pt x="454" y="9"/>
                  </a:lnTo>
                  <a:lnTo>
                    <a:pt x="396" y="13"/>
                  </a:lnTo>
                  <a:lnTo>
                    <a:pt x="342" y="19"/>
                  </a:lnTo>
                  <a:lnTo>
                    <a:pt x="291" y="26"/>
                  </a:lnTo>
                  <a:lnTo>
                    <a:pt x="241" y="34"/>
                  </a:lnTo>
                  <a:lnTo>
                    <a:pt x="197" y="43"/>
                  </a:lnTo>
                  <a:lnTo>
                    <a:pt x="155" y="53"/>
                  </a:lnTo>
                  <a:lnTo>
                    <a:pt x="117" y="63"/>
                  </a:lnTo>
                  <a:lnTo>
                    <a:pt x="99" y="68"/>
                  </a:lnTo>
                  <a:lnTo>
                    <a:pt x="83" y="75"/>
                  </a:lnTo>
                  <a:lnTo>
                    <a:pt x="69" y="81"/>
                  </a:lnTo>
                  <a:lnTo>
                    <a:pt x="56" y="88"/>
                  </a:lnTo>
                  <a:lnTo>
                    <a:pt x="43" y="94"/>
                  </a:lnTo>
                  <a:lnTo>
                    <a:pt x="32" y="102"/>
                  </a:lnTo>
                  <a:lnTo>
                    <a:pt x="22" y="110"/>
                  </a:lnTo>
                  <a:lnTo>
                    <a:pt x="14" y="118"/>
                  </a:lnTo>
                  <a:lnTo>
                    <a:pt x="8" y="126"/>
                  </a:lnTo>
                  <a:lnTo>
                    <a:pt x="3" y="135"/>
                  </a:lnTo>
                  <a:lnTo>
                    <a:pt x="0" y="144"/>
                  </a:lnTo>
                  <a:lnTo>
                    <a:pt x="0" y="153"/>
                  </a:lnTo>
                  <a:lnTo>
                    <a:pt x="26" y="153"/>
                  </a:lnTo>
                  <a:lnTo>
                    <a:pt x="27" y="147"/>
                  </a:lnTo>
                  <a:lnTo>
                    <a:pt x="29" y="140"/>
                  </a:lnTo>
                  <a:lnTo>
                    <a:pt x="32" y="134"/>
                  </a:lnTo>
                  <a:lnTo>
                    <a:pt x="37" y="127"/>
                  </a:lnTo>
                  <a:lnTo>
                    <a:pt x="43" y="121"/>
                  </a:lnTo>
                  <a:lnTo>
                    <a:pt x="51" y="115"/>
                  </a:lnTo>
                  <a:lnTo>
                    <a:pt x="61" y="109"/>
                  </a:lnTo>
                  <a:lnTo>
                    <a:pt x="72" y="103"/>
                  </a:lnTo>
                  <a:lnTo>
                    <a:pt x="83" y="97"/>
                  </a:lnTo>
                  <a:lnTo>
                    <a:pt x="98" y="91"/>
                  </a:lnTo>
                  <a:lnTo>
                    <a:pt x="112" y="85"/>
                  </a:lnTo>
                  <a:lnTo>
                    <a:pt x="128" y="80"/>
                  </a:lnTo>
                  <a:lnTo>
                    <a:pt x="163" y="70"/>
                  </a:lnTo>
                  <a:lnTo>
                    <a:pt x="205" y="61"/>
                  </a:lnTo>
                  <a:lnTo>
                    <a:pt x="248" y="52"/>
                  </a:lnTo>
                  <a:lnTo>
                    <a:pt x="296" y="45"/>
                  </a:lnTo>
                  <a:lnTo>
                    <a:pt x="347" y="38"/>
                  </a:lnTo>
                  <a:lnTo>
                    <a:pt x="401" y="33"/>
                  </a:lnTo>
                  <a:lnTo>
                    <a:pt x="457" y="27"/>
                  </a:lnTo>
                  <a:lnTo>
                    <a:pt x="515" y="24"/>
                  </a:lnTo>
                  <a:lnTo>
                    <a:pt x="575" y="21"/>
                  </a:lnTo>
                  <a:lnTo>
                    <a:pt x="636" y="19"/>
                  </a:lnTo>
                  <a:lnTo>
                    <a:pt x="636" y="0"/>
                  </a:lnTo>
                  <a:close/>
                </a:path>
              </a:pathLst>
            </a:custGeom>
            <a:solidFill>
              <a:srgbClr val="009900"/>
            </a:solidFill>
            <a:ln w="28575">
              <a:solidFill>
                <a:srgbClr val="009900"/>
              </a:solidFill>
              <a:round/>
              <a:headEnd/>
              <a:tailEnd/>
            </a:ln>
          </p:spPr>
          <p:txBody>
            <a:bodyPr/>
            <a:lstStyle/>
            <a:p>
              <a:endParaRPr lang="en-GB"/>
            </a:p>
          </p:txBody>
        </p:sp>
      </p:grpSp>
      <p:grpSp>
        <p:nvGrpSpPr>
          <p:cNvPr id="4" name="Group 110">
            <a:extLst>
              <a:ext uri="{FF2B5EF4-FFF2-40B4-BE49-F238E27FC236}">
                <a16:creationId xmlns:a16="http://schemas.microsoft.com/office/drawing/2014/main" id="{1F176927-FE2C-27A1-8B45-57DED851C325}"/>
              </a:ext>
            </a:extLst>
          </p:cNvPr>
          <p:cNvGrpSpPr>
            <a:grpSpLocks noChangeAspect="1"/>
          </p:cNvGrpSpPr>
          <p:nvPr/>
        </p:nvGrpSpPr>
        <p:grpSpPr bwMode="auto">
          <a:xfrm>
            <a:off x="3671888" y="2276475"/>
            <a:ext cx="4318000" cy="1584325"/>
            <a:chOff x="1520" y="1663"/>
            <a:chExt cx="2720" cy="998"/>
          </a:xfrm>
        </p:grpSpPr>
        <p:sp>
          <p:nvSpPr>
            <p:cNvPr id="45115" name="AutoShape 109">
              <a:extLst>
                <a:ext uri="{FF2B5EF4-FFF2-40B4-BE49-F238E27FC236}">
                  <a16:creationId xmlns:a16="http://schemas.microsoft.com/office/drawing/2014/main" id="{F031CE5F-6438-25FB-479F-7AA19646E49B}"/>
                </a:ext>
              </a:extLst>
            </p:cNvPr>
            <p:cNvSpPr>
              <a:spLocks noChangeAspect="1" noChangeArrowheads="1" noTextEdit="1"/>
            </p:cNvSpPr>
            <p:nvPr/>
          </p:nvSpPr>
          <p:spPr bwMode="auto">
            <a:xfrm>
              <a:off x="1520" y="1663"/>
              <a:ext cx="2720" cy="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45116" name="Freeform 111">
              <a:extLst>
                <a:ext uri="{FF2B5EF4-FFF2-40B4-BE49-F238E27FC236}">
                  <a16:creationId xmlns:a16="http://schemas.microsoft.com/office/drawing/2014/main" id="{E9817512-E2C5-955D-D9F7-A3A0EAEC251C}"/>
                </a:ext>
              </a:extLst>
            </p:cNvPr>
            <p:cNvSpPr>
              <a:spLocks/>
            </p:cNvSpPr>
            <p:nvPr/>
          </p:nvSpPr>
          <p:spPr bwMode="auto">
            <a:xfrm>
              <a:off x="2919" y="1832"/>
              <a:ext cx="1275" cy="305"/>
            </a:xfrm>
            <a:custGeom>
              <a:avLst/>
              <a:gdLst>
                <a:gd name="T0" fmla="*/ 355 w 1275"/>
                <a:gd name="T1" fmla="*/ 0 h 305"/>
                <a:gd name="T2" fmla="*/ 876 w 1275"/>
                <a:gd name="T3" fmla="*/ 0 h 305"/>
                <a:gd name="T4" fmla="*/ 876 w 1275"/>
                <a:gd name="T5" fmla="*/ 159 h 305"/>
                <a:gd name="T6" fmla="*/ 1275 w 1275"/>
                <a:gd name="T7" fmla="*/ 161 h 305"/>
                <a:gd name="T8" fmla="*/ 1275 w 1275"/>
                <a:gd name="T9" fmla="*/ 305 h 305"/>
                <a:gd name="T10" fmla="*/ 254 w 1275"/>
                <a:gd name="T11" fmla="*/ 305 h 305"/>
                <a:gd name="T12" fmla="*/ 256 w 1275"/>
                <a:gd name="T13" fmla="*/ 253 h 305"/>
                <a:gd name="T14" fmla="*/ 0 w 1275"/>
                <a:gd name="T15" fmla="*/ 253 h 305"/>
                <a:gd name="T16" fmla="*/ 2 w 1275"/>
                <a:gd name="T17" fmla="*/ 240 h 305"/>
                <a:gd name="T18" fmla="*/ 8 w 1275"/>
                <a:gd name="T19" fmla="*/ 223 h 305"/>
                <a:gd name="T20" fmla="*/ 18 w 1275"/>
                <a:gd name="T21" fmla="*/ 203 h 305"/>
                <a:gd name="T22" fmla="*/ 31 w 1275"/>
                <a:gd name="T23" fmla="*/ 184 h 305"/>
                <a:gd name="T24" fmla="*/ 48 w 1275"/>
                <a:gd name="T25" fmla="*/ 163 h 305"/>
                <a:gd name="T26" fmla="*/ 68 w 1275"/>
                <a:gd name="T27" fmla="*/ 142 h 305"/>
                <a:gd name="T28" fmla="*/ 91 w 1275"/>
                <a:gd name="T29" fmla="*/ 121 h 305"/>
                <a:gd name="T30" fmla="*/ 114 w 1275"/>
                <a:gd name="T31" fmla="*/ 100 h 305"/>
                <a:gd name="T32" fmla="*/ 140 w 1275"/>
                <a:gd name="T33" fmla="*/ 81 h 305"/>
                <a:gd name="T34" fmla="*/ 169 w 1275"/>
                <a:gd name="T35" fmla="*/ 61 h 305"/>
                <a:gd name="T36" fmla="*/ 198 w 1275"/>
                <a:gd name="T37" fmla="*/ 46 h 305"/>
                <a:gd name="T38" fmla="*/ 229 w 1275"/>
                <a:gd name="T39" fmla="*/ 31 h 305"/>
                <a:gd name="T40" fmla="*/ 259 w 1275"/>
                <a:gd name="T41" fmla="*/ 19 h 305"/>
                <a:gd name="T42" fmla="*/ 292 w 1275"/>
                <a:gd name="T43" fmla="*/ 9 h 305"/>
                <a:gd name="T44" fmla="*/ 325 w 1275"/>
                <a:gd name="T45" fmla="*/ 4 h 305"/>
                <a:gd name="T46" fmla="*/ 355 w 1275"/>
                <a:gd name="T47" fmla="*/ 0 h 30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75"/>
                <a:gd name="T73" fmla="*/ 0 h 305"/>
                <a:gd name="T74" fmla="*/ 1275 w 1275"/>
                <a:gd name="T75" fmla="*/ 305 h 30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75" h="305">
                  <a:moveTo>
                    <a:pt x="355" y="0"/>
                  </a:moveTo>
                  <a:lnTo>
                    <a:pt x="876" y="0"/>
                  </a:lnTo>
                  <a:lnTo>
                    <a:pt x="876" y="159"/>
                  </a:lnTo>
                  <a:lnTo>
                    <a:pt x="1275" y="161"/>
                  </a:lnTo>
                  <a:lnTo>
                    <a:pt x="1275" y="305"/>
                  </a:lnTo>
                  <a:lnTo>
                    <a:pt x="254" y="305"/>
                  </a:lnTo>
                  <a:lnTo>
                    <a:pt x="256" y="253"/>
                  </a:lnTo>
                  <a:lnTo>
                    <a:pt x="0" y="253"/>
                  </a:lnTo>
                  <a:lnTo>
                    <a:pt x="2" y="240"/>
                  </a:lnTo>
                  <a:lnTo>
                    <a:pt x="8" y="223"/>
                  </a:lnTo>
                  <a:lnTo>
                    <a:pt x="18" y="203"/>
                  </a:lnTo>
                  <a:lnTo>
                    <a:pt x="31" y="184"/>
                  </a:lnTo>
                  <a:lnTo>
                    <a:pt x="48" y="163"/>
                  </a:lnTo>
                  <a:lnTo>
                    <a:pt x="68" y="142"/>
                  </a:lnTo>
                  <a:lnTo>
                    <a:pt x="91" y="121"/>
                  </a:lnTo>
                  <a:lnTo>
                    <a:pt x="114" y="100"/>
                  </a:lnTo>
                  <a:lnTo>
                    <a:pt x="140" y="81"/>
                  </a:lnTo>
                  <a:lnTo>
                    <a:pt x="169" y="61"/>
                  </a:lnTo>
                  <a:lnTo>
                    <a:pt x="198" y="46"/>
                  </a:lnTo>
                  <a:lnTo>
                    <a:pt x="229" y="31"/>
                  </a:lnTo>
                  <a:lnTo>
                    <a:pt x="259" y="19"/>
                  </a:lnTo>
                  <a:lnTo>
                    <a:pt x="292" y="9"/>
                  </a:lnTo>
                  <a:lnTo>
                    <a:pt x="325" y="4"/>
                  </a:lnTo>
                  <a:lnTo>
                    <a:pt x="355" y="0"/>
                  </a:lnTo>
                  <a:close/>
                </a:path>
              </a:pathLst>
            </a:custGeom>
            <a:solidFill>
              <a:srgbClr val="BBB4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17" name="Freeform 112">
              <a:extLst>
                <a:ext uri="{FF2B5EF4-FFF2-40B4-BE49-F238E27FC236}">
                  <a16:creationId xmlns:a16="http://schemas.microsoft.com/office/drawing/2014/main" id="{70087B62-ED59-5E4E-8358-09FF917A63A3}"/>
                </a:ext>
              </a:extLst>
            </p:cNvPr>
            <p:cNvSpPr>
              <a:spLocks/>
            </p:cNvSpPr>
            <p:nvPr/>
          </p:nvSpPr>
          <p:spPr bwMode="auto">
            <a:xfrm>
              <a:off x="2919" y="1832"/>
              <a:ext cx="1275" cy="305"/>
            </a:xfrm>
            <a:custGeom>
              <a:avLst/>
              <a:gdLst>
                <a:gd name="T0" fmla="*/ 355 w 1275"/>
                <a:gd name="T1" fmla="*/ 0 h 305"/>
                <a:gd name="T2" fmla="*/ 876 w 1275"/>
                <a:gd name="T3" fmla="*/ 0 h 305"/>
                <a:gd name="T4" fmla="*/ 876 w 1275"/>
                <a:gd name="T5" fmla="*/ 159 h 305"/>
                <a:gd name="T6" fmla="*/ 1275 w 1275"/>
                <a:gd name="T7" fmla="*/ 161 h 305"/>
                <a:gd name="T8" fmla="*/ 1275 w 1275"/>
                <a:gd name="T9" fmla="*/ 305 h 305"/>
                <a:gd name="T10" fmla="*/ 254 w 1275"/>
                <a:gd name="T11" fmla="*/ 305 h 305"/>
                <a:gd name="T12" fmla="*/ 256 w 1275"/>
                <a:gd name="T13" fmla="*/ 253 h 305"/>
                <a:gd name="T14" fmla="*/ 0 w 1275"/>
                <a:gd name="T15" fmla="*/ 253 h 305"/>
                <a:gd name="T16" fmla="*/ 2 w 1275"/>
                <a:gd name="T17" fmla="*/ 240 h 305"/>
                <a:gd name="T18" fmla="*/ 8 w 1275"/>
                <a:gd name="T19" fmla="*/ 223 h 305"/>
                <a:gd name="T20" fmla="*/ 18 w 1275"/>
                <a:gd name="T21" fmla="*/ 203 h 305"/>
                <a:gd name="T22" fmla="*/ 31 w 1275"/>
                <a:gd name="T23" fmla="*/ 184 h 305"/>
                <a:gd name="T24" fmla="*/ 48 w 1275"/>
                <a:gd name="T25" fmla="*/ 163 h 305"/>
                <a:gd name="T26" fmla="*/ 68 w 1275"/>
                <a:gd name="T27" fmla="*/ 142 h 305"/>
                <a:gd name="T28" fmla="*/ 91 w 1275"/>
                <a:gd name="T29" fmla="*/ 121 h 305"/>
                <a:gd name="T30" fmla="*/ 114 w 1275"/>
                <a:gd name="T31" fmla="*/ 100 h 305"/>
                <a:gd name="T32" fmla="*/ 140 w 1275"/>
                <a:gd name="T33" fmla="*/ 81 h 305"/>
                <a:gd name="T34" fmla="*/ 169 w 1275"/>
                <a:gd name="T35" fmla="*/ 61 h 305"/>
                <a:gd name="T36" fmla="*/ 198 w 1275"/>
                <a:gd name="T37" fmla="*/ 46 h 305"/>
                <a:gd name="T38" fmla="*/ 229 w 1275"/>
                <a:gd name="T39" fmla="*/ 31 h 305"/>
                <a:gd name="T40" fmla="*/ 259 w 1275"/>
                <a:gd name="T41" fmla="*/ 19 h 305"/>
                <a:gd name="T42" fmla="*/ 292 w 1275"/>
                <a:gd name="T43" fmla="*/ 9 h 305"/>
                <a:gd name="T44" fmla="*/ 325 w 1275"/>
                <a:gd name="T45" fmla="*/ 4 h 305"/>
                <a:gd name="T46" fmla="*/ 355 w 1275"/>
                <a:gd name="T47" fmla="*/ 0 h 30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75"/>
                <a:gd name="T73" fmla="*/ 0 h 305"/>
                <a:gd name="T74" fmla="*/ 1275 w 1275"/>
                <a:gd name="T75" fmla="*/ 305 h 30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75" h="305">
                  <a:moveTo>
                    <a:pt x="355" y="0"/>
                  </a:moveTo>
                  <a:lnTo>
                    <a:pt x="876" y="0"/>
                  </a:lnTo>
                  <a:lnTo>
                    <a:pt x="876" y="159"/>
                  </a:lnTo>
                  <a:lnTo>
                    <a:pt x="1275" y="161"/>
                  </a:lnTo>
                  <a:lnTo>
                    <a:pt x="1275" y="305"/>
                  </a:lnTo>
                  <a:lnTo>
                    <a:pt x="254" y="305"/>
                  </a:lnTo>
                  <a:lnTo>
                    <a:pt x="256" y="253"/>
                  </a:lnTo>
                  <a:lnTo>
                    <a:pt x="0" y="253"/>
                  </a:lnTo>
                  <a:lnTo>
                    <a:pt x="2" y="240"/>
                  </a:lnTo>
                  <a:lnTo>
                    <a:pt x="8" y="223"/>
                  </a:lnTo>
                  <a:lnTo>
                    <a:pt x="18" y="203"/>
                  </a:lnTo>
                  <a:lnTo>
                    <a:pt x="31" y="184"/>
                  </a:lnTo>
                  <a:lnTo>
                    <a:pt x="48" y="163"/>
                  </a:lnTo>
                  <a:lnTo>
                    <a:pt x="68" y="142"/>
                  </a:lnTo>
                  <a:lnTo>
                    <a:pt x="91" y="121"/>
                  </a:lnTo>
                  <a:lnTo>
                    <a:pt x="114" y="100"/>
                  </a:lnTo>
                  <a:lnTo>
                    <a:pt x="140" y="81"/>
                  </a:lnTo>
                  <a:lnTo>
                    <a:pt x="169" y="61"/>
                  </a:lnTo>
                  <a:lnTo>
                    <a:pt x="198" y="46"/>
                  </a:lnTo>
                  <a:lnTo>
                    <a:pt x="229" y="31"/>
                  </a:lnTo>
                  <a:lnTo>
                    <a:pt x="259" y="19"/>
                  </a:lnTo>
                  <a:lnTo>
                    <a:pt x="292" y="9"/>
                  </a:lnTo>
                  <a:lnTo>
                    <a:pt x="325" y="4"/>
                  </a:lnTo>
                  <a:lnTo>
                    <a:pt x="355" y="0"/>
                  </a:lnTo>
                </a:path>
              </a:pathLst>
            </a:custGeom>
            <a:noFill/>
            <a:ln w="3175">
              <a:solidFill>
                <a:srgbClr val="BBB4D6"/>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5118" name="Freeform 113">
              <a:extLst>
                <a:ext uri="{FF2B5EF4-FFF2-40B4-BE49-F238E27FC236}">
                  <a16:creationId xmlns:a16="http://schemas.microsoft.com/office/drawing/2014/main" id="{1CF201FD-3C99-FA10-6CE2-9F571B7CA040}"/>
                </a:ext>
              </a:extLst>
            </p:cNvPr>
            <p:cNvSpPr>
              <a:spLocks/>
            </p:cNvSpPr>
            <p:nvPr/>
          </p:nvSpPr>
          <p:spPr bwMode="auto">
            <a:xfrm>
              <a:off x="2923" y="2187"/>
              <a:ext cx="1275" cy="303"/>
            </a:xfrm>
            <a:custGeom>
              <a:avLst/>
              <a:gdLst>
                <a:gd name="T0" fmla="*/ 355 w 1275"/>
                <a:gd name="T1" fmla="*/ 303 h 303"/>
                <a:gd name="T2" fmla="*/ 876 w 1275"/>
                <a:gd name="T3" fmla="*/ 303 h 303"/>
                <a:gd name="T4" fmla="*/ 876 w 1275"/>
                <a:gd name="T5" fmla="*/ 144 h 303"/>
                <a:gd name="T6" fmla="*/ 1275 w 1275"/>
                <a:gd name="T7" fmla="*/ 144 h 303"/>
                <a:gd name="T8" fmla="*/ 1275 w 1275"/>
                <a:gd name="T9" fmla="*/ 0 h 303"/>
                <a:gd name="T10" fmla="*/ 255 w 1275"/>
                <a:gd name="T11" fmla="*/ 0 h 303"/>
                <a:gd name="T12" fmla="*/ 255 w 1275"/>
                <a:gd name="T13" fmla="*/ 50 h 303"/>
                <a:gd name="T14" fmla="*/ 0 w 1275"/>
                <a:gd name="T15" fmla="*/ 52 h 303"/>
                <a:gd name="T16" fmla="*/ 2 w 1275"/>
                <a:gd name="T17" fmla="*/ 65 h 303"/>
                <a:gd name="T18" fmla="*/ 8 w 1275"/>
                <a:gd name="T19" fmla="*/ 82 h 303"/>
                <a:gd name="T20" fmla="*/ 17 w 1275"/>
                <a:gd name="T21" fmla="*/ 102 h 303"/>
                <a:gd name="T22" fmla="*/ 31 w 1275"/>
                <a:gd name="T23" fmla="*/ 121 h 303"/>
                <a:gd name="T24" fmla="*/ 48 w 1275"/>
                <a:gd name="T25" fmla="*/ 142 h 303"/>
                <a:gd name="T26" fmla="*/ 67 w 1275"/>
                <a:gd name="T27" fmla="*/ 163 h 303"/>
                <a:gd name="T28" fmla="*/ 90 w 1275"/>
                <a:gd name="T29" fmla="*/ 184 h 303"/>
                <a:gd name="T30" fmla="*/ 115 w 1275"/>
                <a:gd name="T31" fmla="*/ 205 h 303"/>
                <a:gd name="T32" fmla="*/ 140 w 1275"/>
                <a:gd name="T33" fmla="*/ 225 h 303"/>
                <a:gd name="T34" fmla="*/ 169 w 1275"/>
                <a:gd name="T35" fmla="*/ 244 h 303"/>
                <a:gd name="T36" fmla="*/ 198 w 1275"/>
                <a:gd name="T37" fmla="*/ 259 h 303"/>
                <a:gd name="T38" fmla="*/ 229 w 1275"/>
                <a:gd name="T39" fmla="*/ 274 h 303"/>
                <a:gd name="T40" fmla="*/ 261 w 1275"/>
                <a:gd name="T41" fmla="*/ 286 h 303"/>
                <a:gd name="T42" fmla="*/ 292 w 1275"/>
                <a:gd name="T43" fmla="*/ 296 h 303"/>
                <a:gd name="T44" fmla="*/ 325 w 1275"/>
                <a:gd name="T45" fmla="*/ 301 h 303"/>
                <a:gd name="T46" fmla="*/ 355 w 1275"/>
                <a:gd name="T47" fmla="*/ 303 h 30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75"/>
                <a:gd name="T73" fmla="*/ 0 h 303"/>
                <a:gd name="T74" fmla="*/ 1275 w 1275"/>
                <a:gd name="T75" fmla="*/ 303 h 30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75" h="303">
                  <a:moveTo>
                    <a:pt x="355" y="303"/>
                  </a:moveTo>
                  <a:lnTo>
                    <a:pt x="876" y="303"/>
                  </a:lnTo>
                  <a:lnTo>
                    <a:pt x="876" y="144"/>
                  </a:lnTo>
                  <a:lnTo>
                    <a:pt x="1275" y="144"/>
                  </a:lnTo>
                  <a:lnTo>
                    <a:pt x="1275" y="0"/>
                  </a:lnTo>
                  <a:lnTo>
                    <a:pt x="255" y="0"/>
                  </a:lnTo>
                  <a:lnTo>
                    <a:pt x="255" y="50"/>
                  </a:lnTo>
                  <a:lnTo>
                    <a:pt x="0" y="52"/>
                  </a:lnTo>
                  <a:lnTo>
                    <a:pt x="2" y="65"/>
                  </a:lnTo>
                  <a:lnTo>
                    <a:pt x="8" y="82"/>
                  </a:lnTo>
                  <a:lnTo>
                    <a:pt x="17" y="102"/>
                  </a:lnTo>
                  <a:lnTo>
                    <a:pt x="31" y="121"/>
                  </a:lnTo>
                  <a:lnTo>
                    <a:pt x="48" y="142"/>
                  </a:lnTo>
                  <a:lnTo>
                    <a:pt x="67" y="163"/>
                  </a:lnTo>
                  <a:lnTo>
                    <a:pt x="90" y="184"/>
                  </a:lnTo>
                  <a:lnTo>
                    <a:pt x="115" y="205"/>
                  </a:lnTo>
                  <a:lnTo>
                    <a:pt x="140" y="225"/>
                  </a:lnTo>
                  <a:lnTo>
                    <a:pt x="169" y="244"/>
                  </a:lnTo>
                  <a:lnTo>
                    <a:pt x="198" y="259"/>
                  </a:lnTo>
                  <a:lnTo>
                    <a:pt x="229" y="274"/>
                  </a:lnTo>
                  <a:lnTo>
                    <a:pt x="261" y="286"/>
                  </a:lnTo>
                  <a:lnTo>
                    <a:pt x="292" y="296"/>
                  </a:lnTo>
                  <a:lnTo>
                    <a:pt x="325" y="301"/>
                  </a:lnTo>
                  <a:lnTo>
                    <a:pt x="355" y="303"/>
                  </a:lnTo>
                  <a:close/>
                </a:path>
              </a:pathLst>
            </a:custGeom>
            <a:solidFill>
              <a:srgbClr val="BBB4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19" name="Freeform 114">
              <a:extLst>
                <a:ext uri="{FF2B5EF4-FFF2-40B4-BE49-F238E27FC236}">
                  <a16:creationId xmlns:a16="http://schemas.microsoft.com/office/drawing/2014/main" id="{64B2B7F8-8554-4418-1885-30BD868918FA}"/>
                </a:ext>
              </a:extLst>
            </p:cNvPr>
            <p:cNvSpPr>
              <a:spLocks/>
            </p:cNvSpPr>
            <p:nvPr/>
          </p:nvSpPr>
          <p:spPr bwMode="auto">
            <a:xfrm>
              <a:off x="2923" y="2187"/>
              <a:ext cx="1275" cy="303"/>
            </a:xfrm>
            <a:custGeom>
              <a:avLst/>
              <a:gdLst>
                <a:gd name="T0" fmla="*/ 355 w 1275"/>
                <a:gd name="T1" fmla="*/ 303 h 303"/>
                <a:gd name="T2" fmla="*/ 876 w 1275"/>
                <a:gd name="T3" fmla="*/ 303 h 303"/>
                <a:gd name="T4" fmla="*/ 876 w 1275"/>
                <a:gd name="T5" fmla="*/ 144 h 303"/>
                <a:gd name="T6" fmla="*/ 1275 w 1275"/>
                <a:gd name="T7" fmla="*/ 144 h 303"/>
                <a:gd name="T8" fmla="*/ 1275 w 1275"/>
                <a:gd name="T9" fmla="*/ 0 h 303"/>
                <a:gd name="T10" fmla="*/ 255 w 1275"/>
                <a:gd name="T11" fmla="*/ 0 h 303"/>
                <a:gd name="T12" fmla="*/ 255 w 1275"/>
                <a:gd name="T13" fmla="*/ 50 h 303"/>
                <a:gd name="T14" fmla="*/ 0 w 1275"/>
                <a:gd name="T15" fmla="*/ 52 h 303"/>
                <a:gd name="T16" fmla="*/ 2 w 1275"/>
                <a:gd name="T17" fmla="*/ 65 h 303"/>
                <a:gd name="T18" fmla="*/ 8 w 1275"/>
                <a:gd name="T19" fmla="*/ 82 h 303"/>
                <a:gd name="T20" fmla="*/ 17 w 1275"/>
                <a:gd name="T21" fmla="*/ 102 h 303"/>
                <a:gd name="T22" fmla="*/ 31 w 1275"/>
                <a:gd name="T23" fmla="*/ 121 h 303"/>
                <a:gd name="T24" fmla="*/ 48 w 1275"/>
                <a:gd name="T25" fmla="*/ 142 h 303"/>
                <a:gd name="T26" fmla="*/ 67 w 1275"/>
                <a:gd name="T27" fmla="*/ 163 h 303"/>
                <a:gd name="T28" fmla="*/ 90 w 1275"/>
                <a:gd name="T29" fmla="*/ 184 h 303"/>
                <a:gd name="T30" fmla="*/ 115 w 1275"/>
                <a:gd name="T31" fmla="*/ 205 h 303"/>
                <a:gd name="T32" fmla="*/ 140 w 1275"/>
                <a:gd name="T33" fmla="*/ 225 h 303"/>
                <a:gd name="T34" fmla="*/ 169 w 1275"/>
                <a:gd name="T35" fmla="*/ 244 h 303"/>
                <a:gd name="T36" fmla="*/ 198 w 1275"/>
                <a:gd name="T37" fmla="*/ 259 h 303"/>
                <a:gd name="T38" fmla="*/ 229 w 1275"/>
                <a:gd name="T39" fmla="*/ 274 h 303"/>
                <a:gd name="T40" fmla="*/ 261 w 1275"/>
                <a:gd name="T41" fmla="*/ 286 h 303"/>
                <a:gd name="T42" fmla="*/ 292 w 1275"/>
                <a:gd name="T43" fmla="*/ 296 h 303"/>
                <a:gd name="T44" fmla="*/ 325 w 1275"/>
                <a:gd name="T45" fmla="*/ 301 h 303"/>
                <a:gd name="T46" fmla="*/ 355 w 1275"/>
                <a:gd name="T47" fmla="*/ 303 h 30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75"/>
                <a:gd name="T73" fmla="*/ 0 h 303"/>
                <a:gd name="T74" fmla="*/ 1275 w 1275"/>
                <a:gd name="T75" fmla="*/ 303 h 30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75" h="303">
                  <a:moveTo>
                    <a:pt x="355" y="303"/>
                  </a:moveTo>
                  <a:lnTo>
                    <a:pt x="876" y="303"/>
                  </a:lnTo>
                  <a:lnTo>
                    <a:pt x="876" y="144"/>
                  </a:lnTo>
                  <a:lnTo>
                    <a:pt x="1275" y="144"/>
                  </a:lnTo>
                  <a:lnTo>
                    <a:pt x="1275" y="0"/>
                  </a:lnTo>
                  <a:lnTo>
                    <a:pt x="255" y="0"/>
                  </a:lnTo>
                  <a:lnTo>
                    <a:pt x="255" y="50"/>
                  </a:lnTo>
                  <a:lnTo>
                    <a:pt x="0" y="52"/>
                  </a:lnTo>
                  <a:lnTo>
                    <a:pt x="2" y="65"/>
                  </a:lnTo>
                  <a:lnTo>
                    <a:pt x="8" y="82"/>
                  </a:lnTo>
                  <a:lnTo>
                    <a:pt x="17" y="102"/>
                  </a:lnTo>
                  <a:lnTo>
                    <a:pt x="31" y="121"/>
                  </a:lnTo>
                  <a:lnTo>
                    <a:pt x="48" y="142"/>
                  </a:lnTo>
                  <a:lnTo>
                    <a:pt x="67" y="163"/>
                  </a:lnTo>
                  <a:lnTo>
                    <a:pt x="90" y="184"/>
                  </a:lnTo>
                  <a:lnTo>
                    <a:pt x="115" y="205"/>
                  </a:lnTo>
                  <a:lnTo>
                    <a:pt x="140" y="225"/>
                  </a:lnTo>
                  <a:lnTo>
                    <a:pt x="169" y="244"/>
                  </a:lnTo>
                  <a:lnTo>
                    <a:pt x="198" y="259"/>
                  </a:lnTo>
                  <a:lnTo>
                    <a:pt x="229" y="274"/>
                  </a:lnTo>
                  <a:lnTo>
                    <a:pt x="261" y="286"/>
                  </a:lnTo>
                  <a:lnTo>
                    <a:pt x="292" y="296"/>
                  </a:lnTo>
                  <a:lnTo>
                    <a:pt x="325" y="301"/>
                  </a:lnTo>
                  <a:lnTo>
                    <a:pt x="355" y="303"/>
                  </a:lnTo>
                </a:path>
              </a:pathLst>
            </a:custGeom>
            <a:noFill/>
            <a:ln w="3175">
              <a:solidFill>
                <a:srgbClr val="BBB4D6"/>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5120" name="Rectangle 115">
              <a:extLst>
                <a:ext uri="{FF2B5EF4-FFF2-40B4-BE49-F238E27FC236}">
                  <a16:creationId xmlns:a16="http://schemas.microsoft.com/office/drawing/2014/main" id="{9FCF4775-CA15-5863-B5AA-4998427AFAAD}"/>
                </a:ext>
              </a:extLst>
            </p:cNvPr>
            <p:cNvSpPr>
              <a:spLocks noChangeArrowheads="1"/>
            </p:cNvSpPr>
            <p:nvPr/>
          </p:nvSpPr>
          <p:spPr bwMode="auto">
            <a:xfrm>
              <a:off x="3864" y="2394"/>
              <a:ext cx="332" cy="94"/>
            </a:xfrm>
            <a:prstGeom prst="rect">
              <a:avLst/>
            </a:prstGeom>
            <a:solidFill>
              <a:srgbClr val="BBB4D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45121" name="Rectangle 116">
              <a:extLst>
                <a:ext uri="{FF2B5EF4-FFF2-40B4-BE49-F238E27FC236}">
                  <a16:creationId xmlns:a16="http://schemas.microsoft.com/office/drawing/2014/main" id="{837992A0-09D4-2A7D-C49F-241715F8B216}"/>
                </a:ext>
              </a:extLst>
            </p:cNvPr>
            <p:cNvSpPr>
              <a:spLocks noChangeArrowheads="1"/>
            </p:cNvSpPr>
            <p:nvPr/>
          </p:nvSpPr>
          <p:spPr bwMode="auto">
            <a:xfrm>
              <a:off x="3864" y="2394"/>
              <a:ext cx="332" cy="94"/>
            </a:xfrm>
            <a:prstGeom prst="rect">
              <a:avLst/>
            </a:prstGeom>
            <a:noFill/>
            <a:ln w="3175">
              <a:solidFill>
                <a:srgbClr val="BBB4D6"/>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45122" name="Rectangle 117">
              <a:extLst>
                <a:ext uri="{FF2B5EF4-FFF2-40B4-BE49-F238E27FC236}">
                  <a16:creationId xmlns:a16="http://schemas.microsoft.com/office/drawing/2014/main" id="{A9048886-4BB2-FED7-D5E4-33DB1591556D}"/>
                </a:ext>
              </a:extLst>
            </p:cNvPr>
            <p:cNvSpPr>
              <a:spLocks noChangeArrowheads="1"/>
            </p:cNvSpPr>
            <p:nvPr/>
          </p:nvSpPr>
          <p:spPr bwMode="auto">
            <a:xfrm>
              <a:off x="3866" y="1838"/>
              <a:ext cx="330" cy="92"/>
            </a:xfrm>
            <a:prstGeom prst="rect">
              <a:avLst/>
            </a:prstGeom>
            <a:solidFill>
              <a:srgbClr val="BBB4D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45123" name="Rectangle 118">
              <a:extLst>
                <a:ext uri="{FF2B5EF4-FFF2-40B4-BE49-F238E27FC236}">
                  <a16:creationId xmlns:a16="http://schemas.microsoft.com/office/drawing/2014/main" id="{F62CEAB1-9AA0-629D-F525-FD3970036B8F}"/>
                </a:ext>
              </a:extLst>
            </p:cNvPr>
            <p:cNvSpPr>
              <a:spLocks noChangeArrowheads="1"/>
            </p:cNvSpPr>
            <p:nvPr/>
          </p:nvSpPr>
          <p:spPr bwMode="auto">
            <a:xfrm>
              <a:off x="3866" y="1838"/>
              <a:ext cx="330" cy="92"/>
            </a:xfrm>
            <a:prstGeom prst="rect">
              <a:avLst/>
            </a:prstGeom>
            <a:noFill/>
            <a:ln w="3175">
              <a:solidFill>
                <a:srgbClr val="BBB4D6"/>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45124" name="Freeform 119">
              <a:extLst>
                <a:ext uri="{FF2B5EF4-FFF2-40B4-BE49-F238E27FC236}">
                  <a16:creationId xmlns:a16="http://schemas.microsoft.com/office/drawing/2014/main" id="{8CAB4559-9F29-810B-DD34-B6B49F2008BF}"/>
                </a:ext>
              </a:extLst>
            </p:cNvPr>
            <p:cNvSpPr>
              <a:spLocks/>
            </p:cNvSpPr>
            <p:nvPr/>
          </p:nvSpPr>
          <p:spPr bwMode="auto">
            <a:xfrm>
              <a:off x="1530" y="1984"/>
              <a:ext cx="447" cy="19"/>
            </a:xfrm>
            <a:custGeom>
              <a:avLst/>
              <a:gdLst>
                <a:gd name="T0" fmla="*/ 447 w 447"/>
                <a:gd name="T1" fmla="*/ 19 h 19"/>
                <a:gd name="T2" fmla="*/ 447 w 447"/>
                <a:gd name="T3" fmla="*/ 0 h 19"/>
                <a:gd name="T4" fmla="*/ 0 w 447"/>
                <a:gd name="T5" fmla="*/ 0 h 19"/>
                <a:gd name="T6" fmla="*/ 0 w 447"/>
                <a:gd name="T7" fmla="*/ 19 h 19"/>
                <a:gd name="T8" fmla="*/ 447 w 447"/>
                <a:gd name="T9" fmla="*/ 19 h 19"/>
                <a:gd name="T10" fmla="*/ 447 w 447"/>
                <a:gd name="T11" fmla="*/ 19 h 19"/>
                <a:gd name="T12" fmla="*/ 0 60000 65536"/>
                <a:gd name="T13" fmla="*/ 0 60000 65536"/>
                <a:gd name="T14" fmla="*/ 0 60000 65536"/>
                <a:gd name="T15" fmla="*/ 0 60000 65536"/>
                <a:gd name="T16" fmla="*/ 0 60000 65536"/>
                <a:gd name="T17" fmla="*/ 0 60000 65536"/>
                <a:gd name="T18" fmla="*/ 0 w 447"/>
                <a:gd name="T19" fmla="*/ 0 h 19"/>
                <a:gd name="T20" fmla="*/ 447 w 447"/>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447" h="19">
                  <a:moveTo>
                    <a:pt x="447" y="19"/>
                  </a:moveTo>
                  <a:lnTo>
                    <a:pt x="447" y="0"/>
                  </a:lnTo>
                  <a:lnTo>
                    <a:pt x="0" y="0"/>
                  </a:lnTo>
                  <a:lnTo>
                    <a:pt x="0" y="19"/>
                  </a:lnTo>
                  <a:lnTo>
                    <a:pt x="447" y="19"/>
                  </a:lnTo>
                  <a:close/>
                </a:path>
              </a:pathLst>
            </a:custGeom>
            <a:solidFill>
              <a:srgbClr val="DD13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25" name="Freeform 120">
              <a:extLst>
                <a:ext uri="{FF2B5EF4-FFF2-40B4-BE49-F238E27FC236}">
                  <a16:creationId xmlns:a16="http://schemas.microsoft.com/office/drawing/2014/main" id="{5E08305E-D430-1BE5-5FB5-A0A84F3F5DC9}"/>
                </a:ext>
              </a:extLst>
            </p:cNvPr>
            <p:cNvSpPr>
              <a:spLocks/>
            </p:cNvSpPr>
            <p:nvPr/>
          </p:nvSpPr>
          <p:spPr bwMode="auto">
            <a:xfrm>
              <a:off x="1977" y="1684"/>
              <a:ext cx="1472" cy="319"/>
            </a:xfrm>
            <a:custGeom>
              <a:avLst/>
              <a:gdLst>
                <a:gd name="T0" fmla="*/ 1472 w 1472"/>
                <a:gd name="T1" fmla="*/ 0 h 319"/>
                <a:gd name="T2" fmla="*/ 1472 w 1472"/>
                <a:gd name="T3" fmla="*/ 0 h 319"/>
                <a:gd name="T4" fmla="*/ 1422 w 1472"/>
                <a:gd name="T5" fmla="*/ 0 h 319"/>
                <a:gd name="T6" fmla="*/ 1374 w 1472"/>
                <a:gd name="T7" fmla="*/ 2 h 319"/>
                <a:gd name="T8" fmla="*/ 1324 w 1472"/>
                <a:gd name="T9" fmla="*/ 6 h 319"/>
                <a:gd name="T10" fmla="*/ 1276 w 1472"/>
                <a:gd name="T11" fmla="*/ 12 h 319"/>
                <a:gd name="T12" fmla="*/ 1228 w 1472"/>
                <a:gd name="T13" fmla="*/ 17 h 319"/>
                <a:gd name="T14" fmla="*/ 1180 w 1472"/>
                <a:gd name="T15" fmla="*/ 27 h 319"/>
                <a:gd name="T16" fmla="*/ 1132 w 1472"/>
                <a:gd name="T17" fmla="*/ 35 h 319"/>
                <a:gd name="T18" fmla="*/ 1084 w 1472"/>
                <a:gd name="T19" fmla="*/ 46 h 319"/>
                <a:gd name="T20" fmla="*/ 988 w 1472"/>
                <a:gd name="T21" fmla="*/ 67 h 319"/>
                <a:gd name="T22" fmla="*/ 894 w 1472"/>
                <a:gd name="T23" fmla="*/ 94 h 319"/>
                <a:gd name="T24" fmla="*/ 800 w 1472"/>
                <a:gd name="T25" fmla="*/ 121 h 319"/>
                <a:gd name="T26" fmla="*/ 708 w 1472"/>
                <a:gd name="T27" fmla="*/ 150 h 319"/>
                <a:gd name="T28" fmla="*/ 616 w 1472"/>
                <a:gd name="T29" fmla="*/ 177 h 319"/>
                <a:gd name="T30" fmla="*/ 526 w 1472"/>
                <a:gd name="T31" fmla="*/ 205 h 319"/>
                <a:gd name="T32" fmla="*/ 436 w 1472"/>
                <a:gd name="T33" fmla="*/ 230 h 319"/>
                <a:gd name="T34" fmla="*/ 345 w 1472"/>
                <a:gd name="T35" fmla="*/ 253 h 319"/>
                <a:gd name="T36" fmla="*/ 301 w 1472"/>
                <a:gd name="T37" fmla="*/ 263 h 319"/>
                <a:gd name="T38" fmla="*/ 257 w 1472"/>
                <a:gd name="T39" fmla="*/ 273 h 319"/>
                <a:gd name="T40" fmla="*/ 213 w 1472"/>
                <a:gd name="T41" fmla="*/ 280 h 319"/>
                <a:gd name="T42" fmla="*/ 171 w 1472"/>
                <a:gd name="T43" fmla="*/ 288 h 319"/>
                <a:gd name="T44" fmla="*/ 127 w 1472"/>
                <a:gd name="T45" fmla="*/ 294 h 319"/>
                <a:gd name="T46" fmla="*/ 84 w 1472"/>
                <a:gd name="T47" fmla="*/ 298 h 319"/>
                <a:gd name="T48" fmla="*/ 42 w 1472"/>
                <a:gd name="T49" fmla="*/ 300 h 319"/>
                <a:gd name="T50" fmla="*/ 0 w 1472"/>
                <a:gd name="T51" fmla="*/ 300 h 319"/>
                <a:gd name="T52" fmla="*/ 0 w 1472"/>
                <a:gd name="T53" fmla="*/ 319 h 319"/>
                <a:gd name="T54" fmla="*/ 42 w 1472"/>
                <a:gd name="T55" fmla="*/ 317 h 319"/>
                <a:gd name="T56" fmla="*/ 86 w 1472"/>
                <a:gd name="T57" fmla="*/ 315 h 319"/>
                <a:gd name="T58" fmla="*/ 128 w 1472"/>
                <a:gd name="T59" fmla="*/ 311 h 319"/>
                <a:gd name="T60" fmla="*/ 173 w 1472"/>
                <a:gd name="T61" fmla="*/ 305 h 319"/>
                <a:gd name="T62" fmla="*/ 217 w 1472"/>
                <a:gd name="T63" fmla="*/ 298 h 319"/>
                <a:gd name="T64" fmla="*/ 261 w 1472"/>
                <a:gd name="T65" fmla="*/ 290 h 319"/>
                <a:gd name="T66" fmla="*/ 305 w 1472"/>
                <a:gd name="T67" fmla="*/ 280 h 319"/>
                <a:gd name="T68" fmla="*/ 349 w 1472"/>
                <a:gd name="T69" fmla="*/ 271 h 319"/>
                <a:gd name="T70" fmla="*/ 439 w 1472"/>
                <a:gd name="T71" fmla="*/ 248 h 319"/>
                <a:gd name="T72" fmla="*/ 530 w 1472"/>
                <a:gd name="T73" fmla="*/ 223 h 319"/>
                <a:gd name="T74" fmla="*/ 622 w 1472"/>
                <a:gd name="T75" fmla="*/ 194 h 319"/>
                <a:gd name="T76" fmla="*/ 714 w 1472"/>
                <a:gd name="T77" fmla="*/ 167 h 319"/>
                <a:gd name="T78" fmla="*/ 806 w 1472"/>
                <a:gd name="T79" fmla="*/ 138 h 319"/>
                <a:gd name="T80" fmla="*/ 900 w 1472"/>
                <a:gd name="T81" fmla="*/ 111 h 319"/>
                <a:gd name="T82" fmla="*/ 994 w 1472"/>
                <a:gd name="T83" fmla="*/ 86 h 319"/>
                <a:gd name="T84" fmla="*/ 1088 w 1472"/>
                <a:gd name="T85" fmla="*/ 63 h 319"/>
                <a:gd name="T86" fmla="*/ 1136 w 1472"/>
                <a:gd name="T87" fmla="*/ 54 h 319"/>
                <a:gd name="T88" fmla="*/ 1182 w 1472"/>
                <a:gd name="T89" fmla="*/ 44 h 319"/>
                <a:gd name="T90" fmla="*/ 1230 w 1472"/>
                <a:gd name="T91" fmla="*/ 37 h 319"/>
                <a:gd name="T92" fmla="*/ 1278 w 1472"/>
                <a:gd name="T93" fmla="*/ 29 h 319"/>
                <a:gd name="T94" fmla="*/ 1326 w 1472"/>
                <a:gd name="T95" fmla="*/ 23 h 319"/>
                <a:gd name="T96" fmla="*/ 1374 w 1472"/>
                <a:gd name="T97" fmla="*/ 19 h 319"/>
                <a:gd name="T98" fmla="*/ 1424 w 1472"/>
                <a:gd name="T99" fmla="*/ 17 h 319"/>
                <a:gd name="T100" fmla="*/ 1472 w 1472"/>
                <a:gd name="T101" fmla="*/ 17 h 319"/>
                <a:gd name="T102" fmla="*/ 1472 w 1472"/>
                <a:gd name="T103" fmla="*/ 17 h 319"/>
                <a:gd name="T104" fmla="*/ 1472 w 1472"/>
                <a:gd name="T105" fmla="*/ 0 h 3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2"/>
                <a:gd name="T160" fmla="*/ 0 h 319"/>
                <a:gd name="T161" fmla="*/ 1472 w 1472"/>
                <a:gd name="T162" fmla="*/ 319 h 31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2" h="319">
                  <a:moveTo>
                    <a:pt x="1472" y="0"/>
                  </a:moveTo>
                  <a:lnTo>
                    <a:pt x="1472" y="0"/>
                  </a:lnTo>
                  <a:lnTo>
                    <a:pt x="1422" y="0"/>
                  </a:lnTo>
                  <a:lnTo>
                    <a:pt x="1374" y="2"/>
                  </a:lnTo>
                  <a:lnTo>
                    <a:pt x="1324" y="6"/>
                  </a:lnTo>
                  <a:lnTo>
                    <a:pt x="1276" y="12"/>
                  </a:lnTo>
                  <a:lnTo>
                    <a:pt x="1228" y="17"/>
                  </a:lnTo>
                  <a:lnTo>
                    <a:pt x="1180" y="27"/>
                  </a:lnTo>
                  <a:lnTo>
                    <a:pt x="1132" y="35"/>
                  </a:lnTo>
                  <a:lnTo>
                    <a:pt x="1084" y="46"/>
                  </a:lnTo>
                  <a:lnTo>
                    <a:pt x="988" y="67"/>
                  </a:lnTo>
                  <a:lnTo>
                    <a:pt x="894" y="94"/>
                  </a:lnTo>
                  <a:lnTo>
                    <a:pt x="800" y="121"/>
                  </a:lnTo>
                  <a:lnTo>
                    <a:pt x="708" y="150"/>
                  </a:lnTo>
                  <a:lnTo>
                    <a:pt x="616" y="177"/>
                  </a:lnTo>
                  <a:lnTo>
                    <a:pt x="526" y="205"/>
                  </a:lnTo>
                  <a:lnTo>
                    <a:pt x="436" y="230"/>
                  </a:lnTo>
                  <a:lnTo>
                    <a:pt x="345" y="253"/>
                  </a:lnTo>
                  <a:lnTo>
                    <a:pt x="301" y="263"/>
                  </a:lnTo>
                  <a:lnTo>
                    <a:pt x="257" y="273"/>
                  </a:lnTo>
                  <a:lnTo>
                    <a:pt x="213" y="280"/>
                  </a:lnTo>
                  <a:lnTo>
                    <a:pt x="171" y="288"/>
                  </a:lnTo>
                  <a:lnTo>
                    <a:pt x="127" y="294"/>
                  </a:lnTo>
                  <a:lnTo>
                    <a:pt x="84" y="298"/>
                  </a:lnTo>
                  <a:lnTo>
                    <a:pt x="42" y="300"/>
                  </a:lnTo>
                  <a:lnTo>
                    <a:pt x="0" y="300"/>
                  </a:lnTo>
                  <a:lnTo>
                    <a:pt x="0" y="319"/>
                  </a:lnTo>
                  <a:lnTo>
                    <a:pt x="42" y="317"/>
                  </a:lnTo>
                  <a:lnTo>
                    <a:pt x="86" y="315"/>
                  </a:lnTo>
                  <a:lnTo>
                    <a:pt x="128" y="311"/>
                  </a:lnTo>
                  <a:lnTo>
                    <a:pt x="173" y="305"/>
                  </a:lnTo>
                  <a:lnTo>
                    <a:pt x="217" y="298"/>
                  </a:lnTo>
                  <a:lnTo>
                    <a:pt x="261" y="290"/>
                  </a:lnTo>
                  <a:lnTo>
                    <a:pt x="305" y="280"/>
                  </a:lnTo>
                  <a:lnTo>
                    <a:pt x="349" y="271"/>
                  </a:lnTo>
                  <a:lnTo>
                    <a:pt x="439" y="248"/>
                  </a:lnTo>
                  <a:lnTo>
                    <a:pt x="530" y="223"/>
                  </a:lnTo>
                  <a:lnTo>
                    <a:pt x="622" y="194"/>
                  </a:lnTo>
                  <a:lnTo>
                    <a:pt x="714" y="167"/>
                  </a:lnTo>
                  <a:lnTo>
                    <a:pt x="806" y="138"/>
                  </a:lnTo>
                  <a:lnTo>
                    <a:pt x="900" y="111"/>
                  </a:lnTo>
                  <a:lnTo>
                    <a:pt x="994" y="86"/>
                  </a:lnTo>
                  <a:lnTo>
                    <a:pt x="1088" y="63"/>
                  </a:lnTo>
                  <a:lnTo>
                    <a:pt x="1136" y="54"/>
                  </a:lnTo>
                  <a:lnTo>
                    <a:pt x="1182" y="44"/>
                  </a:lnTo>
                  <a:lnTo>
                    <a:pt x="1230" y="37"/>
                  </a:lnTo>
                  <a:lnTo>
                    <a:pt x="1278" y="29"/>
                  </a:lnTo>
                  <a:lnTo>
                    <a:pt x="1326" y="23"/>
                  </a:lnTo>
                  <a:lnTo>
                    <a:pt x="1374" y="19"/>
                  </a:lnTo>
                  <a:lnTo>
                    <a:pt x="1424" y="17"/>
                  </a:lnTo>
                  <a:lnTo>
                    <a:pt x="1472" y="17"/>
                  </a:lnTo>
                  <a:lnTo>
                    <a:pt x="1472" y="0"/>
                  </a:lnTo>
                  <a:close/>
                </a:path>
              </a:pathLst>
            </a:custGeom>
            <a:solidFill>
              <a:srgbClr val="DD13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26" name="Freeform 121">
              <a:extLst>
                <a:ext uri="{FF2B5EF4-FFF2-40B4-BE49-F238E27FC236}">
                  <a16:creationId xmlns:a16="http://schemas.microsoft.com/office/drawing/2014/main" id="{D4FFC079-F235-BE34-0679-A9AF40BEB28D}"/>
                </a:ext>
              </a:extLst>
            </p:cNvPr>
            <p:cNvSpPr>
              <a:spLocks/>
            </p:cNvSpPr>
            <p:nvPr/>
          </p:nvSpPr>
          <p:spPr bwMode="auto">
            <a:xfrm>
              <a:off x="3449" y="1684"/>
              <a:ext cx="781" cy="21"/>
            </a:xfrm>
            <a:custGeom>
              <a:avLst/>
              <a:gdLst>
                <a:gd name="T0" fmla="*/ 781 w 781"/>
                <a:gd name="T1" fmla="*/ 4 h 21"/>
                <a:gd name="T2" fmla="*/ 0 w 781"/>
                <a:gd name="T3" fmla="*/ 0 h 21"/>
                <a:gd name="T4" fmla="*/ 0 w 781"/>
                <a:gd name="T5" fmla="*/ 17 h 21"/>
                <a:gd name="T6" fmla="*/ 781 w 781"/>
                <a:gd name="T7" fmla="*/ 21 h 21"/>
                <a:gd name="T8" fmla="*/ 781 w 781"/>
                <a:gd name="T9" fmla="*/ 4 h 21"/>
                <a:gd name="T10" fmla="*/ 0 60000 65536"/>
                <a:gd name="T11" fmla="*/ 0 60000 65536"/>
                <a:gd name="T12" fmla="*/ 0 60000 65536"/>
                <a:gd name="T13" fmla="*/ 0 60000 65536"/>
                <a:gd name="T14" fmla="*/ 0 60000 65536"/>
                <a:gd name="T15" fmla="*/ 0 w 781"/>
                <a:gd name="T16" fmla="*/ 0 h 21"/>
                <a:gd name="T17" fmla="*/ 781 w 781"/>
                <a:gd name="T18" fmla="*/ 21 h 21"/>
              </a:gdLst>
              <a:ahLst/>
              <a:cxnLst>
                <a:cxn ang="T10">
                  <a:pos x="T0" y="T1"/>
                </a:cxn>
                <a:cxn ang="T11">
                  <a:pos x="T2" y="T3"/>
                </a:cxn>
                <a:cxn ang="T12">
                  <a:pos x="T4" y="T5"/>
                </a:cxn>
                <a:cxn ang="T13">
                  <a:pos x="T6" y="T7"/>
                </a:cxn>
                <a:cxn ang="T14">
                  <a:pos x="T8" y="T9"/>
                </a:cxn>
              </a:cxnLst>
              <a:rect l="T15" t="T16" r="T17" b="T18"/>
              <a:pathLst>
                <a:path w="781" h="21">
                  <a:moveTo>
                    <a:pt x="781" y="4"/>
                  </a:moveTo>
                  <a:lnTo>
                    <a:pt x="0" y="0"/>
                  </a:lnTo>
                  <a:lnTo>
                    <a:pt x="0" y="17"/>
                  </a:lnTo>
                  <a:lnTo>
                    <a:pt x="781" y="21"/>
                  </a:lnTo>
                  <a:lnTo>
                    <a:pt x="781" y="4"/>
                  </a:lnTo>
                  <a:close/>
                </a:path>
              </a:pathLst>
            </a:custGeom>
            <a:solidFill>
              <a:srgbClr val="DD13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27" name="Freeform 122">
              <a:extLst>
                <a:ext uri="{FF2B5EF4-FFF2-40B4-BE49-F238E27FC236}">
                  <a16:creationId xmlns:a16="http://schemas.microsoft.com/office/drawing/2014/main" id="{E8906323-F12D-43F4-CBB6-F08E32F25B9A}"/>
                </a:ext>
              </a:extLst>
            </p:cNvPr>
            <p:cNvSpPr>
              <a:spLocks/>
            </p:cNvSpPr>
            <p:nvPr/>
          </p:nvSpPr>
          <p:spPr bwMode="auto">
            <a:xfrm>
              <a:off x="1530" y="2317"/>
              <a:ext cx="447" cy="18"/>
            </a:xfrm>
            <a:custGeom>
              <a:avLst/>
              <a:gdLst>
                <a:gd name="T0" fmla="*/ 447 w 447"/>
                <a:gd name="T1" fmla="*/ 18 h 18"/>
                <a:gd name="T2" fmla="*/ 447 w 447"/>
                <a:gd name="T3" fmla="*/ 0 h 18"/>
                <a:gd name="T4" fmla="*/ 0 w 447"/>
                <a:gd name="T5" fmla="*/ 0 h 18"/>
                <a:gd name="T6" fmla="*/ 0 w 447"/>
                <a:gd name="T7" fmla="*/ 18 h 18"/>
                <a:gd name="T8" fmla="*/ 447 w 447"/>
                <a:gd name="T9" fmla="*/ 18 h 18"/>
                <a:gd name="T10" fmla="*/ 447 w 447"/>
                <a:gd name="T11" fmla="*/ 18 h 18"/>
                <a:gd name="T12" fmla="*/ 0 60000 65536"/>
                <a:gd name="T13" fmla="*/ 0 60000 65536"/>
                <a:gd name="T14" fmla="*/ 0 60000 65536"/>
                <a:gd name="T15" fmla="*/ 0 60000 65536"/>
                <a:gd name="T16" fmla="*/ 0 60000 65536"/>
                <a:gd name="T17" fmla="*/ 0 60000 65536"/>
                <a:gd name="T18" fmla="*/ 0 w 447"/>
                <a:gd name="T19" fmla="*/ 0 h 18"/>
                <a:gd name="T20" fmla="*/ 447 w 447"/>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447" h="18">
                  <a:moveTo>
                    <a:pt x="447" y="18"/>
                  </a:moveTo>
                  <a:lnTo>
                    <a:pt x="447" y="0"/>
                  </a:lnTo>
                  <a:lnTo>
                    <a:pt x="0" y="0"/>
                  </a:lnTo>
                  <a:lnTo>
                    <a:pt x="0" y="18"/>
                  </a:lnTo>
                  <a:lnTo>
                    <a:pt x="447" y="18"/>
                  </a:lnTo>
                  <a:close/>
                </a:path>
              </a:pathLst>
            </a:custGeom>
            <a:solidFill>
              <a:srgbClr val="DD13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28" name="Freeform 123">
              <a:extLst>
                <a:ext uri="{FF2B5EF4-FFF2-40B4-BE49-F238E27FC236}">
                  <a16:creationId xmlns:a16="http://schemas.microsoft.com/office/drawing/2014/main" id="{88BF1DF7-1E0B-F3D7-E447-2BAC4A7C3D5A}"/>
                </a:ext>
              </a:extLst>
            </p:cNvPr>
            <p:cNvSpPr>
              <a:spLocks/>
            </p:cNvSpPr>
            <p:nvPr/>
          </p:nvSpPr>
          <p:spPr bwMode="auto">
            <a:xfrm>
              <a:off x="1977" y="2317"/>
              <a:ext cx="1472" cy="319"/>
            </a:xfrm>
            <a:custGeom>
              <a:avLst/>
              <a:gdLst>
                <a:gd name="T0" fmla="*/ 1472 w 1472"/>
                <a:gd name="T1" fmla="*/ 302 h 319"/>
                <a:gd name="T2" fmla="*/ 1472 w 1472"/>
                <a:gd name="T3" fmla="*/ 302 h 319"/>
                <a:gd name="T4" fmla="*/ 1424 w 1472"/>
                <a:gd name="T5" fmla="*/ 300 h 319"/>
                <a:gd name="T6" fmla="*/ 1374 w 1472"/>
                <a:gd name="T7" fmla="*/ 298 h 319"/>
                <a:gd name="T8" fmla="*/ 1326 w 1472"/>
                <a:gd name="T9" fmla="*/ 294 h 319"/>
                <a:gd name="T10" fmla="*/ 1278 w 1472"/>
                <a:gd name="T11" fmla="*/ 288 h 319"/>
                <a:gd name="T12" fmla="*/ 1230 w 1472"/>
                <a:gd name="T13" fmla="*/ 283 h 319"/>
                <a:gd name="T14" fmla="*/ 1182 w 1472"/>
                <a:gd name="T15" fmla="*/ 275 h 319"/>
                <a:gd name="T16" fmla="*/ 1136 w 1472"/>
                <a:gd name="T17" fmla="*/ 265 h 319"/>
                <a:gd name="T18" fmla="*/ 1088 w 1472"/>
                <a:gd name="T19" fmla="*/ 256 h 319"/>
                <a:gd name="T20" fmla="*/ 994 w 1472"/>
                <a:gd name="T21" fmla="*/ 233 h 319"/>
                <a:gd name="T22" fmla="*/ 900 w 1472"/>
                <a:gd name="T23" fmla="*/ 208 h 319"/>
                <a:gd name="T24" fmla="*/ 806 w 1472"/>
                <a:gd name="T25" fmla="*/ 181 h 319"/>
                <a:gd name="T26" fmla="*/ 714 w 1472"/>
                <a:gd name="T27" fmla="*/ 152 h 319"/>
                <a:gd name="T28" fmla="*/ 622 w 1472"/>
                <a:gd name="T29" fmla="*/ 123 h 319"/>
                <a:gd name="T30" fmla="*/ 530 w 1472"/>
                <a:gd name="T31" fmla="*/ 96 h 319"/>
                <a:gd name="T32" fmla="*/ 439 w 1472"/>
                <a:gd name="T33" fmla="*/ 71 h 319"/>
                <a:gd name="T34" fmla="*/ 349 w 1472"/>
                <a:gd name="T35" fmla="*/ 48 h 319"/>
                <a:gd name="T36" fmla="*/ 305 w 1472"/>
                <a:gd name="T37" fmla="*/ 37 h 319"/>
                <a:gd name="T38" fmla="*/ 261 w 1472"/>
                <a:gd name="T39" fmla="*/ 27 h 319"/>
                <a:gd name="T40" fmla="*/ 217 w 1472"/>
                <a:gd name="T41" fmla="*/ 20 h 319"/>
                <a:gd name="T42" fmla="*/ 173 w 1472"/>
                <a:gd name="T43" fmla="*/ 14 h 319"/>
                <a:gd name="T44" fmla="*/ 128 w 1472"/>
                <a:gd name="T45" fmla="*/ 8 h 319"/>
                <a:gd name="T46" fmla="*/ 86 w 1472"/>
                <a:gd name="T47" fmla="*/ 2 h 319"/>
                <a:gd name="T48" fmla="*/ 42 w 1472"/>
                <a:gd name="T49" fmla="*/ 0 h 319"/>
                <a:gd name="T50" fmla="*/ 0 w 1472"/>
                <a:gd name="T51" fmla="*/ 0 h 319"/>
                <a:gd name="T52" fmla="*/ 0 w 1472"/>
                <a:gd name="T53" fmla="*/ 18 h 319"/>
                <a:gd name="T54" fmla="*/ 42 w 1472"/>
                <a:gd name="T55" fmla="*/ 20 h 319"/>
                <a:gd name="T56" fmla="*/ 84 w 1472"/>
                <a:gd name="T57" fmla="*/ 22 h 319"/>
                <a:gd name="T58" fmla="*/ 127 w 1472"/>
                <a:gd name="T59" fmla="*/ 25 h 319"/>
                <a:gd name="T60" fmla="*/ 171 w 1472"/>
                <a:gd name="T61" fmla="*/ 31 h 319"/>
                <a:gd name="T62" fmla="*/ 213 w 1472"/>
                <a:gd name="T63" fmla="*/ 37 h 319"/>
                <a:gd name="T64" fmla="*/ 257 w 1472"/>
                <a:gd name="T65" fmla="*/ 47 h 319"/>
                <a:gd name="T66" fmla="*/ 301 w 1472"/>
                <a:gd name="T67" fmla="*/ 54 h 319"/>
                <a:gd name="T68" fmla="*/ 345 w 1472"/>
                <a:gd name="T69" fmla="*/ 66 h 319"/>
                <a:gd name="T70" fmla="*/ 436 w 1472"/>
                <a:gd name="T71" fmla="*/ 89 h 319"/>
                <a:gd name="T72" fmla="*/ 526 w 1472"/>
                <a:gd name="T73" fmla="*/ 114 h 319"/>
                <a:gd name="T74" fmla="*/ 616 w 1472"/>
                <a:gd name="T75" fmla="*/ 141 h 319"/>
                <a:gd name="T76" fmla="*/ 708 w 1472"/>
                <a:gd name="T77" fmla="*/ 169 h 319"/>
                <a:gd name="T78" fmla="*/ 800 w 1472"/>
                <a:gd name="T79" fmla="*/ 198 h 319"/>
                <a:gd name="T80" fmla="*/ 894 w 1472"/>
                <a:gd name="T81" fmla="*/ 225 h 319"/>
                <a:gd name="T82" fmla="*/ 988 w 1472"/>
                <a:gd name="T83" fmla="*/ 250 h 319"/>
                <a:gd name="T84" fmla="*/ 1084 w 1472"/>
                <a:gd name="T85" fmla="*/ 273 h 319"/>
                <a:gd name="T86" fmla="*/ 1132 w 1472"/>
                <a:gd name="T87" fmla="*/ 283 h 319"/>
                <a:gd name="T88" fmla="*/ 1180 w 1472"/>
                <a:gd name="T89" fmla="*/ 292 h 319"/>
                <a:gd name="T90" fmla="*/ 1228 w 1472"/>
                <a:gd name="T91" fmla="*/ 300 h 319"/>
                <a:gd name="T92" fmla="*/ 1276 w 1472"/>
                <a:gd name="T93" fmla="*/ 308 h 319"/>
                <a:gd name="T94" fmla="*/ 1324 w 1472"/>
                <a:gd name="T95" fmla="*/ 313 h 319"/>
                <a:gd name="T96" fmla="*/ 1374 w 1472"/>
                <a:gd name="T97" fmla="*/ 317 h 319"/>
                <a:gd name="T98" fmla="*/ 1422 w 1472"/>
                <a:gd name="T99" fmla="*/ 319 h 319"/>
                <a:gd name="T100" fmla="*/ 1472 w 1472"/>
                <a:gd name="T101" fmla="*/ 319 h 319"/>
                <a:gd name="T102" fmla="*/ 1472 w 1472"/>
                <a:gd name="T103" fmla="*/ 319 h 319"/>
                <a:gd name="T104" fmla="*/ 1472 w 1472"/>
                <a:gd name="T105" fmla="*/ 302 h 3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2"/>
                <a:gd name="T160" fmla="*/ 0 h 319"/>
                <a:gd name="T161" fmla="*/ 1472 w 1472"/>
                <a:gd name="T162" fmla="*/ 319 h 31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2" h="319">
                  <a:moveTo>
                    <a:pt x="1472" y="302"/>
                  </a:moveTo>
                  <a:lnTo>
                    <a:pt x="1472" y="302"/>
                  </a:lnTo>
                  <a:lnTo>
                    <a:pt x="1424" y="300"/>
                  </a:lnTo>
                  <a:lnTo>
                    <a:pt x="1374" y="298"/>
                  </a:lnTo>
                  <a:lnTo>
                    <a:pt x="1326" y="294"/>
                  </a:lnTo>
                  <a:lnTo>
                    <a:pt x="1278" y="288"/>
                  </a:lnTo>
                  <a:lnTo>
                    <a:pt x="1230" y="283"/>
                  </a:lnTo>
                  <a:lnTo>
                    <a:pt x="1182" y="275"/>
                  </a:lnTo>
                  <a:lnTo>
                    <a:pt x="1136" y="265"/>
                  </a:lnTo>
                  <a:lnTo>
                    <a:pt x="1088" y="256"/>
                  </a:lnTo>
                  <a:lnTo>
                    <a:pt x="994" y="233"/>
                  </a:lnTo>
                  <a:lnTo>
                    <a:pt x="900" y="208"/>
                  </a:lnTo>
                  <a:lnTo>
                    <a:pt x="806" y="181"/>
                  </a:lnTo>
                  <a:lnTo>
                    <a:pt x="714" y="152"/>
                  </a:lnTo>
                  <a:lnTo>
                    <a:pt x="622" y="123"/>
                  </a:lnTo>
                  <a:lnTo>
                    <a:pt x="530" y="96"/>
                  </a:lnTo>
                  <a:lnTo>
                    <a:pt x="439" y="71"/>
                  </a:lnTo>
                  <a:lnTo>
                    <a:pt x="349" y="48"/>
                  </a:lnTo>
                  <a:lnTo>
                    <a:pt x="305" y="37"/>
                  </a:lnTo>
                  <a:lnTo>
                    <a:pt x="261" y="27"/>
                  </a:lnTo>
                  <a:lnTo>
                    <a:pt x="217" y="20"/>
                  </a:lnTo>
                  <a:lnTo>
                    <a:pt x="173" y="14"/>
                  </a:lnTo>
                  <a:lnTo>
                    <a:pt x="128" y="8"/>
                  </a:lnTo>
                  <a:lnTo>
                    <a:pt x="86" y="2"/>
                  </a:lnTo>
                  <a:lnTo>
                    <a:pt x="42" y="0"/>
                  </a:lnTo>
                  <a:lnTo>
                    <a:pt x="0" y="0"/>
                  </a:lnTo>
                  <a:lnTo>
                    <a:pt x="0" y="18"/>
                  </a:lnTo>
                  <a:lnTo>
                    <a:pt x="42" y="20"/>
                  </a:lnTo>
                  <a:lnTo>
                    <a:pt x="84" y="22"/>
                  </a:lnTo>
                  <a:lnTo>
                    <a:pt x="127" y="25"/>
                  </a:lnTo>
                  <a:lnTo>
                    <a:pt x="171" y="31"/>
                  </a:lnTo>
                  <a:lnTo>
                    <a:pt x="213" y="37"/>
                  </a:lnTo>
                  <a:lnTo>
                    <a:pt x="257" y="47"/>
                  </a:lnTo>
                  <a:lnTo>
                    <a:pt x="301" y="54"/>
                  </a:lnTo>
                  <a:lnTo>
                    <a:pt x="345" y="66"/>
                  </a:lnTo>
                  <a:lnTo>
                    <a:pt x="436" y="89"/>
                  </a:lnTo>
                  <a:lnTo>
                    <a:pt x="526" y="114"/>
                  </a:lnTo>
                  <a:lnTo>
                    <a:pt x="616" y="141"/>
                  </a:lnTo>
                  <a:lnTo>
                    <a:pt x="708" y="169"/>
                  </a:lnTo>
                  <a:lnTo>
                    <a:pt x="800" y="198"/>
                  </a:lnTo>
                  <a:lnTo>
                    <a:pt x="894" y="225"/>
                  </a:lnTo>
                  <a:lnTo>
                    <a:pt x="988" y="250"/>
                  </a:lnTo>
                  <a:lnTo>
                    <a:pt x="1084" y="273"/>
                  </a:lnTo>
                  <a:lnTo>
                    <a:pt x="1132" y="283"/>
                  </a:lnTo>
                  <a:lnTo>
                    <a:pt x="1180" y="292"/>
                  </a:lnTo>
                  <a:lnTo>
                    <a:pt x="1228" y="300"/>
                  </a:lnTo>
                  <a:lnTo>
                    <a:pt x="1276" y="308"/>
                  </a:lnTo>
                  <a:lnTo>
                    <a:pt x="1324" y="313"/>
                  </a:lnTo>
                  <a:lnTo>
                    <a:pt x="1374" y="317"/>
                  </a:lnTo>
                  <a:lnTo>
                    <a:pt x="1422" y="319"/>
                  </a:lnTo>
                  <a:lnTo>
                    <a:pt x="1472" y="319"/>
                  </a:lnTo>
                  <a:lnTo>
                    <a:pt x="1472" y="302"/>
                  </a:lnTo>
                  <a:close/>
                </a:path>
              </a:pathLst>
            </a:custGeom>
            <a:solidFill>
              <a:srgbClr val="DD13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29" name="Freeform 124">
              <a:extLst>
                <a:ext uri="{FF2B5EF4-FFF2-40B4-BE49-F238E27FC236}">
                  <a16:creationId xmlns:a16="http://schemas.microsoft.com/office/drawing/2014/main" id="{7E9FA422-3CC6-3B28-EFDF-006E36768BAC}"/>
                </a:ext>
              </a:extLst>
            </p:cNvPr>
            <p:cNvSpPr>
              <a:spLocks/>
            </p:cNvSpPr>
            <p:nvPr/>
          </p:nvSpPr>
          <p:spPr bwMode="auto">
            <a:xfrm>
              <a:off x="3449" y="2613"/>
              <a:ext cx="781" cy="23"/>
            </a:xfrm>
            <a:custGeom>
              <a:avLst/>
              <a:gdLst>
                <a:gd name="T0" fmla="*/ 781 w 781"/>
                <a:gd name="T1" fmla="*/ 0 h 23"/>
                <a:gd name="T2" fmla="*/ 0 w 781"/>
                <a:gd name="T3" fmla="*/ 6 h 23"/>
                <a:gd name="T4" fmla="*/ 0 w 781"/>
                <a:gd name="T5" fmla="*/ 23 h 23"/>
                <a:gd name="T6" fmla="*/ 781 w 781"/>
                <a:gd name="T7" fmla="*/ 19 h 23"/>
                <a:gd name="T8" fmla="*/ 781 w 781"/>
                <a:gd name="T9" fmla="*/ 0 h 23"/>
                <a:gd name="T10" fmla="*/ 0 60000 65536"/>
                <a:gd name="T11" fmla="*/ 0 60000 65536"/>
                <a:gd name="T12" fmla="*/ 0 60000 65536"/>
                <a:gd name="T13" fmla="*/ 0 60000 65536"/>
                <a:gd name="T14" fmla="*/ 0 60000 65536"/>
                <a:gd name="T15" fmla="*/ 0 w 781"/>
                <a:gd name="T16" fmla="*/ 0 h 23"/>
                <a:gd name="T17" fmla="*/ 781 w 781"/>
                <a:gd name="T18" fmla="*/ 23 h 23"/>
              </a:gdLst>
              <a:ahLst/>
              <a:cxnLst>
                <a:cxn ang="T10">
                  <a:pos x="T0" y="T1"/>
                </a:cxn>
                <a:cxn ang="T11">
                  <a:pos x="T2" y="T3"/>
                </a:cxn>
                <a:cxn ang="T12">
                  <a:pos x="T4" y="T5"/>
                </a:cxn>
                <a:cxn ang="T13">
                  <a:pos x="T6" y="T7"/>
                </a:cxn>
                <a:cxn ang="T14">
                  <a:pos x="T8" y="T9"/>
                </a:cxn>
              </a:cxnLst>
              <a:rect l="T15" t="T16" r="T17" b="T18"/>
              <a:pathLst>
                <a:path w="781" h="23">
                  <a:moveTo>
                    <a:pt x="781" y="0"/>
                  </a:moveTo>
                  <a:lnTo>
                    <a:pt x="0" y="6"/>
                  </a:lnTo>
                  <a:lnTo>
                    <a:pt x="0" y="23"/>
                  </a:lnTo>
                  <a:lnTo>
                    <a:pt x="781" y="19"/>
                  </a:lnTo>
                  <a:lnTo>
                    <a:pt x="781" y="0"/>
                  </a:lnTo>
                  <a:close/>
                </a:path>
              </a:pathLst>
            </a:custGeom>
            <a:solidFill>
              <a:srgbClr val="DD13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30" name="Rectangle 125">
              <a:extLst>
                <a:ext uri="{FF2B5EF4-FFF2-40B4-BE49-F238E27FC236}">
                  <a16:creationId xmlns:a16="http://schemas.microsoft.com/office/drawing/2014/main" id="{CC49009F-B429-9114-52D3-D5D937F0660D}"/>
                </a:ext>
              </a:extLst>
            </p:cNvPr>
            <p:cNvSpPr>
              <a:spLocks noChangeArrowheads="1"/>
            </p:cNvSpPr>
            <p:nvPr/>
          </p:nvSpPr>
          <p:spPr bwMode="auto">
            <a:xfrm>
              <a:off x="1530" y="2156"/>
              <a:ext cx="1387" cy="18"/>
            </a:xfrm>
            <a:prstGeom prst="rect">
              <a:avLst/>
            </a:prstGeom>
            <a:solidFill>
              <a:srgbClr val="DD137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45131" name="Freeform 126">
              <a:extLst>
                <a:ext uri="{FF2B5EF4-FFF2-40B4-BE49-F238E27FC236}">
                  <a16:creationId xmlns:a16="http://schemas.microsoft.com/office/drawing/2014/main" id="{DF02A70F-486E-EE8E-B7C1-57900E21C89B}"/>
                </a:ext>
              </a:extLst>
            </p:cNvPr>
            <p:cNvSpPr>
              <a:spLocks/>
            </p:cNvSpPr>
            <p:nvPr/>
          </p:nvSpPr>
          <p:spPr bwMode="auto">
            <a:xfrm>
              <a:off x="1560" y="1972"/>
              <a:ext cx="46" cy="48"/>
            </a:xfrm>
            <a:custGeom>
              <a:avLst/>
              <a:gdLst>
                <a:gd name="T0" fmla="*/ 46 w 46"/>
                <a:gd name="T1" fmla="*/ 23 h 48"/>
                <a:gd name="T2" fmla="*/ 23 w 46"/>
                <a:gd name="T3" fmla="*/ 35 h 48"/>
                <a:gd name="T4" fmla="*/ 0 w 46"/>
                <a:gd name="T5" fmla="*/ 48 h 48"/>
                <a:gd name="T6" fmla="*/ 0 w 46"/>
                <a:gd name="T7" fmla="*/ 23 h 48"/>
                <a:gd name="T8" fmla="*/ 0 w 46"/>
                <a:gd name="T9" fmla="*/ 0 h 48"/>
                <a:gd name="T10" fmla="*/ 23 w 46"/>
                <a:gd name="T11" fmla="*/ 12 h 48"/>
                <a:gd name="T12" fmla="*/ 46 w 46"/>
                <a:gd name="T13" fmla="*/ 23 h 48"/>
                <a:gd name="T14" fmla="*/ 0 60000 65536"/>
                <a:gd name="T15" fmla="*/ 0 60000 65536"/>
                <a:gd name="T16" fmla="*/ 0 60000 65536"/>
                <a:gd name="T17" fmla="*/ 0 60000 65536"/>
                <a:gd name="T18" fmla="*/ 0 60000 65536"/>
                <a:gd name="T19" fmla="*/ 0 60000 65536"/>
                <a:gd name="T20" fmla="*/ 0 60000 65536"/>
                <a:gd name="T21" fmla="*/ 0 w 46"/>
                <a:gd name="T22" fmla="*/ 0 h 48"/>
                <a:gd name="T23" fmla="*/ 46 w 4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48">
                  <a:moveTo>
                    <a:pt x="46" y="23"/>
                  </a:moveTo>
                  <a:lnTo>
                    <a:pt x="23" y="35"/>
                  </a:lnTo>
                  <a:lnTo>
                    <a:pt x="0" y="48"/>
                  </a:lnTo>
                  <a:lnTo>
                    <a:pt x="0" y="23"/>
                  </a:lnTo>
                  <a:lnTo>
                    <a:pt x="0" y="0"/>
                  </a:lnTo>
                  <a:lnTo>
                    <a:pt x="23" y="12"/>
                  </a:lnTo>
                  <a:lnTo>
                    <a:pt x="46" y="23"/>
                  </a:lnTo>
                  <a:close/>
                </a:path>
              </a:pathLst>
            </a:custGeom>
            <a:solidFill>
              <a:srgbClr val="DD13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32" name="Freeform 127">
              <a:extLst>
                <a:ext uri="{FF2B5EF4-FFF2-40B4-BE49-F238E27FC236}">
                  <a16:creationId xmlns:a16="http://schemas.microsoft.com/office/drawing/2014/main" id="{C490EE08-5019-BD0B-3AA1-D53B3B442D82}"/>
                </a:ext>
              </a:extLst>
            </p:cNvPr>
            <p:cNvSpPr>
              <a:spLocks/>
            </p:cNvSpPr>
            <p:nvPr/>
          </p:nvSpPr>
          <p:spPr bwMode="auto">
            <a:xfrm>
              <a:off x="1560" y="1972"/>
              <a:ext cx="46" cy="48"/>
            </a:xfrm>
            <a:custGeom>
              <a:avLst/>
              <a:gdLst>
                <a:gd name="T0" fmla="*/ 46 w 46"/>
                <a:gd name="T1" fmla="*/ 23 h 48"/>
                <a:gd name="T2" fmla="*/ 23 w 46"/>
                <a:gd name="T3" fmla="*/ 35 h 48"/>
                <a:gd name="T4" fmla="*/ 0 w 46"/>
                <a:gd name="T5" fmla="*/ 48 h 48"/>
                <a:gd name="T6" fmla="*/ 0 w 46"/>
                <a:gd name="T7" fmla="*/ 23 h 48"/>
                <a:gd name="T8" fmla="*/ 0 w 46"/>
                <a:gd name="T9" fmla="*/ 0 h 48"/>
                <a:gd name="T10" fmla="*/ 23 w 46"/>
                <a:gd name="T11" fmla="*/ 12 h 48"/>
                <a:gd name="T12" fmla="*/ 46 w 46"/>
                <a:gd name="T13" fmla="*/ 23 h 48"/>
                <a:gd name="T14" fmla="*/ 0 60000 65536"/>
                <a:gd name="T15" fmla="*/ 0 60000 65536"/>
                <a:gd name="T16" fmla="*/ 0 60000 65536"/>
                <a:gd name="T17" fmla="*/ 0 60000 65536"/>
                <a:gd name="T18" fmla="*/ 0 60000 65536"/>
                <a:gd name="T19" fmla="*/ 0 60000 65536"/>
                <a:gd name="T20" fmla="*/ 0 60000 65536"/>
                <a:gd name="T21" fmla="*/ 0 w 46"/>
                <a:gd name="T22" fmla="*/ 0 h 48"/>
                <a:gd name="T23" fmla="*/ 46 w 4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48">
                  <a:moveTo>
                    <a:pt x="46" y="23"/>
                  </a:moveTo>
                  <a:lnTo>
                    <a:pt x="23" y="35"/>
                  </a:lnTo>
                  <a:lnTo>
                    <a:pt x="0" y="48"/>
                  </a:lnTo>
                  <a:lnTo>
                    <a:pt x="0" y="23"/>
                  </a:lnTo>
                  <a:lnTo>
                    <a:pt x="0" y="0"/>
                  </a:lnTo>
                  <a:lnTo>
                    <a:pt x="23" y="12"/>
                  </a:lnTo>
                  <a:lnTo>
                    <a:pt x="46" y="23"/>
                  </a:lnTo>
                  <a:close/>
                </a:path>
              </a:pathLst>
            </a:custGeom>
            <a:noFill/>
            <a:ln w="3175">
              <a:solidFill>
                <a:srgbClr val="DD137B"/>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5133" name="Freeform 128">
              <a:extLst>
                <a:ext uri="{FF2B5EF4-FFF2-40B4-BE49-F238E27FC236}">
                  <a16:creationId xmlns:a16="http://schemas.microsoft.com/office/drawing/2014/main" id="{C0A96664-AA96-DC79-288F-E38E15301E89}"/>
                </a:ext>
              </a:extLst>
            </p:cNvPr>
            <p:cNvSpPr>
              <a:spLocks/>
            </p:cNvSpPr>
            <p:nvPr/>
          </p:nvSpPr>
          <p:spPr bwMode="auto">
            <a:xfrm>
              <a:off x="3856" y="1673"/>
              <a:ext cx="46" cy="48"/>
            </a:xfrm>
            <a:custGeom>
              <a:avLst/>
              <a:gdLst>
                <a:gd name="T0" fmla="*/ 46 w 46"/>
                <a:gd name="T1" fmla="*/ 25 h 48"/>
                <a:gd name="T2" fmla="*/ 23 w 46"/>
                <a:gd name="T3" fmla="*/ 36 h 48"/>
                <a:gd name="T4" fmla="*/ 0 w 46"/>
                <a:gd name="T5" fmla="*/ 48 h 48"/>
                <a:gd name="T6" fmla="*/ 0 w 46"/>
                <a:gd name="T7" fmla="*/ 25 h 48"/>
                <a:gd name="T8" fmla="*/ 0 w 46"/>
                <a:gd name="T9" fmla="*/ 0 h 48"/>
                <a:gd name="T10" fmla="*/ 23 w 46"/>
                <a:gd name="T11" fmla="*/ 11 h 48"/>
                <a:gd name="T12" fmla="*/ 46 w 46"/>
                <a:gd name="T13" fmla="*/ 25 h 48"/>
                <a:gd name="T14" fmla="*/ 0 60000 65536"/>
                <a:gd name="T15" fmla="*/ 0 60000 65536"/>
                <a:gd name="T16" fmla="*/ 0 60000 65536"/>
                <a:gd name="T17" fmla="*/ 0 60000 65536"/>
                <a:gd name="T18" fmla="*/ 0 60000 65536"/>
                <a:gd name="T19" fmla="*/ 0 60000 65536"/>
                <a:gd name="T20" fmla="*/ 0 60000 65536"/>
                <a:gd name="T21" fmla="*/ 0 w 46"/>
                <a:gd name="T22" fmla="*/ 0 h 48"/>
                <a:gd name="T23" fmla="*/ 46 w 4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48">
                  <a:moveTo>
                    <a:pt x="46" y="25"/>
                  </a:moveTo>
                  <a:lnTo>
                    <a:pt x="23" y="36"/>
                  </a:lnTo>
                  <a:lnTo>
                    <a:pt x="0" y="48"/>
                  </a:lnTo>
                  <a:lnTo>
                    <a:pt x="0" y="25"/>
                  </a:lnTo>
                  <a:lnTo>
                    <a:pt x="0" y="0"/>
                  </a:lnTo>
                  <a:lnTo>
                    <a:pt x="23" y="11"/>
                  </a:lnTo>
                  <a:lnTo>
                    <a:pt x="46" y="25"/>
                  </a:lnTo>
                  <a:close/>
                </a:path>
              </a:pathLst>
            </a:custGeom>
            <a:solidFill>
              <a:srgbClr val="DD13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34" name="Freeform 129">
              <a:extLst>
                <a:ext uri="{FF2B5EF4-FFF2-40B4-BE49-F238E27FC236}">
                  <a16:creationId xmlns:a16="http://schemas.microsoft.com/office/drawing/2014/main" id="{8BAC9CE8-1AC3-35BA-D319-99260DAB24B7}"/>
                </a:ext>
              </a:extLst>
            </p:cNvPr>
            <p:cNvSpPr>
              <a:spLocks/>
            </p:cNvSpPr>
            <p:nvPr/>
          </p:nvSpPr>
          <p:spPr bwMode="auto">
            <a:xfrm>
              <a:off x="3856" y="1673"/>
              <a:ext cx="46" cy="48"/>
            </a:xfrm>
            <a:custGeom>
              <a:avLst/>
              <a:gdLst>
                <a:gd name="T0" fmla="*/ 46 w 46"/>
                <a:gd name="T1" fmla="*/ 25 h 48"/>
                <a:gd name="T2" fmla="*/ 23 w 46"/>
                <a:gd name="T3" fmla="*/ 36 h 48"/>
                <a:gd name="T4" fmla="*/ 0 w 46"/>
                <a:gd name="T5" fmla="*/ 48 h 48"/>
                <a:gd name="T6" fmla="*/ 0 w 46"/>
                <a:gd name="T7" fmla="*/ 25 h 48"/>
                <a:gd name="T8" fmla="*/ 0 w 46"/>
                <a:gd name="T9" fmla="*/ 0 h 48"/>
                <a:gd name="T10" fmla="*/ 23 w 46"/>
                <a:gd name="T11" fmla="*/ 11 h 48"/>
                <a:gd name="T12" fmla="*/ 46 w 46"/>
                <a:gd name="T13" fmla="*/ 25 h 48"/>
                <a:gd name="T14" fmla="*/ 0 60000 65536"/>
                <a:gd name="T15" fmla="*/ 0 60000 65536"/>
                <a:gd name="T16" fmla="*/ 0 60000 65536"/>
                <a:gd name="T17" fmla="*/ 0 60000 65536"/>
                <a:gd name="T18" fmla="*/ 0 60000 65536"/>
                <a:gd name="T19" fmla="*/ 0 60000 65536"/>
                <a:gd name="T20" fmla="*/ 0 60000 65536"/>
                <a:gd name="T21" fmla="*/ 0 w 46"/>
                <a:gd name="T22" fmla="*/ 0 h 48"/>
                <a:gd name="T23" fmla="*/ 46 w 4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48">
                  <a:moveTo>
                    <a:pt x="46" y="25"/>
                  </a:moveTo>
                  <a:lnTo>
                    <a:pt x="23" y="36"/>
                  </a:lnTo>
                  <a:lnTo>
                    <a:pt x="0" y="48"/>
                  </a:lnTo>
                  <a:lnTo>
                    <a:pt x="0" y="25"/>
                  </a:lnTo>
                  <a:lnTo>
                    <a:pt x="0" y="0"/>
                  </a:lnTo>
                  <a:lnTo>
                    <a:pt x="23" y="11"/>
                  </a:lnTo>
                  <a:lnTo>
                    <a:pt x="46" y="25"/>
                  </a:lnTo>
                  <a:close/>
                </a:path>
              </a:pathLst>
            </a:custGeom>
            <a:noFill/>
            <a:ln w="3175">
              <a:solidFill>
                <a:srgbClr val="DD137B"/>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5135" name="Freeform 130">
              <a:extLst>
                <a:ext uri="{FF2B5EF4-FFF2-40B4-BE49-F238E27FC236}">
                  <a16:creationId xmlns:a16="http://schemas.microsoft.com/office/drawing/2014/main" id="{F617EDDD-706B-E8C4-88F6-34915BD06D25}"/>
                </a:ext>
              </a:extLst>
            </p:cNvPr>
            <p:cNvSpPr>
              <a:spLocks/>
            </p:cNvSpPr>
            <p:nvPr/>
          </p:nvSpPr>
          <p:spPr bwMode="auto">
            <a:xfrm>
              <a:off x="3856" y="2603"/>
              <a:ext cx="48" cy="48"/>
            </a:xfrm>
            <a:custGeom>
              <a:avLst/>
              <a:gdLst>
                <a:gd name="T0" fmla="*/ 48 w 48"/>
                <a:gd name="T1" fmla="*/ 23 h 48"/>
                <a:gd name="T2" fmla="*/ 25 w 48"/>
                <a:gd name="T3" fmla="*/ 37 h 48"/>
                <a:gd name="T4" fmla="*/ 0 w 48"/>
                <a:gd name="T5" fmla="*/ 48 h 48"/>
                <a:gd name="T6" fmla="*/ 0 w 48"/>
                <a:gd name="T7" fmla="*/ 23 h 48"/>
                <a:gd name="T8" fmla="*/ 0 w 48"/>
                <a:gd name="T9" fmla="*/ 0 h 48"/>
                <a:gd name="T10" fmla="*/ 25 w 48"/>
                <a:gd name="T11" fmla="*/ 12 h 48"/>
                <a:gd name="T12" fmla="*/ 48 w 48"/>
                <a:gd name="T13" fmla="*/ 23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48" y="23"/>
                  </a:moveTo>
                  <a:lnTo>
                    <a:pt x="25" y="37"/>
                  </a:lnTo>
                  <a:lnTo>
                    <a:pt x="0" y="48"/>
                  </a:lnTo>
                  <a:lnTo>
                    <a:pt x="0" y="23"/>
                  </a:lnTo>
                  <a:lnTo>
                    <a:pt x="0" y="0"/>
                  </a:lnTo>
                  <a:lnTo>
                    <a:pt x="25" y="12"/>
                  </a:lnTo>
                  <a:lnTo>
                    <a:pt x="48" y="23"/>
                  </a:lnTo>
                  <a:close/>
                </a:path>
              </a:pathLst>
            </a:custGeom>
            <a:solidFill>
              <a:srgbClr val="DD13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36" name="Freeform 131">
              <a:extLst>
                <a:ext uri="{FF2B5EF4-FFF2-40B4-BE49-F238E27FC236}">
                  <a16:creationId xmlns:a16="http://schemas.microsoft.com/office/drawing/2014/main" id="{5CB91709-1DD4-6662-EF41-A093100D16C3}"/>
                </a:ext>
              </a:extLst>
            </p:cNvPr>
            <p:cNvSpPr>
              <a:spLocks/>
            </p:cNvSpPr>
            <p:nvPr/>
          </p:nvSpPr>
          <p:spPr bwMode="auto">
            <a:xfrm>
              <a:off x="3856" y="2603"/>
              <a:ext cx="48" cy="48"/>
            </a:xfrm>
            <a:custGeom>
              <a:avLst/>
              <a:gdLst>
                <a:gd name="T0" fmla="*/ 48 w 48"/>
                <a:gd name="T1" fmla="*/ 23 h 48"/>
                <a:gd name="T2" fmla="*/ 25 w 48"/>
                <a:gd name="T3" fmla="*/ 37 h 48"/>
                <a:gd name="T4" fmla="*/ 0 w 48"/>
                <a:gd name="T5" fmla="*/ 48 h 48"/>
                <a:gd name="T6" fmla="*/ 0 w 48"/>
                <a:gd name="T7" fmla="*/ 23 h 48"/>
                <a:gd name="T8" fmla="*/ 0 w 48"/>
                <a:gd name="T9" fmla="*/ 0 h 48"/>
                <a:gd name="T10" fmla="*/ 25 w 48"/>
                <a:gd name="T11" fmla="*/ 12 h 48"/>
                <a:gd name="T12" fmla="*/ 48 w 48"/>
                <a:gd name="T13" fmla="*/ 23 h 48"/>
                <a:gd name="T14" fmla="*/ 0 60000 65536"/>
                <a:gd name="T15" fmla="*/ 0 60000 65536"/>
                <a:gd name="T16" fmla="*/ 0 60000 65536"/>
                <a:gd name="T17" fmla="*/ 0 60000 65536"/>
                <a:gd name="T18" fmla="*/ 0 60000 65536"/>
                <a:gd name="T19" fmla="*/ 0 60000 65536"/>
                <a:gd name="T20" fmla="*/ 0 60000 65536"/>
                <a:gd name="T21" fmla="*/ 0 w 48"/>
                <a:gd name="T22" fmla="*/ 0 h 48"/>
                <a:gd name="T23" fmla="*/ 48 w 4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8">
                  <a:moveTo>
                    <a:pt x="48" y="23"/>
                  </a:moveTo>
                  <a:lnTo>
                    <a:pt x="25" y="37"/>
                  </a:lnTo>
                  <a:lnTo>
                    <a:pt x="0" y="48"/>
                  </a:lnTo>
                  <a:lnTo>
                    <a:pt x="0" y="23"/>
                  </a:lnTo>
                  <a:lnTo>
                    <a:pt x="0" y="0"/>
                  </a:lnTo>
                  <a:lnTo>
                    <a:pt x="25" y="12"/>
                  </a:lnTo>
                  <a:lnTo>
                    <a:pt x="48" y="23"/>
                  </a:lnTo>
                  <a:close/>
                </a:path>
              </a:pathLst>
            </a:custGeom>
            <a:noFill/>
            <a:ln w="3175">
              <a:solidFill>
                <a:srgbClr val="DD137B"/>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5137" name="Freeform 132">
              <a:extLst>
                <a:ext uri="{FF2B5EF4-FFF2-40B4-BE49-F238E27FC236}">
                  <a16:creationId xmlns:a16="http://schemas.microsoft.com/office/drawing/2014/main" id="{6CF6B235-2E30-2CD6-2F83-F7952AFC694D}"/>
                </a:ext>
              </a:extLst>
            </p:cNvPr>
            <p:cNvSpPr>
              <a:spLocks/>
            </p:cNvSpPr>
            <p:nvPr/>
          </p:nvSpPr>
          <p:spPr bwMode="auto">
            <a:xfrm>
              <a:off x="2693" y="1817"/>
              <a:ext cx="52" cy="44"/>
            </a:xfrm>
            <a:custGeom>
              <a:avLst/>
              <a:gdLst>
                <a:gd name="T0" fmla="*/ 52 w 52"/>
                <a:gd name="T1" fmla="*/ 9 h 44"/>
                <a:gd name="T2" fmla="*/ 32 w 52"/>
                <a:gd name="T3" fmla="*/ 26 h 44"/>
                <a:gd name="T4" fmla="*/ 13 w 52"/>
                <a:gd name="T5" fmla="*/ 44 h 44"/>
                <a:gd name="T6" fmla="*/ 6 w 52"/>
                <a:gd name="T7" fmla="*/ 23 h 44"/>
                <a:gd name="T8" fmla="*/ 0 w 52"/>
                <a:gd name="T9" fmla="*/ 0 h 44"/>
                <a:gd name="T10" fmla="*/ 25 w 52"/>
                <a:gd name="T11" fmla="*/ 3 h 44"/>
                <a:gd name="T12" fmla="*/ 52 w 52"/>
                <a:gd name="T13" fmla="*/ 9 h 44"/>
                <a:gd name="T14" fmla="*/ 0 60000 65536"/>
                <a:gd name="T15" fmla="*/ 0 60000 65536"/>
                <a:gd name="T16" fmla="*/ 0 60000 65536"/>
                <a:gd name="T17" fmla="*/ 0 60000 65536"/>
                <a:gd name="T18" fmla="*/ 0 60000 65536"/>
                <a:gd name="T19" fmla="*/ 0 60000 65536"/>
                <a:gd name="T20" fmla="*/ 0 60000 65536"/>
                <a:gd name="T21" fmla="*/ 0 w 52"/>
                <a:gd name="T22" fmla="*/ 0 h 44"/>
                <a:gd name="T23" fmla="*/ 52 w 52"/>
                <a:gd name="T24" fmla="*/ 44 h 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44">
                  <a:moveTo>
                    <a:pt x="52" y="9"/>
                  </a:moveTo>
                  <a:lnTo>
                    <a:pt x="32" y="26"/>
                  </a:lnTo>
                  <a:lnTo>
                    <a:pt x="13" y="44"/>
                  </a:lnTo>
                  <a:lnTo>
                    <a:pt x="6" y="23"/>
                  </a:lnTo>
                  <a:lnTo>
                    <a:pt x="0" y="0"/>
                  </a:lnTo>
                  <a:lnTo>
                    <a:pt x="25" y="3"/>
                  </a:lnTo>
                  <a:lnTo>
                    <a:pt x="52" y="9"/>
                  </a:lnTo>
                  <a:close/>
                </a:path>
              </a:pathLst>
            </a:custGeom>
            <a:solidFill>
              <a:srgbClr val="DD13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38" name="Freeform 133">
              <a:extLst>
                <a:ext uri="{FF2B5EF4-FFF2-40B4-BE49-F238E27FC236}">
                  <a16:creationId xmlns:a16="http://schemas.microsoft.com/office/drawing/2014/main" id="{7FB77753-6A28-6D6C-8724-C1A51313257E}"/>
                </a:ext>
              </a:extLst>
            </p:cNvPr>
            <p:cNvSpPr>
              <a:spLocks/>
            </p:cNvSpPr>
            <p:nvPr/>
          </p:nvSpPr>
          <p:spPr bwMode="auto">
            <a:xfrm>
              <a:off x="2693" y="1817"/>
              <a:ext cx="52" cy="44"/>
            </a:xfrm>
            <a:custGeom>
              <a:avLst/>
              <a:gdLst>
                <a:gd name="T0" fmla="*/ 52 w 52"/>
                <a:gd name="T1" fmla="*/ 9 h 44"/>
                <a:gd name="T2" fmla="*/ 32 w 52"/>
                <a:gd name="T3" fmla="*/ 26 h 44"/>
                <a:gd name="T4" fmla="*/ 13 w 52"/>
                <a:gd name="T5" fmla="*/ 44 h 44"/>
                <a:gd name="T6" fmla="*/ 6 w 52"/>
                <a:gd name="T7" fmla="*/ 23 h 44"/>
                <a:gd name="T8" fmla="*/ 0 w 52"/>
                <a:gd name="T9" fmla="*/ 0 h 44"/>
                <a:gd name="T10" fmla="*/ 25 w 52"/>
                <a:gd name="T11" fmla="*/ 3 h 44"/>
                <a:gd name="T12" fmla="*/ 52 w 52"/>
                <a:gd name="T13" fmla="*/ 9 h 44"/>
                <a:gd name="T14" fmla="*/ 0 60000 65536"/>
                <a:gd name="T15" fmla="*/ 0 60000 65536"/>
                <a:gd name="T16" fmla="*/ 0 60000 65536"/>
                <a:gd name="T17" fmla="*/ 0 60000 65536"/>
                <a:gd name="T18" fmla="*/ 0 60000 65536"/>
                <a:gd name="T19" fmla="*/ 0 60000 65536"/>
                <a:gd name="T20" fmla="*/ 0 60000 65536"/>
                <a:gd name="T21" fmla="*/ 0 w 52"/>
                <a:gd name="T22" fmla="*/ 0 h 44"/>
                <a:gd name="T23" fmla="*/ 52 w 52"/>
                <a:gd name="T24" fmla="*/ 44 h 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44">
                  <a:moveTo>
                    <a:pt x="52" y="9"/>
                  </a:moveTo>
                  <a:lnTo>
                    <a:pt x="32" y="26"/>
                  </a:lnTo>
                  <a:lnTo>
                    <a:pt x="13" y="44"/>
                  </a:lnTo>
                  <a:lnTo>
                    <a:pt x="6" y="23"/>
                  </a:lnTo>
                  <a:lnTo>
                    <a:pt x="0" y="0"/>
                  </a:lnTo>
                  <a:lnTo>
                    <a:pt x="25" y="3"/>
                  </a:lnTo>
                  <a:lnTo>
                    <a:pt x="52" y="9"/>
                  </a:lnTo>
                  <a:close/>
                </a:path>
              </a:pathLst>
            </a:custGeom>
            <a:noFill/>
            <a:ln w="3175">
              <a:solidFill>
                <a:srgbClr val="DD137B"/>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5139" name="Freeform 134">
              <a:extLst>
                <a:ext uri="{FF2B5EF4-FFF2-40B4-BE49-F238E27FC236}">
                  <a16:creationId xmlns:a16="http://schemas.microsoft.com/office/drawing/2014/main" id="{BF3CD870-0015-E27F-5602-C83D8CBEE3A4}"/>
                </a:ext>
              </a:extLst>
            </p:cNvPr>
            <p:cNvSpPr>
              <a:spLocks/>
            </p:cNvSpPr>
            <p:nvPr/>
          </p:nvSpPr>
          <p:spPr bwMode="auto">
            <a:xfrm>
              <a:off x="2691" y="2458"/>
              <a:ext cx="52" cy="46"/>
            </a:xfrm>
            <a:custGeom>
              <a:avLst/>
              <a:gdLst>
                <a:gd name="T0" fmla="*/ 52 w 52"/>
                <a:gd name="T1" fmla="*/ 36 h 46"/>
                <a:gd name="T2" fmla="*/ 33 w 52"/>
                <a:gd name="T3" fmla="*/ 19 h 46"/>
                <a:gd name="T4" fmla="*/ 13 w 52"/>
                <a:gd name="T5" fmla="*/ 0 h 46"/>
                <a:gd name="T6" fmla="*/ 6 w 52"/>
                <a:gd name="T7" fmla="*/ 23 h 46"/>
                <a:gd name="T8" fmla="*/ 0 w 52"/>
                <a:gd name="T9" fmla="*/ 46 h 46"/>
                <a:gd name="T10" fmla="*/ 25 w 52"/>
                <a:gd name="T11" fmla="*/ 40 h 46"/>
                <a:gd name="T12" fmla="*/ 52 w 52"/>
                <a:gd name="T13" fmla="*/ 36 h 46"/>
                <a:gd name="T14" fmla="*/ 0 60000 65536"/>
                <a:gd name="T15" fmla="*/ 0 60000 65536"/>
                <a:gd name="T16" fmla="*/ 0 60000 65536"/>
                <a:gd name="T17" fmla="*/ 0 60000 65536"/>
                <a:gd name="T18" fmla="*/ 0 60000 65536"/>
                <a:gd name="T19" fmla="*/ 0 60000 65536"/>
                <a:gd name="T20" fmla="*/ 0 60000 65536"/>
                <a:gd name="T21" fmla="*/ 0 w 52"/>
                <a:gd name="T22" fmla="*/ 0 h 46"/>
                <a:gd name="T23" fmla="*/ 52 w 52"/>
                <a:gd name="T24" fmla="*/ 46 h 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46">
                  <a:moveTo>
                    <a:pt x="52" y="36"/>
                  </a:moveTo>
                  <a:lnTo>
                    <a:pt x="33" y="19"/>
                  </a:lnTo>
                  <a:lnTo>
                    <a:pt x="13" y="0"/>
                  </a:lnTo>
                  <a:lnTo>
                    <a:pt x="6" y="23"/>
                  </a:lnTo>
                  <a:lnTo>
                    <a:pt x="0" y="46"/>
                  </a:lnTo>
                  <a:lnTo>
                    <a:pt x="25" y="40"/>
                  </a:lnTo>
                  <a:lnTo>
                    <a:pt x="52" y="36"/>
                  </a:lnTo>
                  <a:close/>
                </a:path>
              </a:pathLst>
            </a:custGeom>
            <a:solidFill>
              <a:srgbClr val="DD13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40" name="Freeform 135">
              <a:extLst>
                <a:ext uri="{FF2B5EF4-FFF2-40B4-BE49-F238E27FC236}">
                  <a16:creationId xmlns:a16="http://schemas.microsoft.com/office/drawing/2014/main" id="{39AC6435-47F7-E305-096C-12431DDE26B3}"/>
                </a:ext>
              </a:extLst>
            </p:cNvPr>
            <p:cNvSpPr>
              <a:spLocks/>
            </p:cNvSpPr>
            <p:nvPr/>
          </p:nvSpPr>
          <p:spPr bwMode="auto">
            <a:xfrm>
              <a:off x="2691" y="2458"/>
              <a:ext cx="52" cy="46"/>
            </a:xfrm>
            <a:custGeom>
              <a:avLst/>
              <a:gdLst>
                <a:gd name="T0" fmla="*/ 52 w 52"/>
                <a:gd name="T1" fmla="*/ 36 h 46"/>
                <a:gd name="T2" fmla="*/ 33 w 52"/>
                <a:gd name="T3" fmla="*/ 19 h 46"/>
                <a:gd name="T4" fmla="*/ 13 w 52"/>
                <a:gd name="T5" fmla="*/ 0 h 46"/>
                <a:gd name="T6" fmla="*/ 6 w 52"/>
                <a:gd name="T7" fmla="*/ 23 h 46"/>
                <a:gd name="T8" fmla="*/ 0 w 52"/>
                <a:gd name="T9" fmla="*/ 46 h 46"/>
                <a:gd name="T10" fmla="*/ 25 w 52"/>
                <a:gd name="T11" fmla="*/ 40 h 46"/>
                <a:gd name="T12" fmla="*/ 52 w 52"/>
                <a:gd name="T13" fmla="*/ 36 h 46"/>
                <a:gd name="T14" fmla="*/ 0 60000 65536"/>
                <a:gd name="T15" fmla="*/ 0 60000 65536"/>
                <a:gd name="T16" fmla="*/ 0 60000 65536"/>
                <a:gd name="T17" fmla="*/ 0 60000 65536"/>
                <a:gd name="T18" fmla="*/ 0 60000 65536"/>
                <a:gd name="T19" fmla="*/ 0 60000 65536"/>
                <a:gd name="T20" fmla="*/ 0 60000 65536"/>
                <a:gd name="T21" fmla="*/ 0 w 52"/>
                <a:gd name="T22" fmla="*/ 0 h 46"/>
                <a:gd name="T23" fmla="*/ 52 w 52"/>
                <a:gd name="T24" fmla="*/ 46 h 4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46">
                  <a:moveTo>
                    <a:pt x="52" y="36"/>
                  </a:moveTo>
                  <a:lnTo>
                    <a:pt x="33" y="19"/>
                  </a:lnTo>
                  <a:lnTo>
                    <a:pt x="13" y="0"/>
                  </a:lnTo>
                  <a:lnTo>
                    <a:pt x="6" y="23"/>
                  </a:lnTo>
                  <a:lnTo>
                    <a:pt x="0" y="46"/>
                  </a:lnTo>
                  <a:lnTo>
                    <a:pt x="25" y="40"/>
                  </a:lnTo>
                  <a:lnTo>
                    <a:pt x="52" y="36"/>
                  </a:lnTo>
                  <a:close/>
                </a:path>
              </a:pathLst>
            </a:custGeom>
            <a:noFill/>
            <a:ln w="3175">
              <a:solidFill>
                <a:srgbClr val="DD137B"/>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5141" name="Freeform 136">
              <a:extLst>
                <a:ext uri="{FF2B5EF4-FFF2-40B4-BE49-F238E27FC236}">
                  <a16:creationId xmlns:a16="http://schemas.microsoft.com/office/drawing/2014/main" id="{04A8C4CB-3B37-8ED8-78AB-CF635BBE15FF}"/>
                </a:ext>
              </a:extLst>
            </p:cNvPr>
            <p:cNvSpPr>
              <a:spLocks/>
            </p:cNvSpPr>
            <p:nvPr/>
          </p:nvSpPr>
          <p:spPr bwMode="auto">
            <a:xfrm>
              <a:off x="1560" y="2145"/>
              <a:ext cx="46" cy="48"/>
            </a:xfrm>
            <a:custGeom>
              <a:avLst/>
              <a:gdLst>
                <a:gd name="T0" fmla="*/ 46 w 46"/>
                <a:gd name="T1" fmla="*/ 23 h 48"/>
                <a:gd name="T2" fmla="*/ 23 w 46"/>
                <a:gd name="T3" fmla="*/ 34 h 48"/>
                <a:gd name="T4" fmla="*/ 0 w 46"/>
                <a:gd name="T5" fmla="*/ 48 h 48"/>
                <a:gd name="T6" fmla="*/ 0 w 46"/>
                <a:gd name="T7" fmla="*/ 23 h 48"/>
                <a:gd name="T8" fmla="*/ 0 w 46"/>
                <a:gd name="T9" fmla="*/ 0 h 48"/>
                <a:gd name="T10" fmla="*/ 23 w 46"/>
                <a:gd name="T11" fmla="*/ 11 h 48"/>
                <a:gd name="T12" fmla="*/ 46 w 46"/>
                <a:gd name="T13" fmla="*/ 23 h 48"/>
                <a:gd name="T14" fmla="*/ 0 60000 65536"/>
                <a:gd name="T15" fmla="*/ 0 60000 65536"/>
                <a:gd name="T16" fmla="*/ 0 60000 65536"/>
                <a:gd name="T17" fmla="*/ 0 60000 65536"/>
                <a:gd name="T18" fmla="*/ 0 60000 65536"/>
                <a:gd name="T19" fmla="*/ 0 60000 65536"/>
                <a:gd name="T20" fmla="*/ 0 60000 65536"/>
                <a:gd name="T21" fmla="*/ 0 w 46"/>
                <a:gd name="T22" fmla="*/ 0 h 48"/>
                <a:gd name="T23" fmla="*/ 46 w 4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48">
                  <a:moveTo>
                    <a:pt x="46" y="23"/>
                  </a:moveTo>
                  <a:lnTo>
                    <a:pt x="23" y="34"/>
                  </a:lnTo>
                  <a:lnTo>
                    <a:pt x="0" y="48"/>
                  </a:lnTo>
                  <a:lnTo>
                    <a:pt x="0" y="23"/>
                  </a:lnTo>
                  <a:lnTo>
                    <a:pt x="0" y="0"/>
                  </a:lnTo>
                  <a:lnTo>
                    <a:pt x="23" y="11"/>
                  </a:lnTo>
                  <a:lnTo>
                    <a:pt x="46" y="23"/>
                  </a:lnTo>
                  <a:close/>
                </a:path>
              </a:pathLst>
            </a:custGeom>
            <a:solidFill>
              <a:srgbClr val="DD13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42" name="Freeform 137">
              <a:extLst>
                <a:ext uri="{FF2B5EF4-FFF2-40B4-BE49-F238E27FC236}">
                  <a16:creationId xmlns:a16="http://schemas.microsoft.com/office/drawing/2014/main" id="{1BBB1F6D-D922-8BF5-B977-86E455414F4C}"/>
                </a:ext>
              </a:extLst>
            </p:cNvPr>
            <p:cNvSpPr>
              <a:spLocks/>
            </p:cNvSpPr>
            <p:nvPr/>
          </p:nvSpPr>
          <p:spPr bwMode="auto">
            <a:xfrm>
              <a:off x="1560" y="2145"/>
              <a:ext cx="46" cy="48"/>
            </a:xfrm>
            <a:custGeom>
              <a:avLst/>
              <a:gdLst>
                <a:gd name="T0" fmla="*/ 46 w 46"/>
                <a:gd name="T1" fmla="*/ 23 h 48"/>
                <a:gd name="T2" fmla="*/ 23 w 46"/>
                <a:gd name="T3" fmla="*/ 34 h 48"/>
                <a:gd name="T4" fmla="*/ 0 w 46"/>
                <a:gd name="T5" fmla="*/ 48 h 48"/>
                <a:gd name="T6" fmla="*/ 0 w 46"/>
                <a:gd name="T7" fmla="*/ 23 h 48"/>
                <a:gd name="T8" fmla="*/ 0 w 46"/>
                <a:gd name="T9" fmla="*/ 0 h 48"/>
                <a:gd name="T10" fmla="*/ 23 w 46"/>
                <a:gd name="T11" fmla="*/ 11 h 48"/>
                <a:gd name="T12" fmla="*/ 46 w 46"/>
                <a:gd name="T13" fmla="*/ 23 h 48"/>
                <a:gd name="T14" fmla="*/ 0 60000 65536"/>
                <a:gd name="T15" fmla="*/ 0 60000 65536"/>
                <a:gd name="T16" fmla="*/ 0 60000 65536"/>
                <a:gd name="T17" fmla="*/ 0 60000 65536"/>
                <a:gd name="T18" fmla="*/ 0 60000 65536"/>
                <a:gd name="T19" fmla="*/ 0 60000 65536"/>
                <a:gd name="T20" fmla="*/ 0 60000 65536"/>
                <a:gd name="T21" fmla="*/ 0 w 46"/>
                <a:gd name="T22" fmla="*/ 0 h 48"/>
                <a:gd name="T23" fmla="*/ 46 w 4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48">
                  <a:moveTo>
                    <a:pt x="46" y="23"/>
                  </a:moveTo>
                  <a:lnTo>
                    <a:pt x="23" y="34"/>
                  </a:lnTo>
                  <a:lnTo>
                    <a:pt x="0" y="48"/>
                  </a:lnTo>
                  <a:lnTo>
                    <a:pt x="0" y="23"/>
                  </a:lnTo>
                  <a:lnTo>
                    <a:pt x="0" y="0"/>
                  </a:lnTo>
                  <a:lnTo>
                    <a:pt x="23" y="11"/>
                  </a:lnTo>
                  <a:lnTo>
                    <a:pt x="46" y="23"/>
                  </a:lnTo>
                  <a:close/>
                </a:path>
              </a:pathLst>
            </a:custGeom>
            <a:noFill/>
            <a:ln w="3175">
              <a:solidFill>
                <a:srgbClr val="DD137B"/>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5143" name="Freeform 138">
              <a:extLst>
                <a:ext uri="{FF2B5EF4-FFF2-40B4-BE49-F238E27FC236}">
                  <a16:creationId xmlns:a16="http://schemas.microsoft.com/office/drawing/2014/main" id="{B22FAE54-6653-EEB8-1CA9-DE9931336ACC}"/>
                </a:ext>
              </a:extLst>
            </p:cNvPr>
            <p:cNvSpPr>
              <a:spLocks/>
            </p:cNvSpPr>
            <p:nvPr/>
          </p:nvSpPr>
          <p:spPr bwMode="auto">
            <a:xfrm>
              <a:off x="2482" y="2145"/>
              <a:ext cx="46" cy="48"/>
            </a:xfrm>
            <a:custGeom>
              <a:avLst/>
              <a:gdLst>
                <a:gd name="T0" fmla="*/ 46 w 46"/>
                <a:gd name="T1" fmla="*/ 23 h 48"/>
                <a:gd name="T2" fmla="*/ 23 w 46"/>
                <a:gd name="T3" fmla="*/ 34 h 48"/>
                <a:gd name="T4" fmla="*/ 0 w 46"/>
                <a:gd name="T5" fmla="*/ 48 h 48"/>
                <a:gd name="T6" fmla="*/ 0 w 46"/>
                <a:gd name="T7" fmla="*/ 23 h 48"/>
                <a:gd name="T8" fmla="*/ 0 w 46"/>
                <a:gd name="T9" fmla="*/ 0 h 48"/>
                <a:gd name="T10" fmla="*/ 23 w 46"/>
                <a:gd name="T11" fmla="*/ 11 h 48"/>
                <a:gd name="T12" fmla="*/ 46 w 46"/>
                <a:gd name="T13" fmla="*/ 23 h 48"/>
                <a:gd name="T14" fmla="*/ 0 60000 65536"/>
                <a:gd name="T15" fmla="*/ 0 60000 65536"/>
                <a:gd name="T16" fmla="*/ 0 60000 65536"/>
                <a:gd name="T17" fmla="*/ 0 60000 65536"/>
                <a:gd name="T18" fmla="*/ 0 60000 65536"/>
                <a:gd name="T19" fmla="*/ 0 60000 65536"/>
                <a:gd name="T20" fmla="*/ 0 60000 65536"/>
                <a:gd name="T21" fmla="*/ 0 w 46"/>
                <a:gd name="T22" fmla="*/ 0 h 48"/>
                <a:gd name="T23" fmla="*/ 46 w 4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48">
                  <a:moveTo>
                    <a:pt x="46" y="23"/>
                  </a:moveTo>
                  <a:lnTo>
                    <a:pt x="23" y="34"/>
                  </a:lnTo>
                  <a:lnTo>
                    <a:pt x="0" y="48"/>
                  </a:lnTo>
                  <a:lnTo>
                    <a:pt x="0" y="23"/>
                  </a:lnTo>
                  <a:lnTo>
                    <a:pt x="0" y="0"/>
                  </a:lnTo>
                  <a:lnTo>
                    <a:pt x="23" y="11"/>
                  </a:lnTo>
                  <a:lnTo>
                    <a:pt x="46" y="23"/>
                  </a:lnTo>
                  <a:close/>
                </a:path>
              </a:pathLst>
            </a:custGeom>
            <a:solidFill>
              <a:srgbClr val="DD13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44" name="Freeform 139">
              <a:extLst>
                <a:ext uri="{FF2B5EF4-FFF2-40B4-BE49-F238E27FC236}">
                  <a16:creationId xmlns:a16="http://schemas.microsoft.com/office/drawing/2014/main" id="{CE767220-E873-AE5D-2AC7-9179E84A908E}"/>
                </a:ext>
              </a:extLst>
            </p:cNvPr>
            <p:cNvSpPr>
              <a:spLocks/>
            </p:cNvSpPr>
            <p:nvPr/>
          </p:nvSpPr>
          <p:spPr bwMode="auto">
            <a:xfrm>
              <a:off x="2482" y="2145"/>
              <a:ext cx="46" cy="48"/>
            </a:xfrm>
            <a:custGeom>
              <a:avLst/>
              <a:gdLst>
                <a:gd name="T0" fmla="*/ 46 w 46"/>
                <a:gd name="T1" fmla="*/ 23 h 48"/>
                <a:gd name="T2" fmla="*/ 23 w 46"/>
                <a:gd name="T3" fmla="*/ 34 h 48"/>
                <a:gd name="T4" fmla="*/ 0 w 46"/>
                <a:gd name="T5" fmla="*/ 48 h 48"/>
                <a:gd name="T6" fmla="*/ 0 w 46"/>
                <a:gd name="T7" fmla="*/ 23 h 48"/>
                <a:gd name="T8" fmla="*/ 0 w 46"/>
                <a:gd name="T9" fmla="*/ 0 h 48"/>
                <a:gd name="T10" fmla="*/ 23 w 46"/>
                <a:gd name="T11" fmla="*/ 11 h 48"/>
                <a:gd name="T12" fmla="*/ 46 w 46"/>
                <a:gd name="T13" fmla="*/ 23 h 48"/>
                <a:gd name="T14" fmla="*/ 0 60000 65536"/>
                <a:gd name="T15" fmla="*/ 0 60000 65536"/>
                <a:gd name="T16" fmla="*/ 0 60000 65536"/>
                <a:gd name="T17" fmla="*/ 0 60000 65536"/>
                <a:gd name="T18" fmla="*/ 0 60000 65536"/>
                <a:gd name="T19" fmla="*/ 0 60000 65536"/>
                <a:gd name="T20" fmla="*/ 0 60000 65536"/>
                <a:gd name="T21" fmla="*/ 0 w 46"/>
                <a:gd name="T22" fmla="*/ 0 h 48"/>
                <a:gd name="T23" fmla="*/ 46 w 4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48">
                  <a:moveTo>
                    <a:pt x="46" y="23"/>
                  </a:moveTo>
                  <a:lnTo>
                    <a:pt x="23" y="34"/>
                  </a:lnTo>
                  <a:lnTo>
                    <a:pt x="0" y="48"/>
                  </a:lnTo>
                  <a:lnTo>
                    <a:pt x="0" y="23"/>
                  </a:lnTo>
                  <a:lnTo>
                    <a:pt x="0" y="0"/>
                  </a:lnTo>
                  <a:lnTo>
                    <a:pt x="23" y="11"/>
                  </a:lnTo>
                  <a:lnTo>
                    <a:pt x="46" y="23"/>
                  </a:lnTo>
                  <a:close/>
                </a:path>
              </a:pathLst>
            </a:custGeom>
            <a:noFill/>
            <a:ln w="3175">
              <a:solidFill>
                <a:srgbClr val="DD137B"/>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5145" name="Freeform 140">
              <a:extLst>
                <a:ext uri="{FF2B5EF4-FFF2-40B4-BE49-F238E27FC236}">
                  <a16:creationId xmlns:a16="http://schemas.microsoft.com/office/drawing/2014/main" id="{CAC7D443-8F76-4DB3-5F52-7EA3E4F8238D}"/>
                </a:ext>
              </a:extLst>
            </p:cNvPr>
            <p:cNvSpPr>
              <a:spLocks/>
            </p:cNvSpPr>
            <p:nvPr/>
          </p:nvSpPr>
          <p:spPr bwMode="auto">
            <a:xfrm>
              <a:off x="1560" y="2304"/>
              <a:ext cx="46" cy="48"/>
            </a:xfrm>
            <a:custGeom>
              <a:avLst/>
              <a:gdLst>
                <a:gd name="T0" fmla="*/ 46 w 46"/>
                <a:gd name="T1" fmla="*/ 25 h 48"/>
                <a:gd name="T2" fmla="*/ 23 w 46"/>
                <a:gd name="T3" fmla="*/ 36 h 48"/>
                <a:gd name="T4" fmla="*/ 0 w 46"/>
                <a:gd name="T5" fmla="*/ 48 h 48"/>
                <a:gd name="T6" fmla="*/ 0 w 46"/>
                <a:gd name="T7" fmla="*/ 25 h 48"/>
                <a:gd name="T8" fmla="*/ 0 w 46"/>
                <a:gd name="T9" fmla="*/ 0 h 48"/>
                <a:gd name="T10" fmla="*/ 23 w 46"/>
                <a:gd name="T11" fmla="*/ 12 h 48"/>
                <a:gd name="T12" fmla="*/ 46 w 46"/>
                <a:gd name="T13" fmla="*/ 25 h 48"/>
                <a:gd name="T14" fmla="*/ 0 60000 65536"/>
                <a:gd name="T15" fmla="*/ 0 60000 65536"/>
                <a:gd name="T16" fmla="*/ 0 60000 65536"/>
                <a:gd name="T17" fmla="*/ 0 60000 65536"/>
                <a:gd name="T18" fmla="*/ 0 60000 65536"/>
                <a:gd name="T19" fmla="*/ 0 60000 65536"/>
                <a:gd name="T20" fmla="*/ 0 60000 65536"/>
                <a:gd name="T21" fmla="*/ 0 w 46"/>
                <a:gd name="T22" fmla="*/ 0 h 48"/>
                <a:gd name="T23" fmla="*/ 46 w 4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48">
                  <a:moveTo>
                    <a:pt x="46" y="25"/>
                  </a:moveTo>
                  <a:lnTo>
                    <a:pt x="23" y="36"/>
                  </a:lnTo>
                  <a:lnTo>
                    <a:pt x="0" y="48"/>
                  </a:lnTo>
                  <a:lnTo>
                    <a:pt x="0" y="25"/>
                  </a:lnTo>
                  <a:lnTo>
                    <a:pt x="0" y="0"/>
                  </a:lnTo>
                  <a:lnTo>
                    <a:pt x="23" y="12"/>
                  </a:lnTo>
                  <a:lnTo>
                    <a:pt x="46" y="25"/>
                  </a:lnTo>
                  <a:close/>
                </a:path>
              </a:pathLst>
            </a:custGeom>
            <a:solidFill>
              <a:srgbClr val="DD13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46" name="Freeform 141">
              <a:extLst>
                <a:ext uri="{FF2B5EF4-FFF2-40B4-BE49-F238E27FC236}">
                  <a16:creationId xmlns:a16="http://schemas.microsoft.com/office/drawing/2014/main" id="{E2D2A179-BDBE-1648-D480-0ADDBDB88F65}"/>
                </a:ext>
              </a:extLst>
            </p:cNvPr>
            <p:cNvSpPr>
              <a:spLocks/>
            </p:cNvSpPr>
            <p:nvPr/>
          </p:nvSpPr>
          <p:spPr bwMode="auto">
            <a:xfrm>
              <a:off x="1560" y="2304"/>
              <a:ext cx="46" cy="48"/>
            </a:xfrm>
            <a:custGeom>
              <a:avLst/>
              <a:gdLst>
                <a:gd name="T0" fmla="*/ 46 w 46"/>
                <a:gd name="T1" fmla="*/ 25 h 48"/>
                <a:gd name="T2" fmla="*/ 23 w 46"/>
                <a:gd name="T3" fmla="*/ 36 h 48"/>
                <a:gd name="T4" fmla="*/ 0 w 46"/>
                <a:gd name="T5" fmla="*/ 48 h 48"/>
                <a:gd name="T6" fmla="*/ 0 w 46"/>
                <a:gd name="T7" fmla="*/ 25 h 48"/>
                <a:gd name="T8" fmla="*/ 0 w 46"/>
                <a:gd name="T9" fmla="*/ 0 h 48"/>
                <a:gd name="T10" fmla="*/ 23 w 46"/>
                <a:gd name="T11" fmla="*/ 12 h 48"/>
                <a:gd name="T12" fmla="*/ 46 w 46"/>
                <a:gd name="T13" fmla="*/ 25 h 48"/>
                <a:gd name="T14" fmla="*/ 0 60000 65536"/>
                <a:gd name="T15" fmla="*/ 0 60000 65536"/>
                <a:gd name="T16" fmla="*/ 0 60000 65536"/>
                <a:gd name="T17" fmla="*/ 0 60000 65536"/>
                <a:gd name="T18" fmla="*/ 0 60000 65536"/>
                <a:gd name="T19" fmla="*/ 0 60000 65536"/>
                <a:gd name="T20" fmla="*/ 0 60000 65536"/>
                <a:gd name="T21" fmla="*/ 0 w 46"/>
                <a:gd name="T22" fmla="*/ 0 h 48"/>
                <a:gd name="T23" fmla="*/ 46 w 4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48">
                  <a:moveTo>
                    <a:pt x="46" y="25"/>
                  </a:moveTo>
                  <a:lnTo>
                    <a:pt x="23" y="36"/>
                  </a:lnTo>
                  <a:lnTo>
                    <a:pt x="0" y="48"/>
                  </a:lnTo>
                  <a:lnTo>
                    <a:pt x="0" y="25"/>
                  </a:lnTo>
                  <a:lnTo>
                    <a:pt x="0" y="0"/>
                  </a:lnTo>
                  <a:lnTo>
                    <a:pt x="23" y="12"/>
                  </a:lnTo>
                  <a:lnTo>
                    <a:pt x="46" y="25"/>
                  </a:lnTo>
                  <a:close/>
                </a:path>
              </a:pathLst>
            </a:custGeom>
            <a:noFill/>
            <a:ln w="3175">
              <a:solidFill>
                <a:srgbClr val="DD137B"/>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5147" name="Freeform 142">
              <a:extLst>
                <a:ext uri="{FF2B5EF4-FFF2-40B4-BE49-F238E27FC236}">
                  <a16:creationId xmlns:a16="http://schemas.microsoft.com/office/drawing/2014/main" id="{016D830C-516D-7BF6-6398-34D87E856170}"/>
                </a:ext>
              </a:extLst>
            </p:cNvPr>
            <p:cNvSpPr>
              <a:spLocks/>
            </p:cNvSpPr>
            <p:nvPr/>
          </p:nvSpPr>
          <p:spPr bwMode="auto">
            <a:xfrm>
              <a:off x="2910" y="1820"/>
              <a:ext cx="409" cy="265"/>
            </a:xfrm>
            <a:custGeom>
              <a:avLst/>
              <a:gdLst>
                <a:gd name="T0" fmla="*/ 409 w 409"/>
                <a:gd name="T1" fmla="*/ 0 h 265"/>
                <a:gd name="T2" fmla="*/ 409 w 409"/>
                <a:gd name="T3" fmla="*/ 0 h 265"/>
                <a:gd name="T4" fmla="*/ 368 w 409"/>
                <a:gd name="T5" fmla="*/ 2 h 265"/>
                <a:gd name="T6" fmla="*/ 328 w 409"/>
                <a:gd name="T7" fmla="*/ 8 h 265"/>
                <a:gd name="T8" fmla="*/ 292 w 409"/>
                <a:gd name="T9" fmla="*/ 16 h 265"/>
                <a:gd name="T10" fmla="*/ 255 w 409"/>
                <a:gd name="T11" fmla="*/ 25 h 265"/>
                <a:gd name="T12" fmla="*/ 222 w 409"/>
                <a:gd name="T13" fmla="*/ 37 h 265"/>
                <a:gd name="T14" fmla="*/ 192 w 409"/>
                <a:gd name="T15" fmla="*/ 52 h 265"/>
                <a:gd name="T16" fmla="*/ 163 w 409"/>
                <a:gd name="T17" fmla="*/ 68 h 265"/>
                <a:gd name="T18" fmla="*/ 136 w 409"/>
                <a:gd name="T19" fmla="*/ 87 h 265"/>
                <a:gd name="T20" fmla="*/ 111 w 409"/>
                <a:gd name="T21" fmla="*/ 106 h 265"/>
                <a:gd name="T22" fmla="*/ 90 w 409"/>
                <a:gd name="T23" fmla="*/ 125 h 265"/>
                <a:gd name="T24" fmla="*/ 69 w 409"/>
                <a:gd name="T25" fmla="*/ 146 h 265"/>
                <a:gd name="T26" fmla="*/ 50 w 409"/>
                <a:gd name="T27" fmla="*/ 169 h 265"/>
                <a:gd name="T28" fmla="*/ 34 w 409"/>
                <a:gd name="T29" fmla="*/ 190 h 265"/>
                <a:gd name="T30" fmla="*/ 21 w 409"/>
                <a:gd name="T31" fmla="*/ 213 h 265"/>
                <a:gd name="T32" fmla="*/ 9 w 409"/>
                <a:gd name="T33" fmla="*/ 236 h 265"/>
                <a:gd name="T34" fmla="*/ 0 w 409"/>
                <a:gd name="T35" fmla="*/ 258 h 265"/>
                <a:gd name="T36" fmla="*/ 15 w 409"/>
                <a:gd name="T37" fmla="*/ 265 h 265"/>
                <a:gd name="T38" fmla="*/ 25 w 409"/>
                <a:gd name="T39" fmla="*/ 244 h 265"/>
                <a:gd name="T40" fmla="*/ 36 w 409"/>
                <a:gd name="T41" fmla="*/ 223 h 265"/>
                <a:gd name="T42" fmla="*/ 50 w 409"/>
                <a:gd name="T43" fmla="*/ 202 h 265"/>
                <a:gd name="T44" fmla="*/ 65 w 409"/>
                <a:gd name="T45" fmla="*/ 181 h 265"/>
                <a:gd name="T46" fmla="*/ 82 w 409"/>
                <a:gd name="T47" fmla="*/ 160 h 265"/>
                <a:gd name="T48" fmla="*/ 101 w 409"/>
                <a:gd name="T49" fmla="*/ 139 h 265"/>
                <a:gd name="T50" fmla="*/ 123 w 409"/>
                <a:gd name="T51" fmla="*/ 119 h 265"/>
                <a:gd name="T52" fmla="*/ 148 w 409"/>
                <a:gd name="T53" fmla="*/ 100 h 265"/>
                <a:gd name="T54" fmla="*/ 173 w 409"/>
                <a:gd name="T55" fmla="*/ 83 h 265"/>
                <a:gd name="T56" fmla="*/ 199 w 409"/>
                <a:gd name="T57" fmla="*/ 68 h 265"/>
                <a:gd name="T58" fmla="*/ 230 w 409"/>
                <a:gd name="T59" fmla="*/ 54 h 265"/>
                <a:gd name="T60" fmla="*/ 261 w 409"/>
                <a:gd name="T61" fmla="*/ 43 h 265"/>
                <a:gd name="T62" fmla="*/ 295 w 409"/>
                <a:gd name="T63" fmla="*/ 33 h 265"/>
                <a:gd name="T64" fmla="*/ 332 w 409"/>
                <a:gd name="T65" fmla="*/ 25 h 265"/>
                <a:gd name="T66" fmla="*/ 368 w 409"/>
                <a:gd name="T67" fmla="*/ 21 h 265"/>
                <a:gd name="T68" fmla="*/ 409 w 409"/>
                <a:gd name="T69" fmla="*/ 20 h 265"/>
                <a:gd name="T70" fmla="*/ 409 w 409"/>
                <a:gd name="T71" fmla="*/ 20 h 265"/>
                <a:gd name="T72" fmla="*/ 409 w 409"/>
                <a:gd name="T73" fmla="*/ 0 h 2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9"/>
                <a:gd name="T112" fmla="*/ 0 h 265"/>
                <a:gd name="T113" fmla="*/ 409 w 409"/>
                <a:gd name="T114" fmla="*/ 265 h 2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9" h="265">
                  <a:moveTo>
                    <a:pt x="409" y="0"/>
                  </a:moveTo>
                  <a:lnTo>
                    <a:pt x="409" y="0"/>
                  </a:lnTo>
                  <a:lnTo>
                    <a:pt x="368" y="2"/>
                  </a:lnTo>
                  <a:lnTo>
                    <a:pt x="328" y="8"/>
                  </a:lnTo>
                  <a:lnTo>
                    <a:pt x="292" y="16"/>
                  </a:lnTo>
                  <a:lnTo>
                    <a:pt x="255" y="25"/>
                  </a:lnTo>
                  <a:lnTo>
                    <a:pt x="222" y="37"/>
                  </a:lnTo>
                  <a:lnTo>
                    <a:pt x="192" y="52"/>
                  </a:lnTo>
                  <a:lnTo>
                    <a:pt x="163" y="68"/>
                  </a:lnTo>
                  <a:lnTo>
                    <a:pt x="136" y="87"/>
                  </a:lnTo>
                  <a:lnTo>
                    <a:pt x="111" y="106"/>
                  </a:lnTo>
                  <a:lnTo>
                    <a:pt x="90" y="125"/>
                  </a:lnTo>
                  <a:lnTo>
                    <a:pt x="69" y="146"/>
                  </a:lnTo>
                  <a:lnTo>
                    <a:pt x="50" y="169"/>
                  </a:lnTo>
                  <a:lnTo>
                    <a:pt x="34" y="190"/>
                  </a:lnTo>
                  <a:lnTo>
                    <a:pt x="21" y="213"/>
                  </a:lnTo>
                  <a:lnTo>
                    <a:pt x="9" y="236"/>
                  </a:lnTo>
                  <a:lnTo>
                    <a:pt x="0" y="258"/>
                  </a:lnTo>
                  <a:lnTo>
                    <a:pt x="15" y="265"/>
                  </a:lnTo>
                  <a:lnTo>
                    <a:pt x="25" y="244"/>
                  </a:lnTo>
                  <a:lnTo>
                    <a:pt x="36" y="223"/>
                  </a:lnTo>
                  <a:lnTo>
                    <a:pt x="50" y="202"/>
                  </a:lnTo>
                  <a:lnTo>
                    <a:pt x="65" y="181"/>
                  </a:lnTo>
                  <a:lnTo>
                    <a:pt x="82" y="160"/>
                  </a:lnTo>
                  <a:lnTo>
                    <a:pt x="101" y="139"/>
                  </a:lnTo>
                  <a:lnTo>
                    <a:pt x="123" y="119"/>
                  </a:lnTo>
                  <a:lnTo>
                    <a:pt x="148" y="100"/>
                  </a:lnTo>
                  <a:lnTo>
                    <a:pt x="173" y="83"/>
                  </a:lnTo>
                  <a:lnTo>
                    <a:pt x="199" y="68"/>
                  </a:lnTo>
                  <a:lnTo>
                    <a:pt x="230" y="54"/>
                  </a:lnTo>
                  <a:lnTo>
                    <a:pt x="261" y="43"/>
                  </a:lnTo>
                  <a:lnTo>
                    <a:pt x="295" y="33"/>
                  </a:lnTo>
                  <a:lnTo>
                    <a:pt x="332" y="25"/>
                  </a:lnTo>
                  <a:lnTo>
                    <a:pt x="368" y="21"/>
                  </a:lnTo>
                  <a:lnTo>
                    <a:pt x="409" y="20"/>
                  </a:lnTo>
                  <a:lnTo>
                    <a:pt x="409"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48" name="Freeform 143">
              <a:extLst>
                <a:ext uri="{FF2B5EF4-FFF2-40B4-BE49-F238E27FC236}">
                  <a16:creationId xmlns:a16="http://schemas.microsoft.com/office/drawing/2014/main" id="{23DA875A-C320-E724-2D3F-C67D8607BCAE}"/>
                </a:ext>
              </a:extLst>
            </p:cNvPr>
            <p:cNvSpPr>
              <a:spLocks/>
            </p:cNvSpPr>
            <p:nvPr/>
          </p:nvSpPr>
          <p:spPr bwMode="auto">
            <a:xfrm>
              <a:off x="3319" y="1820"/>
              <a:ext cx="491" cy="20"/>
            </a:xfrm>
            <a:custGeom>
              <a:avLst/>
              <a:gdLst>
                <a:gd name="T0" fmla="*/ 491 w 491"/>
                <a:gd name="T1" fmla="*/ 10 h 20"/>
                <a:gd name="T2" fmla="*/ 481 w 491"/>
                <a:gd name="T3" fmla="*/ 0 h 20"/>
                <a:gd name="T4" fmla="*/ 0 w 491"/>
                <a:gd name="T5" fmla="*/ 0 h 20"/>
                <a:gd name="T6" fmla="*/ 0 w 491"/>
                <a:gd name="T7" fmla="*/ 20 h 20"/>
                <a:gd name="T8" fmla="*/ 481 w 491"/>
                <a:gd name="T9" fmla="*/ 20 h 20"/>
                <a:gd name="T10" fmla="*/ 491 w 491"/>
                <a:gd name="T11" fmla="*/ 10 h 20"/>
                <a:gd name="T12" fmla="*/ 491 w 491"/>
                <a:gd name="T13" fmla="*/ 10 h 20"/>
                <a:gd name="T14" fmla="*/ 491 w 491"/>
                <a:gd name="T15" fmla="*/ 0 h 20"/>
                <a:gd name="T16" fmla="*/ 481 w 491"/>
                <a:gd name="T17" fmla="*/ 0 h 20"/>
                <a:gd name="T18" fmla="*/ 491 w 491"/>
                <a:gd name="T19" fmla="*/ 1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1"/>
                <a:gd name="T31" fmla="*/ 0 h 20"/>
                <a:gd name="T32" fmla="*/ 491 w 491"/>
                <a:gd name="T33" fmla="*/ 20 h 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1" h="20">
                  <a:moveTo>
                    <a:pt x="491" y="10"/>
                  </a:moveTo>
                  <a:lnTo>
                    <a:pt x="481" y="0"/>
                  </a:lnTo>
                  <a:lnTo>
                    <a:pt x="0" y="0"/>
                  </a:lnTo>
                  <a:lnTo>
                    <a:pt x="0" y="20"/>
                  </a:lnTo>
                  <a:lnTo>
                    <a:pt x="481" y="20"/>
                  </a:lnTo>
                  <a:lnTo>
                    <a:pt x="491" y="10"/>
                  </a:lnTo>
                  <a:lnTo>
                    <a:pt x="491" y="0"/>
                  </a:lnTo>
                  <a:lnTo>
                    <a:pt x="481" y="0"/>
                  </a:lnTo>
                  <a:lnTo>
                    <a:pt x="491" y="1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49" name="Freeform 144">
              <a:extLst>
                <a:ext uri="{FF2B5EF4-FFF2-40B4-BE49-F238E27FC236}">
                  <a16:creationId xmlns:a16="http://schemas.microsoft.com/office/drawing/2014/main" id="{E59734E2-C5F1-EF2A-1D27-030D70BCAC82}"/>
                </a:ext>
              </a:extLst>
            </p:cNvPr>
            <p:cNvSpPr>
              <a:spLocks/>
            </p:cNvSpPr>
            <p:nvPr/>
          </p:nvSpPr>
          <p:spPr bwMode="auto">
            <a:xfrm>
              <a:off x="3791" y="1830"/>
              <a:ext cx="19" cy="165"/>
            </a:xfrm>
            <a:custGeom>
              <a:avLst/>
              <a:gdLst>
                <a:gd name="T0" fmla="*/ 9 w 19"/>
                <a:gd name="T1" fmla="*/ 165 h 165"/>
                <a:gd name="T2" fmla="*/ 17 w 19"/>
                <a:gd name="T3" fmla="*/ 157 h 165"/>
                <a:gd name="T4" fmla="*/ 19 w 19"/>
                <a:gd name="T5" fmla="*/ 0 h 165"/>
                <a:gd name="T6" fmla="*/ 0 w 19"/>
                <a:gd name="T7" fmla="*/ 0 h 165"/>
                <a:gd name="T8" fmla="*/ 0 w 19"/>
                <a:gd name="T9" fmla="*/ 157 h 165"/>
                <a:gd name="T10" fmla="*/ 9 w 19"/>
                <a:gd name="T11" fmla="*/ 165 h 165"/>
                <a:gd name="T12" fmla="*/ 0 w 19"/>
                <a:gd name="T13" fmla="*/ 157 h 165"/>
                <a:gd name="T14" fmla="*/ 0 w 19"/>
                <a:gd name="T15" fmla="*/ 165 h 165"/>
                <a:gd name="T16" fmla="*/ 9 w 19"/>
                <a:gd name="T17" fmla="*/ 165 h 1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65"/>
                <a:gd name="T29" fmla="*/ 19 w 19"/>
                <a:gd name="T30" fmla="*/ 165 h 1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65">
                  <a:moveTo>
                    <a:pt x="9" y="165"/>
                  </a:moveTo>
                  <a:lnTo>
                    <a:pt x="17" y="157"/>
                  </a:lnTo>
                  <a:lnTo>
                    <a:pt x="19" y="0"/>
                  </a:lnTo>
                  <a:lnTo>
                    <a:pt x="0" y="0"/>
                  </a:lnTo>
                  <a:lnTo>
                    <a:pt x="0" y="157"/>
                  </a:lnTo>
                  <a:lnTo>
                    <a:pt x="9" y="165"/>
                  </a:lnTo>
                  <a:lnTo>
                    <a:pt x="0" y="157"/>
                  </a:lnTo>
                  <a:lnTo>
                    <a:pt x="0" y="165"/>
                  </a:lnTo>
                  <a:lnTo>
                    <a:pt x="9" y="16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50" name="Freeform 145">
              <a:extLst>
                <a:ext uri="{FF2B5EF4-FFF2-40B4-BE49-F238E27FC236}">
                  <a16:creationId xmlns:a16="http://schemas.microsoft.com/office/drawing/2014/main" id="{25262B18-7D78-069F-72A4-63620DF8BB81}"/>
                </a:ext>
              </a:extLst>
            </p:cNvPr>
            <p:cNvSpPr>
              <a:spLocks/>
            </p:cNvSpPr>
            <p:nvPr/>
          </p:nvSpPr>
          <p:spPr bwMode="auto">
            <a:xfrm>
              <a:off x="3800" y="1976"/>
              <a:ext cx="396" cy="19"/>
            </a:xfrm>
            <a:custGeom>
              <a:avLst/>
              <a:gdLst>
                <a:gd name="T0" fmla="*/ 396 w 396"/>
                <a:gd name="T1" fmla="*/ 0 h 19"/>
                <a:gd name="T2" fmla="*/ 0 w 396"/>
                <a:gd name="T3" fmla="*/ 2 h 19"/>
                <a:gd name="T4" fmla="*/ 0 w 396"/>
                <a:gd name="T5" fmla="*/ 19 h 19"/>
                <a:gd name="T6" fmla="*/ 396 w 396"/>
                <a:gd name="T7" fmla="*/ 19 h 19"/>
                <a:gd name="T8" fmla="*/ 396 w 396"/>
                <a:gd name="T9" fmla="*/ 0 h 19"/>
                <a:gd name="T10" fmla="*/ 0 60000 65536"/>
                <a:gd name="T11" fmla="*/ 0 60000 65536"/>
                <a:gd name="T12" fmla="*/ 0 60000 65536"/>
                <a:gd name="T13" fmla="*/ 0 60000 65536"/>
                <a:gd name="T14" fmla="*/ 0 60000 65536"/>
                <a:gd name="T15" fmla="*/ 0 w 396"/>
                <a:gd name="T16" fmla="*/ 0 h 19"/>
                <a:gd name="T17" fmla="*/ 396 w 396"/>
                <a:gd name="T18" fmla="*/ 19 h 19"/>
              </a:gdLst>
              <a:ahLst/>
              <a:cxnLst>
                <a:cxn ang="T10">
                  <a:pos x="T0" y="T1"/>
                </a:cxn>
                <a:cxn ang="T11">
                  <a:pos x="T2" y="T3"/>
                </a:cxn>
                <a:cxn ang="T12">
                  <a:pos x="T4" y="T5"/>
                </a:cxn>
                <a:cxn ang="T13">
                  <a:pos x="T6" y="T7"/>
                </a:cxn>
                <a:cxn ang="T14">
                  <a:pos x="T8" y="T9"/>
                </a:cxn>
              </a:cxnLst>
              <a:rect l="T15" t="T16" r="T17" b="T18"/>
              <a:pathLst>
                <a:path w="396" h="19">
                  <a:moveTo>
                    <a:pt x="396" y="0"/>
                  </a:moveTo>
                  <a:lnTo>
                    <a:pt x="0" y="2"/>
                  </a:lnTo>
                  <a:lnTo>
                    <a:pt x="0" y="19"/>
                  </a:lnTo>
                  <a:lnTo>
                    <a:pt x="396" y="19"/>
                  </a:lnTo>
                  <a:lnTo>
                    <a:pt x="39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51" name="Freeform 146">
              <a:extLst>
                <a:ext uri="{FF2B5EF4-FFF2-40B4-BE49-F238E27FC236}">
                  <a16:creationId xmlns:a16="http://schemas.microsoft.com/office/drawing/2014/main" id="{6ECE1B29-0489-687B-62BE-B3EE1A16CD5B}"/>
                </a:ext>
              </a:extLst>
            </p:cNvPr>
            <p:cNvSpPr>
              <a:spLocks/>
            </p:cNvSpPr>
            <p:nvPr/>
          </p:nvSpPr>
          <p:spPr bwMode="auto">
            <a:xfrm>
              <a:off x="2910" y="2239"/>
              <a:ext cx="409" cy="263"/>
            </a:xfrm>
            <a:custGeom>
              <a:avLst/>
              <a:gdLst>
                <a:gd name="T0" fmla="*/ 409 w 409"/>
                <a:gd name="T1" fmla="*/ 245 h 263"/>
                <a:gd name="T2" fmla="*/ 409 w 409"/>
                <a:gd name="T3" fmla="*/ 245 h 263"/>
                <a:gd name="T4" fmla="*/ 368 w 409"/>
                <a:gd name="T5" fmla="*/ 244 h 263"/>
                <a:gd name="T6" fmla="*/ 332 w 409"/>
                <a:gd name="T7" fmla="*/ 240 h 263"/>
                <a:gd name="T8" fmla="*/ 295 w 409"/>
                <a:gd name="T9" fmla="*/ 232 h 263"/>
                <a:gd name="T10" fmla="*/ 261 w 409"/>
                <a:gd name="T11" fmla="*/ 222 h 263"/>
                <a:gd name="T12" fmla="*/ 230 w 409"/>
                <a:gd name="T13" fmla="*/ 211 h 263"/>
                <a:gd name="T14" fmla="*/ 199 w 409"/>
                <a:gd name="T15" fmla="*/ 196 h 263"/>
                <a:gd name="T16" fmla="*/ 173 w 409"/>
                <a:gd name="T17" fmla="*/ 180 h 263"/>
                <a:gd name="T18" fmla="*/ 148 w 409"/>
                <a:gd name="T19" fmla="*/ 163 h 263"/>
                <a:gd name="T20" fmla="*/ 123 w 409"/>
                <a:gd name="T21" fmla="*/ 146 h 263"/>
                <a:gd name="T22" fmla="*/ 101 w 409"/>
                <a:gd name="T23" fmla="*/ 126 h 263"/>
                <a:gd name="T24" fmla="*/ 82 w 409"/>
                <a:gd name="T25" fmla="*/ 105 h 263"/>
                <a:gd name="T26" fmla="*/ 65 w 409"/>
                <a:gd name="T27" fmla="*/ 84 h 263"/>
                <a:gd name="T28" fmla="*/ 50 w 409"/>
                <a:gd name="T29" fmla="*/ 63 h 263"/>
                <a:gd name="T30" fmla="*/ 36 w 409"/>
                <a:gd name="T31" fmla="*/ 42 h 263"/>
                <a:gd name="T32" fmla="*/ 25 w 409"/>
                <a:gd name="T33" fmla="*/ 21 h 263"/>
                <a:gd name="T34" fmla="*/ 15 w 409"/>
                <a:gd name="T35" fmla="*/ 0 h 263"/>
                <a:gd name="T36" fmla="*/ 0 w 409"/>
                <a:gd name="T37" fmla="*/ 6 h 263"/>
                <a:gd name="T38" fmla="*/ 9 w 409"/>
                <a:gd name="T39" fmla="*/ 29 h 263"/>
                <a:gd name="T40" fmla="*/ 21 w 409"/>
                <a:gd name="T41" fmla="*/ 52 h 263"/>
                <a:gd name="T42" fmla="*/ 34 w 409"/>
                <a:gd name="T43" fmla="*/ 73 h 263"/>
                <a:gd name="T44" fmla="*/ 50 w 409"/>
                <a:gd name="T45" fmla="*/ 96 h 263"/>
                <a:gd name="T46" fmla="*/ 69 w 409"/>
                <a:gd name="T47" fmla="*/ 117 h 263"/>
                <a:gd name="T48" fmla="*/ 90 w 409"/>
                <a:gd name="T49" fmla="*/ 138 h 263"/>
                <a:gd name="T50" fmla="*/ 111 w 409"/>
                <a:gd name="T51" fmla="*/ 159 h 263"/>
                <a:gd name="T52" fmla="*/ 136 w 409"/>
                <a:gd name="T53" fmla="*/ 178 h 263"/>
                <a:gd name="T54" fmla="*/ 163 w 409"/>
                <a:gd name="T55" fmla="*/ 196 h 263"/>
                <a:gd name="T56" fmla="*/ 192 w 409"/>
                <a:gd name="T57" fmla="*/ 213 h 263"/>
                <a:gd name="T58" fmla="*/ 222 w 409"/>
                <a:gd name="T59" fmla="*/ 226 h 263"/>
                <a:gd name="T60" fmla="*/ 255 w 409"/>
                <a:gd name="T61" fmla="*/ 240 h 263"/>
                <a:gd name="T62" fmla="*/ 292 w 409"/>
                <a:gd name="T63" fmla="*/ 249 h 263"/>
                <a:gd name="T64" fmla="*/ 328 w 409"/>
                <a:gd name="T65" fmla="*/ 257 h 263"/>
                <a:gd name="T66" fmla="*/ 368 w 409"/>
                <a:gd name="T67" fmla="*/ 261 h 263"/>
                <a:gd name="T68" fmla="*/ 409 w 409"/>
                <a:gd name="T69" fmla="*/ 263 h 263"/>
                <a:gd name="T70" fmla="*/ 409 w 409"/>
                <a:gd name="T71" fmla="*/ 263 h 263"/>
                <a:gd name="T72" fmla="*/ 409 w 409"/>
                <a:gd name="T73" fmla="*/ 245 h 2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09"/>
                <a:gd name="T112" fmla="*/ 0 h 263"/>
                <a:gd name="T113" fmla="*/ 409 w 409"/>
                <a:gd name="T114" fmla="*/ 263 h 26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09" h="263">
                  <a:moveTo>
                    <a:pt x="409" y="245"/>
                  </a:moveTo>
                  <a:lnTo>
                    <a:pt x="409" y="245"/>
                  </a:lnTo>
                  <a:lnTo>
                    <a:pt x="368" y="244"/>
                  </a:lnTo>
                  <a:lnTo>
                    <a:pt x="332" y="240"/>
                  </a:lnTo>
                  <a:lnTo>
                    <a:pt x="295" y="232"/>
                  </a:lnTo>
                  <a:lnTo>
                    <a:pt x="261" y="222"/>
                  </a:lnTo>
                  <a:lnTo>
                    <a:pt x="230" y="211"/>
                  </a:lnTo>
                  <a:lnTo>
                    <a:pt x="199" y="196"/>
                  </a:lnTo>
                  <a:lnTo>
                    <a:pt x="173" y="180"/>
                  </a:lnTo>
                  <a:lnTo>
                    <a:pt x="148" y="163"/>
                  </a:lnTo>
                  <a:lnTo>
                    <a:pt x="123" y="146"/>
                  </a:lnTo>
                  <a:lnTo>
                    <a:pt x="101" y="126"/>
                  </a:lnTo>
                  <a:lnTo>
                    <a:pt x="82" y="105"/>
                  </a:lnTo>
                  <a:lnTo>
                    <a:pt x="65" y="84"/>
                  </a:lnTo>
                  <a:lnTo>
                    <a:pt x="50" y="63"/>
                  </a:lnTo>
                  <a:lnTo>
                    <a:pt x="36" y="42"/>
                  </a:lnTo>
                  <a:lnTo>
                    <a:pt x="25" y="21"/>
                  </a:lnTo>
                  <a:lnTo>
                    <a:pt x="15" y="0"/>
                  </a:lnTo>
                  <a:lnTo>
                    <a:pt x="0" y="6"/>
                  </a:lnTo>
                  <a:lnTo>
                    <a:pt x="9" y="29"/>
                  </a:lnTo>
                  <a:lnTo>
                    <a:pt x="21" y="52"/>
                  </a:lnTo>
                  <a:lnTo>
                    <a:pt x="34" y="73"/>
                  </a:lnTo>
                  <a:lnTo>
                    <a:pt x="50" y="96"/>
                  </a:lnTo>
                  <a:lnTo>
                    <a:pt x="69" y="117"/>
                  </a:lnTo>
                  <a:lnTo>
                    <a:pt x="90" y="138"/>
                  </a:lnTo>
                  <a:lnTo>
                    <a:pt x="111" y="159"/>
                  </a:lnTo>
                  <a:lnTo>
                    <a:pt x="136" y="178"/>
                  </a:lnTo>
                  <a:lnTo>
                    <a:pt x="163" y="196"/>
                  </a:lnTo>
                  <a:lnTo>
                    <a:pt x="192" y="213"/>
                  </a:lnTo>
                  <a:lnTo>
                    <a:pt x="222" y="226"/>
                  </a:lnTo>
                  <a:lnTo>
                    <a:pt x="255" y="240"/>
                  </a:lnTo>
                  <a:lnTo>
                    <a:pt x="292" y="249"/>
                  </a:lnTo>
                  <a:lnTo>
                    <a:pt x="328" y="257"/>
                  </a:lnTo>
                  <a:lnTo>
                    <a:pt x="368" y="261"/>
                  </a:lnTo>
                  <a:lnTo>
                    <a:pt x="409" y="263"/>
                  </a:lnTo>
                  <a:lnTo>
                    <a:pt x="409" y="24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52" name="Freeform 147">
              <a:extLst>
                <a:ext uri="{FF2B5EF4-FFF2-40B4-BE49-F238E27FC236}">
                  <a16:creationId xmlns:a16="http://schemas.microsoft.com/office/drawing/2014/main" id="{4DB17C60-D90F-6FE4-8EA9-CD57A0E00000}"/>
                </a:ext>
              </a:extLst>
            </p:cNvPr>
            <p:cNvSpPr>
              <a:spLocks/>
            </p:cNvSpPr>
            <p:nvPr/>
          </p:nvSpPr>
          <p:spPr bwMode="auto">
            <a:xfrm>
              <a:off x="3319" y="2484"/>
              <a:ext cx="491" cy="18"/>
            </a:xfrm>
            <a:custGeom>
              <a:avLst/>
              <a:gdLst>
                <a:gd name="T0" fmla="*/ 491 w 491"/>
                <a:gd name="T1" fmla="*/ 8 h 18"/>
                <a:gd name="T2" fmla="*/ 481 w 491"/>
                <a:gd name="T3" fmla="*/ 0 h 18"/>
                <a:gd name="T4" fmla="*/ 0 w 491"/>
                <a:gd name="T5" fmla="*/ 0 h 18"/>
                <a:gd name="T6" fmla="*/ 0 w 491"/>
                <a:gd name="T7" fmla="*/ 18 h 18"/>
                <a:gd name="T8" fmla="*/ 481 w 491"/>
                <a:gd name="T9" fmla="*/ 18 h 18"/>
                <a:gd name="T10" fmla="*/ 491 w 491"/>
                <a:gd name="T11" fmla="*/ 8 h 18"/>
                <a:gd name="T12" fmla="*/ 481 w 491"/>
                <a:gd name="T13" fmla="*/ 18 h 18"/>
                <a:gd name="T14" fmla="*/ 491 w 491"/>
                <a:gd name="T15" fmla="*/ 18 h 18"/>
                <a:gd name="T16" fmla="*/ 491 w 491"/>
                <a:gd name="T17" fmla="*/ 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1"/>
                <a:gd name="T28" fmla="*/ 0 h 18"/>
                <a:gd name="T29" fmla="*/ 491 w 491"/>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1" h="18">
                  <a:moveTo>
                    <a:pt x="491" y="8"/>
                  </a:moveTo>
                  <a:lnTo>
                    <a:pt x="481" y="0"/>
                  </a:lnTo>
                  <a:lnTo>
                    <a:pt x="0" y="0"/>
                  </a:lnTo>
                  <a:lnTo>
                    <a:pt x="0" y="18"/>
                  </a:lnTo>
                  <a:lnTo>
                    <a:pt x="481" y="18"/>
                  </a:lnTo>
                  <a:lnTo>
                    <a:pt x="491" y="8"/>
                  </a:lnTo>
                  <a:lnTo>
                    <a:pt x="481" y="18"/>
                  </a:lnTo>
                  <a:lnTo>
                    <a:pt x="491" y="18"/>
                  </a:lnTo>
                  <a:lnTo>
                    <a:pt x="49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53" name="Freeform 148">
              <a:extLst>
                <a:ext uri="{FF2B5EF4-FFF2-40B4-BE49-F238E27FC236}">
                  <a16:creationId xmlns:a16="http://schemas.microsoft.com/office/drawing/2014/main" id="{C2278BD1-51F0-86C1-BCAC-7348377CE592}"/>
                </a:ext>
              </a:extLst>
            </p:cNvPr>
            <p:cNvSpPr>
              <a:spLocks/>
            </p:cNvSpPr>
            <p:nvPr/>
          </p:nvSpPr>
          <p:spPr bwMode="auto">
            <a:xfrm>
              <a:off x="3791" y="2327"/>
              <a:ext cx="19" cy="165"/>
            </a:xfrm>
            <a:custGeom>
              <a:avLst/>
              <a:gdLst>
                <a:gd name="T0" fmla="*/ 9 w 19"/>
                <a:gd name="T1" fmla="*/ 0 h 165"/>
                <a:gd name="T2" fmla="*/ 0 w 19"/>
                <a:gd name="T3" fmla="*/ 10 h 165"/>
                <a:gd name="T4" fmla="*/ 0 w 19"/>
                <a:gd name="T5" fmla="*/ 165 h 165"/>
                <a:gd name="T6" fmla="*/ 19 w 19"/>
                <a:gd name="T7" fmla="*/ 165 h 165"/>
                <a:gd name="T8" fmla="*/ 17 w 19"/>
                <a:gd name="T9" fmla="*/ 10 h 165"/>
                <a:gd name="T10" fmla="*/ 9 w 19"/>
                <a:gd name="T11" fmla="*/ 0 h 165"/>
                <a:gd name="T12" fmla="*/ 9 w 19"/>
                <a:gd name="T13" fmla="*/ 0 h 165"/>
                <a:gd name="T14" fmla="*/ 0 w 19"/>
                <a:gd name="T15" fmla="*/ 0 h 165"/>
                <a:gd name="T16" fmla="*/ 0 w 19"/>
                <a:gd name="T17" fmla="*/ 10 h 165"/>
                <a:gd name="T18" fmla="*/ 9 w 19"/>
                <a:gd name="T19" fmla="*/ 0 h 1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165"/>
                <a:gd name="T32" fmla="*/ 19 w 19"/>
                <a:gd name="T33" fmla="*/ 165 h 1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165">
                  <a:moveTo>
                    <a:pt x="9" y="0"/>
                  </a:moveTo>
                  <a:lnTo>
                    <a:pt x="0" y="10"/>
                  </a:lnTo>
                  <a:lnTo>
                    <a:pt x="0" y="165"/>
                  </a:lnTo>
                  <a:lnTo>
                    <a:pt x="19" y="165"/>
                  </a:lnTo>
                  <a:lnTo>
                    <a:pt x="17" y="10"/>
                  </a:lnTo>
                  <a:lnTo>
                    <a:pt x="9" y="0"/>
                  </a:lnTo>
                  <a:lnTo>
                    <a:pt x="0" y="0"/>
                  </a:lnTo>
                  <a:lnTo>
                    <a:pt x="0" y="10"/>
                  </a:lnTo>
                  <a:lnTo>
                    <a:pt x="9"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54" name="Freeform 149">
              <a:extLst>
                <a:ext uri="{FF2B5EF4-FFF2-40B4-BE49-F238E27FC236}">
                  <a16:creationId xmlns:a16="http://schemas.microsoft.com/office/drawing/2014/main" id="{5CA0E40F-5FBD-673D-EE9D-A27053E05600}"/>
                </a:ext>
              </a:extLst>
            </p:cNvPr>
            <p:cNvSpPr>
              <a:spLocks/>
            </p:cNvSpPr>
            <p:nvPr/>
          </p:nvSpPr>
          <p:spPr bwMode="auto">
            <a:xfrm>
              <a:off x="3800" y="2327"/>
              <a:ext cx="398" cy="19"/>
            </a:xfrm>
            <a:custGeom>
              <a:avLst/>
              <a:gdLst>
                <a:gd name="T0" fmla="*/ 398 w 398"/>
                <a:gd name="T1" fmla="*/ 2 h 19"/>
                <a:gd name="T2" fmla="*/ 0 w 398"/>
                <a:gd name="T3" fmla="*/ 0 h 19"/>
                <a:gd name="T4" fmla="*/ 0 w 398"/>
                <a:gd name="T5" fmla="*/ 19 h 19"/>
                <a:gd name="T6" fmla="*/ 398 w 398"/>
                <a:gd name="T7" fmla="*/ 19 h 19"/>
                <a:gd name="T8" fmla="*/ 398 w 398"/>
                <a:gd name="T9" fmla="*/ 2 h 19"/>
                <a:gd name="T10" fmla="*/ 0 60000 65536"/>
                <a:gd name="T11" fmla="*/ 0 60000 65536"/>
                <a:gd name="T12" fmla="*/ 0 60000 65536"/>
                <a:gd name="T13" fmla="*/ 0 60000 65536"/>
                <a:gd name="T14" fmla="*/ 0 60000 65536"/>
                <a:gd name="T15" fmla="*/ 0 w 398"/>
                <a:gd name="T16" fmla="*/ 0 h 19"/>
                <a:gd name="T17" fmla="*/ 398 w 398"/>
                <a:gd name="T18" fmla="*/ 19 h 19"/>
              </a:gdLst>
              <a:ahLst/>
              <a:cxnLst>
                <a:cxn ang="T10">
                  <a:pos x="T0" y="T1"/>
                </a:cxn>
                <a:cxn ang="T11">
                  <a:pos x="T2" y="T3"/>
                </a:cxn>
                <a:cxn ang="T12">
                  <a:pos x="T4" y="T5"/>
                </a:cxn>
                <a:cxn ang="T13">
                  <a:pos x="T6" y="T7"/>
                </a:cxn>
                <a:cxn ang="T14">
                  <a:pos x="T8" y="T9"/>
                </a:cxn>
              </a:cxnLst>
              <a:rect l="T15" t="T16" r="T17" b="T18"/>
              <a:pathLst>
                <a:path w="398" h="19">
                  <a:moveTo>
                    <a:pt x="398" y="2"/>
                  </a:moveTo>
                  <a:lnTo>
                    <a:pt x="0" y="0"/>
                  </a:lnTo>
                  <a:lnTo>
                    <a:pt x="0" y="19"/>
                  </a:lnTo>
                  <a:lnTo>
                    <a:pt x="398" y="19"/>
                  </a:lnTo>
                  <a:lnTo>
                    <a:pt x="398"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55" name="Freeform 150">
              <a:extLst>
                <a:ext uri="{FF2B5EF4-FFF2-40B4-BE49-F238E27FC236}">
                  <a16:creationId xmlns:a16="http://schemas.microsoft.com/office/drawing/2014/main" id="{8E53ADE1-B374-6F69-5416-1E63DD4E0F66}"/>
                </a:ext>
              </a:extLst>
            </p:cNvPr>
            <p:cNvSpPr>
              <a:spLocks/>
            </p:cNvSpPr>
            <p:nvPr/>
          </p:nvSpPr>
          <p:spPr bwMode="auto">
            <a:xfrm>
              <a:off x="2912" y="2072"/>
              <a:ext cx="266" cy="19"/>
            </a:xfrm>
            <a:custGeom>
              <a:avLst/>
              <a:gdLst>
                <a:gd name="T0" fmla="*/ 266 w 266"/>
                <a:gd name="T1" fmla="*/ 9 h 19"/>
                <a:gd name="T2" fmla="*/ 257 w 266"/>
                <a:gd name="T3" fmla="*/ 0 h 19"/>
                <a:gd name="T4" fmla="*/ 0 w 266"/>
                <a:gd name="T5" fmla="*/ 0 h 19"/>
                <a:gd name="T6" fmla="*/ 0 w 266"/>
                <a:gd name="T7" fmla="*/ 19 h 19"/>
                <a:gd name="T8" fmla="*/ 257 w 266"/>
                <a:gd name="T9" fmla="*/ 19 h 19"/>
                <a:gd name="T10" fmla="*/ 266 w 266"/>
                <a:gd name="T11" fmla="*/ 9 h 19"/>
                <a:gd name="T12" fmla="*/ 266 w 266"/>
                <a:gd name="T13" fmla="*/ 9 h 19"/>
                <a:gd name="T14" fmla="*/ 266 w 266"/>
                <a:gd name="T15" fmla="*/ 0 h 19"/>
                <a:gd name="T16" fmla="*/ 257 w 266"/>
                <a:gd name="T17" fmla="*/ 0 h 19"/>
                <a:gd name="T18" fmla="*/ 266 w 266"/>
                <a:gd name="T19" fmla="*/ 9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6"/>
                <a:gd name="T31" fmla="*/ 0 h 19"/>
                <a:gd name="T32" fmla="*/ 266 w 266"/>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6" h="19">
                  <a:moveTo>
                    <a:pt x="266" y="9"/>
                  </a:moveTo>
                  <a:lnTo>
                    <a:pt x="257" y="0"/>
                  </a:lnTo>
                  <a:lnTo>
                    <a:pt x="0" y="0"/>
                  </a:lnTo>
                  <a:lnTo>
                    <a:pt x="0" y="19"/>
                  </a:lnTo>
                  <a:lnTo>
                    <a:pt x="257" y="19"/>
                  </a:lnTo>
                  <a:lnTo>
                    <a:pt x="266" y="9"/>
                  </a:lnTo>
                  <a:lnTo>
                    <a:pt x="266" y="0"/>
                  </a:lnTo>
                  <a:lnTo>
                    <a:pt x="257" y="0"/>
                  </a:lnTo>
                  <a:lnTo>
                    <a:pt x="266" y="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56" name="Freeform 151">
              <a:extLst>
                <a:ext uri="{FF2B5EF4-FFF2-40B4-BE49-F238E27FC236}">
                  <a16:creationId xmlns:a16="http://schemas.microsoft.com/office/drawing/2014/main" id="{BDD27879-4AB6-317A-760C-91E9A701D2AF}"/>
                </a:ext>
              </a:extLst>
            </p:cNvPr>
            <p:cNvSpPr>
              <a:spLocks/>
            </p:cNvSpPr>
            <p:nvPr/>
          </p:nvSpPr>
          <p:spPr bwMode="auto">
            <a:xfrm>
              <a:off x="3159" y="2081"/>
              <a:ext cx="19" cy="66"/>
            </a:xfrm>
            <a:custGeom>
              <a:avLst/>
              <a:gdLst>
                <a:gd name="T0" fmla="*/ 10 w 19"/>
                <a:gd name="T1" fmla="*/ 66 h 66"/>
                <a:gd name="T2" fmla="*/ 19 w 19"/>
                <a:gd name="T3" fmla="*/ 56 h 66"/>
                <a:gd name="T4" fmla="*/ 19 w 19"/>
                <a:gd name="T5" fmla="*/ 0 h 66"/>
                <a:gd name="T6" fmla="*/ 0 w 19"/>
                <a:gd name="T7" fmla="*/ 0 h 66"/>
                <a:gd name="T8" fmla="*/ 2 w 19"/>
                <a:gd name="T9" fmla="*/ 56 h 66"/>
                <a:gd name="T10" fmla="*/ 10 w 19"/>
                <a:gd name="T11" fmla="*/ 66 h 66"/>
                <a:gd name="T12" fmla="*/ 2 w 19"/>
                <a:gd name="T13" fmla="*/ 56 h 66"/>
                <a:gd name="T14" fmla="*/ 2 w 19"/>
                <a:gd name="T15" fmla="*/ 66 h 66"/>
                <a:gd name="T16" fmla="*/ 10 w 19"/>
                <a:gd name="T17" fmla="*/ 66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6"/>
                <a:gd name="T29" fmla="*/ 19 w 19"/>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6">
                  <a:moveTo>
                    <a:pt x="10" y="66"/>
                  </a:moveTo>
                  <a:lnTo>
                    <a:pt x="19" y="56"/>
                  </a:lnTo>
                  <a:lnTo>
                    <a:pt x="19" y="0"/>
                  </a:lnTo>
                  <a:lnTo>
                    <a:pt x="0" y="0"/>
                  </a:lnTo>
                  <a:lnTo>
                    <a:pt x="2" y="56"/>
                  </a:lnTo>
                  <a:lnTo>
                    <a:pt x="10" y="66"/>
                  </a:lnTo>
                  <a:lnTo>
                    <a:pt x="2" y="56"/>
                  </a:lnTo>
                  <a:lnTo>
                    <a:pt x="2" y="66"/>
                  </a:lnTo>
                  <a:lnTo>
                    <a:pt x="10" y="6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57" name="Rectangle 152">
              <a:extLst>
                <a:ext uri="{FF2B5EF4-FFF2-40B4-BE49-F238E27FC236}">
                  <a16:creationId xmlns:a16="http://schemas.microsoft.com/office/drawing/2014/main" id="{4FC81797-BC3A-8D11-235C-FD0CEEACB57E}"/>
                </a:ext>
              </a:extLst>
            </p:cNvPr>
            <p:cNvSpPr>
              <a:spLocks noChangeArrowheads="1"/>
            </p:cNvSpPr>
            <p:nvPr/>
          </p:nvSpPr>
          <p:spPr bwMode="auto">
            <a:xfrm>
              <a:off x="3169" y="2127"/>
              <a:ext cx="1025" cy="20"/>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45158" name="Freeform 153">
              <a:extLst>
                <a:ext uri="{FF2B5EF4-FFF2-40B4-BE49-F238E27FC236}">
                  <a16:creationId xmlns:a16="http://schemas.microsoft.com/office/drawing/2014/main" id="{6BFDE4AE-2AE5-65F4-415D-768D373E8B96}"/>
                </a:ext>
              </a:extLst>
            </p:cNvPr>
            <p:cNvSpPr>
              <a:spLocks/>
            </p:cNvSpPr>
            <p:nvPr/>
          </p:nvSpPr>
          <p:spPr bwMode="auto">
            <a:xfrm>
              <a:off x="2910" y="2229"/>
              <a:ext cx="268" cy="19"/>
            </a:xfrm>
            <a:custGeom>
              <a:avLst/>
              <a:gdLst>
                <a:gd name="T0" fmla="*/ 268 w 268"/>
                <a:gd name="T1" fmla="*/ 10 h 19"/>
                <a:gd name="T2" fmla="*/ 259 w 268"/>
                <a:gd name="T3" fmla="*/ 0 h 19"/>
                <a:gd name="T4" fmla="*/ 0 w 268"/>
                <a:gd name="T5" fmla="*/ 0 h 19"/>
                <a:gd name="T6" fmla="*/ 0 w 268"/>
                <a:gd name="T7" fmla="*/ 19 h 19"/>
                <a:gd name="T8" fmla="*/ 259 w 268"/>
                <a:gd name="T9" fmla="*/ 19 h 19"/>
                <a:gd name="T10" fmla="*/ 268 w 268"/>
                <a:gd name="T11" fmla="*/ 10 h 19"/>
                <a:gd name="T12" fmla="*/ 259 w 268"/>
                <a:gd name="T13" fmla="*/ 19 h 19"/>
                <a:gd name="T14" fmla="*/ 268 w 268"/>
                <a:gd name="T15" fmla="*/ 19 h 19"/>
                <a:gd name="T16" fmla="*/ 268 w 268"/>
                <a:gd name="T17" fmla="*/ 1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8"/>
                <a:gd name="T28" fmla="*/ 0 h 19"/>
                <a:gd name="T29" fmla="*/ 268 w 268"/>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8" h="19">
                  <a:moveTo>
                    <a:pt x="268" y="10"/>
                  </a:moveTo>
                  <a:lnTo>
                    <a:pt x="259" y="0"/>
                  </a:lnTo>
                  <a:lnTo>
                    <a:pt x="0" y="0"/>
                  </a:lnTo>
                  <a:lnTo>
                    <a:pt x="0" y="19"/>
                  </a:lnTo>
                  <a:lnTo>
                    <a:pt x="259" y="19"/>
                  </a:lnTo>
                  <a:lnTo>
                    <a:pt x="268" y="10"/>
                  </a:lnTo>
                  <a:lnTo>
                    <a:pt x="259" y="19"/>
                  </a:lnTo>
                  <a:lnTo>
                    <a:pt x="268" y="19"/>
                  </a:lnTo>
                  <a:lnTo>
                    <a:pt x="268" y="1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59" name="Freeform 154">
              <a:extLst>
                <a:ext uri="{FF2B5EF4-FFF2-40B4-BE49-F238E27FC236}">
                  <a16:creationId xmlns:a16="http://schemas.microsoft.com/office/drawing/2014/main" id="{AB5B3090-C0A5-FB46-BF5F-3CFD55159ECE}"/>
                </a:ext>
              </a:extLst>
            </p:cNvPr>
            <p:cNvSpPr>
              <a:spLocks/>
            </p:cNvSpPr>
            <p:nvPr/>
          </p:nvSpPr>
          <p:spPr bwMode="auto">
            <a:xfrm>
              <a:off x="3159" y="2174"/>
              <a:ext cx="19" cy="65"/>
            </a:xfrm>
            <a:custGeom>
              <a:avLst/>
              <a:gdLst>
                <a:gd name="T0" fmla="*/ 10 w 19"/>
                <a:gd name="T1" fmla="*/ 0 h 65"/>
                <a:gd name="T2" fmla="*/ 2 w 19"/>
                <a:gd name="T3" fmla="*/ 9 h 65"/>
                <a:gd name="T4" fmla="*/ 0 w 19"/>
                <a:gd name="T5" fmla="*/ 65 h 65"/>
                <a:gd name="T6" fmla="*/ 19 w 19"/>
                <a:gd name="T7" fmla="*/ 65 h 65"/>
                <a:gd name="T8" fmla="*/ 19 w 19"/>
                <a:gd name="T9" fmla="*/ 9 h 65"/>
                <a:gd name="T10" fmla="*/ 10 w 19"/>
                <a:gd name="T11" fmla="*/ 0 h 65"/>
                <a:gd name="T12" fmla="*/ 10 w 19"/>
                <a:gd name="T13" fmla="*/ 0 h 65"/>
                <a:gd name="T14" fmla="*/ 2 w 19"/>
                <a:gd name="T15" fmla="*/ 0 h 65"/>
                <a:gd name="T16" fmla="*/ 2 w 19"/>
                <a:gd name="T17" fmla="*/ 9 h 65"/>
                <a:gd name="T18" fmla="*/ 10 w 19"/>
                <a:gd name="T19" fmla="*/ 0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65"/>
                <a:gd name="T32" fmla="*/ 19 w 19"/>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65">
                  <a:moveTo>
                    <a:pt x="10" y="0"/>
                  </a:moveTo>
                  <a:lnTo>
                    <a:pt x="2" y="9"/>
                  </a:lnTo>
                  <a:lnTo>
                    <a:pt x="0" y="65"/>
                  </a:lnTo>
                  <a:lnTo>
                    <a:pt x="19" y="65"/>
                  </a:lnTo>
                  <a:lnTo>
                    <a:pt x="19" y="9"/>
                  </a:lnTo>
                  <a:lnTo>
                    <a:pt x="10" y="0"/>
                  </a:lnTo>
                  <a:lnTo>
                    <a:pt x="2" y="0"/>
                  </a:lnTo>
                  <a:lnTo>
                    <a:pt x="2" y="9"/>
                  </a:lnTo>
                  <a:lnTo>
                    <a:pt x="1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60" name="Rectangle 155">
              <a:extLst>
                <a:ext uri="{FF2B5EF4-FFF2-40B4-BE49-F238E27FC236}">
                  <a16:creationId xmlns:a16="http://schemas.microsoft.com/office/drawing/2014/main" id="{BEC430A1-7CB1-4A4A-328A-78D1321CF8CA}"/>
                </a:ext>
              </a:extLst>
            </p:cNvPr>
            <p:cNvSpPr>
              <a:spLocks noChangeArrowheads="1"/>
            </p:cNvSpPr>
            <p:nvPr/>
          </p:nvSpPr>
          <p:spPr bwMode="auto">
            <a:xfrm>
              <a:off x="3169" y="2174"/>
              <a:ext cx="1031" cy="1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45161" name="Rectangle 156">
              <a:extLst>
                <a:ext uri="{FF2B5EF4-FFF2-40B4-BE49-F238E27FC236}">
                  <a16:creationId xmlns:a16="http://schemas.microsoft.com/office/drawing/2014/main" id="{C2A3B3BE-FBB4-7051-7052-5E9AE922EF1E}"/>
                </a:ext>
              </a:extLst>
            </p:cNvPr>
            <p:cNvSpPr>
              <a:spLocks noChangeArrowheads="1"/>
            </p:cNvSpPr>
            <p:nvPr/>
          </p:nvSpPr>
          <p:spPr bwMode="auto">
            <a:xfrm>
              <a:off x="2910" y="2091"/>
              <a:ext cx="9" cy="138"/>
            </a:xfrm>
            <a:prstGeom prst="rect">
              <a:avLst/>
            </a:prstGeom>
            <a:solidFill>
              <a:srgbClr val="C3C3C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45162" name="Freeform 157">
              <a:extLst>
                <a:ext uri="{FF2B5EF4-FFF2-40B4-BE49-F238E27FC236}">
                  <a16:creationId xmlns:a16="http://schemas.microsoft.com/office/drawing/2014/main" id="{4694B5AB-4B0F-0C42-7353-208607F63C34}"/>
                </a:ext>
              </a:extLst>
            </p:cNvPr>
            <p:cNvSpPr>
              <a:spLocks/>
            </p:cNvSpPr>
            <p:nvPr/>
          </p:nvSpPr>
          <p:spPr bwMode="auto">
            <a:xfrm>
              <a:off x="3854" y="1822"/>
              <a:ext cx="344" cy="18"/>
            </a:xfrm>
            <a:custGeom>
              <a:avLst/>
              <a:gdLst>
                <a:gd name="T0" fmla="*/ 0 w 344"/>
                <a:gd name="T1" fmla="*/ 8 h 18"/>
                <a:gd name="T2" fmla="*/ 8 w 344"/>
                <a:gd name="T3" fmla="*/ 18 h 18"/>
                <a:gd name="T4" fmla="*/ 344 w 344"/>
                <a:gd name="T5" fmla="*/ 18 h 18"/>
                <a:gd name="T6" fmla="*/ 344 w 344"/>
                <a:gd name="T7" fmla="*/ 0 h 18"/>
                <a:gd name="T8" fmla="*/ 8 w 344"/>
                <a:gd name="T9" fmla="*/ 0 h 18"/>
                <a:gd name="T10" fmla="*/ 0 w 344"/>
                <a:gd name="T11" fmla="*/ 8 h 18"/>
                <a:gd name="T12" fmla="*/ 8 w 344"/>
                <a:gd name="T13" fmla="*/ 0 h 18"/>
                <a:gd name="T14" fmla="*/ 0 w 344"/>
                <a:gd name="T15" fmla="*/ 0 h 18"/>
                <a:gd name="T16" fmla="*/ 0 w 344"/>
                <a:gd name="T17" fmla="*/ 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4"/>
                <a:gd name="T28" fmla="*/ 0 h 18"/>
                <a:gd name="T29" fmla="*/ 344 w 344"/>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4" h="18">
                  <a:moveTo>
                    <a:pt x="0" y="8"/>
                  </a:moveTo>
                  <a:lnTo>
                    <a:pt x="8" y="18"/>
                  </a:lnTo>
                  <a:lnTo>
                    <a:pt x="344" y="18"/>
                  </a:lnTo>
                  <a:lnTo>
                    <a:pt x="344" y="0"/>
                  </a:lnTo>
                  <a:lnTo>
                    <a:pt x="8" y="0"/>
                  </a:lnTo>
                  <a:lnTo>
                    <a:pt x="0" y="8"/>
                  </a:lnTo>
                  <a:lnTo>
                    <a:pt x="8" y="0"/>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63" name="Freeform 158">
              <a:extLst>
                <a:ext uri="{FF2B5EF4-FFF2-40B4-BE49-F238E27FC236}">
                  <a16:creationId xmlns:a16="http://schemas.microsoft.com/office/drawing/2014/main" id="{82CB7AE6-66AC-7F46-C5A2-5301913AE8EF}"/>
                </a:ext>
              </a:extLst>
            </p:cNvPr>
            <p:cNvSpPr>
              <a:spLocks/>
            </p:cNvSpPr>
            <p:nvPr/>
          </p:nvSpPr>
          <p:spPr bwMode="auto">
            <a:xfrm>
              <a:off x="3854" y="1830"/>
              <a:ext cx="17" cy="109"/>
            </a:xfrm>
            <a:custGeom>
              <a:avLst/>
              <a:gdLst>
                <a:gd name="T0" fmla="*/ 8 w 17"/>
                <a:gd name="T1" fmla="*/ 109 h 109"/>
                <a:gd name="T2" fmla="*/ 17 w 17"/>
                <a:gd name="T3" fmla="*/ 100 h 109"/>
                <a:gd name="T4" fmla="*/ 17 w 17"/>
                <a:gd name="T5" fmla="*/ 0 h 109"/>
                <a:gd name="T6" fmla="*/ 0 w 17"/>
                <a:gd name="T7" fmla="*/ 0 h 109"/>
                <a:gd name="T8" fmla="*/ 0 w 17"/>
                <a:gd name="T9" fmla="*/ 100 h 109"/>
                <a:gd name="T10" fmla="*/ 8 w 17"/>
                <a:gd name="T11" fmla="*/ 109 h 109"/>
                <a:gd name="T12" fmla="*/ 0 w 17"/>
                <a:gd name="T13" fmla="*/ 100 h 109"/>
                <a:gd name="T14" fmla="*/ 0 w 17"/>
                <a:gd name="T15" fmla="*/ 109 h 109"/>
                <a:gd name="T16" fmla="*/ 8 w 17"/>
                <a:gd name="T17" fmla="*/ 109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09"/>
                <a:gd name="T29" fmla="*/ 17 w 17"/>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09">
                  <a:moveTo>
                    <a:pt x="8" y="109"/>
                  </a:moveTo>
                  <a:lnTo>
                    <a:pt x="17" y="100"/>
                  </a:lnTo>
                  <a:lnTo>
                    <a:pt x="17" y="0"/>
                  </a:lnTo>
                  <a:lnTo>
                    <a:pt x="0" y="0"/>
                  </a:lnTo>
                  <a:lnTo>
                    <a:pt x="0" y="100"/>
                  </a:lnTo>
                  <a:lnTo>
                    <a:pt x="8" y="109"/>
                  </a:lnTo>
                  <a:lnTo>
                    <a:pt x="0" y="100"/>
                  </a:lnTo>
                  <a:lnTo>
                    <a:pt x="0" y="109"/>
                  </a:lnTo>
                  <a:lnTo>
                    <a:pt x="8" y="10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64" name="Rectangle 159">
              <a:extLst>
                <a:ext uri="{FF2B5EF4-FFF2-40B4-BE49-F238E27FC236}">
                  <a16:creationId xmlns:a16="http://schemas.microsoft.com/office/drawing/2014/main" id="{8B8C2407-4C68-B2CC-5E37-EB93A5D1DE03}"/>
                </a:ext>
              </a:extLst>
            </p:cNvPr>
            <p:cNvSpPr>
              <a:spLocks noChangeArrowheads="1"/>
            </p:cNvSpPr>
            <p:nvPr/>
          </p:nvSpPr>
          <p:spPr bwMode="auto">
            <a:xfrm>
              <a:off x="3862" y="1922"/>
              <a:ext cx="334" cy="1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45165" name="Freeform 160">
              <a:extLst>
                <a:ext uri="{FF2B5EF4-FFF2-40B4-BE49-F238E27FC236}">
                  <a16:creationId xmlns:a16="http://schemas.microsoft.com/office/drawing/2014/main" id="{506CBF45-14FE-D907-90DC-DF76917E0D9A}"/>
                </a:ext>
              </a:extLst>
            </p:cNvPr>
            <p:cNvSpPr>
              <a:spLocks/>
            </p:cNvSpPr>
            <p:nvPr/>
          </p:nvSpPr>
          <p:spPr bwMode="auto">
            <a:xfrm>
              <a:off x="3854" y="2385"/>
              <a:ext cx="342" cy="17"/>
            </a:xfrm>
            <a:custGeom>
              <a:avLst/>
              <a:gdLst>
                <a:gd name="T0" fmla="*/ 0 w 342"/>
                <a:gd name="T1" fmla="*/ 7 h 17"/>
                <a:gd name="T2" fmla="*/ 8 w 342"/>
                <a:gd name="T3" fmla="*/ 17 h 17"/>
                <a:gd name="T4" fmla="*/ 342 w 342"/>
                <a:gd name="T5" fmla="*/ 17 h 17"/>
                <a:gd name="T6" fmla="*/ 342 w 342"/>
                <a:gd name="T7" fmla="*/ 0 h 17"/>
                <a:gd name="T8" fmla="*/ 8 w 342"/>
                <a:gd name="T9" fmla="*/ 0 h 17"/>
                <a:gd name="T10" fmla="*/ 0 w 342"/>
                <a:gd name="T11" fmla="*/ 7 h 17"/>
                <a:gd name="T12" fmla="*/ 8 w 342"/>
                <a:gd name="T13" fmla="*/ 0 h 17"/>
                <a:gd name="T14" fmla="*/ 0 w 342"/>
                <a:gd name="T15" fmla="*/ 0 h 17"/>
                <a:gd name="T16" fmla="*/ 0 w 342"/>
                <a:gd name="T17" fmla="*/ 7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2"/>
                <a:gd name="T28" fmla="*/ 0 h 17"/>
                <a:gd name="T29" fmla="*/ 342 w 342"/>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2" h="17">
                  <a:moveTo>
                    <a:pt x="0" y="7"/>
                  </a:moveTo>
                  <a:lnTo>
                    <a:pt x="8" y="17"/>
                  </a:lnTo>
                  <a:lnTo>
                    <a:pt x="342" y="17"/>
                  </a:lnTo>
                  <a:lnTo>
                    <a:pt x="342" y="0"/>
                  </a:lnTo>
                  <a:lnTo>
                    <a:pt x="8" y="0"/>
                  </a:lnTo>
                  <a:lnTo>
                    <a:pt x="0" y="7"/>
                  </a:lnTo>
                  <a:lnTo>
                    <a:pt x="8" y="0"/>
                  </a:lnTo>
                  <a:lnTo>
                    <a:pt x="0" y="0"/>
                  </a:lnTo>
                  <a:lnTo>
                    <a:pt x="0"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66" name="Freeform 161">
              <a:extLst>
                <a:ext uri="{FF2B5EF4-FFF2-40B4-BE49-F238E27FC236}">
                  <a16:creationId xmlns:a16="http://schemas.microsoft.com/office/drawing/2014/main" id="{2AC21126-A2BC-7FDF-7A16-B772A781D7F4}"/>
                </a:ext>
              </a:extLst>
            </p:cNvPr>
            <p:cNvSpPr>
              <a:spLocks/>
            </p:cNvSpPr>
            <p:nvPr/>
          </p:nvSpPr>
          <p:spPr bwMode="auto">
            <a:xfrm>
              <a:off x="3854" y="2392"/>
              <a:ext cx="17" cy="110"/>
            </a:xfrm>
            <a:custGeom>
              <a:avLst/>
              <a:gdLst>
                <a:gd name="T0" fmla="*/ 8 w 17"/>
                <a:gd name="T1" fmla="*/ 110 h 110"/>
                <a:gd name="T2" fmla="*/ 17 w 17"/>
                <a:gd name="T3" fmla="*/ 100 h 110"/>
                <a:gd name="T4" fmla="*/ 17 w 17"/>
                <a:gd name="T5" fmla="*/ 0 h 110"/>
                <a:gd name="T6" fmla="*/ 0 w 17"/>
                <a:gd name="T7" fmla="*/ 0 h 110"/>
                <a:gd name="T8" fmla="*/ 0 w 17"/>
                <a:gd name="T9" fmla="*/ 100 h 110"/>
                <a:gd name="T10" fmla="*/ 8 w 17"/>
                <a:gd name="T11" fmla="*/ 110 h 110"/>
                <a:gd name="T12" fmla="*/ 0 w 17"/>
                <a:gd name="T13" fmla="*/ 100 h 110"/>
                <a:gd name="T14" fmla="*/ 0 w 17"/>
                <a:gd name="T15" fmla="*/ 110 h 110"/>
                <a:gd name="T16" fmla="*/ 8 w 17"/>
                <a:gd name="T17" fmla="*/ 11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10"/>
                <a:gd name="T29" fmla="*/ 17 w 17"/>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10">
                  <a:moveTo>
                    <a:pt x="8" y="110"/>
                  </a:moveTo>
                  <a:lnTo>
                    <a:pt x="17" y="100"/>
                  </a:lnTo>
                  <a:lnTo>
                    <a:pt x="17" y="0"/>
                  </a:lnTo>
                  <a:lnTo>
                    <a:pt x="0" y="0"/>
                  </a:lnTo>
                  <a:lnTo>
                    <a:pt x="0" y="100"/>
                  </a:lnTo>
                  <a:lnTo>
                    <a:pt x="8" y="110"/>
                  </a:lnTo>
                  <a:lnTo>
                    <a:pt x="0" y="100"/>
                  </a:lnTo>
                  <a:lnTo>
                    <a:pt x="0" y="110"/>
                  </a:lnTo>
                  <a:lnTo>
                    <a:pt x="8" y="11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167" name="Rectangle 162">
              <a:extLst>
                <a:ext uri="{FF2B5EF4-FFF2-40B4-BE49-F238E27FC236}">
                  <a16:creationId xmlns:a16="http://schemas.microsoft.com/office/drawing/2014/main" id="{55C27A7E-25C1-2A7E-5D02-A4A77612C546}"/>
                </a:ext>
              </a:extLst>
            </p:cNvPr>
            <p:cNvSpPr>
              <a:spLocks noChangeArrowheads="1"/>
            </p:cNvSpPr>
            <p:nvPr/>
          </p:nvSpPr>
          <p:spPr bwMode="auto">
            <a:xfrm>
              <a:off x="3862" y="2483"/>
              <a:ext cx="334" cy="19"/>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grpSp>
      <p:sp>
        <p:nvSpPr>
          <p:cNvPr id="45071" name="WordArt 163">
            <a:extLst>
              <a:ext uri="{FF2B5EF4-FFF2-40B4-BE49-F238E27FC236}">
                <a16:creationId xmlns:a16="http://schemas.microsoft.com/office/drawing/2014/main" id="{C28DF96F-C633-92F7-12A9-AD0492F38672}"/>
              </a:ext>
            </a:extLst>
          </p:cNvPr>
          <p:cNvSpPr>
            <a:spLocks noChangeArrowheads="1" noChangeShapeType="1" noTextEdit="1"/>
          </p:cNvSpPr>
          <p:nvPr/>
        </p:nvSpPr>
        <p:spPr bwMode="auto">
          <a:xfrm>
            <a:off x="287338" y="657225"/>
            <a:ext cx="8569325" cy="503238"/>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PRIMENA BERNULIJEVE JEDNAČINE</a:t>
            </a:r>
          </a:p>
        </p:txBody>
      </p:sp>
      <p:sp>
        <p:nvSpPr>
          <p:cNvPr id="237732" name="Line 164">
            <a:extLst>
              <a:ext uri="{FF2B5EF4-FFF2-40B4-BE49-F238E27FC236}">
                <a16:creationId xmlns:a16="http://schemas.microsoft.com/office/drawing/2014/main" id="{B58C9761-496B-40A6-0A04-A41645C79235}"/>
              </a:ext>
            </a:extLst>
          </p:cNvPr>
          <p:cNvSpPr>
            <a:spLocks noChangeShapeType="1"/>
          </p:cNvSpPr>
          <p:nvPr/>
        </p:nvSpPr>
        <p:spPr bwMode="auto">
          <a:xfrm flipV="1">
            <a:off x="1368425" y="3062288"/>
            <a:ext cx="4513263" cy="1087437"/>
          </a:xfrm>
          <a:prstGeom prst="line">
            <a:avLst/>
          </a:prstGeom>
          <a:noFill/>
          <a:ln w="28575">
            <a:solidFill>
              <a:srgbClr val="FF33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237733" name="Line 165">
            <a:extLst>
              <a:ext uri="{FF2B5EF4-FFF2-40B4-BE49-F238E27FC236}">
                <a16:creationId xmlns:a16="http://schemas.microsoft.com/office/drawing/2014/main" id="{2A0277E7-702E-3690-3738-2258A7D86BC8}"/>
              </a:ext>
            </a:extLst>
          </p:cNvPr>
          <p:cNvSpPr>
            <a:spLocks noChangeShapeType="1"/>
          </p:cNvSpPr>
          <p:nvPr/>
        </p:nvSpPr>
        <p:spPr bwMode="auto">
          <a:xfrm flipV="1">
            <a:off x="5580063" y="3608388"/>
            <a:ext cx="1728787" cy="576262"/>
          </a:xfrm>
          <a:prstGeom prst="line">
            <a:avLst/>
          </a:prstGeom>
          <a:noFill/>
          <a:ln w="28575">
            <a:solidFill>
              <a:srgbClr val="0000FF"/>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237734" name="Text Box 166">
            <a:extLst>
              <a:ext uri="{FF2B5EF4-FFF2-40B4-BE49-F238E27FC236}">
                <a16:creationId xmlns:a16="http://schemas.microsoft.com/office/drawing/2014/main" id="{B13915B2-BA18-2278-F53D-8AF9EE645DF1}"/>
              </a:ext>
            </a:extLst>
          </p:cNvPr>
          <p:cNvSpPr txBox="1">
            <a:spLocks noChangeArrowheads="1"/>
          </p:cNvSpPr>
          <p:nvPr/>
        </p:nvSpPr>
        <p:spPr bwMode="auto">
          <a:xfrm>
            <a:off x="431800" y="1628775"/>
            <a:ext cx="8440738"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600" b="1">
                <a:solidFill>
                  <a:srgbClr val="000000"/>
                </a:solidFill>
                <a:latin typeface="Arial" panose="020B0604020202020204" pitchFamily="34" charset="0"/>
              </a:rPr>
              <a:t>Merenje dinamičkog pritiska se vrši pomoću dvostuke Pito cevi (ili Pradtlove cevi), a meri se, zapravo, razlika zaustavnog i statičkog pritiska.</a:t>
            </a:r>
            <a:endParaRPr lang="en-US" altLang="en-US" sz="1600" b="1">
              <a:solidFill>
                <a:srgbClr val="000000"/>
              </a:solidFill>
              <a:latin typeface="Arial" panose="020B0604020202020204" pitchFamily="34" charset="0"/>
            </a:endParaRPr>
          </a:p>
        </p:txBody>
      </p:sp>
      <p:pic>
        <p:nvPicPr>
          <p:cNvPr id="237735" name="Picture 167" descr="BD10263_">
            <a:extLst>
              <a:ext uri="{FF2B5EF4-FFF2-40B4-BE49-F238E27FC236}">
                <a16:creationId xmlns:a16="http://schemas.microsoft.com/office/drawing/2014/main" id="{D78A5311-639A-DABC-8E75-6C14FFCE690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0988" y="1700213"/>
            <a:ext cx="179387"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7736" name="AutoShape 168">
            <a:extLst>
              <a:ext uri="{FF2B5EF4-FFF2-40B4-BE49-F238E27FC236}">
                <a16:creationId xmlns:a16="http://schemas.microsoft.com/office/drawing/2014/main" id="{8A704989-E663-7466-44B1-3D205C731A3B}"/>
              </a:ext>
            </a:extLst>
          </p:cNvPr>
          <p:cNvSpPr>
            <a:spLocks/>
          </p:cNvSpPr>
          <p:nvPr/>
        </p:nvSpPr>
        <p:spPr bwMode="auto">
          <a:xfrm>
            <a:off x="7920038" y="2722563"/>
            <a:ext cx="144462" cy="323850"/>
          </a:xfrm>
          <a:prstGeom prst="rightBrace">
            <a:avLst>
              <a:gd name="adj1" fmla="val 56044"/>
              <a:gd name="adj2" fmla="val 50000"/>
            </a:avLst>
          </a:prstGeom>
          <a:noFill/>
          <a:ln w="3810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grpSp>
        <p:nvGrpSpPr>
          <p:cNvPr id="5" name="Group 171">
            <a:extLst>
              <a:ext uri="{FF2B5EF4-FFF2-40B4-BE49-F238E27FC236}">
                <a16:creationId xmlns:a16="http://schemas.microsoft.com/office/drawing/2014/main" id="{AE0B32AD-DD13-494D-097B-F38942A7B571}"/>
              </a:ext>
            </a:extLst>
          </p:cNvPr>
          <p:cNvGrpSpPr>
            <a:grpSpLocks noChangeAspect="1"/>
          </p:cNvGrpSpPr>
          <p:nvPr/>
        </p:nvGrpSpPr>
        <p:grpSpPr bwMode="auto">
          <a:xfrm>
            <a:off x="8064500" y="2600325"/>
            <a:ext cx="904875" cy="434975"/>
            <a:chOff x="2595" y="2017"/>
            <a:chExt cx="570" cy="274"/>
          </a:xfrm>
        </p:grpSpPr>
        <p:sp>
          <p:nvSpPr>
            <p:cNvPr id="45110" name="AutoShape 170">
              <a:extLst>
                <a:ext uri="{FF2B5EF4-FFF2-40B4-BE49-F238E27FC236}">
                  <a16:creationId xmlns:a16="http://schemas.microsoft.com/office/drawing/2014/main" id="{93D1451F-5ACD-46AE-ADBC-930875A6514E}"/>
                </a:ext>
              </a:extLst>
            </p:cNvPr>
            <p:cNvSpPr>
              <a:spLocks noChangeAspect="1" noChangeArrowheads="1" noTextEdit="1"/>
            </p:cNvSpPr>
            <p:nvPr/>
          </p:nvSpPr>
          <p:spPr bwMode="auto">
            <a:xfrm>
              <a:off x="2595" y="2042"/>
              <a:ext cx="570"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45111" name="Rectangle 172">
              <a:extLst>
                <a:ext uri="{FF2B5EF4-FFF2-40B4-BE49-F238E27FC236}">
                  <a16:creationId xmlns:a16="http://schemas.microsoft.com/office/drawing/2014/main" id="{059C09BB-D20C-BEA9-8D83-218DFCDE666D}"/>
                </a:ext>
              </a:extLst>
            </p:cNvPr>
            <p:cNvSpPr>
              <a:spLocks noChangeArrowheads="1"/>
            </p:cNvSpPr>
            <p:nvPr/>
          </p:nvSpPr>
          <p:spPr bwMode="auto">
            <a:xfrm>
              <a:off x="3057" y="2036"/>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45112" name="Rectangle 173">
              <a:extLst>
                <a:ext uri="{FF2B5EF4-FFF2-40B4-BE49-F238E27FC236}">
                  <a16:creationId xmlns:a16="http://schemas.microsoft.com/office/drawing/2014/main" id="{0F747CB9-52CD-165F-3446-74EF3F3857CF}"/>
                </a:ext>
              </a:extLst>
            </p:cNvPr>
            <p:cNvSpPr>
              <a:spLocks noChangeArrowheads="1"/>
            </p:cNvSpPr>
            <p:nvPr/>
          </p:nvSpPr>
          <p:spPr bwMode="auto">
            <a:xfrm>
              <a:off x="2635" y="2036"/>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45113" name="Rectangle 174">
              <a:extLst>
                <a:ext uri="{FF2B5EF4-FFF2-40B4-BE49-F238E27FC236}">
                  <a16:creationId xmlns:a16="http://schemas.microsoft.com/office/drawing/2014/main" id="{779770C8-8FD7-3856-3E71-9D7E4EA18804}"/>
                </a:ext>
              </a:extLst>
            </p:cNvPr>
            <p:cNvSpPr>
              <a:spLocks noChangeArrowheads="1"/>
            </p:cNvSpPr>
            <p:nvPr/>
          </p:nvSpPr>
          <p:spPr bwMode="auto">
            <a:xfrm>
              <a:off x="2729" y="2157"/>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600">
                <a:solidFill>
                  <a:srgbClr val="000000"/>
                </a:solidFill>
                <a:latin typeface="Arial" panose="020B0604020202020204" pitchFamily="34" charset="0"/>
              </a:endParaRPr>
            </a:p>
          </p:txBody>
        </p:sp>
        <p:sp>
          <p:nvSpPr>
            <p:cNvPr id="45114" name="Rectangle 175">
              <a:extLst>
                <a:ext uri="{FF2B5EF4-FFF2-40B4-BE49-F238E27FC236}">
                  <a16:creationId xmlns:a16="http://schemas.microsoft.com/office/drawing/2014/main" id="{440C00AC-2CFF-20FA-17B6-29DF838AFF5F}"/>
                </a:ext>
              </a:extLst>
            </p:cNvPr>
            <p:cNvSpPr>
              <a:spLocks noChangeArrowheads="1"/>
            </p:cNvSpPr>
            <p:nvPr/>
          </p:nvSpPr>
          <p:spPr bwMode="auto">
            <a:xfrm>
              <a:off x="2862" y="201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grpSp>
      <p:pic>
        <p:nvPicPr>
          <p:cNvPr id="237745" name="Picture 177">
            <a:extLst>
              <a:ext uri="{FF2B5EF4-FFF2-40B4-BE49-F238E27FC236}">
                <a16:creationId xmlns:a16="http://schemas.microsoft.com/office/drawing/2014/main" id="{7FF86B77-A5CB-D6BB-17A9-EBC7406B2AB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00625" y="4760913"/>
            <a:ext cx="3927475" cy="135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7746" name="Text Box 178">
            <a:extLst>
              <a:ext uri="{FF2B5EF4-FFF2-40B4-BE49-F238E27FC236}">
                <a16:creationId xmlns:a16="http://schemas.microsoft.com/office/drawing/2014/main" id="{329C637A-5696-BC62-E827-20F13BA11BED}"/>
              </a:ext>
            </a:extLst>
          </p:cNvPr>
          <p:cNvSpPr txBox="1">
            <a:spLocks noChangeArrowheads="1"/>
          </p:cNvSpPr>
          <p:nvPr/>
        </p:nvSpPr>
        <p:spPr bwMode="auto">
          <a:xfrm>
            <a:off x="4938713" y="4751388"/>
            <a:ext cx="39052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400" b="1">
                <a:solidFill>
                  <a:srgbClr val="000000"/>
                </a:solidFill>
                <a:latin typeface="Arial" panose="020B0604020202020204" pitchFamily="34" charset="0"/>
              </a:rPr>
              <a:t>Otvor za merenje zaustavnog pritiska</a:t>
            </a:r>
            <a:endParaRPr lang="en-US" altLang="en-US" sz="1400" b="1">
              <a:solidFill>
                <a:srgbClr val="000000"/>
              </a:solidFill>
              <a:latin typeface="Arial" panose="020B0604020202020204" pitchFamily="34" charset="0"/>
            </a:endParaRPr>
          </a:p>
        </p:txBody>
      </p:sp>
      <p:sp>
        <p:nvSpPr>
          <p:cNvPr id="237747" name="Text Box 179">
            <a:extLst>
              <a:ext uri="{FF2B5EF4-FFF2-40B4-BE49-F238E27FC236}">
                <a16:creationId xmlns:a16="http://schemas.microsoft.com/office/drawing/2014/main" id="{1F196892-A61D-56AE-A4FA-6ADDCCAB4A45}"/>
              </a:ext>
            </a:extLst>
          </p:cNvPr>
          <p:cNvSpPr txBox="1">
            <a:spLocks noChangeArrowheads="1"/>
          </p:cNvSpPr>
          <p:nvPr/>
        </p:nvSpPr>
        <p:spPr bwMode="auto">
          <a:xfrm>
            <a:off x="4967288" y="5824538"/>
            <a:ext cx="39052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400" b="1">
                <a:solidFill>
                  <a:srgbClr val="000000"/>
                </a:solidFill>
                <a:latin typeface="Arial" panose="020B0604020202020204" pitchFamily="34" charset="0"/>
              </a:rPr>
              <a:t>Otvori za merenje statičkog pritiska</a:t>
            </a:r>
            <a:endParaRPr lang="en-US" altLang="en-US" sz="1400" b="1">
              <a:solidFill>
                <a:srgbClr val="000000"/>
              </a:solidFill>
              <a:latin typeface="Arial" panose="020B0604020202020204" pitchFamily="34" charset="0"/>
            </a:endParaRPr>
          </a:p>
        </p:txBody>
      </p:sp>
      <p:sp>
        <p:nvSpPr>
          <p:cNvPr id="237749" name="Text Box 181">
            <a:extLst>
              <a:ext uri="{FF2B5EF4-FFF2-40B4-BE49-F238E27FC236}">
                <a16:creationId xmlns:a16="http://schemas.microsoft.com/office/drawing/2014/main" id="{1E581C33-A58B-1113-2C2D-2CBD9ABBF9DB}"/>
              </a:ext>
            </a:extLst>
          </p:cNvPr>
          <p:cNvSpPr txBox="1">
            <a:spLocks noChangeArrowheads="1"/>
          </p:cNvSpPr>
          <p:nvPr/>
        </p:nvSpPr>
        <p:spPr bwMode="auto">
          <a:xfrm>
            <a:off x="165100" y="4652963"/>
            <a:ext cx="46228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50000"/>
              </a:spcBef>
              <a:buClrTx/>
              <a:buSzTx/>
              <a:buFontTx/>
              <a:buNone/>
            </a:pPr>
            <a:r>
              <a:rPr lang="sr-Latn-CS" altLang="en-US" sz="1600" b="1">
                <a:solidFill>
                  <a:srgbClr val="000000"/>
                </a:solidFill>
                <a:latin typeface="Arial" panose="020B0604020202020204" pitchFamily="34" charset="0"/>
              </a:rPr>
              <a:t>Brzina strujnog polja određuje se na osnovu izmerene razlike pritisaka:</a:t>
            </a:r>
            <a:endParaRPr lang="en-US" altLang="en-US" sz="1600" b="1">
              <a:solidFill>
                <a:srgbClr val="000000"/>
              </a:solidFill>
              <a:latin typeface="Arial" panose="020B0604020202020204" pitchFamily="34" charset="0"/>
            </a:endParaRPr>
          </a:p>
        </p:txBody>
      </p:sp>
      <p:grpSp>
        <p:nvGrpSpPr>
          <p:cNvPr id="6" name="Group 184">
            <a:extLst>
              <a:ext uri="{FF2B5EF4-FFF2-40B4-BE49-F238E27FC236}">
                <a16:creationId xmlns:a16="http://schemas.microsoft.com/office/drawing/2014/main" id="{0494121F-00C0-9896-B392-830FF0C7BB5D}"/>
              </a:ext>
            </a:extLst>
          </p:cNvPr>
          <p:cNvGrpSpPr>
            <a:grpSpLocks noChangeAspect="1"/>
          </p:cNvGrpSpPr>
          <p:nvPr/>
        </p:nvGrpSpPr>
        <p:grpSpPr bwMode="auto">
          <a:xfrm>
            <a:off x="215900" y="5340350"/>
            <a:ext cx="4591050" cy="825500"/>
            <a:chOff x="136" y="3364"/>
            <a:chExt cx="2892" cy="520"/>
          </a:xfrm>
        </p:grpSpPr>
        <p:sp>
          <p:nvSpPr>
            <p:cNvPr id="45084" name="AutoShape 183">
              <a:extLst>
                <a:ext uri="{FF2B5EF4-FFF2-40B4-BE49-F238E27FC236}">
                  <a16:creationId xmlns:a16="http://schemas.microsoft.com/office/drawing/2014/main" id="{6375508C-CE9C-975B-5EBF-62BA31A52E8C}"/>
                </a:ext>
              </a:extLst>
            </p:cNvPr>
            <p:cNvSpPr>
              <a:spLocks noChangeAspect="1" noChangeArrowheads="1" noTextEdit="1"/>
            </p:cNvSpPr>
            <p:nvPr/>
          </p:nvSpPr>
          <p:spPr bwMode="auto">
            <a:xfrm>
              <a:off x="136" y="3364"/>
              <a:ext cx="2892" cy="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45085" name="Line 185">
              <a:extLst>
                <a:ext uri="{FF2B5EF4-FFF2-40B4-BE49-F238E27FC236}">
                  <a16:creationId xmlns:a16="http://schemas.microsoft.com/office/drawing/2014/main" id="{1C32E9E1-EA33-15D4-D650-20AC1B2A0CE8}"/>
                </a:ext>
              </a:extLst>
            </p:cNvPr>
            <p:cNvSpPr>
              <a:spLocks noChangeShapeType="1"/>
            </p:cNvSpPr>
            <p:nvPr/>
          </p:nvSpPr>
          <p:spPr bwMode="auto">
            <a:xfrm>
              <a:off x="1114" y="3625"/>
              <a:ext cx="22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5086" name="Rectangle 186">
              <a:extLst>
                <a:ext uri="{FF2B5EF4-FFF2-40B4-BE49-F238E27FC236}">
                  <a16:creationId xmlns:a16="http://schemas.microsoft.com/office/drawing/2014/main" id="{D2416E7D-A7A3-817D-DD90-B3A471749553}"/>
                </a:ext>
              </a:extLst>
            </p:cNvPr>
            <p:cNvSpPr>
              <a:spLocks noChangeArrowheads="1"/>
            </p:cNvSpPr>
            <p:nvPr/>
          </p:nvSpPr>
          <p:spPr bwMode="auto">
            <a:xfrm>
              <a:off x="2325" y="3305"/>
              <a:ext cx="184" cy="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31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45087" name="Rectangle 187">
              <a:extLst>
                <a:ext uri="{FF2B5EF4-FFF2-40B4-BE49-F238E27FC236}">
                  <a16:creationId xmlns:a16="http://schemas.microsoft.com/office/drawing/2014/main" id="{5D7267E9-703D-0E39-06EB-3FA2090048A8}"/>
                </a:ext>
              </a:extLst>
            </p:cNvPr>
            <p:cNvSpPr>
              <a:spLocks noChangeArrowheads="1"/>
            </p:cNvSpPr>
            <p:nvPr/>
          </p:nvSpPr>
          <p:spPr bwMode="auto">
            <a:xfrm>
              <a:off x="2947" y="3305"/>
              <a:ext cx="184" cy="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31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45088" name="Line 188">
              <a:extLst>
                <a:ext uri="{FF2B5EF4-FFF2-40B4-BE49-F238E27FC236}">
                  <a16:creationId xmlns:a16="http://schemas.microsoft.com/office/drawing/2014/main" id="{2057558B-51A7-DEC4-1648-9B0F1E3B1A32}"/>
                </a:ext>
              </a:extLst>
            </p:cNvPr>
            <p:cNvSpPr>
              <a:spLocks noChangeShapeType="1"/>
            </p:cNvSpPr>
            <p:nvPr/>
          </p:nvSpPr>
          <p:spPr bwMode="auto">
            <a:xfrm>
              <a:off x="2225" y="3625"/>
              <a:ext cx="77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5089" name="Line 189">
              <a:extLst>
                <a:ext uri="{FF2B5EF4-FFF2-40B4-BE49-F238E27FC236}">
                  <a16:creationId xmlns:a16="http://schemas.microsoft.com/office/drawing/2014/main" id="{529F7916-DB3C-BFFF-3EC3-4CE46764640E}"/>
                </a:ext>
              </a:extLst>
            </p:cNvPr>
            <p:cNvSpPr>
              <a:spLocks noChangeShapeType="1"/>
            </p:cNvSpPr>
            <p:nvPr/>
          </p:nvSpPr>
          <p:spPr bwMode="auto">
            <a:xfrm flipV="1">
              <a:off x="2097" y="3679"/>
              <a:ext cx="27" cy="14"/>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5090" name="Line 190">
              <a:extLst>
                <a:ext uri="{FF2B5EF4-FFF2-40B4-BE49-F238E27FC236}">
                  <a16:creationId xmlns:a16="http://schemas.microsoft.com/office/drawing/2014/main" id="{E0F79E86-486B-F5C5-C5CB-DDBE4795E73A}"/>
                </a:ext>
              </a:extLst>
            </p:cNvPr>
            <p:cNvSpPr>
              <a:spLocks noChangeShapeType="1"/>
            </p:cNvSpPr>
            <p:nvPr/>
          </p:nvSpPr>
          <p:spPr bwMode="auto">
            <a:xfrm>
              <a:off x="2124" y="3681"/>
              <a:ext cx="39" cy="18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5091" name="Freeform 191">
              <a:extLst>
                <a:ext uri="{FF2B5EF4-FFF2-40B4-BE49-F238E27FC236}">
                  <a16:creationId xmlns:a16="http://schemas.microsoft.com/office/drawing/2014/main" id="{CA6AF692-2BED-4960-2D81-AC30EDFD8D2C}"/>
                </a:ext>
              </a:extLst>
            </p:cNvPr>
            <p:cNvSpPr>
              <a:spLocks/>
            </p:cNvSpPr>
            <p:nvPr/>
          </p:nvSpPr>
          <p:spPr bwMode="auto">
            <a:xfrm>
              <a:off x="2165" y="3386"/>
              <a:ext cx="844" cy="477"/>
            </a:xfrm>
            <a:custGeom>
              <a:avLst/>
              <a:gdLst>
                <a:gd name="T0" fmla="*/ 0 w 880"/>
                <a:gd name="T1" fmla="*/ 258 h 497"/>
                <a:gd name="T2" fmla="*/ 25 w 880"/>
                <a:gd name="T3" fmla="*/ 0 h 497"/>
                <a:gd name="T4" fmla="*/ 450 w 880"/>
                <a:gd name="T5" fmla="*/ 0 h 497"/>
                <a:gd name="T6" fmla="*/ 0 60000 65536"/>
                <a:gd name="T7" fmla="*/ 0 60000 65536"/>
                <a:gd name="T8" fmla="*/ 0 60000 65536"/>
                <a:gd name="T9" fmla="*/ 0 w 880"/>
                <a:gd name="T10" fmla="*/ 0 h 497"/>
                <a:gd name="T11" fmla="*/ 880 w 880"/>
                <a:gd name="T12" fmla="*/ 497 h 497"/>
              </a:gdLst>
              <a:ahLst/>
              <a:cxnLst>
                <a:cxn ang="T6">
                  <a:pos x="T0" y="T1"/>
                </a:cxn>
                <a:cxn ang="T7">
                  <a:pos x="T2" y="T3"/>
                </a:cxn>
                <a:cxn ang="T8">
                  <a:pos x="T4" y="T5"/>
                </a:cxn>
              </a:cxnLst>
              <a:rect l="T9" t="T10" r="T11" b="T12"/>
              <a:pathLst>
                <a:path w="880" h="497">
                  <a:moveTo>
                    <a:pt x="0" y="497"/>
                  </a:moveTo>
                  <a:lnTo>
                    <a:pt x="47" y="0"/>
                  </a:lnTo>
                  <a:lnTo>
                    <a:pt x="880" y="0"/>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5092" name="Rectangle 192">
              <a:extLst>
                <a:ext uri="{FF2B5EF4-FFF2-40B4-BE49-F238E27FC236}">
                  <a16:creationId xmlns:a16="http://schemas.microsoft.com/office/drawing/2014/main" id="{CFA26177-FD5B-904C-9207-0A1B3ED4BBCA}"/>
                </a:ext>
              </a:extLst>
            </p:cNvPr>
            <p:cNvSpPr>
              <a:spLocks noChangeArrowheads="1"/>
            </p:cNvSpPr>
            <p:nvPr/>
          </p:nvSpPr>
          <p:spPr bwMode="auto">
            <a:xfrm>
              <a:off x="2556" y="3627"/>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45093" name="Rectangle 193">
              <a:extLst>
                <a:ext uri="{FF2B5EF4-FFF2-40B4-BE49-F238E27FC236}">
                  <a16:creationId xmlns:a16="http://schemas.microsoft.com/office/drawing/2014/main" id="{B8B72812-4355-D47D-A9A2-3ECF1D0D8275}"/>
                </a:ext>
              </a:extLst>
            </p:cNvPr>
            <p:cNvSpPr>
              <a:spLocks noChangeArrowheads="1"/>
            </p:cNvSpPr>
            <p:nvPr/>
          </p:nvSpPr>
          <p:spPr bwMode="auto">
            <a:xfrm>
              <a:off x="949" y="3483"/>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45094" name="Rectangle 194">
              <a:extLst>
                <a:ext uri="{FF2B5EF4-FFF2-40B4-BE49-F238E27FC236}">
                  <a16:creationId xmlns:a16="http://schemas.microsoft.com/office/drawing/2014/main" id="{9E02E8F0-C04B-DEFA-0252-B925011423D4}"/>
                </a:ext>
              </a:extLst>
            </p:cNvPr>
            <p:cNvSpPr>
              <a:spLocks noChangeArrowheads="1"/>
            </p:cNvSpPr>
            <p:nvPr/>
          </p:nvSpPr>
          <p:spPr bwMode="auto">
            <a:xfrm>
              <a:off x="2841" y="3380"/>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45095" name="Rectangle 195">
              <a:extLst>
                <a:ext uri="{FF2B5EF4-FFF2-40B4-BE49-F238E27FC236}">
                  <a16:creationId xmlns:a16="http://schemas.microsoft.com/office/drawing/2014/main" id="{2B5E600A-9DBB-748D-283E-E0FC6CEF2DC8}"/>
                </a:ext>
              </a:extLst>
            </p:cNvPr>
            <p:cNvSpPr>
              <a:spLocks noChangeArrowheads="1"/>
            </p:cNvSpPr>
            <p:nvPr/>
          </p:nvSpPr>
          <p:spPr bwMode="auto">
            <a:xfrm>
              <a:off x="2419" y="3380"/>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45096" name="Rectangle 196">
              <a:extLst>
                <a:ext uri="{FF2B5EF4-FFF2-40B4-BE49-F238E27FC236}">
                  <a16:creationId xmlns:a16="http://schemas.microsoft.com/office/drawing/2014/main" id="{C0872234-3BB7-F88E-49B0-2CAE53210624}"/>
                </a:ext>
              </a:extLst>
            </p:cNvPr>
            <p:cNvSpPr>
              <a:spLocks noChangeArrowheads="1"/>
            </p:cNvSpPr>
            <p:nvPr/>
          </p:nvSpPr>
          <p:spPr bwMode="auto">
            <a:xfrm>
              <a:off x="1688" y="3502"/>
              <a:ext cx="206"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45097" name="Rectangle 197">
              <a:extLst>
                <a:ext uri="{FF2B5EF4-FFF2-40B4-BE49-F238E27FC236}">
                  <a16:creationId xmlns:a16="http://schemas.microsoft.com/office/drawing/2014/main" id="{D043B65C-5DDB-D350-F7C1-16A825F814B2}"/>
                </a:ext>
              </a:extLst>
            </p:cNvPr>
            <p:cNvSpPr>
              <a:spLocks noChangeArrowheads="1"/>
            </p:cNvSpPr>
            <p:nvPr/>
          </p:nvSpPr>
          <p:spPr bwMode="auto">
            <a:xfrm>
              <a:off x="1097" y="3381"/>
              <a:ext cx="206"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45098" name="Rectangle 198">
              <a:extLst>
                <a:ext uri="{FF2B5EF4-FFF2-40B4-BE49-F238E27FC236}">
                  <a16:creationId xmlns:a16="http://schemas.microsoft.com/office/drawing/2014/main" id="{0E321F67-3C33-601E-E2ED-9DAF383FCAE8}"/>
                </a:ext>
              </a:extLst>
            </p:cNvPr>
            <p:cNvSpPr>
              <a:spLocks noChangeArrowheads="1"/>
            </p:cNvSpPr>
            <p:nvPr/>
          </p:nvSpPr>
          <p:spPr bwMode="auto">
            <a:xfrm>
              <a:off x="598" y="3502"/>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45099" name="Rectangle 199">
              <a:extLst>
                <a:ext uri="{FF2B5EF4-FFF2-40B4-BE49-F238E27FC236}">
                  <a16:creationId xmlns:a16="http://schemas.microsoft.com/office/drawing/2014/main" id="{CEFDF3A6-2B4B-A82D-2201-9FFF6C866E36}"/>
                </a:ext>
              </a:extLst>
            </p:cNvPr>
            <p:cNvSpPr>
              <a:spLocks noChangeArrowheads="1"/>
            </p:cNvSpPr>
            <p:nvPr/>
          </p:nvSpPr>
          <p:spPr bwMode="auto">
            <a:xfrm>
              <a:off x="176" y="3502"/>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45100" name="Rectangle 200">
              <a:extLst>
                <a:ext uri="{FF2B5EF4-FFF2-40B4-BE49-F238E27FC236}">
                  <a16:creationId xmlns:a16="http://schemas.microsoft.com/office/drawing/2014/main" id="{7A072A9C-D6FD-3B6E-E166-EE536A7AA234}"/>
                </a:ext>
              </a:extLst>
            </p:cNvPr>
            <p:cNvSpPr>
              <a:spLocks noChangeArrowheads="1"/>
            </p:cNvSpPr>
            <p:nvPr/>
          </p:nvSpPr>
          <p:spPr bwMode="auto">
            <a:xfrm>
              <a:off x="2513" y="3501"/>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600">
                <a:solidFill>
                  <a:srgbClr val="000000"/>
                </a:solidFill>
                <a:latin typeface="Arial" panose="020B0604020202020204" pitchFamily="34" charset="0"/>
              </a:endParaRPr>
            </a:p>
          </p:txBody>
        </p:sp>
        <p:sp>
          <p:nvSpPr>
            <p:cNvPr id="45101" name="Rectangle 201">
              <a:extLst>
                <a:ext uri="{FF2B5EF4-FFF2-40B4-BE49-F238E27FC236}">
                  <a16:creationId xmlns:a16="http://schemas.microsoft.com/office/drawing/2014/main" id="{270744F0-B870-014A-EE03-77D7C7310089}"/>
                </a:ext>
              </a:extLst>
            </p:cNvPr>
            <p:cNvSpPr>
              <a:spLocks noChangeArrowheads="1"/>
            </p:cNvSpPr>
            <p:nvPr/>
          </p:nvSpPr>
          <p:spPr bwMode="auto">
            <a:xfrm>
              <a:off x="270" y="3623"/>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600">
                <a:solidFill>
                  <a:srgbClr val="000000"/>
                </a:solidFill>
                <a:latin typeface="Arial" panose="020B0604020202020204" pitchFamily="34" charset="0"/>
              </a:endParaRPr>
            </a:p>
          </p:txBody>
        </p:sp>
        <p:sp>
          <p:nvSpPr>
            <p:cNvPr id="45102" name="Rectangle 202">
              <a:extLst>
                <a:ext uri="{FF2B5EF4-FFF2-40B4-BE49-F238E27FC236}">
                  <a16:creationId xmlns:a16="http://schemas.microsoft.com/office/drawing/2014/main" id="{4D9D760F-0763-4813-9D20-C2CE7790B709}"/>
                </a:ext>
              </a:extLst>
            </p:cNvPr>
            <p:cNvSpPr>
              <a:spLocks noChangeArrowheads="1"/>
            </p:cNvSpPr>
            <p:nvPr/>
          </p:nvSpPr>
          <p:spPr bwMode="auto">
            <a:xfrm>
              <a:off x="2646" y="3361"/>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45103" name="Rectangle 203">
              <a:extLst>
                <a:ext uri="{FF2B5EF4-FFF2-40B4-BE49-F238E27FC236}">
                  <a16:creationId xmlns:a16="http://schemas.microsoft.com/office/drawing/2014/main" id="{55F7875B-8EAD-9243-8249-827FA39FCC9C}"/>
                </a:ext>
              </a:extLst>
            </p:cNvPr>
            <p:cNvSpPr>
              <a:spLocks noChangeArrowheads="1"/>
            </p:cNvSpPr>
            <p:nvPr/>
          </p:nvSpPr>
          <p:spPr bwMode="auto">
            <a:xfrm>
              <a:off x="1912" y="3483"/>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45104" name="Rectangle 204">
              <a:extLst>
                <a:ext uri="{FF2B5EF4-FFF2-40B4-BE49-F238E27FC236}">
                  <a16:creationId xmlns:a16="http://schemas.microsoft.com/office/drawing/2014/main" id="{89EAD6F0-5C66-BADC-D0F8-7EFDDA0D4449}"/>
                </a:ext>
              </a:extLst>
            </p:cNvPr>
            <p:cNvSpPr>
              <a:spLocks noChangeArrowheads="1"/>
            </p:cNvSpPr>
            <p:nvPr/>
          </p:nvSpPr>
          <p:spPr bwMode="auto">
            <a:xfrm>
              <a:off x="1427" y="3483"/>
              <a:ext cx="306"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Þ</a:t>
              </a:r>
              <a:endParaRPr lang="en-US" altLang="en-US" sz="1600">
                <a:solidFill>
                  <a:srgbClr val="000000"/>
                </a:solidFill>
                <a:latin typeface="Arial" panose="020B0604020202020204" pitchFamily="34" charset="0"/>
              </a:endParaRPr>
            </a:p>
          </p:txBody>
        </p:sp>
        <p:sp>
          <p:nvSpPr>
            <p:cNvPr id="45105" name="Rectangle 205">
              <a:extLst>
                <a:ext uri="{FF2B5EF4-FFF2-40B4-BE49-F238E27FC236}">
                  <a16:creationId xmlns:a16="http://schemas.microsoft.com/office/drawing/2014/main" id="{9E2B974F-CE8E-3C0B-9A52-51B18B3F9574}"/>
                </a:ext>
              </a:extLst>
            </p:cNvPr>
            <p:cNvSpPr>
              <a:spLocks noChangeArrowheads="1"/>
            </p:cNvSpPr>
            <p:nvPr/>
          </p:nvSpPr>
          <p:spPr bwMode="auto">
            <a:xfrm>
              <a:off x="763" y="3483"/>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45106" name="Rectangle 206">
              <a:extLst>
                <a:ext uri="{FF2B5EF4-FFF2-40B4-BE49-F238E27FC236}">
                  <a16:creationId xmlns:a16="http://schemas.microsoft.com/office/drawing/2014/main" id="{22820C9A-C440-02C4-005C-46A326FF8CB6}"/>
                </a:ext>
              </a:extLst>
            </p:cNvPr>
            <p:cNvSpPr>
              <a:spLocks noChangeArrowheads="1"/>
            </p:cNvSpPr>
            <p:nvPr/>
          </p:nvSpPr>
          <p:spPr bwMode="auto">
            <a:xfrm>
              <a:off x="403" y="3483"/>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45107" name="Rectangle 207">
              <a:extLst>
                <a:ext uri="{FF2B5EF4-FFF2-40B4-BE49-F238E27FC236}">
                  <a16:creationId xmlns:a16="http://schemas.microsoft.com/office/drawing/2014/main" id="{38290D0C-7B1F-85D2-6469-7F058FC25B5D}"/>
                </a:ext>
              </a:extLst>
            </p:cNvPr>
            <p:cNvSpPr>
              <a:spLocks noChangeArrowheads="1"/>
            </p:cNvSpPr>
            <p:nvPr/>
          </p:nvSpPr>
          <p:spPr bwMode="auto">
            <a:xfrm>
              <a:off x="2230" y="3378"/>
              <a:ext cx="177"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45108" name="Rectangle 208">
              <a:extLst>
                <a:ext uri="{FF2B5EF4-FFF2-40B4-BE49-F238E27FC236}">
                  <a16:creationId xmlns:a16="http://schemas.microsoft.com/office/drawing/2014/main" id="{D6CADA22-BD38-1C7D-58C6-62D06AF84E8C}"/>
                </a:ext>
              </a:extLst>
            </p:cNvPr>
            <p:cNvSpPr>
              <a:spLocks noChangeArrowheads="1"/>
            </p:cNvSpPr>
            <p:nvPr/>
          </p:nvSpPr>
          <p:spPr bwMode="auto">
            <a:xfrm>
              <a:off x="1182" y="3644"/>
              <a:ext cx="177"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45109" name="Rectangle 209">
              <a:extLst>
                <a:ext uri="{FF2B5EF4-FFF2-40B4-BE49-F238E27FC236}">
                  <a16:creationId xmlns:a16="http://schemas.microsoft.com/office/drawing/2014/main" id="{C39DF4A7-C0B1-6733-E959-7DCFAE406100}"/>
                </a:ext>
              </a:extLst>
            </p:cNvPr>
            <p:cNvSpPr>
              <a:spLocks noChangeArrowheads="1"/>
            </p:cNvSpPr>
            <p:nvPr/>
          </p:nvSpPr>
          <p:spPr bwMode="auto">
            <a:xfrm>
              <a:off x="1263" y="3366"/>
              <a:ext cx="104"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grpSp>
      <p:sp>
        <p:nvSpPr>
          <p:cNvPr id="45083" name="Footer Placeholder 6">
            <a:extLst>
              <a:ext uri="{FF2B5EF4-FFF2-40B4-BE49-F238E27FC236}">
                <a16:creationId xmlns:a16="http://schemas.microsoft.com/office/drawing/2014/main" id="{329B388D-6365-7DBE-EA05-64C480B93E32}"/>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37735"/>
                                        </p:tgtEl>
                                        <p:attrNameLst>
                                          <p:attrName>style.visibility</p:attrName>
                                        </p:attrNameLst>
                                      </p:cBhvr>
                                      <p:to>
                                        <p:strVal val="visible"/>
                                      </p:to>
                                    </p:set>
                                    <p:anim calcmode="lin" valueType="num">
                                      <p:cBhvr>
                                        <p:cTn id="7" dur="500" fill="hold"/>
                                        <p:tgtEl>
                                          <p:spTgt spid="237735"/>
                                        </p:tgtEl>
                                        <p:attrNameLst>
                                          <p:attrName>ppt_w</p:attrName>
                                        </p:attrNameLst>
                                      </p:cBhvr>
                                      <p:tavLst>
                                        <p:tav tm="0">
                                          <p:val>
                                            <p:fltVal val="0"/>
                                          </p:val>
                                        </p:tav>
                                        <p:tav tm="100000">
                                          <p:val>
                                            <p:strVal val="#ppt_w"/>
                                          </p:val>
                                        </p:tav>
                                      </p:tavLst>
                                    </p:anim>
                                    <p:anim calcmode="lin" valueType="num">
                                      <p:cBhvr>
                                        <p:cTn id="8" dur="500" fill="hold"/>
                                        <p:tgtEl>
                                          <p:spTgt spid="237735"/>
                                        </p:tgtEl>
                                        <p:attrNameLst>
                                          <p:attrName>ppt_h</p:attrName>
                                        </p:attrNameLst>
                                      </p:cBhvr>
                                      <p:tavLst>
                                        <p:tav tm="0">
                                          <p:val>
                                            <p:fltVal val="0"/>
                                          </p:val>
                                        </p:tav>
                                        <p:tav tm="100000">
                                          <p:val>
                                            <p:strVal val="#ppt_h"/>
                                          </p:val>
                                        </p:tav>
                                      </p:tavLst>
                                    </p:anim>
                                    <p:anim calcmode="lin" valueType="num">
                                      <p:cBhvr>
                                        <p:cTn id="9" dur="500" fill="hold"/>
                                        <p:tgtEl>
                                          <p:spTgt spid="237735"/>
                                        </p:tgtEl>
                                        <p:attrNameLst>
                                          <p:attrName>style.rotation</p:attrName>
                                        </p:attrNameLst>
                                      </p:cBhvr>
                                      <p:tavLst>
                                        <p:tav tm="0">
                                          <p:val>
                                            <p:fltVal val="360"/>
                                          </p:val>
                                        </p:tav>
                                        <p:tav tm="100000">
                                          <p:val>
                                            <p:fltVal val="0"/>
                                          </p:val>
                                        </p:tav>
                                      </p:tavLst>
                                    </p:anim>
                                    <p:animEffect transition="in" filter="fade">
                                      <p:cBhvr>
                                        <p:cTn id="10" dur="500"/>
                                        <p:tgtEl>
                                          <p:spTgt spid="237735"/>
                                        </p:tgtEl>
                                      </p:cBhvr>
                                    </p:animEffect>
                                  </p:childTnLst>
                                </p:cTn>
                              </p:par>
                            </p:childTnLst>
                          </p:cTn>
                        </p:par>
                        <p:par>
                          <p:cTn id="11" fill="hold" nodeType="afterGroup">
                            <p:stCondLst>
                              <p:cond delay="500"/>
                            </p:stCondLst>
                            <p:childTnLst>
                              <p:par>
                                <p:cTn id="12" presetID="55" presetClass="entr" presetSubtype="0" fill="hold" nodeType="afterEffect">
                                  <p:stCondLst>
                                    <p:cond delay="0"/>
                                  </p:stCondLst>
                                  <p:childTnLst>
                                    <p:set>
                                      <p:cBhvr>
                                        <p:cTn id="13" dur="1" fill="hold">
                                          <p:stCondLst>
                                            <p:cond delay="0"/>
                                          </p:stCondLst>
                                        </p:cTn>
                                        <p:tgtEl>
                                          <p:spTgt spid="237734"/>
                                        </p:tgtEl>
                                        <p:attrNameLst>
                                          <p:attrName>style.visibility</p:attrName>
                                        </p:attrNameLst>
                                      </p:cBhvr>
                                      <p:to>
                                        <p:strVal val="visible"/>
                                      </p:to>
                                    </p:set>
                                    <p:anim calcmode="lin" valueType="num">
                                      <p:cBhvr>
                                        <p:cTn id="14" dur="1000" fill="hold"/>
                                        <p:tgtEl>
                                          <p:spTgt spid="237734"/>
                                        </p:tgtEl>
                                        <p:attrNameLst>
                                          <p:attrName>ppt_w</p:attrName>
                                        </p:attrNameLst>
                                      </p:cBhvr>
                                      <p:tavLst>
                                        <p:tav tm="0">
                                          <p:val>
                                            <p:strVal val="#ppt_w*0.70"/>
                                          </p:val>
                                        </p:tav>
                                        <p:tav tm="100000">
                                          <p:val>
                                            <p:strVal val="#ppt_w"/>
                                          </p:val>
                                        </p:tav>
                                      </p:tavLst>
                                    </p:anim>
                                    <p:anim calcmode="lin" valueType="num">
                                      <p:cBhvr>
                                        <p:cTn id="15" dur="1000" fill="hold"/>
                                        <p:tgtEl>
                                          <p:spTgt spid="237734"/>
                                        </p:tgtEl>
                                        <p:attrNameLst>
                                          <p:attrName>ppt_h</p:attrName>
                                        </p:attrNameLst>
                                      </p:cBhvr>
                                      <p:tavLst>
                                        <p:tav tm="0">
                                          <p:val>
                                            <p:strVal val="#ppt_h"/>
                                          </p:val>
                                        </p:tav>
                                        <p:tav tm="100000">
                                          <p:val>
                                            <p:strVal val="#ppt_h"/>
                                          </p:val>
                                        </p:tav>
                                      </p:tavLst>
                                    </p:anim>
                                    <p:animEffect transition="in" filter="fade">
                                      <p:cBhvr>
                                        <p:cTn id="16" dur="1000"/>
                                        <p:tgtEl>
                                          <p:spTgt spid="237734"/>
                                        </p:tgtEl>
                                      </p:cBhvr>
                                    </p:animEffect>
                                  </p:childTnLst>
                                </p:cTn>
                              </p:par>
                            </p:childTnLst>
                          </p:cTn>
                        </p:par>
                        <p:par>
                          <p:cTn id="17" fill="hold" nodeType="afterGroup">
                            <p:stCondLst>
                              <p:cond delay="1500"/>
                            </p:stCondLst>
                            <p:childTnLst>
                              <p:par>
                                <p:cTn id="18" presetID="9" presetClass="entr" presetSubtype="0" fill="hold" nodeType="afterEffect">
                                  <p:stCondLst>
                                    <p:cond delay="0"/>
                                  </p:stCondLst>
                                  <p:childTnLst>
                                    <p:set>
                                      <p:cBhvr>
                                        <p:cTn id="19" dur="1" fill="hold">
                                          <p:stCondLst>
                                            <p:cond delay="0"/>
                                          </p:stCondLst>
                                        </p:cTn>
                                        <p:tgtEl>
                                          <p:spTgt spid="237745"/>
                                        </p:tgtEl>
                                        <p:attrNameLst>
                                          <p:attrName>style.visibility</p:attrName>
                                        </p:attrNameLst>
                                      </p:cBhvr>
                                      <p:to>
                                        <p:strVal val="visible"/>
                                      </p:to>
                                    </p:set>
                                    <p:animEffect transition="in" filter="dissolve">
                                      <p:cBhvr>
                                        <p:cTn id="20" dur="500"/>
                                        <p:tgtEl>
                                          <p:spTgt spid="237745"/>
                                        </p:tgtEl>
                                      </p:cBhvr>
                                    </p:animEffect>
                                  </p:childTnLst>
                                </p:cTn>
                              </p:par>
                              <p:par>
                                <p:cTn id="21" presetID="55" presetClass="entr" presetSubtype="0" fill="hold" nodeType="withEffect">
                                  <p:stCondLst>
                                    <p:cond delay="0"/>
                                  </p:stCondLst>
                                  <p:childTnLst>
                                    <p:set>
                                      <p:cBhvr>
                                        <p:cTn id="22" dur="1" fill="hold">
                                          <p:stCondLst>
                                            <p:cond delay="0"/>
                                          </p:stCondLst>
                                        </p:cTn>
                                        <p:tgtEl>
                                          <p:spTgt spid="237746"/>
                                        </p:tgtEl>
                                        <p:attrNameLst>
                                          <p:attrName>style.visibility</p:attrName>
                                        </p:attrNameLst>
                                      </p:cBhvr>
                                      <p:to>
                                        <p:strVal val="visible"/>
                                      </p:to>
                                    </p:set>
                                    <p:anim calcmode="lin" valueType="num">
                                      <p:cBhvr>
                                        <p:cTn id="23" dur="1000" fill="hold"/>
                                        <p:tgtEl>
                                          <p:spTgt spid="237746"/>
                                        </p:tgtEl>
                                        <p:attrNameLst>
                                          <p:attrName>ppt_w</p:attrName>
                                        </p:attrNameLst>
                                      </p:cBhvr>
                                      <p:tavLst>
                                        <p:tav tm="0">
                                          <p:val>
                                            <p:strVal val="#ppt_w*0.70"/>
                                          </p:val>
                                        </p:tav>
                                        <p:tav tm="100000">
                                          <p:val>
                                            <p:strVal val="#ppt_w"/>
                                          </p:val>
                                        </p:tav>
                                      </p:tavLst>
                                    </p:anim>
                                    <p:anim calcmode="lin" valueType="num">
                                      <p:cBhvr>
                                        <p:cTn id="24" dur="1000" fill="hold"/>
                                        <p:tgtEl>
                                          <p:spTgt spid="237746"/>
                                        </p:tgtEl>
                                        <p:attrNameLst>
                                          <p:attrName>ppt_h</p:attrName>
                                        </p:attrNameLst>
                                      </p:cBhvr>
                                      <p:tavLst>
                                        <p:tav tm="0">
                                          <p:val>
                                            <p:strVal val="#ppt_h"/>
                                          </p:val>
                                        </p:tav>
                                        <p:tav tm="100000">
                                          <p:val>
                                            <p:strVal val="#ppt_h"/>
                                          </p:val>
                                        </p:tav>
                                      </p:tavLst>
                                    </p:anim>
                                    <p:animEffect transition="in" filter="fade">
                                      <p:cBhvr>
                                        <p:cTn id="25" dur="1000"/>
                                        <p:tgtEl>
                                          <p:spTgt spid="237746"/>
                                        </p:tgtEl>
                                      </p:cBhvr>
                                    </p:animEffect>
                                  </p:childTnLst>
                                </p:cTn>
                              </p:par>
                              <p:par>
                                <p:cTn id="26" presetID="55" presetClass="entr" presetSubtype="0" fill="hold" nodeType="withEffect">
                                  <p:stCondLst>
                                    <p:cond delay="0"/>
                                  </p:stCondLst>
                                  <p:childTnLst>
                                    <p:set>
                                      <p:cBhvr>
                                        <p:cTn id="27" dur="1" fill="hold">
                                          <p:stCondLst>
                                            <p:cond delay="0"/>
                                          </p:stCondLst>
                                        </p:cTn>
                                        <p:tgtEl>
                                          <p:spTgt spid="237747"/>
                                        </p:tgtEl>
                                        <p:attrNameLst>
                                          <p:attrName>style.visibility</p:attrName>
                                        </p:attrNameLst>
                                      </p:cBhvr>
                                      <p:to>
                                        <p:strVal val="visible"/>
                                      </p:to>
                                    </p:set>
                                    <p:anim calcmode="lin" valueType="num">
                                      <p:cBhvr>
                                        <p:cTn id="28" dur="1000" fill="hold"/>
                                        <p:tgtEl>
                                          <p:spTgt spid="237747"/>
                                        </p:tgtEl>
                                        <p:attrNameLst>
                                          <p:attrName>ppt_w</p:attrName>
                                        </p:attrNameLst>
                                      </p:cBhvr>
                                      <p:tavLst>
                                        <p:tav tm="0">
                                          <p:val>
                                            <p:strVal val="#ppt_w*0.70"/>
                                          </p:val>
                                        </p:tav>
                                        <p:tav tm="100000">
                                          <p:val>
                                            <p:strVal val="#ppt_w"/>
                                          </p:val>
                                        </p:tav>
                                      </p:tavLst>
                                    </p:anim>
                                    <p:anim calcmode="lin" valueType="num">
                                      <p:cBhvr>
                                        <p:cTn id="29" dur="1000" fill="hold"/>
                                        <p:tgtEl>
                                          <p:spTgt spid="237747"/>
                                        </p:tgtEl>
                                        <p:attrNameLst>
                                          <p:attrName>ppt_h</p:attrName>
                                        </p:attrNameLst>
                                      </p:cBhvr>
                                      <p:tavLst>
                                        <p:tav tm="0">
                                          <p:val>
                                            <p:strVal val="#ppt_h"/>
                                          </p:val>
                                        </p:tav>
                                        <p:tav tm="100000">
                                          <p:val>
                                            <p:strVal val="#ppt_h"/>
                                          </p:val>
                                        </p:tav>
                                      </p:tavLst>
                                    </p:anim>
                                    <p:animEffect transition="in" filter="fade">
                                      <p:cBhvr>
                                        <p:cTn id="30" dur="1000"/>
                                        <p:tgtEl>
                                          <p:spTgt spid="237747"/>
                                        </p:tgtEl>
                                      </p:cBhvr>
                                    </p:animEffect>
                                  </p:childTnLst>
                                </p:cTn>
                              </p:par>
                            </p:childTnLst>
                          </p:cTn>
                        </p:par>
                        <p:par>
                          <p:cTn id="31" fill="hold" nodeType="afterGroup">
                            <p:stCondLst>
                              <p:cond delay="2500"/>
                            </p:stCondLst>
                            <p:childTnLst>
                              <p:par>
                                <p:cTn id="32" presetID="22" presetClass="entr" presetSubtype="2" fill="hold" nodeType="after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wipe(right)">
                                      <p:cBhvr>
                                        <p:cTn id="34" dur="1000"/>
                                        <p:tgtEl>
                                          <p:spTgt spid="2"/>
                                        </p:tgtEl>
                                      </p:cBhvr>
                                    </p:animEffect>
                                  </p:childTnLst>
                                </p:cTn>
                              </p:par>
                              <p:par>
                                <p:cTn id="35" presetID="22" presetClass="entr" presetSubtype="2" fill="hold" nodeType="withEffect">
                                  <p:stCondLst>
                                    <p:cond delay="0"/>
                                  </p:stCondLst>
                                  <p:childTnLst>
                                    <p:set>
                                      <p:cBhvr>
                                        <p:cTn id="36" dur="1" fill="hold">
                                          <p:stCondLst>
                                            <p:cond delay="0"/>
                                          </p:stCondLst>
                                        </p:cTn>
                                        <p:tgtEl>
                                          <p:spTgt spid="237651"/>
                                        </p:tgtEl>
                                        <p:attrNameLst>
                                          <p:attrName>style.visibility</p:attrName>
                                        </p:attrNameLst>
                                      </p:cBhvr>
                                      <p:to>
                                        <p:strVal val="visible"/>
                                      </p:to>
                                    </p:set>
                                    <p:animEffect transition="in" filter="wipe(right)">
                                      <p:cBhvr>
                                        <p:cTn id="37" dur="1000"/>
                                        <p:tgtEl>
                                          <p:spTgt spid="237651"/>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5" presetClass="entr" presetSubtype="0" fill="hold" nodeType="clickEffect">
                                  <p:stCondLst>
                                    <p:cond delay="0"/>
                                  </p:stCondLst>
                                  <p:childTnLst>
                                    <p:set>
                                      <p:cBhvr>
                                        <p:cTn id="41" dur="1" fill="hold">
                                          <p:stCondLst>
                                            <p:cond delay="0"/>
                                          </p:stCondLst>
                                        </p:cTn>
                                        <p:tgtEl>
                                          <p:spTgt spid="4"/>
                                        </p:tgtEl>
                                        <p:attrNameLst>
                                          <p:attrName>style.visibility</p:attrName>
                                        </p:attrNameLst>
                                      </p:cBhvr>
                                      <p:to>
                                        <p:strVal val="visible"/>
                                      </p:to>
                                    </p:set>
                                    <p:anim calcmode="lin" valueType="num">
                                      <p:cBhvr>
                                        <p:cTn id="42" dur="1000" fill="hold"/>
                                        <p:tgtEl>
                                          <p:spTgt spid="4"/>
                                        </p:tgtEl>
                                        <p:attrNameLst>
                                          <p:attrName>ppt_w</p:attrName>
                                        </p:attrNameLst>
                                      </p:cBhvr>
                                      <p:tavLst>
                                        <p:tav tm="0">
                                          <p:val>
                                            <p:strVal val="#ppt_w*0.70"/>
                                          </p:val>
                                        </p:tav>
                                        <p:tav tm="100000">
                                          <p:val>
                                            <p:strVal val="#ppt_w"/>
                                          </p:val>
                                        </p:tav>
                                      </p:tavLst>
                                    </p:anim>
                                    <p:anim calcmode="lin" valueType="num">
                                      <p:cBhvr>
                                        <p:cTn id="43" dur="1000" fill="hold"/>
                                        <p:tgtEl>
                                          <p:spTgt spid="4"/>
                                        </p:tgtEl>
                                        <p:attrNameLst>
                                          <p:attrName>ppt_h</p:attrName>
                                        </p:attrNameLst>
                                      </p:cBhvr>
                                      <p:tavLst>
                                        <p:tav tm="0">
                                          <p:val>
                                            <p:strVal val="#ppt_h"/>
                                          </p:val>
                                        </p:tav>
                                        <p:tav tm="100000">
                                          <p:val>
                                            <p:strVal val="#ppt_h"/>
                                          </p:val>
                                        </p:tav>
                                      </p:tavLst>
                                    </p:anim>
                                    <p:animEffect transition="in" filter="fade">
                                      <p:cBhvr>
                                        <p:cTn id="44" dur="1000"/>
                                        <p:tgtEl>
                                          <p:spTgt spid="4"/>
                                        </p:tgtEl>
                                      </p:cBhvr>
                                    </p:animEffect>
                                  </p:childTnLst>
                                </p:cTn>
                              </p:par>
                            </p:childTnLst>
                          </p:cTn>
                        </p:par>
                        <p:par>
                          <p:cTn id="45" fill="hold" nodeType="afterGroup">
                            <p:stCondLst>
                              <p:cond delay="1000"/>
                            </p:stCondLst>
                            <p:childTnLst>
                              <p:par>
                                <p:cTn id="46" presetID="22" presetClass="entr" presetSubtype="8" fill="hold" nodeType="afterEffect">
                                  <p:stCondLst>
                                    <p:cond delay="0"/>
                                  </p:stCondLst>
                                  <p:childTnLst>
                                    <p:set>
                                      <p:cBhvr>
                                        <p:cTn id="47" dur="1" fill="hold">
                                          <p:stCondLst>
                                            <p:cond delay="0"/>
                                          </p:stCondLst>
                                        </p:cTn>
                                        <p:tgtEl>
                                          <p:spTgt spid="237736"/>
                                        </p:tgtEl>
                                        <p:attrNameLst>
                                          <p:attrName>style.visibility</p:attrName>
                                        </p:attrNameLst>
                                      </p:cBhvr>
                                      <p:to>
                                        <p:strVal val="visible"/>
                                      </p:to>
                                    </p:set>
                                    <p:animEffect transition="in" filter="wipe(left)">
                                      <p:cBhvr>
                                        <p:cTn id="48" dur="500"/>
                                        <p:tgtEl>
                                          <p:spTgt spid="237736"/>
                                        </p:tgtEl>
                                      </p:cBhvr>
                                    </p:animEffect>
                                  </p:childTnLst>
                                </p:cTn>
                              </p:par>
                            </p:childTnLst>
                          </p:cTn>
                        </p:par>
                        <p:par>
                          <p:cTn id="49" fill="hold" nodeType="afterGroup">
                            <p:stCondLst>
                              <p:cond delay="1500"/>
                            </p:stCondLst>
                            <p:childTnLst>
                              <p:par>
                                <p:cTn id="50" presetID="22" presetClass="entr" presetSubtype="8" fill="hold" nodeType="after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wipe(left)">
                                      <p:cBhvr>
                                        <p:cTn id="52" dur="500"/>
                                        <p:tgtEl>
                                          <p:spTgt spid="5"/>
                                        </p:tgtEl>
                                      </p:cBhvr>
                                    </p:animEffect>
                                  </p:childTnLst>
                                </p:cTn>
                              </p:par>
                            </p:childTnLst>
                          </p:cTn>
                        </p:par>
                        <p:par>
                          <p:cTn id="53" fill="hold" nodeType="afterGroup">
                            <p:stCondLst>
                              <p:cond delay="2000"/>
                            </p:stCondLst>
                            <p:childTnLst>
                              <p:par>
                                <p:cTn id="54" presetID="55" presetClass="entr" presetSubtype="0" fill="hold" nodeType="afterEffect">
                                  <p:stCondLst>
                                    <p:cond delay="0"/>
                                  </p:stCondLst>
                                  <p:childTnLst>
                                    <p:set>
                                      <p:cBhvr>
                                        <p:cTn id="55" dur="1" fill="hold">
                                          <p:stCondLst>
                                            <p:cond delay="0"/>
                                          </p:stCondLst>
                                        </p:cTn>
                                        <p:tgtEl>
                                          <p:spTgt spid="237666"/>
                                        </p:tgtEl>
                                        <p:attrNameLst>
                                          <p:attrName>style.visibility</p:attrName>
                                        </p:attrNameLst>
                                      </p:cBhvr>
                                      <p:to>
                                        <p:strVal val="visible"/>
                                      </p:to>
                                    </p:set>
                                    <p:anim calcmode="lin" valueType="num">
                                      <p:cBhvr>
                                        <p:cTn id="56" dur="1000" fill="hold"/>
                                        <p:tgtEl>
                                          <p:spTgt spid="237666"/>
                                        </p:tgtEl>
                                        <p:attrNameLst>
                                          <p:attrName>ppt_w</p:attrName>
                                        </p:attrNameLst>
                                      </p:cBhvr>
                                      <p:tavLst>
                                        <p:tav tm="0">
                                          <p:val>
                                            <p:strVal val="#ppt_w*0.70"/>
                                          </p:val>
                                        </p:tav>
                                        <p:tav tm="100000">
                                          <p:val>
                                            <p:strVal val="#ppt_w"/>
                                          </p:val>
                                        </p:tav>
                                      </p:tavLst>
                                    </p:anim>
                                    <p:anim calcmode="lin" valueType="num">
                                      <p:cBhvr>
                                        <p:cTn id="57" dur="1000" fill="hold"/>
                                        <p:tgtEl>
                                          <p:spTgt spid="237666"/>
                                        </p:tgtEl>
                                        <p:attrNameLst>
                                          <p:attrName>ppt_h</p:attrName>
                                        </p:attrNameLst>
                                      </p:cBhvr>
                                      <p:tavLst>
                                        <p:tav tm="0">
                                          <p:val>
                                            <p:strVal val="#ppt_h"/>
                                          </p:val>
                                        </p:tav>
                                        <p:tav tm="100000">
                                          <p:val>
                                            <p:strVal val="#ppt_h"/>
                                          </p:val>
                                        </p:tav>
                                      </p:tavLst>
                                    </p:anim>
                                    <p:animEffect transition="in" filter="fade">
                                      <p:cBhvr>
                                        <p:cTn id="58" dur="1000"/>
                                        <p:tgtEl>
                                          <p:spTgt spid="237666"/>
                                        </p:tgtEl>
                                      </p:cBhvr>
                                    </p:animEffect>
                                  </p:childTnLst>
                                </p:cTn>
                              </p:par>
                              <p:par>
                                <p:cTn id="59" presetID="55" presetClass="entr" presetSubtype="0" fill="hold" nodeType="withEffect">
                                  <p:stCondLst>
                                    <p:cond delay="0"/>
                                  </p:stCondLst>
                                  <p:childTnLst>
                                    <p:set>
                                      <p:cBhvr>
                                        <p:cTn id="60" dur="1" fill="hold">
                                          <p:stCondLst>
                                            <p:cond delay="0"/>
                                          </p:stCondLst>
                                        </p:cTn>
                                        <p:tgtEl>
                                          <p:spTgt spid="237665"/>
                                        </p:tgtEl>
                                        <p:attrNameLst>
                                          <p:attrName>style.visibility</p:attrName>
                                        </p:attrNameLst>
                                      </p:cBhvr>
                                      <p:to>
                                        <p:strVal val="visible"/>
                                      </p:to>
                                    </p:set>
                                    <p:anim calcmode="lin" valueType="num">
                                      <p:cBhvr>
                                        <p:cTn id="61" dur="1000" fill="hold"/>
                                        <p:tgtEl>
                                          <p:spTgt spid="237665"/>
                                        </p:tgtEl>
                                        <p:attrNameLst>
                                          <p:attrName>ppt_w</p:attrName>
                                        </p:attrNameLst>
                                      </p:cBhvr>
                                      <p:tavLst>
                                        <p:tav tm="0">
                                          <p:val>
                                            <p:strVal val="#ppt_w*0.70"/>
                                          </p:val>
                                        </p:tav>
                                        <p:tav tm="100000">
                                          <p:val>
                                            <p:strVal val="#ppt_w"/>
                                          </p:val>
                                        </p:tav>
                                      </p:tavLst>
                                    </p:anim>
                                    <p:anim calcmode="lin" valueType="num">
                                      <p:cBhvr>
                                        <p:cTn id="62" dur="1000" fill="hold"/>
                                        <p:tgtEl>
                                          <p:spTgt spid="237665"/>
                                        </p:tgtEl>
                                        <p:attrNameLst>
                                          <p:attrName>ppt_h</p:attrName>
                                        </p:attrNameLst>
                                      </p:cBhvr>
                                      <p:tavLst>
                                        <p:tav tm="0">
                                          <p:val>
                                            <p:strVal val="#ppt_h"/>
                                          </p:val>
                                        </p:tav>
                                        <p:tav tm="100000">
                                          <p:val>
                                            <p:strVal val="#ppt_h"/>
                                          </p:val>
                                        </p:tav>
                                      </p:tavLst>
                                    </p:anim>
                                    <p:animEffect transition="in" filter="fade">
                                      <p:cBhvr>
                                        <p:cTn id="63" dur="1000"/>
                                        <p:tgtEl>
                                          <p:spTgt spid="237665"/>
                                        </p:tgtEl>
                                      </p:cBhvr>
                                    </p:animEffect>
                                  </p:childTnLst>
                                </p:cTn>
                              </p:par>
                            </p:childTnLst>
                          </p:cTn>
                        </p:par>
                        <p:par>
                          <p:cTn id="64" fill="hold" nodeType="afterGroup">
                            <p:stCondLst>
                              <p:cond delay="3000"/>
                            </p:stCondLst>
                            <p:childTnLst>
                              <p:par>
                                <p:cTn id="65" presetID="22" presetClass="entr" presetSubtype="4" fill="hold" nodeType="afterEffect">
                                  <p:stCondLst>
                                    <p:cond delay="0"/>
                                  </p:stCondLst>
                                  <p:childTnLst>
                                    <p:set>
                                      <p:cBhvr>
                                        <p:cTn id="66" dur="1" fill="hold">
                                          <p:stCondLst>
                                            <p:cond delay="0"/>
                                          </p:stCondLst>
                                        </p:cTn>
                                        <p:tgtEl>
                                          <p:spTgt spid="237667"/>
                                        </p:tgtEl>
                                        <p:attrNameLst>
                                          <p:attrName>style.visibility</p:attrName>
                                        </p:attrNameLst>
                                      </p:cBhvr>
                                      <p:to>
                                        <p:strVal val="visible"/>
                                      </p:to>
                                    </p:set>
                                    <p:animEffect transition="in" filter="wipe(down)">
                                      <p:cBhvr>
                                        <p:cTn id="67" dur="1000"/>
                                        <p:tgtEl>
                                          <p:spTgt spid="237667"/>
                                        </p:tgtEl>
                                      </p:cBhvr>
                                    </p:animEffect>
                                  </p:childTnLst>
                                </p:cTn>
                              </p:par>
                            </p:childTnLst>
                          </p:cTn>
                        </p:par>
                        <p:par>
                          <p:cTn id="68" fill="hold" nodeType="afterGroup">
                            <p:stCondLst>
                              <p:cond delay="4000"/>
                            </p:stCondLst>
                            <p:childTnLst>
                              <p:par>
                                <p:cTn id="69" presetID="22" presetClass="entr" presetSubtype="4" fill="hold" nodeType="afterEffect">
                                  <p:stCondLst>
                                    <p:cond delay="0"/>
                                  </p:stCondLst>
                                  <p:childTnLst>
                                    <p:set>
                                      <p:cBhvr>
                                        <p:cTn id="70" dur="1" fill="hold">
                                          <p:stCondLst>
                                            <p:cond delay="0"/>
                                          </p:stCondLst>
                                        </p:cTn>
                                        <p:tgtEl>
                                          <p:spTgt spid="237668"/>
                                        </p:tgtEl>
                                        <p:attrNameLst>
                                          <p:attrName>style.visibility</p:attrName>
                                        </p:attrNameLst>
                                      </p:cBhvr>
                                      <p:to>
                                        <p:strVal val="visible"/>
                                      </p:to>
                                    </p:set>
                                    <p:animEffect transition="in" filter="wipe(down)">
                                      <p:cBhvr>
                                        <p:cTn id="71" dur="1000"/>
                                        <p:tgtEl>
                                          <p:spTgt spid="237668"/>
                                        </p:tgtEl>
                                      </p:cBhvr>
                                    </p:animEffect>
                                  </p:childTnLst>
                                </p:cTn>
                              </p:par>
                            </p:childTnLst>
                          </p:cTn>
                        </p:par>
                        <p:par>
                          <p:cTn id="72" fill="hold" nodeType="afterGroup">
                            <p:stCondLst>
                              <p:cond delay="5000"/>
                            </p:stCondLst>
                            <p:childTnLst>
                              <p:par>
                                <p:cTn id="73" presetID="21" presetClass="entr" presetSubtype="1" fill="hold" nodeType="afterEffect">
                                  <p:stCondLst>
                                    <p:cond delay="0"/>
                                  </p:stCondLst>
                                  <p:childTnLst>
                                    <p:set>
                                      <p:cBhvr>
                                        <p:cTn id="74" dur="1" fill="hold">
                                          <p:stCondLst>
                                            <p:cond delay="0"/>
                                          </p:stCondLst>
                                        </p:cTn>
                                        <p:tgtEl>
                                          <p:spTgt spid="3"/>
                                        </p:tgtEl>
                                        <p:attrNameLst>
                                          <p:attrName>style.visibility</p:attrName>
                                        </p:attrNameLst>
                                      </p:cBhvr>
                                      <p:to>
                                        <p:strVal val="visible"/>
                                      </p:to>
                                    </p:set>
                                    <p:animEffect transition="in" filter="wheel(1)">
                                      <p:cBhvr>
                                        <p:cTn id="75" dur="1000"/>
                                        <p:tgtEl>
                                          <p:spTgt spid="3"/>
                                        </p:tgtEl>
                                      </p:cBhvr>
                                    </p:animEffect>
                                  </p:childTnLst>
                                </p:cTn>
                              </p:par>
                            </p:childTnLst>
                          </p:cTn>
                        </p:par>
                        <p:par>
                          <p:cTn id="76" fill="hold" nodeType="afterGroup">
                            <p:stCondLst>
                              <p:cond delay="6000"/>
                            </p:stCondLst>
                            <p:childTnLst>
                              <p:par>
                                <p:cTn id="77" presetID="22" presetClass="entr" presetSubtype="4" fill="hold" nodeType="afterEffect">
                                  <p:stCondLst>
                                    <p:cond delay="0"/>
                                  </p:stCondLst>
                                  <p:childTnLst>
                                    <p:set>
                                      <p:cBhvr>
                                        <p:cTn id="78" dur="1" fill="hold">
                                          <p:stCondLst>
                                            <p:cond delay="0"/>
                                          </p:stCondLst>
                                        </p:cTn>
                                        <p:tgtEl>
                                          <p:spTgt spid="237669"/>
                                        </p:tgtEl>
                                        <p:attrNameLst>
                                          <p:attrName>style.visibility</p:attrName>
                                        </p:attrNameLst>
                                      </p:cBhvr>
                                      <p:to>
                                        <p:strVal val="visible"/>
                                      </p:to>
                                    </p:set>
                                    <p:animEffect transition="in" filter="wipe(down)">
                                      <p:cBhvr>
                                        <p:cTn id="79" dur="1000"/>
                                        <p:tgtEl>
                                          <p:spTgt spid="237669"/>
                                        </p:tgtEl>
                                      </p:cBhvr>
                                    </p:animEffect>
                                  </p:childTnLst>
                                </p:cTn>
                              </p:par>
                            </p:childTnLst>
                          </p:cTn>
                        </p:par>
                        <p:par>
                          <p:cTn id="80" fill="hold" nodeType="afterGroup">
                            <p:stCondLst>
                              <p:cond delay="7000"/>
                            </p:stCondLst>
                            <p:childTnLst>
                              <p:par>
                                <p:cTn id="81" presetID="22" presetClass="entr" presetSubtype="4" fill="hold" nodeType="afterEffect">
                                  <p:stCondLst>
                                    <p:cond delay="0"/>
                                  </p:stCondLst>
                                  <p:childTnLst>
                                    <p:set>
                                      <p:cBhvr>
                                        <p:cTn id="82" dur="1" fill="hold">
                                          <p:stCondLst>
                                            <p:cond delay="0"/>
                                          </p:stCondLst>
                                        </p:cTn>
                                        <p:tgtEl>
                                          <p:spTgt spid="237732"/>
                                        </p:tgtEl>
                                        <p:attrNameLst>
                                          <p:attrName>style.visibility</p:attrName>
                                        </p:attrNameLst>
                                      </p:cBhvr>
                                      <p:to>
                                        <p:strVal val="visible"/>
                                      </p:to>
                                    </p:set>
                                    <p:animEffect transition="in" filter="wipe(down)">
                                      <p:cBhvr>
                                        <p:cTn id="83" dur="1000"/>
                                        <p:tgtEl>
                                          <p:spTgt spid="237732"/>
                                        </p:tgtEl>
                                      </p:cBhvr>
                                    </p:animEffect>
                                  </p:childTnLst>
                                </p:cTn>
                              </p:par>
                            </p:childTnLst>
                          </p:cTn>
                        </p:par>
                        <p:par>
                          <p:cTn id="84" fill="hold" nodeType="afterGroup">
                            <p:stCondLst>
                              <p:cond delay="8000"/>
                            </p:stCondLst>
                            <p:childTnLst>
                              <p:par>
                                <p:cTn id="85" presetID="22" presetClass="entr" presetSubtype="4" fill="hold" nodeType="afterEffect">
                                  <p:stCondLst>
                                    <p:cond delay="0"/>
                                  </p:stCondLst>
                                  <p:childTnLst>
                                    <p:set>
                                      <p:cBhvr>
                                        <p:cTn id="86" dur="1" fill="hold">
                                          <p:stCondLst>
                                            <p:cond delay="0"/>
                                          </p:stCondLst>
                                        </p:cTn>
                                        <p:tgtEl>
                                          <p:spTgt spid="237733"/>
                                        </p:tgtEl>
                                        <p:attrNameLst>
                                          <p:attrName>style.visibility</p:attrName>
                                        </p:attrNameLst>
                                      </p:cBhvr>
                                      <p:to>
                                        <p:strVal val="visible"/>
                                      </p:to>
                                    </p:set>
                                    <p:animEffect transition="in" filter="wipe(down)">
                                      <p:cBhvr>
                                        <p:cTn id="87" dur="1000"/>
                                        <p:tgtEl>
                                          <p:spTgt spid="237733"/>
                                        </p:tgtEl>
                                      </p:cBhvr>
                                    </p:animEffect>
                                  </p:childTnLst>
                                </p:cTn>
                              </p:par>
                            </p:childTnLst>
                          </p:cTn>
                        </p:par>
                        <p:par>
                          <p:cTn id="88" fill="hold" nodeType="afterGroup">
                            <p:stCondLst>
                              <p:cond delay="9000"/>
                            </p:stCondLst>
                            <p:childTnLst>
                              <p:par>
                                <p:cTn id="89" presetID="55" presetClass="entr" presetSubtype="0" fill="hold" nodeType="afterEffect">
                                  <p:stCondLst>
                                    <p:cond delay="0"/>
                                  </p:stCondLst>
                                  <p:childTnLst>
                                    <p:set>
                                      <p:cBhvr>
                                        <p:cTn id="90" dur="1" fill="hold">
                                          <p:stCondLst>
                                            <p:cond delay="0"/>
                                          </p:stCondLst>
                                        </p:cTn>
                                        <p:tgtEl>
                                          <p:spTgt spid="237749"/>
                                        </p:tgtEl>
                                        <p:attrNameLst>
                                          <p:attrName>style.visibility</p:attrName>
                                        </p:attrNameLst>
                                      </p:cBhvr>
                                      <p:to>
                                        <p:strVal val="visible"/>
                                      </p:to>
                                    </p:set>
                                    <p:anim calcmode="lin" valueType="num">
                                      <p:cBhvr>
                                        <p:cTn id="91" dur="1000" fill="hold"/>
                                        <p:tgtEl>
                                          <p:spTgt spid="237749"/>
                                        </p:tgtEl>
                                        <p:attrNameLst>
                                          <p:attrName>ppt_w</p:attrName>
                                        </p:attrNameLst>
                                      </p:cBhvr>
                                      <p:tavLst>
                                        <p:tav tm="0">
                                          <p:val>
                                            <p:strVal val="#ppt_w*0.70"/>
                                          </p:val>
                                        </p:tav>
                                        <p:tav tm="100000">
                                          <p:val>
                                            <p:strVal val="#ppt_w"/>
                                          </p:val>
                                        </p:tav>
                                      </p:tavLst>
                                    </p:anim>
                                    <p:anim calcmode="lin" valueType="num">
                                      <p:cBhvr>
                                        <p:cTn id="92" dur="1000" fill="hold"/>
                                        <p:tgtEl>
                                          <p:spTgt spid="237749"/>
                                        </p:tgtEl>
                                        <p:attrNameLst>
                                          <p:attrName>ppt_h</p:attrName>
                                        </p:attrNameLst>
                                      </p:cBhvr>
                                      <p:tavLst>
                                        <p:tav tm="0">
                                          <p:val>
                                            <p:strVal val="#ppt_h"/>
                                          </p:val>
                                        </p:tav>
                                        <p:tav tm="100000">
                                          <p:val>
                                            <p:strVal val="#ppt_h"/>
                                          </p:val>
                                        </p:tav>
                                      </p:tavLst>
                                    </p:anim>
                                    <p:animEffect transition="in" filter="fade">
                                      <p:cBhvr>
                                        <p:cTn id="93" dur="1000"/>
                                        <p:tgtEl>
                                          <p:spTgt spid="237749"/>
                                        </p:tgtEl>
                                      </p:cBhvr>
                                    </p:animEffect>
                                  </p:childTnLst>
                                </p:cTn>
                              </p:par>
                            </p:childTnLst>
                          </p:cTn>
                        </p:par>
                        <p:par>
                          <p:cTn id="94" fill="hold" nodeType="afterGroup">
                            <p:stCondLst>
                              <p:cond delay="10000"/>
                            </p:stCondLst>
                            <p:childTnLst>
                              <p:par>
                                <p:cTn id="95" presetID="9" presetClass="entr" presetSubtype="0" fill="hold" nodeType="afterEffect">
                                  <p:stCondLst>
                                    <p:cond delay="0"/>
                                  </p:stCondLst>
                                  <p:childTnLst>
                                    <p:set>
                                      <p:cBhvr>
                                        <p:cTn id="96" dur="1" fill="hold">
                                          <p:stCondLst>
                                            <p:cond delay="0"/>
                                          </p:stCondLst>
                                        </p:cTn>
                                        <p:tgtEl>
                                          <p:spTgt spid="6"/>
                                        </p:tgtEl>
                                        <p:attrNameLst>
                                          <p:attrName>style.visibility</p:attrName>
                                        </p:attrNameLst>
                                      </p:cBhvr>
                                      <p:to>
                                        <p:strVal val="visible"/>
                                      </p:to>
                                    </p:set>
                                    <p:animEffect transition="in" filter="dissolve">
                                      <p:cBhvr>
                                        <p:cTn id="9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651" grpId="0" animBg="1"/>
      <p:bldP spid="237665" grpId="0" animBg="1"/>
      <p:bldP spid="237666" grpId="0"/>
      <p:bldP spid="237734" grpId="0"/>
      <p:bldP spid="237736" grpId="0" animBg="1"/>
      <p:bldP spid="237746" grpId="0"/>
      <p:bldP spid="237747" grpId="0"/>
      <p:bldP spid="237749"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Slide Number Placeholder 5">
            <a:extLst>
              <a:ext uri="{FF2B5EF4-FFF2-40B4-BE49-F238E27FC236}">
                <a16:creationId xmlns:a16="http://schemas.microsoft.com/office/drawing/2014/main" id="{4AA3B8C7-68C3-0918-3CCA-BC33045EB5C4}"/>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96BA640A-54CB-4013-8CAA-E84C74E76E0D}" type="slidenum">
              <a:rPr lang="en-US" altLang="en-US" sz="1400" smtClean="0">
                <a:solidFill>
                  <a:srgbClr val="000000"/>
                </a:solidFill>
                <a:latin typeface="Arial" panose="020B0604020202020204" pitchFamily="34" charset="0"/>
              </a:rPr>
              <a:pPr>
                <a:spcBef>
                  <a:spcPct val="0"/>
                </a:spcBef>
                <a:buClrTx/>
                <a:buSzTx/>
                <a:buFontTx/>
                <a:buNone/>
              </a:pPr>
              <a:t>18</a:t>
            </a:fld>
            <a:endParaRPr lang="en-US" altLang="en-US" sz="1400">
              <a:solidFill>
                <a:srgbClr val="000000"/>
              </a:solidFill>
              <a:latin typeface="Arial" panose="020B0604020202020204" pitchFamily="34" charset="0"/>
            </a:endParaRPr>
          </a:p>
        </p:txBody>
      </p:sp>
      <p:sp>
        <p:nvSpPr>
          <p:cNvPr id="47107" name="Line 2">
            <a:extLst>
              <a:ext uri="{FF2B5EF4-FFF2-40B4-BE49-F238E27FC236}">
                <a16:creationId xmlns:a16="http://schemas.microsoft.com/office/drawing/2014/main" id="{F1215D00-BF1B-C1B8-08AD-0369885F53E0}"/>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47108" name="Text Box 4">
            <a:extLst>
              <a:ext uri="{FF2B5EF4-FFF2-40B4-BE49-F238E27FC236}">
                <a16:creationId xmlns:a16="http://schemas.microsoft.com/office/drawing/2014/main" id="{A70117F1-9A83-E250-F3F4-22146949FF6D}"/>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47109" name="Line 5">
            <a:extLst>
              <a:ext uri="{FF2B5EF4-FFF2-40B4-BE49-F238E27FC236}">
                <a16:creationId xmlns:a16="http://schemas.microsoft.com/office/drawing/2014/main" id="{66B95245-0C43-9A7E-77C0-EAD5C8EC8540}"/>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47110" name="WordArt 84">
            <a:extLst>
              <a:ext uri="{FF2B5EF4-FFF2-40B4-BE49-F238E27FC236}">
                <a16:creationId xmlns:a16="http://schemas.microsoft.com/office/drawing/2014/main" id="{124502D8-3F0D-7E8E-2A64-0224E80FFCB8}"/>
              </a:ext>
            </a:extLst>
          </p:cNvPr>
          <p:cNvSpPr>
            <a:spLocks noChangeArrowheads="1" noChangeShapeType="1" noTextEdit="1"/>
          </p:cNvSpPr>
          <p:nvPr/>
        </p:nvSpPr>
        <p:spPr bwMode="auto">
          <a:xfrm>
            <a:off x="287338" y="657225"/>
            <a:ext cx="8569325" cy="503238"/>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PRIMENA BERNULIJEVE JEDNAČINE</a:t>
            </a:r>
          </a:p>
        </p:txBody>
      </p:sp>
      <p:pic>
        <p:nvPicPr>
          <p:cNvPr id="269413" name="Picture 101" descr="Renault_R25_%282005%29_Fernando_Alonso_pitot_probe">
            <a:extLst>
              <a:ext uri="{FF2B5EF4-FFF2-40B4-BE49-F238E27FC236}">
                <a16:creationId xmlns:a16="http://schemas.microsoft.com/office/drawing/2014/main" id="{660B4459-0759-F1DA-353D-94D8277487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56213" y="1341438"/>
            <a:ext cx="3457575" cy="276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9415" name="Picture 103" descr="NASA_X-31_Nose-BoomEC93-42024-4">
            <a:extLst>
              <a:ext uri="{FF2B5EF4-FFF2-40B4-BE49-F238E27FC236}">
                <a16:creationId xmlns:a16="http://schemas.microsoft.com/office/drawing/2014/main" id="{EEB78E85-73E6-1763-D53D-4FA0FD95172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72113" y="4149725"/>
            <a:ext cx="3116262" cy="2065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9416" name="Picture 104" descr="800px-Mirage_III-R_MG_1468">
            <a:extLst>
              <a:ext uri="{FF2B5EF4-FFF2-40B4-BE49-F238E27FC236}">
                <a16:creationId xmlns:a16="http://schemas.microsoft.com/office/drawing/2014/main" id="{69D15BF5-BD48-E7CC-7FAF-6C8ECB3D4C7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5650" y="3344863"/>
            <a:ext cx="4284663" cy="285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9414" name="Picture 102" descr="Pitot_tube_wings">
            <a:extLst>
              <a:ext uri="{FF2B5EF4-FFF2-40B4-BE49-F238E27FC236}">
                <a16:creationId xmlns:a16="http://schemas.microsoft.com/office/drawing/2014/main" id="{052EA5A5-411C-2F80-2B18-1A1ED82620A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884363" y="1236663"/>
            <a:ext cx="1908175" cy="191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05">
            <a:extLst>
              <a:ext uri="{FF2B5EF4-FFF2-40B4-BE49-F238E27FC236}">
                <a16:creationId xmlns:a16="http://schemas.microsoft.com/office/drawing/2014/main" id="{D2512C29-BCE6-9A19-7B98-59A9CCE34367}"/>
              </a:ext>
            </a:extLst>
          </p:cNvPr>
          <p:cNvGrpSpPr>
            <a:grpSpLocks/>
          </p:cNvGrpSpPr>
          <p:nvPr/>
        </p:nvGrpSpPr>
        <p:grpSpPr bwMode="auto">
          <a:xfrm>
            <a:off x="6329363" y="1989138"/>
            <a:ext cx="871537" cy="1176337"/>
            <a:chOff x="1958" y="1463"/>
            <a:chExt cx="1322" cy="396"/>
          </a:xfrm>
        </p:grpSpPr>
        <p:sp>
          <p:nvSpPr>
            <p:cNvPr id="47122" name="Freeform 106">
              <a:extLst>
                <a:ext uri="{FF2B5EF4-FFF2-40B4-BE49-F238E27FC236}">
                  <a16:creationId xmlns:a16="http://schemas.microsoft.com/office/drawing/2014/main" id="{188F3688-6BA0-B197-E4E2-AA314859EDE0}"/>
                </a:ext>
              </a:extLst>
            </p:cNvPr>
            <p:cNvSpPr>
              <a:spLocks/>
            </p:cNvSpPr>
            <p:nvPr/>
          </p:nvSpPr>
          <p:spPr bwMode="auto">
            <a:xfrm>
              <a:off x="2589" y="1463"/>
              <a:ext cx="691" cy="219"/>
            </a:xfrm>
            <a:custGeom>
              <a:avLst/>
              <a:gdLst>
                <a:gd name="T0" fmla="*/ 691 w 691"/>
                <a:gd name="T1" fmla="*/ 219 h 219"/>
                <a:gd name="T2" fmla="*/ 691 w 691"/>
                <a:gd name="T3" fmla="*/ 219 h 219"/>
                <a:gd name="T4" fmla="*/ 691 w 691"/>
                <a:gd name="T5" fmla="*/ 209 h 219"/>
                <a:gd name="T6" fmla="*/ 688 w 691"/>
                <a:gd name="T7" fmla="*/ 199 h 219"/>
                <a:gd name="T8" fmla="*/ 683 w 691"/>
                <a:gd name="T9" fmla="*/ 190 h 219"/>
                <a:gd name="T10" fmla="*/ 675 w 691"/>
                <a:gd name="T11" fmla="*/ 179 h 219"/>
                <a:gd name="T12" fmla="*/ 667 w 691"/>
                <a:gd name="T13" fmla="*/ 169 h 219"/>
                <a:gd name="T14" fmla="*/ 657 w 691"/>
                <a:gd name="T15" fmla="*/ 159 h 219"/>
                <a:gd name="T16" fmla="*/ 645 w 691"/>
                <a:gd name="T17" fmla="*/ 150 h 219"/>
                <a:gd name="T18" fmla="*/ 632 w 691"/>
                <a:gd name="T19" fmla="*/ 140 h 219"/>
                <a:gd name="T20" fmla="*/ 617 w 691"/>
                <a:gd name="T21" fmla="*/ 131 h 219"/>
                <a:gd name="T22" fmla="*/ 601 w 691"/>
                <a:gd name="T23" fmla="*/ 122 h 219"/>
                <a:gd name="T24" fmla="*/ 584 w 691"/>
                <a:gd name="T25" fmla="*/ 113 h 219"/>
                <a:gd name="T26" fmla="*/ 565 w 691"/>
                <a:gd name="T27" fmla="*/ 104 h 219"/>
                <a:gd name="T28" fmla="*/ 546 w 691"/>
                <a:gd name="T29" fmla="*/ 95 h 219"/>
                <a:gd name="T30" fmla="*/ 525 w 691"/>
                <a:gd name="T31" fmla="*/ 87 h 219"/>
                <a:gd name="T32" fmla="*/ 502 w 691"/>
                <a:gd name="T33" fmla="*/ 78 h 219"/>
                <a:gd name="T34" fmla="*/ 478 w 691"/>
                <a:gd name="T35" fmla="*/ 70 h 219"/>
                <a:gd name="T36" fmla="*/ 430 w 691"/>
                <a:gd name="T37" fmla="*/ 56 h 219"/>
                <a:gd name="T38" fmla="*/ 376 w 691"/>
                <a:gd name="T39" fmla="*/ 42 h 219"/>
                <a:gd name="T40" fmla="*/ 320 w 691"/>
                <a:gd name="T41" fmla="*/ 30 h 219"/>
                <a:gd name="T42" fmla="*/ 261 w 691"/>
                <a:gd name="T43" fmla="*/ 19 h 219"/>
                <a:gd name="T44" fmla="*/ 229 w 691"/>
                <a:gd name="T45" fmla="*/ 14 h 219"/>
                <a:gd name="T46" fmla="*/ 199 w 691"/>
                <a:gd name="T47" fmla="*/ 11 h 219"/>
                <a:gd name="T48" fmla="*/ 167 w 691"/>
                <a:gd name="T49" fmla="*/ 7 h 219"/>
                <a:gd name="T50" fmla="*/ 135 w 691"/>
                <a:gd name="T51" fmla="*/ 4 h 219"/>
                <a:gd name="T52" fmla="*/ 101 w 691"/>
                <a:gd name="T53" fmla="*/ 2 h 219"/>
                <a:gd name="T54" fmla="*/ 68 w 691"/>
                <a:gd name="T55" fmla="*/ 1 h 219"/>
                <a:gd name="T56" fmla="*/ 34 w 691"/>
                <a:gd name="T57" fmla="*/ 0 h 219"/>
                <a:gd name="T58" fmla="*/ 0 w 691"/>
                <a:gd name="T59" fmla="*/ 0 h 219"/>
                <a:gd name="T60" fmla="*/ 0 w 691"/>
                <a:gd name="T61" fmla="*/ 18 h 219"/>
                <a:gd name="T62" fmla="*/ 34 w 691"/>
                <a:gd name="T63" fmla="*/ 18 h 219"/>
                <a:gd name="T64" fmla="*/ 66 w 691"/>
                <a:gd name="T65" fmla="*/ 19 h 219"/>
                <a:gd name="T66" fmla="*/ 100 w 691"/>
                <a:gd name="T67" fmla="*/ 21 h 219"/>
                <a:gd name="T68" fmla="*/ 132 w 691"/>
                <a:gd name="T69" fmla="*/ 23 h 219"/>
                <a:gd name="T70" fmla="*/ 163 w 691"/>
                <a:gd name="T71" fmla="*/ 25 h 219"/>
                <a:gd name="T72" fmla="*/ 194 w 691"/>
                <a:gd name="T73" fmla="*/ 29 h 219"/>
                <a:gd name="T74" fmla="*/ 224 w 691"/>
                <a:gd name="T75" fmla="*/ 33 h 219"/>
                <a:gd name="T76" fmla="*/ 255 w 691"/>
                <a:gd name="T77" fmla="*/ 38 h 219"/>
                <a:gd name="T78" fmla="*/ 312 w 691"/>
                <a:gd name="T79" fmla="*/ 48 h 219"/>
                <a:gd name="T80" fmla="*/ 368 w 691"/>
                <a:gd name="T81" fmla="*/ 59 h 219"/>
                <a:gd name="T82" fmla="*/ 419 w 691"/>
                <a:gd name="T83" fmla="*/ 73 h 219"/>
                <a:gd name="T84" fmla="*/ 469 w 691"/>
                <a:gd name="T85" fmla="*/ 87 h 219"/>
                <a:gd name="T86" fmla="*/ 491 w 691"/>
                <a:gd name="T87" fmla="*/ 95 h 219"/>
                <a:gd name="T88" fmla="*/ 512 w 691"/>
                <a:gd name="T89" fmla="*/ 103 h 219"/>
                <a:gd name="T90" fmla="*/ 533 w 691"/>
                <a:gd name="T91" fmla="*/ 111 h 219"/>
                <a:gd name="T92" fmla="*/ 550 w 691"/>
                <a:gd name="T93" fmla="*/ 120 h 219"/>
                <a:gd name="T94" fmla="*/ 568 w 691"/>
                <a:gd name="T95" fmla="*/ 128 h 219"/>
                <a:gd name="T96" fmla="*/ 586 w 691"/>
                <a:gd name="T97" fmla="*/ 137 h 219"/>
                <a:gd name="T98" fmla="*/ 600 w 691"/>
                <a:gd name="T99" fmla="*/ 146 h 219"/>
                <a:gd name="T100" fmla="*/ 614 w 691"/>
                <a:gd name="T101" fmla="*/ 154 h 219"/>
                <a:gd name="T102" fmla="*/ 625 w 691"/>
                <a:gd name="T103" fmla="*/ 163 h 219"/>
                <a:gd name="T104" fmla="*/ 637 w 691"/>
                <a:gd name="T105" fmla="*/ 172 h 219"/>
                <a:gd name="T106" fmla="*/ 645 w 691"/>
                <a:gd name="T107" fmla="*/ 179 h 219"/>
                <a:gd name="T108" fmla="*/ 653 w 691"/>
                <a:gd name="T109" fmla="*/ 188 h 219"/>
                <a:gd name="T110" fmla="*/ 657 w 691"/>
                <a:gd name="T111" fmla="*/ 196 h 219"/>
                <a:gd name="T112" fmla="*/ 662 w 691"/>
                <a:gd name="T113" fmla="*/ 204 h 219"/>
                <a:gd name="T114" fmla="*/ 664 w 691"/>
                <a:gd name="T115" fmla="*/ 212 h 219"/>
                <a:gd name="T116" fmla="*/ 665 w 691"/>
                <a:gd name="T117" fmla="*/ 219 h 219"/>
                <a:gd name="T118" fmla="*/ 665 w 691"/>
                <a:gd name="T119" fmla="*/ 219 h 219"/>
                <a:gd name="T120" fmla="*/ 691 w 691"/>
                <a:gd name="T121" fmla="*/ 21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219"/>
                <a:gd name="T185" fmla="*/ 691 w 691"/>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219">
                  <a:moveTo>
                    <a:pt x="691" y="219"/>
                  </a:moveTo>
                  <a:lnTo>
                    <a:pt x="691" y="219"/>
                  </a:lnTo>
                  <a:lnTo>
                    <a:pt x="691" y="209"/>
                  </a:lnTo>
                  <a:lnTo>
                    <a:pt x="688" y="199"/>
                  </a:lnTo>
                  <a:lnTo>
                    <a:pt x="683" y="190"/>
                  </a:lnTo>
                  <a:lnTo>
                    <a:pt x="675" y="179"/>
                  </a:lnTo>
                  <a:lnTo>
                    <a:pt x="667" y="169"/>
                  </a:lnTo>
                  <a:lnTo>
                    <a:pt x="657" y="159"/>
                  </a:lnTo>
                  <a:lnTo>
                    <a:pt x="645" y="150"/>
                  </a:lnTo>
                  <a:lnTo>
                    <a:pt x="632" y="140"/>
                  </a:lnTo>
                  <a:lnTo>
                    <a:pt x="617" y="131"/>
                  </a:lnTo>
                  <a:lnTo>
                    <a:pt x="601" y="122"/>
                  </a:lnTo>
                  <a:lnTo>
                    <a:pt x="584" y="113"/>
                  </a:lnTo>
                  <a:lnTo>
                    <a:pt x="565" y="104"/>
                  </a:lnTo>
                  <a:lnTo>
                    <a:pt x="546" y="95"/>
                  </a:lnTo>
                  <a:lnTo>
                    <a:pt x="525" y="87"/>
                  </a:lnTo>
                  <a:lnTo>
                    <a:pt x="502" y="78"/>
                  </a:lnTo>
                  <a:lnTo>
                    <a:pt x="478" y="70"/>
                  </a:lnTo>
                  <a:lnTo>
                    <a:pt x="430" y="56"/>
                  </a:lnTo>
                  <a:lnTo>
                    <a:pt x="376" y="42"/>
                  </a:lnTo>
                  <a:lnTo>
                    <a:pt x="320" y="30"/>
                  </a:lnTo>
                  <a:lnTo>
                    <a:pt x="261" y="19"/>
                  </a:lnTo>
                  <a:lnTo>
                    <a:pt x="229" y="14"/>
                  </a:lnTo>
                  <a:lnTo>
                    <a:pt x="199" y="11"/>
                  </a:lnTo>
                  <a:lnTo>
                    <a:pt x="167" y="7"/>
                  </a:lnTo>
                  <a:lnTo>
                    <a:pt x="135" y="4"/>
                  </a:lnTo>
                  <a:lnTo>
                    <a:pt x="101" y="2"/>
                  </a:lnTo>
                  <a:lnTo>
                    <a:pt x="68" y="1"/>
                  </a:lnTo>
                  <a:lnTo>
                    <a:pt x="34" y="0"/>
                  </a:lnTo>
                  <a:lnTo>
                    <a:pt x="0" y="0"/>
                  </a:lnTo>
                  <a:lnTo>
                    <a:pt x="0" y="18"/>
                  </a:lnTo>
                  <a:lnTo>
                    <a:pt x="34" y="18"/>
                  </a:lnTo>
                  <a:lnTo>
                    <a:pt x="66" y="19"/>
                  </a:lnTo>
                  <a:lnTo>
                    <a:pt x="100" y="21"/>
                  </a:lnTo>
                  <a:lnTo>
                    <a:pt x="132" y="23"/>
                  </a:lnTo>
                  <a:lnTo>
                    <a:pt x="163" y="25"/>
                  </a:lnTo>
                  <a:lnTo>
                    <a:pt x="194" y="29"/>
                  </a:lnTo>
                  <a:lnTo>
                    <a:pt x="224" y="33"/>
                  </a:lnTo>
                  <a:lnTo>
                    <a:pt x="255" y="38"/>
                  </a:lnTo>
                  <a:lnTo>
                    <a:pt x="312" y="48"/>
                  </a:lnTo>
                  <a:lnTo>
                    <a:pt x="368" y="59"/>
                  </a:lnTo>
                  <a:lnTo>
                    <a:pt x="419" y="73"/>
                  </a:lnTo>
                  <a:lnTo>
                    <a:pt x="469" y="87"/>
                  </a:lnTo>
                  <a:lnTo>
                    <a:pt x="491" y="95"/>
                  </a:lnTo>
                  <a:lnTo>
                    <a:pt x="512" y="103"/>
                  </a:lnTo>
                  <a:lnTo>
                    <a:pt x="533" y="111"/>
                  </a:lnTo>
                  <a:lnTo>
                    <a:pt x="550" y="120"/>
                  </a:lnTo>
                  <a:lnTo>
                    <a:pt x="568" y="128"/>
                  </a:lnTo>
                  <a:lnTo>
                    <a:pt x="586" y="137"/>
                  </a:lnTo>
                  <a:lnTo>
                    <a:pt x="600" y="146"/>
                  </a:lnTo>
                  <a:lnTo>
                    <a:pt x="614" y="154"/>
                  </a:lnTo>
                  <a:lnTo>
                    <a:pt x="625" y="163"/>
                  </a:lnTo>
                  <a:lnTo>
                    <a:pt x="637" y="172"/>
                  </a:lnTo>
                  <a:lnTo>
                    <a:pt x="645" y="179"/>
                  </a:lnTo>
                  <a:lnTo>
                    <a:pt x="653" y="188"/>
                  </a:lnTo>
                  <a:lnTo>
                    <a:pt x="657" y="196"/>
                  </a:lnTo>
                  <a:lnTo>
                    <a:pt x="662" y="204"/>
                  </a:lnTo>
                  <a:lnTo>
                    <a:pt x="664" y="212"/>
                  </a:lnTo>
                  <a:lnTo>
                    <a:pt x="665" y="219"/>
                  </a:lnTo>
                  <a:lnTo>
                    <a:pt x="691" y="219"/>
                  </a:lnTo>
                  <a:close/>
                </a:path>
              </a:pathLst>
            </a:custGeom>
            <a:solidFill>
              <a:srgbClr val="FF3300"/>
            </a:solidFill>
            <a:ln w="28575">
              <a:solidFill>
                <a:srgbClr val="FF3300"/>
              </a:solidFill>
              <a:round/>
              <a:headEnd/>
              <a:tailEnd/>
            </a:ln>
          </p:spPr>
          <p:txBody>
            <a:bodyPr/>
            <a:lstStyle/>
            <a:p>
              <a:endParaRPr lang="en-GB"/>
            </a:p>
          </p:txBody>
        </p:sp>
        <p:sp>
          <p:nvSpPr>
            <p:cNvPr id="47123" name="Freeform 107">
              <a:extLst>
                <a:ext uri="{FF2B5EF4-FFF2-40B4-BE49-F238E27FC236}">
                  <a16:creationId xmlns:a16="http://schemas.microsoft.com/office/drawing/2014/main" id="{55A454A6-21F6-DB6F-9B80-F5AA3C591E58}"/>
                </a:ext>
              </a:extLst>
            </p:cNvPr>
            <p:cNvSpPr>
              <a:spLocks/>
            </p:cNvSpPr>
            <p:nvPr/>
          </p:nvSpPr>
          <p:spPr bwMode="auto">
            <a:xfrm>
              <a:off x="2618" y="1682"/>
              <a:ext cx="662" cy="177"/>
            </a:xfrm>
            <a:custGeom>
              <a:avLst/>
              <a:gdLst>
                <a:gd name="T0" fmla="*/ 0 w 662"/>
                <a:gd name="T1" fmla="*/ 177 h 177"/>
                <a:gd name="T2" fmla="*/ 0 w 662"/>
                <a:gd name="T3" fmla="*/ 177 h 177"/>
                <a:gd name="T4" fmla="*/ 67 w 662"/>
                <a:gd name="T5" fmla="*/ 177 h 177"/>
                <a:gd name="T6" fmla="*/ 133 w 662"/>
                <a:gd name="T7" fmla="*/ 174 h 177"/>
                <a:gd name="T8" fmla="*/ 195 w 662"/>
                <a:gd name="T9" fmla="*/ 171 h 177"/>
                <a:gd name="T10" fmla="*/ 254 w 662"/>
                <a:gd name="T11" fmla="*/ 165 h 177"/>
                <a:gd name="T12" fmla="*/ 312 w 662"/>
                <a:gd name="T13" fmla="*/ 157 h 177"/>
                <a:gd name="T14" fmla="*/ 366 w 662"/>
                <a:gd name="T15" fmla="*/ 149 h 177"/>
                <a:gd name="T16" fmla="*/ 417 w 662"/>
                <a:gd name="T17" fmla="*/ 139 h 177"/>
                <a:gd name="T18" fmla="*/ 464 w 662"/>
                <a:gd name="T19" fmla="*/ 128 h 177"/>
                <a:gd name="T20" fmla="*/ 507 w 662"/>
                <a:gd name="T21" fmla="*/ 116 h 177"/>
                <a:gd name="T22" fmla="*/ 545 w 662"/>
                <a:gd name="T23" fmla="*/ 102 h 177"/>
                <a:gd name="T24" fmla="*/ 563 w 662"/>
                <a:gd name="T25" fmla="*/ 95 h 177"/>
                <a:gd name="T26" fmla="*/ 579 w 662"/>
                <a:gd name="T27" fmla="*/ 89 h 177"/>
                <a:gd name="T28" fmla="*/ 593 w 662"/>
                <a:gd name="T29" fmla="*/ 81 h 177"/>
                <a:gd name="T30" fmla="*/ 608 w 662"/>
                <a:gd name="T31" fmla="*/ 73 h 177"/>
                <a:gd name="T32" fmla="*/ 619 w 662"/>
                <a:gd name="T33" fmla="*/ 65 h 177"/>
                <a:gd name="T34" fmla="*/ 630 w 662"/>
                <a:gd name="T35" fmla="*/ 56 h 177"/>
                <a:gd name="T36" fmla="*/ 640 w 662"/>
                <a:gd name="T37" fmla="*/ 48 h 177"/>
                <a:gd name="T38" fmla="*/ 648 w 662"/>
                <a:gd name="T39" fmla="*/ 39 h 177"/>
                <a:gd name="T40" fmla="*/ 654 w 662"/>
                <a:gd name="T41" fmla="*/ 29 h 177"/>
                <a:gd name="T42" fmla="*/ 659 w 662"/>
                <a:gd name="T43" fmla="*/ 20 h 177"/>
                <a:gd name="T44" fmla="*/ 662 w 662"/>
                <a:gd name="T45" fmla="*/ 10 h 177"/>
                <a:gd name="T46" fmla="*/ 662 w 662"/>
                <a:gd name="T47" fmla="*/ 0 h 177"/>
                <a:gd name="T48" fmla="*/ 636 w 662"/>
                <a:gd name="T49" fmla="*/ 0 h 177"/>
                <a:gd name="T50" fmla="*/ 635 w 662"/>
                <a:gd name="T51" fmla="*/ 8 h 177"/>
                <a:gd name="T52" fmla="*/ 633 w 662"/>
                <a:gd name="T53" fmla="*/ 16 h 177"/>
                <a:gd name="T54" fmla="*/ 630 w 662"/>
                <a:gd name="T55" fmla="*/ 22 h 177"/>
                <a:gd name="T56" fmla="*/ 625 w 662"/>
                <a:gd name="T57" fmla="*/ 30 h 177"/>
                <a:gd name="T58" fmla="*/ 619 w 662"/>
                <a:gd name="T59" fmla="*/ 37 h 177"/>
                <a:gd name="T60" fmla="*/ 611 w 662"/>
                <a:gd name="T61" fmla="*/ 45 h 177"/>
                <a:gd name="T62" fmla="*/ 601 w 662"/>
                <a:gd name="T63" fmla="*/ 51 h 177"/>
                <a:gd name="T64" fmla="*/ 590 w 662"/>
                <a:gd name="T65" fmla="*/ 58 h 177"/>
                <a:gd name="T66" fmla="*/ 577 w 662"/>
                <a:gd name="T67" fmla="*/ 66 h 177"/>
                <a:gd name="T68" fmla="*/ 563 w 662"/>
                <a:gd name="T69" fmla="*/ 73 h 177"/>
                <a:gd name="T70" fmla="*/ 549 w 662"/>
                <a:gd name="T71" fmla="*/ 80 h 177"/>
                <a:gd name="T72" fmla="*/ 533 w 662"/>
                <a:gd name="T73" fmla="*/ 86 h 177"/>
                <a:gd name="T74" fmla="*/ 496 w 662"/>
                <a:gd name="T75" fmla="*/ 99 h 177"/>
                <a:gd name="T76" fmla="*/ 454 w 662"/>
                <a:gd name="T77" fmla="*/ 110 h 177"/>
                <a:gd name="T78" fmla="*/ 409 w 662"/>
                <a:gd name="T79" fmla="*/ 121 h 177"/>
                <a:gd name="T80" fmla="*/ 360 w 662"/>
                <a:gd name="T81" fmla="*/ 130 h 177"/>
                <a:gd name="T82" fmla="*/ 307 w 662"/>
                <a:gd name="T83" fmla="*/ 139 h 177"/>
                <a:gd name="T84" fmla="*/ 251 w 662"/>
                <a:gd name="T85" fmla="*/ 146 h 177"/>
                <a:gd name="T86" fmla="*/ 192 w 662"/>
                <a:gd name="T87" fmla="*/ 152 h 177"/>
                <a:gd name="T88" fmla="*/ 130 w 662"/>
                <a:gd name="T89" fmla="*/ 156 h 177"/>
                <a:gd name="T90" fmla="*/ 67 w 662"/>
                <a:gd name="T91" fmla="*/ 158 h 177"/>
                <a:gd name="T92" fmla="*/ 0 w 662"/>
                <a:gd name="T93" fmla="*/ 159 h 177"/>
                <a:gd name="T94" fmla="*/ 0 w 662"/>
                <a:gd name="T95" fmla="*/ 159 h 177"/>
                <a:gd name="T96" fmla="*/ 0 w 662"/>
                <a:gd name="T97" fmla="*/ 177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2"/>
                <a:gd name="T148" fmla="*/ 0 h 177"/>
                <a:gd name="T149" fmla="*/ 662 w 662"/>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2" h="177">
                  <a:moveTo>
                    <a:pt x="0" y="177"/>
                  </a:moveTo>
                  <a:lnTo>
                    <a:pt x="0" y="177"/>
                  </a:lnTo>
                  <a:lnTo>
                    <a:pt x="67" y="177"/>
                  </a:lnTo>
                  <a:lnTo>
                    <a:pt x="133" y="174"/>
                  </a:lnTo>
                  <a:lnTo>
                    <a:pt x="195" y="171"/>
                  </a:lnTo>
                  <a:lnTo>
                    <a:pt x="254" y="165"/>
                  </a:lnTo>
                  <a:lnTo>
                    <a:pt x="312" y="157"/>
                  </a:lnTo>
                  <a:lnTo>
                    <a:pt x="366" y="149"/>
                  </a:lnTo>
                  <a:lnTo>
                    <a:pt x="417" y="139"/>
                  </a:lnTo>
                  <a:lnTo>
                    <a:pt x="464" y="128"/>
                  </a:lnTo>
                  <a:lnTo>
                    <a:pt x="507" y="116"/>
                  </a:lnTo>
                  <a:lnTo>
                    <a:pt x="545" y="102"/>
                  </a:lnTo>
                  <a:lnTo>
                    <a:pt x="563" y="95"/>
                  </a:lnTo>
                  <a:lnTo>
                    <a:pt x="579" y="89"/>
                  </a:lnTo>
                  <a:lnTo>
                    <a:pt x="593" y="81"/>
                  </a:lnTo>
                  <a:lnTo>
                    <a:pt x="608" y="73"/>
                  </a:lnTo>
                  <a:lnTo>
                    <a:pt x="619" y="65"/>
                  </a:lnTo>
                  <a:lnTo>
                    <a:pt x="630" y="56"/>
                  </a:lnTo>
                  <a:lnTo>
                    <a:pt x="640" y="48"/>
                  </a:lnTo>
                  <a:lnTo>
                    <a:pt x="648" y="39"/>
                  </a:lnTo>
                  <a:lnTo>
                    <a:pt x="654" y="29"/>
                  </a:lnTo>
                  <a:lnTo>
                    <a:pt x="659" y="20"/>
                  </a:lnTo>
                  <a:lnTo>
                    <a:pt x="662" y="10"/>
                  </a:lnTo>
                  <a:lnTo>
                    <a:pt x="662" y="0"/>
                  </a:lnTo>
                  <a:lnTo>
                    <a:pt x="636" y="0"/>
                  </a:lnTo>
                  <a:lnTo>
                    <a:pt x="635" y="8"/>
                  </a:lnTo>
                  <a:lnTo>
                    <a:pt x="633" y="16"/>
                  </a:lnTo>
                  <a:lnTo>
                    <a:pt x="630" y="22"/>
                  </a:lnTo>
                  <a:lnTo>
                    <a:pt x="625" y="30"/>
                  </a:lnTo>
                  <a:lnTo>
                    <a:pt x="619" y="37"/>
                  </a:lnTo>
                  <a:lnTo>
                    <a:pt x="611" y="45"/>
                  </a:lnTo>
                  <a:lnTo>
                    <a:pt x="601" y="51"/>
                  </a:lnTo>
                  <a:lnTo>
                    <a:pt x="590" y="58"/>
                  </a:lnTo>
                  <a:lnTo>
                    <a:pt x="577" y="66"/>
                  </a:lnTo>
                  <a:lnTo>
                    <a:pt x="563" y="73"/>
                  </a:lnTo>
                  <a:lnTo>
                    <a:pt x="549" y="80"/>
                  </a:lnTo>
                  <a:lnTo>
                    <a:pt x="533" y="86"/>
                  </a:lnTo>
                  <a:lnTo>
                    <a:pt x="496" y="99"/>
                  </a:lnTo>
                  <a:lnTo>
                    <a:pt x="454" y="110"/>
                  </a:lnTo>
                  <a:lnTo>
                    <a:pt x="409" y="121"/>
                  </a:lnTo>
                  <a:lnTo>
                    <a:pt x="360" y="130"/>
                  </a:lnTo>
                  <a:lnTo>
                    <a:pt x="307" y="139"/>
                  </a:lnTo>
                  <a:lnTo>
                    <a:pt x="251" y="146"/>
                  </a:lnTo>
                  <a:lnTo>
                    <a:pt x="192" y="152"/>
                  </a:lnTo>
                  <a:lnTo>
                    <a:pt x="130" y="156"/>
                  </a:lnTo>
                  <a:lnTo>
                    <a:pt x="67" y="158"/>
                  </a:lnTo>
                  <a:lnTo>
                    <a:pt x="0" y="159"/>
                  </a:lnTo>
                  <a:lnTo>
                    <a:pt x="0" y="177"/>
                  </a:lnTo>
                  <a:close/>
                </a:path>
              </a:pathLst>
            </a:custGeom>
            <a:solidFill>
              <a:srgbClr val="FF3300"/>
            </a:solidFill>
            <a:ln w="28575">
              <a:solidFill>
                <a:srgbClr val="FF3300"/>
              </a:solidFill>
              <a:round/>
              <a:headEnd/>
              <a:tailEnd/>
            </a:ln>
          </p:spPr>
          <p:txBody>
            <a:bodyPr/>
            <a:lstStyle/>
            <a:p>
              <a:endParaRPr lang="en-GB"/>
            </a:p>
          </p:txBody>
        </p:sp>
        <p:sp>
          <p:nvSpPr>
            <p:cNvPr id="47124" name="Freeform 108">
              <a:extLst>
                <a:ext uri="{FF2B5EF4-FFF2-40B4-BE49-F238E27FC236}">
                  <a16:creationId xmlns:a16="http://schemas.microsoft.com/office/drawing/2014/main" id="{2C46FD74-74EC-F5DF-A435-5998C331EF9D}"/>
                </a:ext>
              </a:extLst>
            </p:cNvPr>
            <p:cNvSpPr>
              <a:spLocks/>
            </p:cNvSpPr>
            <p:nvPr/>
          </p:nvSpPr>
          <p:spPr bwMode="auto">
            <a:xfrm>
              <a:off x="1958" y="1679"/>
              <a:ext cx="660" cy="177"/>
            </a:xfrm>
            <a:custGeom>
              <a:avLst/>
              <a:gdLst>
                <a:gd name="T0" fmla="*/ 0 w 660"/>
                <a:gd name="T1" fmla="*/ 0 h 177"/>
                <a:gd name="T2" fmla="*/ 0 w 660"/>
                <a:gd name="T3" fmla="*/ 0 h 177"/>
                <a:gd name="T4" fmla="*/ 0 w 660"/>
                <a:gd name="T5" fmla="*/ 10 h 177"/>
                <a:gd name="T6" fmla="*/ 3 w 660"/>
                <a:gd name="T7" fmla="*/ 20 h 177"/>
                <a:gd name="T8" fmla="*/ 8 w 660"/>
                <a:gd name="T9" fmla="*/ 29 h 177"/>
                <a:gd name="T10" fmla="*/ 14 w 660"/>
                <a:gd name="T11" fmla="*/ 39 h 177"/>
                <a:gd name="T12" fmla="*/ 22 w 660"/>
                <a:gd name="T13" fmla="*/ 48 h 177"/>
                <a:gd name="T14" fmla="*/ 32 w 660"/>
                <a:gd name="T15" fmla="*/ 56 h 177"/>
                <a:gd name="T16" fmla="*/ 43 w 660"/>
                <a:gd name="T17" fmla="*/ 65 h 177"/>
                <a:gd name="T18" fmla="*/ 54 w 660"/>
                <a:gd name="T19" fmla="*/ 73 h 177"/>
                <a:gd name="T20" fmla="*/ 69 w 660"/>
                <a:gd name="T21" fmla="*/ 81 h 177"/>
                <a:gd name="T22" fmla="*/ 83 w 660"/>
                <a:gd name="T23" fmla="*/ 89 h 177"/>
                <a:gd name="T24" fmla="*/ 99 w 660"/>
                <a:gd name="T25" fmla="*/ 95 h 177"/>
                <a:gd name="T26" fmla="*/ 117 w 660"/>
                <a:gd name="T27" fmla="*/ 102 h 177"/>
                <a:gd name="T28" fmla="*/ 155 w 660"/>
                <a:gd name="T29" fmla="*/ 116 h 177"/>
                <a:gd name="T30" fmla="*/ 198 w 660"/>
                <a:gd name="T31" fmla="*/ 128 h 177"/>
                <a:gd name="T32" fmla="*/ 245 w 660"/>
                <a:gd name="T33" fmla="*/ 139 h 177"/>
                <a:gd name="T34" fmla="*/ 296 w 660"/>
                <a:gd name="T35" fmla="*/ 149 h 177"/>
                <a:gd name="T36" fmla="*/ 350 w 660"/>
                <a:gd name="T37" fmla="*/ 157 h 177"/>
                <a:gd name="T38" fmla="*/ 408 w 660"/>
                <a:gd name="T39" fmla="*/ 165 h 177"/>
                <a:gd name="T40" fmla="*/ 467 w 660"/>
                <a:gd name="T41" fmla="*/ 171 h 177"/>
                <a:gd name="T42" fmla="*/ 529 w 660"/>
                <a:gd name="T43" fmla="*/ 174 h 177"/>
                <a:gd name="T44" fmla="*/ 595 w 660"/>
                <a:gd name="T45" fmla="*/ 177 h 177"/>
                <a:gd name="T46" fmla="*/ 660 w 660"/>
                <a:gd name="T47" fmla="*/ 177 h 177"/>
                <a:gd name="T48" fmla="*/ 660 w 660"/>
                <a:gd name="T49" fmla="*/ 159 h 177"/>
                <a:gd name="T50" fmla="*/ 595 w 660"/>
                <a:gd name="T51" fmla="*/ 158 h 177"/>
                <a:gd name="T52" fmla="*/ 532 w 660"/>
                <a:gd name="T53" fmla="*/ 156 h 177"/>
                <a:gd name="T54" fmla="*/ 470 w 660"/>
                <a:gd name="T55" fmla="*/ 152 h 177"/>
                <a:gd name="T56" fmla="*/ 411 w 660"/>
                <a:gd name="T57" fmla="*/ 146 h 177"/>
                <a:gd name="T58" fmla="*/ 355 w 660"/>
                <a:gd name="T59" fmla="*/ 139 h 177"/>
                <a:gd name="T60" fmla="*/ 302 w 660"/>
                <a:gd name="T61" fmla="*/ 130 h 177"/>
                <a:gd name="T62" fmla="*/ 253 w 660"/>
                <a:gd name="T63" fmla="*/ 121 h 177"/>
                <a:gd name="T64" fmla="*/ 208 w 660"/>
                <a:gd name="T65" fmla="*/ 110 h 177"/>
                <a:gd name="T66" fmla="*/ 166 w 660"/>
                <a:gd name="T67" fmla="*/ 99 h 177"/>
                <a:gd name="T68" fmla="*/ 129 w 660"/>
                <a:gd name="T69" fmla="*/ 86 h 177"/>
                <a:gd name="T70" fmla="*/ 113 w 660"/>
                <a:gd name="T71" fmla="*/ 80 h 177"/>
                <a:gd name="T72" fmla="*/ 99 w 660"/>
                <a:gd name="T73" fmla="*/ 73 h 177"/>
                <a:gd name="T74" fmla="*/ 85 w 660"/>
                <a:gd name="T75" fmla="*/ 66 h 177"/>
                <a:gd name="T76" fmla="*/ 72 w 660"/>
                <a:gd name="T77" fmla="*/ 58 h 177"/>
                <a:gd name="T78" fmla="*/ 61 w 660"/>
                <a:gd name="T79" fmla="*/ 51 h 177"/>
                <a:gd name="T80" fmla="*/ 51 w 660"/>
                <a:gd name="T81" fmla="*/ 45 h 177"/>
                <a:gd name="T82" fmla="*/ 43 w 660"/>
                <a:gd name="T83" fmla="*/ 37 h 177"/>
                <a:gd name="T84" fmla="*/ 37 w 660"/>
                <a:gd name="T85" fmla="*/ 30 h 177"/>
                <a:gd name="T86" fmla="*/ 32 w 660"/>
                <a:gd name="T87" fmla="*/ 22 h 177"/>
                <a:gd name="T88" fmla="*/ 29 w 660"/>
                <a:gd name="T89" fmla="*/ 16 h 177"/>
                <a:gd name="T90" fmla="*/ 27 w 660"/>
                <a:gd name="T91" fmla="*/ 8 h 177"/>
                <a:gd name="T92" fmla="*/ 26 w 660"/>
                <a:gd name="T93" fmla="*/ 0 h 177"/>
                <a:gd name="T94" fmla="*/ 26 w 660"/>
                <a:gd name="T95" fmla="*/ 0 h 177"/>
                <a:gd name="T96" fmla="*/ 0 w 660"/>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0"/>
                <a:gd name="T148" fmla="*/ 0 h 177"/>
                <a:gd name="T149" fmla="*/ 660 w 660"/>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0" h="177">
                  <a:moveTo>
                    <a:pt x="0" y="0"/>
                  </a:moveTo>
                  <a:lnTo>
                    <a:pt x="0" y="0"/>
                  </a:lnTo>
                  <a:lnTo>
                    <a:pt x="0" y="10"/>
                  </a:lnTo>
                  <a:lnTo>
                    <a:pt x="3" y="20"/>
                  </a:lnTo>
                  <a:lnTo>
                    <a:pt x="8" y="29"/>
                  </a:lnTo>
                  <a:lnTo>
                    <a:pt x="14" y="39"/>
                  </a:lnTo>
                  <a:lnTo>
                    <a:pt x="22" y="48"/>
                  </a:lnTo>
                  <a:lnTo>
                    <a:pt x="32" y="56"/>
                  </a:lnTo>
                  <a:lnTo>
                    <a:pt x="43" y="65"/>
                  </a:lnTo>
                  <a:lnTo>
                    <a:pt x="54" y="73"/>
                  </a:lnTo>
                  <a:lnTo>
                    <a:pt x="69" y="81"/>
                  </a:lnTo>
                  <a:lnTo>
                    <a:pt x="83" y="89"/>
                  </a:lnTo>
                  <a:lnTo>
                    <a:pt x="99" y="95"/>
                  </a:lnTo>
                  <a:lnTo>
                    <a:pt x="117" y="102"/>
                  </a:lnTo>
                  <a:lnTo>
                    <a:pt x="155" y="116"/>
                  </a:lnTo>
                  <a:lnTo>
                    <a:pt x="198" y="128"/>
                  </a:lnTo>
                  <a:lnTo>
                    <a:pt x="245" y="139"/>
                  </a:lnTo>
                  <a:lnTo>
                    <a:pt x="296" y="149"/>
                  </a:lnTo>
                  <a:lnTo>
                    <a:pt x="350" y="157"/>
                  </a:lnTo>
                  <a:lnTo>
                    <a:pt x="408" y="165"/>
                  </a:lnTo>
                  <a:lnTo>
                    <a:pt x="467" y="171"/>
                  </a:lnTo>
                  <a:lnTo>
                    <a:pt x="529" y="174"/>
                  </a:lnTo>
                  <a:lnTo>
                    <a:pt x="595" y="177"/>
                  </a:lnTo>
                  <a:lnTo>
                    <a:pt x="660" y="177"/>
                  </a:lnTo>
                  <a:lnTo>
                    <a:pt x="660" y="159"/>
                  </a:lnTo>
                  <a:lnTo>
                    <a:pt x="595" y="158"/>
                  </a:lnTo>
                  <a:lnTo>
                    <a:pt x="532" y="156"/>
                  </a:lnTo>
                  <a:lnTo>
                    <a:pt x="470" y="152"/>
                  </a:lnTo>
                  <a:lnTo>
                    <a:pt x="411" y="146"/>
                  </a:lnTo>
                  <a:lnTo>
                    <a:pt x="355" y="139"/>
                  </a:lnTo>
                  <a:lnTo>
                    <a:pt x="302" y="130"/>
                  </a:lnTo>
                  <a:lnTo>
                    <a:pt x="253" y="121"/>
                  </a:lnTo>
                  <a:lnTo>
                    <a:pt x="208" y="110"/>
                  </a:lnTo>
                  <a:lnTo>
                    <a:pt x="166" y="99"/>
                  </a:lnTo>
                  <a:lnTo>
                    <a:pt x="129" y="86"/>
                  </a:lnTo>
                  <a:lnTo>
                    <a:pt x="113" y="80"/>
                  </a:lnTo>
                  <a:lnTo>
                    <a:pt x="99" y="73"/>
                  </a:lnTo>
                  <a:lnTo>
                    <a:pt x="85" y="66"/>
                  </a:lnTo>
                  <a:lnTo>
                    <a:pt x="72" y="58"/>
                  </a:lnTo>
                  <a:lnTo>
                    <a:pt x="61" y="51"/>
                  </a:lnTo>
                  <a:lnTo>
                    <a:pt x="51" y="45"/>
                  </a:lnTo>
                  <a:lnTo>
                    <a:pt x="43" y="37"/>
                  </a:lnTo>
                  <a:lnTo>
                    <a:pt x="37" y="30"/>
                  </a:lnTo>
                  <a:lnTo>
                    <a:pt x="32" y="22"/>
                  </a:lnTo>
                  <a:lnTo>
                    <a:pt x="29" y="16"/>
                  </a:lnTo>
                  <a:lnTo>
                    <a:pt x="27" y="8"/>
                  </a:lnTo>
                  <a:lnTo>
                    <a:pt x="26" y="0"/>
                  </a:lnTo>
                  <a:lnTo>
                    <a:pt x="0" y="0"/>
                  </a:lnTo>
                  <a:close/>
                </a:path>
              </a:pathLst>
            </a:custGeom>
            <a:solidFill>
              <a:srgbClr val="FF3300"/>
            </a:solidFill>
            <a:ln w="28575">
              <a:solidFill>
                <a:srgbClr val="FF3300"/>
              </a:solidFill>
              <a:round/>
              <a:headEnd/>
              <a:tailEnd/>
            </a:ln>
          </p:spPr>
          <p:txBody>
            <a:bodyPr/>
            <a:lstStyle/>
            <a:p>
              <a:endParaRPr lang="en-GB"/>
            </a:p>
          </p:txBody>
        </p:sp>
        <p:sp>
          <p:nvSpPr>
            <p:cNvPr id="47125" name="Freeform 109">
              <a:extLst>
                <a:ext uri="{FF2B5EF4-FFF2-40B4-BE49-F238E27FC236}">
                  <a16:creationId xmlns:a16="http://schemas.microsoft.com/office/drawing/2014/main" id="{F706C03A-D8B6-DB2D-889F-F008AE156C6E}"/>
                </a:ext>
              </a:extLst>
            </p:cNvPr>
            <p:cNvSpPr>
              <a:spLocks/>
            </p:cNvSpPr>
            <p:nvPr/>
          </p:nvSpPr>
          <p:spPr bwMode="auto">
            <a:xfrm>
              <a:off x="1958" y="1529"/>
              <a:ext cx="636" cy="153"/>
            </a:xfrm>
            <a:custGeom>
              <a:avLst/>
              <a:gdLst>
                <a:gd name="T0" fmla="*/ 636 w 636"/>
                <a:gd name="T1" fmla="*/ 0 h 153"/>
                <a:gd name="T2" fmla="*/ 574 w 636"/>
                <a:gd name="T3" fmla="*/ 2 h 153"/>
                <a:gd name="T4" fmla="*/ 513 w 636"/>
                <a:gd name="T5" fmla="*/ 4 h 153"/>
                <a:gd name="T6" fmla="*/ 454 w 636"/>
                <a:gd name="T7" fmla="*/ 9 h 153"/>
                <a:gd name="T8" fmla="*/ 396 w 636"/>
                <a:gd name="T9" fmla="*/ 13 h 153"/>
                <a:gd name="T10" fmla="*/ 342 w 636"/>
                <a:gd name="T11" fmla="*/ 19 h 153"/>
                <a:gd name="T12" fmla="*/ 291 w 636"/>
                <a:gd name="T13" fmla="*/ 26 h 153"/>
                <a:gd name="T14" fmla="*/ 241 w 636"/>
                <a:gd name="T15" fmla="*/ 34 h 153"/>
                <a:gd name="T16" fmla="*/ 197 w 636"/>
                <a:gd name="T17" fmla="*/ 43 h 153"/>
                <a:gd name="T18" fmla="*/ 155 w 636"/>
                <a:gd name="T19" fmla="*/ 53 h 153"/>
                <a:gd name="T20" fmla="*/ 117 w 636"/>
                <a:gd name="T21" fmla="*/ 63 h 153"/>
                <a:gd name="T22" fmla="*/ 99 w 636"/>
                <a:gd name="T23" fmla="*/ 68 h 153"/>
                <a:gd name="T24" fmla="*/ 83 w 636"/>
                <a:gd name="T25" fmla="*/ 75 h 153"/>
                <a:gd name="T26" fmla="*/ 69 w 636"/>
                <a:gd name="T27" fmla="*/ 81 h 153"/>
                <a:gd name="T28" fmla="*/ 56 w 636"/>
                <a:gd name="T29" fmla="*/ 88 h 153"/>
                <a:gd name="T30" fmla="*/ 43 w 636"/>
                <a:gd name="T31" fmla="*/ 94 h 153"/>
                <a:gd name="T32" fmla="*/ 32 w 636"/>
                <a:gd name="T33" fmla="*/ 102 h 153"/>
                <a:gd name="T34" fmla="*/ 22 w 636"/>
                <a:gd name="T35" fmla="*/ 110 h 153"/>
                <a:gd name="T36" fmla="*/ 14 w 636"/>
                <a:gd name="T37" fmla="*/ 118 h 153"/>
                <a:gd name="T38" fmla="*/ 8 w 636"/>
                <a:gd name="T39" fmla="*/ 126 h 153"/>
                <a:gd name="T40" fmla="*/ 3 w 636"/>
                <a:gd name="T41" fmla="*/ 135 h 153"/>
                <a:gd name="T42" fmla="*/ 0 w 636"/>
                <a:gd name="T43" fmla="*/ 144 h 153"/>
                <a:gd name="T44" fmla="*/ 0 w 636"/>
                <a:gd name="T45" fmla="*/ 153 h 153"/>
                <a:gd name="T46" fmla="*/ 26 w 636"/>
                <a:gd name="T47" fmla="*/ 153 h 153"/>
                <a:gd name="T48" fmla="*/ 27 w 636"/>
                <a:gd name="T49" fmla="*/ 147 h 153"/>
                <a:gd name="T50" fmla="*/ 29 w 636"/>
                <a:gd name="T51" fmla="*/ 140 h 153"/>
                <a:gd name="T52" fmla="*/ 32 w 636"/>
                <a:gd name="T53" fmla="*/ 134 h 153"/>
                <a:gd name="T54" fmla="*/ 37 w 636"/>
                <a:gd name="T55" fmla="*/ 127 h 153"/>
                <a:gd name="T56" fmla="*/ 43 w 636"/>
                <a:gd name="T57" fmla="*/ 121 h 153"/>
                <a:gd name="T58" fmla="*/ 51 w 636"/>
                <a:gd name="T59" fmla="*/ 115 h 153"/>
                <a:gd name="T60" fmla="*/ 61 w 636"/>
                <a:gd name="T61" fmla="*/ 109 h 153"/>
                <a:gd name="T62" fmla="*/ 72 w 636"/>
                <a:gd name="T63" fmla="*/ 103 h 153"/>
                <a:gd name="T64" fmla="*/ 83 w 636"/>
                <a:gd name="T65" fmla="*/ 97 h 153"/>
                <a:gd name="T66" fmla="*/ 98 w 636"/>
                <a:gd name="T67" fmla="*/ 91 h 153"/>
                <a:gd name="T68" fmla="*/ 112 w 636"/>
                <a:gd name="T69" fmla="*/ 85 h 153"/>
                <a:gd name="T70" fmla="*/ 128 w 636"/>
                <a:gd name="T71" fmla="*/ 80 h 153"/>
                <a:gd name="T72" fmla="*/ 163 w 636"/>
                <a:gd name="T73" fmla="*/ 70 h 153"/>
                <a:gd name="T74" fmla="*/ 205 w 636"/>
                <a:gd name="T75" fmla="*/ 61 h 153"/>
                <a:gd name="T76" fmla="*/ 248 w 636"/>
                <a:gd name="T77" fmla="*/ 52 h 153"/>
                <a:gd name="T78" fmla="*/ 296 w 636"/>
                <a:gd name="T79" fmla="*/ 45 h 153"/>
                <a:gd name="T80" fmla="*/ 347 w 636"/>
                <a:gd name="T81" fmla="*/ 38 h 153"/>
                <a:gd name="T82" fmla="*/ 401 w 636"/>
                <a:gd name="T83" fmla="*/ 33 h 153"/>
                <a:gd name="T84" fmla="*/ 457 w 636"/>
                <a:gd name="T85" fmla="*/ 27 h 153"/>
                <a:gd name="T86" fmla="*/ 515 w 636"/>
                <a:gd name="T87" fmla="*/ 24 h 153"/>
                <a:gd name="T88" fmla="*/ 575 w 636"/>
                <a:gd name="T89" fmla="*/ 21 h 153"/>
                <a:gd name="T90" fmla="*/ 636 w 636"/>
                <a:gd name="T91" fmla="*/ 19 h 153"/>
                <a:gd name="T92" fmla="*/ 636 w 636"/>
                <a:gd name="T93" fmla="*/ 0 h 1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6"/>
                <a:gd name="T142" fmla="*/ 0 h 153"/>
                <a:gd name="T143" fmla="*/ 636 w 636"/>
                <a:gd name="T144" fmla="*/ 153 h 1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6" h="153">
                  <a:moveTo>
                    <a:pt x="636" y="0"/>
                  </a:moveTo>
                  <a:lnTo>
                    <a:pt x="574" y="2"/>
                  </a:lnTo>
                  <a:lnTo>
                    <a:pt x="513" y="4"/>
                  </a:lnTo>
                  <a:lnTo>
                    <a:pt x="454" y="9"/>
                  </a:lnTo>
                  <a:lnTo>
                    <a:pt x="396" y="13"/>
                  </a:lnTo>
                  <a:lnTo>
                    <a:pt x="342" y="19"/>
                  </a:lnTo>
                  <a:lnTo>
                    <a:pt x="291" y="26"/>
                  </a:lnTo>
                  <a:lnTo>
                    <a:pt x="241" y="34"/>
                  </a:lnTo>
                  <a:lnTo>
                    <a:pt x="197" y="43"/>
                  </a:lnTo>
                  <a:lnTo>
                    <a:pt x="155" y="53"/>
                  </a:lnTo>
                  <a:lnTo>
                    <a:pt x="117" y="63"/>
                  </a:lnTo>
                  <a:lnTo>
                    <a:pt x="99" y="68"/>
                  </a:lnTo>
                  <a:lnTo>
                    <a:pt x="83" y="75"/>
                  </a:lnTo>
                  <a:lnTo>
                    <a:pt x="69" y="81"/>
                  </a:lnTo>
                  <a:lnTo>
                    <a:pt x="56" y="88"/>
                  </a:lnTo>
                  <a:lnTo>
                    <a:pt x="43" y="94"/>
                  </a:lnTo>
                  <a:lnTo>
                    <a:pt x="32" y="102"/>
                  </a:lnTo>
                  <a:lnTo>
                    <a:pt x="22" y="110"/>
                  </a:lnTo>
                  <a:lnTo>
                    <a:pt x="14" y="118"/>
                  </a:lnTo>
                  <a:lnTo>
                    <a:pt x="8" y="126"/>
                  </a:lnTo>
                  <a:lnTo>
                    <a:pt x="3" y="135"/>
                  </a:lnTo>
                  <a:lnTo>
                    <a:pt x="0" y="144"/>
                  </a:lnTo>
                  <a:lnTo>
                    <a:pt x="0" y="153"/>
                  </a:lnTo>
                  <a:lnTo>
                    <a:pt x="26" y="153"/>
                  </a:lnTo>
                  <a:lnTo>
                    <a:pt x="27" y="147"/>
                  </a:lnTo>
                  <a:lnTo>
                    <a:pt x="29" y="140"/>
                  </a:lnTo>
                  <a:lnTo>
                    <a:pt x="32" y="134"/>
                  </a:lnTo>
                  <a:lnTo>
                    <a:pt x="37" y="127"/>
                  </a:lnTo>
                  <a:lnTo>
                    <a:pt x="43" y="121"/>
                  </a:lnTo>
                  <a:lnTo>
                    <a:pt x="51" y="115"/>
                  </a:lnTo>
                  <a:lnTo>
                    <a:pt x="61" y="109"/>
                  </a:lnTo>
                  <a:lnTo>
                    <a:pt x="72" y="103"/>
                  </a:lnTo>
                  <a:lnTo>
                    <a:pt x="83" y="97"/>
                  </a:lnTo>
                  <a:lnTo>
                    <a:pt x="98" y="91"/>
                  </a:lnTo>
                  <a:lnTo>
                    <a:pt x="112" y="85"/>
                  </a:lnTo>
                  <a:lnTo>
                    <a:pt x="128" y="80"/>
                  </a:lnTo>
                  <a:lnTo>
                    <a:pt x="163" y="70"/>
                  </a:lnTo>
                  <a:lnTo>
                    <a:pt x="205" y="61"/>
                  </a:lnTo>
                  <a:lnTo>
                    <a:pt x="248" y="52"/>
                  </a:lnTo>
                  <a:lnTo>
                    <a:pt x="296" y="45"/>
                  </a:lnTo>
                  <a:lnTo>
                    <a:pt x="347" y="38"/>
                  </a:lnTo>
                  <a:lnTo>
                    <a:pt x="401" y="33"/>
                  </a:lnTo>
                  <a:lnTo>
                    <a:pt x="457" y="27"/>
                  </a:lnTo>
                  <a:lnTo>
                    <a:pt x="515" y="24"/>
                  </a:lnTo>
                  <a:lnTo>
                    <a:pt x="575" y="21"/>
                  </a:lnTo>
                  <a:lnTo>
                    <a:pt x="636" y="19"/>
                  </a:lnTo>
                  <a:lnTo>
                    <a:pt x="636" y="0"/>
                  </a:lnTo>
                  <a:close/>
                </a:path>
              </a:pathLst>
            </a:custGeom>
            <a:solidFill>
              <a:srgbClr val="FF3300"/>
            </a:solidFill>
            <a:ln w="28575">
              <a:solidFill>
                <a:srgbClr val="FF3300"/>
              </a:solidFill>
              <a:round/>
              <a:headEnd/>
              <a:tailEnd/>
            </a:ln>
          </p:spPr>
          <p:txBody>
            <a:bodyPr/>
            <a:lstStyle/>
            <a:p>
              <a:endParaRPr lang="en-GB"/>
            </a:p>
          </p:txBody>
        </p:sp>
      </p:grpSp>
      <p:grpSp>
        <p:nvGrpSpPr>
          <p:cNvPr id="3" name="Group 110">
            <a:extLst>
              <a:ext uri="{FF2B5EF4-FFF2-40B4-BE49-F238E27FC236}">
                <a16:creationId xmlns:a16="http://schemas.microsoft.com/office/drawing/2014/main" id="{684BD64B-C364-AC5E-3B94-EBD47102E0BB}"/>
              </a:ext>
            </a:extLst>
          </p:cNvPr>
          <p:cNvGrpSpPr>
            <a:grpSpLocks/>
          </p:cNvGrpSpPr>
          <p:nvPr/>
        </p:nvGrpSpPr>
        <p:grpSpPr bwMode="auto">
          <a:xfrm>
            <a:off x="1655763" y="3644900"/>
            <a:ext cx="835025" cy="852488"/>
            <a:chOff x="1958" y="1463"/>
            <a:chExt cx="1322" cy="396"/>
          </a:xfrm>
        </p:grpSpPr>
        <p:sp>
          <p:nvSpPr>
            <p:cNvPr id="47118" name="Freeform 111">
              <a:extLst>
                <a:ext uri="{FF2B5EF4-FFF2-40B4-BE49-F238E27FC236}">
                  <a16:creationId xmlns:a16="http://schemas.microsoft.com/office/drawing/2014/main" id="{A0693A56-94B5-0B81-DA85-F0A97A031A65}"/>
                </a:ext>
              </a:extLst>
            </p:cNvPr>
            <p:cNvSpPr>
              <a:spLocks/>
            </p:cNvSpPr>
            <p:nvPr/>
          </p:nvSpPr>
          <p:spPr bwMode="auto">
            <a:xfrm>
              <a:off x="2589" y="1463"/>
              <a:ext cx="691" cy="219"/>
            </a:xfrm>
            <a:custGeom>
              <a:avLst/>
              <a:gdLst>
                <a:gd name="T0" fmla="*/ 691 w 691"/>
                <a:gd name="T1" fmla="*/ 219 h 219"/>
                <a:gd name="T2" fmla="*/ 691 w 691"/>
                <a:gd name="T3" fmla="*/ 219 h 219"/>
                <a:gd name="T4" fmla="*/ 691 w 691"/>
                <a:gd name="T5" fmla="*/ 209 h 219"/>
                <a:gd name="T6" fmla="*/ 688 w 691"/>
                <a:gd name="T7" fmla="*/ 199 h 219"/>
                <a:gd name="T8" fmla="*/ 683 w 691"/>
                <a:gd name="T9" fmla="*/ 190 h 219"/>
                <a:gd name="T10" fmla="*/ 675 w 691"/>
                <a:gd name="T11" fmla="*/ 179 h 219"/>
                <a:gd name="T12" fmla="*/ 667 w 691"/>
                <a:gd name="T13" fmla="*/ 169 h 219"/>
                <a:gd name="T14" fmla="*/ 657 w 691"/>
                <a:gd name="T15" fmla="*/ 159 h 219"/>
                <a:gd name="T16" fmla="*/ 645 w 691"/>
                <a:gd name="T17" fmla="*/ 150 h 219"/>
                <a:gd name="T18" fmla="*/ 632 w 691"/>
                <a:gd name="T19" fmla="*/ 140 h 219"/>
                <a:gd name="T20" fmla="*/ 617 w 691"/>
                <a:gd name="T21" fmla="*/ 131 h 219"/>
                <a:gd name="T22" fmla="*/ 601 w 691"/>
                <a:gd name="T23" fmla="*/ 122 h 219"/>
                <a:gd name="T24" fmla="*/ 584 w 691"/>
                <a:gd name="T25" fmla="*/ 113 h 219"/>
                <a:gd name="T26" fmla="*/ 565 w 691"/>
                <a:gd name="T27" fmla="*/ 104 h 219"/>
                <a:gd name="T28" fmla="*/ 546 w 691"/>
                <a:gd name="T29" fmla="*/ 95 h 219"/>
                <a:gd name="T30" fmla="*/ 525 w 691"/>
                <a:gd name="T31" fmla="*/ 87 h 219"/>
                <a:gd name="T32" fmla="*/ 502 w 691"/>
                <a:gd name="T33" fmla="*/ 78 h 219"/>
                <a:gd name="T34" fmla="*/ 478 w 691"/>
                <a:gd name="T35" fmla="*/ 70 h 219"/>
                <a:gd name="T36" fmla="*/ 430 w 691"/>
                <a:gd name="T37" fmla="*/ 56 h 219"/>
                <a:gd name="T38" fmla="*/ 376 w 691"/>
                <a:gd name="T39" fmla="*/ 42 h 219"/>
                <a:gd name="T40" fmla="*/ 320 w 691"/>
                <a:gd name="T41" fmla="*/ 30 h 219"/>
                <a:gd name="T42" fmla="*/ 261 w 691"/>
                <a:gd name="T43" fmla="*/ 19 h 219"/>
                <a:gd name="T44" fmla="*/ 229 w 691"/>
                <a:gd name="T45" fmla="*/ 14 h 219"/>
                <a:gd name="T46" fmla="*/ 199 w 691"/>
                <a:gd name="T47" fmla="*/ 11 h 219"/>
                <a:gd name="T48" fmla="*/ 167 w 691"/>
                <a:gd name="T49" fmla="*/ 7 h 219"/>
                <a:gd name="T50" fmla="*/ 135 w 691"/>
                <a:gd name="T51" fmla="*/ 4 h 219"/>
                <a:gd name="T52" fmla="*/ 101 w 691"/>
                <a:gd name="T53" fmla="*/ 2 h 219"/>
                <a:gd name="T54" fmla="*/ 68 w 691"/>
                <a:gd name="T55" fmla="*/ 1 h 219"/>
                <a:gd name="T56" fmla="*/ 34 w 691"/>
                <a:gd name="T57" fmla="*/ 0 h 219"/>
                <a:gd name="T58" fmla="*/ 0 w 691"/>
                <a:gd name="T59" fmla="*/ 0 h 219"/>
                <a:gd name="T60" fmla="*/ 0 w 691"/>
                <a:gd name="T61" fmla="*/ 18 h 219"/>
                <a:gd name="T62" fmla="*/ 34 w 691"/>
                <a:gd name="T63" fmla="*/ 18 h 219"/>
                <a:gd name="T64" fmla="*/ 66 w 691"/>
                <a:gd name="T65" fmla="*/ 19 h 219"/>
                <a:gd name="T66" fmla="*/ 100 w 691"/>
                <a:gd name="T67" fmla="*/ 21 h 219"/>
                <a:gd name="T68" fmla="*/ 132 w 691"/>
                <a:gd name="T69" fmla="*/ 23 h 219"/>
                <a:gd name="T70" fmla="*/ 163 w 691"/>
                <a:gd name="T71" fmla="*/ 25 h 219"/>
                <a:gd name="T72" fmla="*/ 194 w 691"/>
                <a:gd name="T73" fmla="*/ 29 h 219"/>
                <a:gd name="T74" fmla="*/ 224 w 691"/>
                <a:gd name="T75" fmla="*/ 33 h 219"/>
                <a:gd name="T76" fmla="*/ 255 w 691"/>
                <a:gd name="T77" fmla="*/ 38 h 219"/>
                <a:gd name="T78" fmla="*/ 312 w 691"/>
                <a:gd name="T79" fmla="*/ 48 h 219"/>
                <a:gd name="T80" fmla="*/ 368 w 691"/>
                <a:gd name="T81" fmla="*/ 59 h 219"/>
                <a:gd name="T82" fmla="*/ 419 w 691"/>
                <a:gd name="T83" fmla="*/ 73 h 219"/>
                <a:gd name="T84" fmla="*/ 469 w 691"/>
                <a:gd name="T85" fmla="*/ 87 h 219"/>
                <a:gd name="T86" fmla="*/ 491 w 691"/>
                <a:gd name="T87" fmla="*/ 95 h 219"/>
                <a:gd name="T88" fmla="*/ 512 w 691"/>
                <a:gd name="T89" fmla="*/ 103 h 219"/>
                <a:gd name="T90" fmla="*/ 533 w 691"/>
                <a:gd name="T91" fmla="*/ 111 h 219"/>
                <a:gd name="T92" fmla="*/ 550 w 691"/>
                <a:gd name="T93" fmla="*/ 120 h 219"/>
                <a:gd name="T94" fmla="*/ 568 w 691"/>
                <a:gd name="T95" fmla="*/ 128 h 219"/>
                <a:gd name="T96" fmla="*/ 586 w 691"/>
                <a:gd name="T97" fmla="*/ 137 h 219"/>
                <a:gd name="T98" fmla="*/ 600 w 691"/>
                <a:gd name="T99" fmla="*/ 146 h 219"/>
                <a:gd name="T100" fmla="*/ 614 w 691"/>
                <a:gd name="T101" fmla="*/ 154 h 219"/>
                <a:gd name="T102" fmla="*/ 625 w 691"/>
                <a:gd name="T103" fmla="*/ 163 h 219"/>
                <a:gd name="T104" fmla="*/ 637 w 691"/>
                <a:gd name="T105" fmla="*/ 172 h 219"/>
                <a:gd name="T106" fmla="*/ 645 w 691"/>
                <a:gd name="T107" fmla="*/ 179 h 219"/>
                <a:gd name="T108" fmla="*/ 653 w 691"/>
                <a:gd name="T109" fmla="*/ 188 h 219"/>
                <a:gd name="T110" fmla="*/ 657 w 691"/>
                <a:gd name="T111" fmla="*/ 196 h 219"/>
                <a:gd name="T112" fmla="*/ 662 w 691"/>
                <a:gd name="T113" fmla="*/ 204 h 219"/>
                <a:gd name="T114" fmla="*/ 664 w 691"/>
                <a:gd name="T115" fmla="*/ 212 h 219"/>
                <a:gd name="T116" fmla="*/ 665 w 691"/>
                <a:gd name="T117" fmla="*/ 219 h 219"/>
                <a:gd name="T118" fmla="*/ 665 w 691"/>
                <a:gd name="T119" fmla="*/ 219 h 219"/>
                <a:gd name="T120" fmla="*/ 691 w 691"/>
                <a:gd name="T121" fmla="*/ 21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219"/>
                <a:gd name="T185" fmla="*/ 691 w 691"/>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219">
                  <a:moveTo>
                    <a:pt x="691" y="219"/>
                  </a:moveTo>
                  <a:lnTo>
                    <a:pt x="691" y="219"/>
                  </a:lnTo>
                  <a:lnTo>
                    <a:pt x="691" y="209"/>
                  </a:lnTo>
                  <a:lnTo>
                    <a:pt x="688" y="199"/>
                  </a:lnTo>
                  <a:lnTo>
                    <a:pt x="683" y="190"/>
                  </a:lnTo>
                  <a:lnTo>
                    <a:pt x="675" y="179"/>
                  </a:lnTo>
                  <a:lnTo>
                    <a:pt x="667" y="169"/>
                  </a:lnTo>
                  <a:lnTo>
                    <a:pt x="657" y="159"/>
                  </a:lnTo>
                  <a:lnTo>
                    <a:pt x="645" y="150"/>
                  </a:lnTo>
                  <a:lnTo>
                    <a:pt x="632" y="140"/>
                  </a:lnTo>
                  <a:lnTo>
                    <a:pt x="617" y="131"/>
                  </a:lnTo>
                  <a:lnTo>
                    <a:pt x="601" y="122"/>
                  </a:lnTo>
                  <a:lnTo>
                    <a:pt x="584" y="113"/>
                  </a:lnTo>
                  <a:lnTo>
                    <a:pt x="565" y="104"/>
                  </a:lnTo>
                  <a:lnTo>
                    <a:pt x="546" y="95"/>
                  </a:lnTo>
                  <a:lnTo>
                    <a:pt x="525" y="87"/>
                  </a:lnTo>
                  <a:lnTo>
                    <a:pt x="502" y="78"/>
                  </a:lnTo>
                  <a:lnTo>
                    <a:pt x="478" y="70"/>
                  </a:lnTo>
                  <a:lnTo>
                    <a:pt x="430" y="56"/>
                  </a:lnTo>
                  <a:lnTo>
                    <a:pt x="376" y="42"/>
                  </a:lnTo>
                  <a:lnTo>
                    <a:pt x="320" y="30"/>
                  </a:lnTo>
                  <a:lnTo>
                    <a:pt x="261" y="19"/>
                  </a:lnTo>
                  <a:lnTo>
                    <a:pt x="229" y="14"/>
                  </a:lnTo>
                  <a:lnTo>
                    <a:pt x="199" y="11"/>
                  </a:lnTo>
                  <a:lnTo>
                    <a:pt x="167" y="7"/>
                  </a:lnTo>
                  <a:lnTo>
                    <a:pt x="135" y="4"/>
                  </a:lnTo>
                  <a:lnTo>
                    <a:pt x="101" y="2"/>
                  </a:lnTo>
                  <a:lnTo>
                    <a:pt x="68" y="1"/>
                  </a:lnTo>
                  <a:lnTo>
                    <a:pt x="34" y="0"/>
                  </a:lnTo>
                  <a:lnTo>
                    <a:pt x="0" y="0"/>
                  </a:lnTo>
                  <a:lnTo>
                    <a:pt x="0" y="18"/>
                  </a:lnTo>
                  <a:lnTo>
                    <a:pt x="34" y="18"/>
                  </a:lnTo>
                  <a:lnTo>
                    <a:pt x="66" y="19"/>
                  </a:lnTo>
                  <a:lnTo>
                    <a:pt x="100" y="21"/>
                  </a:lnTo>
                  <a:lnTo>
                    <a:pt x="132" y="23"/>
                  </a:lnTo>
                  <a:lnTo>
                    <a:pt x="163" y="25"/>
                  </a:lnTo>
                  <a:lnTo>
                    <a:pt x="194" y="29"/>
                  </a:lnTo>
                  <a:lnTo>
                    <a:pt x="224" y="33"/>
                  </a:lnTo>
                  <a:lnTo>
                    <a:pt x="255" y="38"/>
                  </a:lnTo>
                  <a:lnTo>
                    <a:pt x="312" y="48"/>
                  </a:lnTo>
                  <a:lnTo>
                    <a:pt x="368" y="59"/>
                  </a:lnTo>
                  <a:lnTo>
                    <a:pt x="419" y="73"/>
                  </a:lnTo>
                  <a:lnTo>
                    <a:pt x="469" y="87"/>
                  </a:lnTo>
                  <a:lnTo>
                    <a:pt x="491" y="95"/>
                  </a:lnTo>
                  <a:lnTo>
                    <a:pt x="512" y="103"/>
                  </a:lnTo>
                  <a:lnTo>
                    <a:pt x="533" y="111"/>
                  </a:lnTo>
                  <a:lnTo>
                    <a:pt x="550" y="120"/>
                  </a:lnTo>
                  <a:lnTo>
                    <a:pt x="568" y="128"/>
                  </a:lnTo>
                  <a:lnTo>
                    <a:pt x="586" y="137"/>
                  </a:lnTo>
                  <a:lnTo>
                    <a:pt x="600" y="146"/>
                  </a:lnTo>
                  <a:lnTo>
                    <a:pt x="614" y="154"/>
                  </a:lnTo>
                  <a:lnTo>
                    <a:pt x="625" y="163"/>
                  </a:lnTo>
                  <a:lnTo>
                    <a:pt x="637" y="172"/>
                  </a:lnTo>
                  <a:lnTo>
                    <a:pt x="645" y="179"/>
                  </a:lnTo>
                  <a:lnTo>
                    <a:pt x="653" y="188"/>
                  </a:lnTo>
                  <a:lnTo>
                    <a:pt x="657" y="196"/>
                  </a:lnTo>
                  <a:lnTo>
                    <a:pt x="662" y="204"/>
                  </a:lnTo>
                  <a:lnTo>
                    <a:pt x="664" y="212"/>
                  </a:lnTo>
                  <a:lnTo>
                    <a:pt x="665" y="219"/>
                  </a:lnTo>
                  <a:lnTo>
                    <a:pt x="691" y="219"/>
                  </a:lnTo>
                  <a:close/>
                </a:path>
              </a:pathLst>
            </a:custGeom>
            <a:solidFill>
              <a:srgbClr val="FF3300"/>
            </a:solidFill>
            <a:ln w="28575">
              <a:solidFill>
                <a:srgbClr val="FF3300"/>
              </a:solidFill>
              <a:round/>
              <a:headEnd/>
              <a:tailEnd/>
            </a:ln>
          </p:spPr>
          <p:txBody>
            <a:bodyPr/>
            <a:lstStyle/>
            <a:p>
              <a:endParaRPr lang="en-GB"/>
            </a:p>
          </p:txBody>
        </p:sp>
        <p:sp>
          <p:nvSpPr>
            <p:cNvPr id="47119" name="Freeform 112">
              <a:extLst>
                <a:ext uri="{FF2B5EF4-FFF2-40B4-BE49-F238E27FC236}">
                  <a16:creationId xmlns:a16="http://schemas.microsoft.com/office/drawing/2014/main" id="{45793F9C-C0D4-8420-EFBF-3014F0ACFA8F}"/>
                </a:ext>
              </a:extLst>
            </p:cNvPr>
            <p:cNvSpPr>
              <a:spLocks/>
            </p:cNvSpPr>
            <p:nvPr/>
          </p:nvSpPr>
          <p:spPr bwMode="auto">
            <a:xfrm>
              <a:off x="2618" y="1682"/>
              <a:ext cx="662" cy="177"/>
            </a:xfrm>
            <a:custGeom>
              <a:avLst/>
              <a:gdLst>
                <a:gd name="T0" fmla="*/ 0 w 662"/>
                <a:gd name="T1" fmla="*/ 177 h 177"/>
                <a:gd name="T2" fmla="*/ 0 w 662"/>
                <a:gd name="T3" fmla="*/ 177 h 177"/>
                <a:gd name="T4" fmla="*/ 67 w 662"/>
                <a:gd name="T5" fmla="*/ 177 h 177"/>
                <a:gd name="T6" fmla="*/ 133 w 662"/>
                <a:gd name="T7" fmla="*/ 174 h 177"/>
                <a:gd name="T8" fmla="*/ 195 w 662"/>
                <a:gd name="T9" fmla="*/ 171 h 177"/>
                <a:gd name="T10" fmla="*/ 254 w 662"/>
                <a:gd name="T11" fmla="*/ 165 h 177"/>
                <a:gd name="T12" fmla="*/ 312 w 662"/>
                <a:gd name="T13" fmla="*/ 157 h 177"/>
                <a:gd name="T14" fmla="*/ 366 w 662"/>
                <a:gd name="T15" fmla="*/ 149 h 177"/>
                <a:gd name="T16" fmla="*/ 417 w 662"/>
                <a:gd name="T17" fmla="*/ 139 h 177"/>
                <a:gd name="T18" fmla="*/ 464 w 662"/>
                <a:gd name="T19" fmla="*/ 128 h 177"/>
                <a:gd name="T20" fmla="*/ 507 w 662"/>
                <a:gd name="T21" fmla="*/ 116 h 177"/>
                <a:gd name="T22" fmla="*/ 545 w 662"/>
                <a:gd name="T23" fmla="*/ 102 h 177"/>
                <a:gd name="T24" fmla="*/ 563 w 662"/>
                <a:gd name="T25" fmla="*/ 95 h 177"/>
                <a:gd name="T26" fmla="*/ 579 w 662"/>
                <a:gd name="T27" fmla="*/ 89 h 177"/>
                <a:gd name="T28" fmla="*/ 593 w 662"/>
                <a:gd name="T29" fmla="*/ 81 h 177"/>
                <a:gd name="T30" fmla="*/ 608 w 662"/>
                <a:gd name="T31" fmla="*/ 73 h 177"/>
                <a:gd name="T32" fmla="*/ 619 w 662"/>
                <a:gd name="T33" fmla="*/ 65 h 177"/>
                <a:gd name="T34" fmla="*/ 630 w 662"/>
                <a:gd name="T35" fmla="*/ 56 h 177"/>
                <a:gd name="T36" fmla="*/ 640 w 662"/>
                <a:gd name="T37" fmla="*/ 48 h 177"/>
                <a:gd name="T38" fmla="*/ 648 w 662"/>
                <a:gd name="T39" fmla="*/ 39 h 177"/>
                <a:gd name="T40" fmla="*/ 654 w 662"/>
                <a:gd name="T41" fmla="*/ 29 h 177"/>
                <a:gd name="T42" fmla="*/ 659 w 662"/>
                <a:gd name="T43" fmla="*/ 20 h 177"/>
                <a:gd name="T44" fmla="*/ 662 w 662"/>
                <a:gd name="T45" fmla="*/ 10 h 177"/>
                <a:gd name="T46" fmla="*/ 662 w 662"/>
                <a:gd name="T47" fmla="*/ 0 h 177"/>
                <a:gd name="T48" fmla="*/ 636 w 662"/>
                <a:gd name="T49" fmla="*/ 0 h 177"/>
                <a:gd name="T50" fmla="*/ 635 w 662"/>
                <a:gd name="T51" fmla="*/ 8 h 177"/>
                <a:gd name="T52" fmla="*/ 633 w 662"/>
                <a:gd name="T53" fmla="*/ 16 h 177"/>
                <a:gd name="T54" fmla="*/ 630 w 662"/>
                <a:gd name="T55" fmla="*/ 22 h 177"/>
                <a:gd name="T56" fmla="*/ 625 w 662"/>
                <a:gd name="T57" fmla="*/ 30 h 177"/>
                <a:gd name="T58" fmla="*/ 619 w 662"/>
                <a:gd name="T59" fmla="*/ 37 h 177"/>
                <a:gd name="T60" fmla="*/ 611 w 662"/>
                <a:gd name="T61" fmla="*/ 45 h 177"/>
                <a:gd name="T62" fmla="*/ 601 w 662"/>
                <a:gd name="T63" fmla="*/ 51 h 177"/>
                <a:gd name="T64" fmla="*/ 590 w 662"/>
                <a:gd name="T65" fmla="*/ 58 h 177"/>
                <a:gd name="T66" fmla="*/ 577 w 662"/>
                <a:gd name="T67" fmla="*/ 66 h 177"/>
                <a:gd name="T68" fmla="*/ 563 w 662"/>
                <a:gd name="T69" fmla="*/ 73 h 177"/>
                <a:gd name="T70" fmla="*/ 549 w 662"/>
                <a:gd name="T71" fmla="*/ 80 h 177"/>
                <a:gd name="T72" fmla="*/ 533 w 662"/>
                <a:gd name="T73" fmla="*/ 86 h 177"/>
                <a:gd name="T74" fmla="*/ 496 w 662"/>
                <a:gd name="T75" fmla="*/ 99 h 177"/>
                <a:gd name="T76" fmla="*/ 454 w 662"/>
                <a:gd name="T77" fmla="*/ 110 h 177"/>
                <a:gd name="T78" fmla="*/ 409 w 662"/>
                <a:gd name="T79" fmla="*/ 121 h 177"/>
                <a:gd name="T80" fmla="*/ 360 w 662"/>
                <a:gd name="T81" fmla="*/ 130 h 177"/>
                <a:gd name="T82" fmla="*/ 307 w 662"/>
                <a:gd name="T83" fmla="*/ 139 h 177"/>
                <a:gd name="T84" fmla="*/ 251 w 662"/>
                <a:gd name="T85" fmla="*/ 146 h 177"/>
                <a:gd name="T86" fmla="*/ 192 w 662"/>
                <a:gd name="T87" fmla="*/ 152 h 177"/>
                <a:gd name="T88" fmla="*/ 130 w 662"/>
                <a:gd name="T89" fmla="*/ 156 h 177"/>
                <a:gd name="T90" fmla="*/ 67 w 662"/>
                <a:gd name="T91" fmla="*/ 158 h 177"/>
                <a:gd name="T92" fmla="*/ 0 w 662"/>
                <a:gd name="T93" fmla="*/ 159 h 177"/>
                <a:gd name="T94" fmla="*/ 0 w 662"/>
                <a:gd name="T95" fmla="*/ 159 h 177"/>
                <a:gd name="T96" fmla="*/ 0 w 662"/>
                <a:gd name="T97" fmla="*/ 177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2"/>
                <a:gd name="T148" fmla="*/ 0 h 177"/>
                <a:gd name="T149" fmla="*/ 662 w 662"/>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2" h="177">
                  <a:moveTo>
                    <a:pt x="0" y="177"/>
                  </a:moveTo>
                  <a:lnTo>
                    <a:pt x="0" y="177"/>
                  </a:lnTo>
                  <a:lnTo>
                    <a:pt x="67" y="177"/>
                  </a:lnTo>
                  <a:lnTo>
                    <a:pt x="133" y="174"/>
                  </a:lnTo>
                  <a:lnTo>
                    <a:pt x="195" y="171"/>
                  </a:lnTo>
                  <a:lnTo>
                    <a:pt x="254" y="165"/>
                  </a:lnTo>
                  <a:lnTo>
                    <a:pt x="312" y="157"/>
                  </a:lnTo>
                  <a:lnTo>
                    <a:pt x="366" y="149"/>
                  </a:lnTo>
                  <a:lnTo>
                    <a:pt x="417" y="139"/>
                  </a:lnTo>
                  <a:lnTo>
                    <a:pt x="464" y="128"/>
                  </a:lnTo>
                  <a:lnTo>
                    <a:pt x="507" y="116"/>
                  </a:lnTo>
                  <a:lnTo>
                    <a:pt x="545" y="102"/>
                  </a:lnTo>
                  <a:lnTo>
                    <a:pt x="563" y="95"/>
                  </a:lnTo>
                  <a:lnTo>
                    <a:pt x="579" y="89"/>
                  </a:lnTo>
                  <a:lnTo>
                    <a:pt x="593" y="81"/>
                  </a:lnTo>
                  <a:lnTo>
                    <a:pt x="608" y="73"/>
                  </a:lnTo>
                  <a:lnTo>
                    <a:pt x="619" y="65"/>
                  </a:lnTo>
                  <a:lnTo>
                    <a:pt x="630" y="56"/>
                  </a:lnTo>
                  <a:lnTo>
                    <a:pt x="640" y="48"/>
                  </a:lnTo>
                  <a:lnTo>
                    <a:pt x="648" y="39"/>
                  </a:lnTo>
                  <a:lnTo>
                    <a:pt x="654" y="29"/>
                  </a:lnTo>
                  <a:lnTo>
                    <a:pt x="659" y="20"/>
                  </a:lnTo>
                  <a:lnTo>
                    <a:pt x="662" y="10"/>
                  </a:lnTo>
                  <a:lnTo>
                    <a:pt x="662" y="0"/>
                  </a:lnTo>
                  <a:lnTo>
                    <a:pt x="636" y="0"/>
                  </a:lnTo>
                  <a:lnTo>
                    <a:pt x="635" y="8"/>
                  </a:lnTo>
                  <a:lnTo>
                    <a:pt x="633" y="16"/>
                  </a:lnTo>
                  <a:lnTo>
                    <a:pt x="630" y="22"/>
                  </a:lnTo>
                  <a:lnTo>
                    <a:pt x="625" y="30"/>
                  </a:lnTo>
                  <a:lnTo>
                    <a:pt x="619" y="37"/>
                  </a:lnTo>
                  <a:lnTo>
                    <a:pt x="611" y="45"/>
                  </a:lnTo>
                  <a:lnTo>
                    <a:pt x="601" y="51"/>
                  </a:lnTo>
                  <a:lnTo>
                    <a:pt x="590" y="58"/>
                  </a:lnTo>
                  <a:lnTo>
                    <a:pt x="577" y="66"/>
                  </a:lnTo>
                  <a:lnTo>
                    <a:pt x="563" y="73"/>
                  </a:lnTo>
                  <a:lnTo>
                    <a:pt x="549" y="80"/>
                  </a:lnTo>
                  <a:lnTo>
                    <a:pt x="533" y="86"/>
                  </a:lnTo>
                  <a:lnTo>
                    <a:pt x="496" y="99"/>
                  </a:lnTo>
                  <a:lnTo>
                    <a:pt x="454" y="110"/>
                  </a:lnTo>
                  <a:lnTo>
                    <a:pt x="409" y="121"/>
                  </a:lnTo>
                  <a:lnTo>
                    <a:pt x="360" y="130"/>
                  </a:lnTo>
                  <a:lnTo>
                    <a:pt x="307" y="139"/>
                  </a:lnTo>
                  <a:lnTo>
                    <a:pt x="251" y="146"/>
                  </a:lnTo>
                  <a:lnTo>
                    <a:pt x="192" y="152"/>
                  </a:lnTo>
                  <a:lnTo>
                    <a:pt x="130" y="156"/>
                  </a:lnTo>
                  <a:lnTo>
                    <a:pt x="67" y="158"/>
                  </a:lnTo>
                  <a:lnTo>
                    <a:pt x="0" y="159"/>
                  </a:lnTo>
                  <a:lnTo>
                    <a:pt x="0" y="177"/>
                  </a:lnTo>
                  <a:close/>
                </a:path>
              </a:pathLst>
            </a:custGeom>
            <a:solidFill>
              <a:srgbClr val="FF3300"/>
            </a:solidFill>
            <a:ln w="28575">
              <a:solidFill>
                <a:srgbClr val="FF3300"/>
              </a:solidFill>
              <a:round/>
              <a:headEnd/>
              <a:tailEnd/>
            </a:ln>
          </p:spPr>
          <p:txBody>
            <a:bodyPr/>
            <a:lstStyle/>
            <a:p>
              <a:endParaRPr lang="en-GB"/>
            </a:p>
          </p:txBody>
        </p:sp>
        <p:sp>
          <p:nvSpPr>
            <p:cNvPr id="47120" name="Freeform 113">
              <a:extLst>
                <a:ext uri="{FF2B5EF4-FFF2-40B4-BE49-F238E27FC236}">
                  <a16:creationId xmlns:a16="http://schemas.microsoft.com/office/drawing/2014/main" id="{0B599F3F-62AF-3F9C-6BA8-B73988A9AF98}"/>
                </a:ext>
              </a:extLst>
            </p:cNvPr>
            <p:cNvSpPr>
              <a:spLocks/>
            </p:cNvSpPr>
            <p:nvPr/>
          </p:nvSpPr>
          <p:spPr bwMode="auto">
            <a:xfrm>
              <a:off x="1958" y="1679"/>
              <a:ext cx="660" cy="177"/>
            </a:xfrm>
            <a:custGeom>
              <a:avLst/>
              <a:gdLst>
                <a:gd name="T0" fmla="*/ 0 w 660"/>
                <a:gd name="T1" fmla="*/ 0 h 177"/>
                <a:gd name="T2" fmla="*/ 0 w 660"/>
                <a:gd name="T3" fmla="*/ 0 h 177"/>
                <a:gd name="T4" fmla="*/ 0 w 660"/>
                <a:gd name="T5" fmla="*/ 10 h 177"/>
                <a:gd name="T6" fmla="*/ 3 w 660"/>
                <a:gd name="T7" fmla="*/ 20 h 177"/>
                <a:gd name="T8" fmla="*/ 8 w 660"/>
                <a:gd name="T9" fmla="*/ 29 h 177"/>
                <a:gd name="T10" fmla="*/ 14 w 660"/>
                <a:gd name="T11" fmla="*/ 39 h 177"/>
                <a:gd name="T12" fmla="*/ 22 w 660"/>
                <a:gd name="T13" fmla="*/ 48 h 177"/>
                <a:gd name="T14" fmla="*/ 32 w 660"/>
                <a:gd name="T15" fmla="*/ 56 h 177"/>
                <a:gd name="T16" fmla="*/ 43 w 660"/>
                <a:gd name="T17" fmla="*/ 65 h 177"/>
                <a:gd name="T18" fmla="*/ 54 w 660"/>
                <a:gd name="T19" fmla="*/ 73 h 177"/>
                <a:gd name="T20" fmla="*/ 69 w 660"/>
                <a:gd name="T21" fmla="*/ 81 h 177"/>
                <a:gd name="T22" fmla="*/ 83 w 660"/>
                <a:gd name="T23" fmla="*/ 89 h 177"/>
                <a:gd name="T24" fmla="*/ 99 w 660"/>
                <a:gd name="T25" fmla="*/ 95 h 177"/>
                <a:gd name="T26" fmla="*/ 117 w 660"/>
                <a:gd name="T27" fmla="*/ 102 h 177"/>
                <a:gd name="T28" fmla="*/ 155 w 660"/>
                <a:gd name="T29" fmla="*/ 116 h 177"/>
                <a:gd name="T30" fmla="*/ 198 w 660"/>
                <a:gd name="T31" fmla="*/ 128 h 177"/>
                <a:gd name="T32" fmla="*/ 245 w 660"/>
                <a:gd name="T33" fmla="*/ 139 h 177"/>
                <a:gd name="T34" fmla="*/ 296 w 660"/>
                <a:gd name="T35" fmla="*/ 149 h 177"/>
                <a:gd name="T36" fmla="*/ 350 w 660"/>
                <a:gd name="T37" fmla="*/ 157 h 177"/>
                <a:gd name="T38" fmla="*/ 408 w 660"/>
                <a:gd name="T39" fmla="*/ 165 h 177"/>
                <a:gd name="T40" fmla="*/ 467 w 660"/>
                <a:gd name="T41" fmla="*/ 171 h 177"/>
                <a:gd name="T42" fmla="*/ 529 w 660"/>
                <a:gd name="T43" fmla="*/ 174 h 177"/>
                <a:gd name="T44" fmla="*/ 595 w 660"/>
                <a:gd name="T45" fmla="*/ 177 h 177"/>
                <a:gd name="T46" fmla="*/ 660 w 660"/>
                <a:gd name="T47" fmla="*/ 177 h 177"/>
                <a:gd name="T48" fmla="*/ 660 w 660"/>
                <a:gd name="T49" fmla="*/ 159 h 177"/>
                <a:gd name="T50" fmla="*/ 595 w 660"/>
                <a:gd name="T51" fmla="*/ 158 h 177"/>
                <a:gd name="T52" fmla="*/ 532 w 660"/>
                <a:gd name="T53" fmla="*/ 156 h 177"/>
                <a:gd name="T54" fmla="*/ 470 w 660"/>
                <a:gd name="T55" fmla="*/ 152 h 177"/>
                <a:gd name="T56" fmla="*/ 411 w 660"/>
                <a:gd name="T57" fmla="*/ 146 h 177"/>
                <a:gd name="T58" fmla="*/ 355 w 660"/>
                <a:gd name="T59" fmla="*/ 139 h 177"/>
                <a:gd name="T60" fmla="*/ 302 w 660"/>
                <a:gd name="T61" fmla="*/ 130 h 177"/>
                <a:gd name="T62" fmla="*/ 253 w 660"/>
                <a:gd name="T63" fmla="*/ 121 h 177"/>
                <a:gd name="T64" fmla="*/ 208 w 660"/>
                <a:gd name="T65" fmla="*/ 110 h 177"/>
                <a:gd name="T66" fmla="*/ 166 w 660"/>
                <a:gd name="T67" fmla="*/ 99 h 177"/>
                <a:gd name="T68" fmla="*/ 129 w 660"/>
                <a:gd name="T69" fmla="*/ 86 h 177"/>
                <a:gd name="T70" fmla="*/ 113 w 660"/>
                <a:gd name="T71" fmla="*/ 80 h 177"/>
                <a:gd name="T72" fmla="*/ 99 w 660"/>
                <a:gd name="T73" fmla="*/ 73 h 177"/>
                <a:gd name="T74" fmla="*/ 85 w 660"/>
                <a:gd name="T75" fmla="*/ 66 h 177"/>
                <a:gd name="T76" fmla="*/ 72 w 660"/>
                <a:gd name="T77" fmla="*/ 58 h 177"/>
                <a:gd name="T78" fmla="*/ 61 w 660"/>
                <a:gd name="T79" fmla="*/ 51 h 177"/>
                <a:gd name="T80" fmla="*/ 51 w 660"/>
                <a:gd name="T81" fmla="*/ 45 h 177"/>
                <a:gd name="T82" fmla="*/ 43 w 660"/>
                <a:gd name="T83" fmla="*/ 37 h 177"/>
                <a:gd name="T84" fmla="*/ 37 w 660"/>
                <a:gd name="T85" fmla="*/ 30 h 177"/>
                <a:gd name="T86" fmla="*/ 32 w 660"/>
                <a:gd name="T87" fmla="*/ 22 h 177"/>
                <a:gd name="T88" fmla="*/ 29 w 660"/>
                <a:gd name="T89" fmla="*/ 16 h 177"/>
                <a:gd name="T90" fmla="*/ 27 w 660"/>
                <a:gd name="T91" fmla="*/ 8 h 177"/>
                <a:gd name="T92" fmla="*/ 26 w 660"/>
                <a:gd name="T93" fmla="*/ 0 h 177"/>
                <a:gd name="T94" fmla="*/ 26 w 660"/>
                <a:gd name="T95" fmla="*/ 0 h 177"/>
                <a:gd name="T96" fmla="*/ 0 w 660"/>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0"/>
                <a:gd name="T148" fmla="*/ 0 h 177"/>
                <a:gd name="T149" fmla="*/ 660 w 660"/>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0" h="177">
                  <a:moveTo>
                    <a:pt x="0" y="0"/>
                  </a:moveTo>
                  <a:lnTo>
                    <a:pt x="0" y="0"/>
                  </a:lnTo>
                  <a:lnTo>
                    <a:pt x="0" y="10"/>
                  </a:lnTo>
                  <a:lnTo>
                    <a:pt x="3" y="20"/>
                  </a:lnTo>
                  <a:lnTo>
                    <a:pt x="8" y="29"/>
                  </a:lnTo>
                  <a:lnTo>
                    <a:pt x="14" y="39"/>
                  </a:lnTo>
                  <a:lnTo>
                    <a:pt x="22" y="48"/>
                  </a:lnTo>
                  <a:lnTo>
                    <a:pt x="32" y="56"/>
                  </a:lnTo>
                  <a:lnTo>
                    <a:pt x="43" y="65"/>
                  </a:lnTo>
                  <a:lnTo>
                    <a:pt x="54" y="73"/>
                  </a:lnTo>
                  <a:lnTo>
                    <a:pt x="69" y="81"/>
                  </a:lnTo>
                  <a:lnTo>
                    <a:pt x="83" y="89"/>
                  </a:lnTo>
                  <a:lnTo>
                    <a:pt x="99" y="95"/>
                  </a:lnTo>
                  <a:lnTo>
                    <a:pt x="117" y="102"/>
                  </a:lnTo>
                  <a:lnTo>
                    <a:pt x="155" y="116"/>
                  </a:lnTo>
                  <a:lnTo>
                    <a:pt x="198" y="128"/>
                  </a:lnTo>
                  <a:lnTo>
                    <a:pt x="245" y="139"/>
                  </a:lnTo>
                  <a:lnTo>
                    <a:pt x="296" y="149"/>
                  </a:lnTo>
                  <a:lnTo>
                    <a:pt x="350" y="157"/>
                  </a:lnTo>
                  <a:lnTo>
                    <a:pt x="408" y="165"/>
                  </a:lnTo>
                  <a:lnTo>
                    <a:pt x="467" y="171"/>
                  </a:lnTo>
                  <a:lnTo>
                    <a:pt x="529" y="174"/>
                  </a:lnTo>
                  <a:lnTo>
                    <a:pt x="595" y="177"/>
                  </a:lnTo>
                  <a:lnTo>
                    <a:pt x="660" y="177"/>
                  </a:lnTo>
                  <a:lnTo>
                    <a:pt x="660" y="159"/>
                  </a:lnTo>
                  <a:lnTo>
                    <a:pt x="595" y="158"/>
                  </a:lnTo>
                  <a:lnTo>
                    <a:pt x="532" y="156"/>
                  </a:lnTo>
                  <a:lnTo>
                    <a:pt x="470" y="152"/>
                  </a:lnTo>
                  <a:lnTo>
                    <a:pt x="411" y="146"/>
                  </a:lnTo>
                  <a:lnTo>
                    <a:pt x="355" y="139"/>
                  </a:lnTo>
                  <a:lnTo>
                    <a:pt x="302" y="130"/>
                  </a:lnTo>
                  <a:lnTo>
                    <a:pt x="253" y="121"/>
                  </a:lnTo>
                  <a:lnTo>
                    <a:pt x="208" y="110"/>
                  </a:lnTo>
                  <a:lnTo>
                    <a:pt x="166" y="99"/>
                  </a:lnTo>
                  <a:lnTo>
                    <a:pt x="129" y="86"/>
                  </a:lnTo>
                  <a:lnTo>
                    <a:pt x="113" y="80"/>
                  </a:lnTo>
                  <a:lnTo>
                    <a:pt x="99" y="73"/>
                  </a:lnTo>
                  <a:lnTo>
                    <a:pt x="85" y="66"/>
                  </a:lnTo>
                  <a:lnTo>
                    <a:pt x="72" y="58"/>
                  </a:lnTo>
                  <a:lnTo>
                    <a:pt x="61" y="51"/>
                  </a:lnTo>
                  <a:lnTo>
                    <a:pt x="51" y="45"/>
                  </a:lnTo>
                  <a:lnTo>
                    <a:pt x="43" y="37"/>
                  </a:lnTo>
                  <a:lnTo>
                    <a:pt x="37" y="30"/>
                  </a:lnTo>
                  <a:lnTo>
                    <a:pt x="32" y="22"/>
                  </a:lnTo>
                  <a:lnTo>
                    <a:pt x="29" y="16"/>
                  </a:lnTo>
                  <a:lnTo>
                    <a:pt x="27" y="8"/>
                  </a:lnTo>
                  <a:lnTo>
                    <a:pt x="26" y="0"/>
                  </a:lnTo>
                  <a:lnTo>
                    <a:pt x="0" y="0"/>
                  </a:lnTo>
                  <a:close/>
                </a:path>
              </a:pathLst>
            </a:custGeom>
            <a:solidFill>
              <a:srgbClr val="FF3300"/>
            </a:solidFill>
            <a:ln w="28575">
              <a:solidFill>
                <a:srgbClr val="FF3300"/>
              </a:solidFill>
              <a:round/>
              <a:headEnd/>
              <a:tailEnd/>
            </a:ln>
          </p:spPr>
          <p:txBody>
            <a:bodyPr/>
            <a:lstStyle/>
            <a:p>
              <a:endParaRPr lang="en-GB"/>
            </a:p>
          </p:txBody>
        </p:sp>
        <p:sp>
          <p:nvSpPr>
            <p:cNvPr id="47121" name="Freeform 114">
              <a:extLst>
                <a:ext uri="{FF2B5EF4-FFF2-40B4-BE49-F238E27FC236}">
                  <a16:creationId xmlns:a16="http://schemas.microsoft.com/office/drawing/2014/main" id="{5CD33E2A-6479-45F0-FD04-31531F582F01}"/>
                </a:ext>
              </a:extLst>
            </p:cNvPr>
            <p:cNvSpPr>
              <a:spLocks/>
            </p:cNvSpPr>
            <p:nvPr/>
          </p:nvSpPr>
          <p:spPr bwMode="auto">
            <a:xfrm>
              <a:off x="1958" y="1529"/>
              <a:ext cx="636" cy="153"/>
            </a:xfrm>
            <a:custGeom>
              <a:avLst/>
              <a:gdLst>
                <a:gd name="T0" fmla="*/ 636 w 636"/>
                <a:gd name="T1" fmla="*/ 0 h 153"/>
                <a:gd name="T2" fmla="*/ 574 w 636"/>
                <a:gd name="T3" fmla="*/ 2 h 153"/>
                <a:gd name="T4" fmla="*/ 513 w 636"/>
                <a:gd name="T5" fmla="*/ 4 h 153"/>
                <a:gd name="T6" fmla="*/ 454 w 636"/>
                <a:gd name="T7" fmla="*/ 9 h 153"/>
                <a:gd name="T8" fmla="*/ 396 w 636"/>
                <a:gd name="T9" fmla="*/ 13 h 153"/>
                <a:gd name="T10" fmla="*/ 342 w 636"/>
                <a:gd name="T11" fmla="*/ 19 h 153"/>
                <a:gd name="T12" fmla="*/ 291 w 636"/>
                <a:gd name="T13" fmla="*/ 26 h 153"/>
                <a:gd name="T14" fmla="*/ 241 w 636"/>
                <a:gd name="T15" fmla="*/ 34 h 153"/>
                <a:gd name="T16" fmla="*/ 197 w 636"/>
                <a:gd name="T17" fmla="*/ 43 h 153"/>
                <a:gd name="T18" fmla="*/ 155 w 636"/>
                <a:gd name="T19" fmla="*/ 53 h 153"/>
                <a:gd name="T20" fmla="*/ 117 w 636"/>
                <a:gd name="T21" fmla="*/ 63 h 153"/>
                <a:gd name="T22" fmla="*/ 99 w 636"/>
                <a:gd name="T23" fmla="*/ 68 h 153"/>
                <a:gd name="T24" fmla="*/ 83 w 636"/>
                <a:gd name="T25" fmla="*/ 75 h 153"/>
                <a:gd name="T26" fmla="*/ 69 w 636"/>
                <a:gd name="T27" fmla="*/ 81 h 153"/>
                <a:gd name="T28" fmla="*/ 56 w 636"/>
                <a:gd name="T29" fmla="*/ 88 h 153"/>
                <a:gd name="T30" fmla="*/ 43 w 636"/>
                <a:gd name="T31" fmla="*/ 94 h 153"/>
                <a:gd name="T32" fmla="*/ 32 w 636"/>
                <a:gd name="T33" fmla="*/ 102 h 153"/>
                <a:gd name="T34" fmla="*/ 22 w 636"/>
                <a:gd name="T35" fmla="*/ 110 h 153"/>
                <a:gd name="T36" fmla="*/ 14 w 636"/>
                <a:gd name="T37" fmla="*/ 118 h 153"/>
                <a:gd name="T38" fmla="*/ 8 w 636"/>
                <a:gd name="T39" fmla="*/ 126 h 153"/>
                <a:gd name="T40" fmla="*/ 3 w 636"/>
                <a:gd name="T41" fmla="*/ 135 h 153"/>
                <a:gd name="T42" fmla="*/ 0 w 636"/>
                <a:gd name="T43" fmla="*/ 144 h 153"/>
                <a:gd name="T44" fmla="*/ 0 w 636"/>
                <a:gd name="T45" fmla="*/ 153 h 153"/>
                <a:gd name="T46" fmla="*/ 26 w 636"/>
                <a:gd name="T47" fmla="*/ 153 h 153"/>
                <a:gd name="T48" fmla="*/ 27 w 636"/>
                <a:gd name="T49" fmla="*/ 147 h 153"/>
                <a:gd name="T50" fmla="*/ 29 w 636"/>
                <a:gd name="T51" fmla="*/ 140 h 153"/>
                <a:gd name="T52" fmla="*/ 32 w 636"/>
                <a:gd name="T53" fmla="*/ 134 h 153"/>
                <a:gd name="T54" fmla="*/ 37 w 636"/>
                <a:gd name="T55" fmla="*/ 127 h 153"/>
                <a:gd name="T56" fmla="*/ 43 w 636"/>
                <a:gd name="T57" fmla="*/ 121 h 153"/>
                <a:gd name="T58" fmla="*/ 51 w 636"/>
                <a:gd name="T59" fmla="*/ 115 h 153"/>
                <a:gd name="T60" fmla="*/ 61 w 636"/>
                <a:gd name="T61" fmla="*/ 109 h 153"/>
                <a:gd name="T62" fmla="*/ 72 w 636"/>
                <a:gd name="T63" fmla="*/ 103 h 153"/>
                <a:gd name="T64" fmla="*/ 83 w 636"/>
                <a:gd name="T65" fmla="*/ 97 h 153"/>
                <a:gd name="T66" fmla="*/ 98 w 636"/>
                <a:gd name="T67" fmla="*/ 91 h 153"/>
                <a:gd name="T68" fmla="*/ 112 w 636"/>
                <a:gd name="T69" fmla="*/ 85 h 153"/>
                <a:gd name="T70" fmla="*/ 128 w 636"/>
                <a:gd name="T71" fmla="*/ 80 h 153"/>
                <a:gd name="T72" fmla="*/ 163 w 636"/>
                <a:gd name="T73" fmla="*/ 70 h 153"/>
                <a:gd name="T74" fmla="*/ 205 w 636"/>
                <a:gd name="T75" fmla="*/ 61 h 153"/>
                <a:gd name="T76" fmla="*/ 248 w 636"/>
                <a:gd name="T77" fmla="*/ 52 h 153"/>
                <a:gd name="T78" fmla="*/ 296 w 636"/>
                <a:gd name="T79" fmla="*/ 45 h 153"/>
                <a:gd name="T80" fmla="*/ 347 w 636"/>
                <a:gd name="T81" fmla="*/ 38 h 153"/>
                <a:gd name="T82" fmla="*/ 401 w 636"/>
                <a:gd name="T83" fmla="*/ 33 h 153"/>
                <a:gd name="T84" fmla="*/ 457 w 636"/>
                <a:gd name="T85" fmla="*/ 27 h 153"/>
                <a:gd name="T86" fmla="*/ 515 w 636"/>
                <a:gd name="T87" fmla="*/ 24 h 153"/>
                <a:gd name="T88" fmla="*/ 575 w 636"/>
                <a:gd name="T89" fmla="*/ 21 h 153"/>
                <a:gd name="T90" fmla="*/ 636 w 636"/>
                <a:gd name="T91" fmla="*/ 19 h 153"/>
                <a:gd name="T92" fmla="*/ 636 w 636"/>
                <a:gd name="T93" fmla="*/ 0 h 1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6"/>
                <a:gd name="T142" fmla="*/ 0 h 153"/>
                <a:gd name="T143" fmla="*/ 636 w 636"/>
                <a:gd name="T144" fmla="*/ 153 h 1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6" h="153">
                  <a:moveTo>
                    <a:pt x="636" y="0"/>
                  </a:moveTo>
                  <a:lnTo>
                    <a:pt x="574" y="2"/>
                  </a:lnTo>
                  <a:lnTo>
                    <a:pt x="513" y="4"/>
                  </a:lnTo>
                  <a:lnTo>
                    <a:pt x="454" y="9"/>
                  </a:lnTo>
                  <a:lnTo>
                    <a:pt x="396" y="13"/>
                  </a:lnTo>
                  <a:lnTo>
                    <a:pt x="342" y="19"/>
                  </a:lnTo>
                  <a:lnTo>
                    <a:pt x="291" y="26"/>
                  </a:lnTo>
                  <a:lnTo>
                    <a:pt x="241" y="34"/>
                  </a:lnTo>
                  <a:lnTo>
                    <a:pt x="197" y="43"/>
                  </a:lnTo>
                  <a:lnTo>
                    <a:pt x="155" y="53"/>
                  </a:lnTo>
                  <a:lnTo>
                    <a:pt x="117" y="63"/>
                  </a:lnTo>
                  <a:lnTo>
                    <a:pt x="99" y="68"/>
                  </a:lnTo>
                  <a:lnTo>
                    <a:pt x="83" y="75"/>
                  </a:lnTo>
                  <a:lnTo>
                    <a:pt x="69" y="81"/>
                  </a:lnTo>
                  <a:lnTo>
                    <a:pt x="56" y="88"/>
                  </a:lnTo>
                  <a:lnTo>
                    <a:pt x="43" y="94"/>
                  </a:lnTo>
                  <a:lnTo>
                    <a:pt x="32" y="102"/>
                  </a:lnTo>
                  <a:lnTo>
                    <a:pt x="22" y="110"/>
                  </a:lnTo>
                  <a:lnTo>
                    <a:pt x="14" y="118"/>
                  </a:lnTo>
                  <a:lnTo>
                    <a:pt x="8" y="126"/>
                  </a:lnTo>
                  <a:lnTo>
                    <a:pt x="3" y="135"/>
                  </a:lnTo>
                  <a:lnTo>
                    <a:pt x="0" y="144"/>
                  </a:lnTo>
                  <a:lnTo>
                    <a:pt x="0" y="153"/>
                  </a:lnTo>
                  <a:lnTo>
                    <a:pt x="26" y="153"/>
                  </a:lnTo>
                  <a:lnTo>
                    <a:pt x="27" y="147"/>
                  </a:lnTo>
                  <a:lnTo>
                    <a:pt x="29" y="140"/>
                  </a:lnTo>
                  <a:lnTo>
                    <a:pt x="32" y="134"/>
                  </a:lnTo>
                  <a:lnTo>
                    <a:pt x="37" y="127"/>
                  </a:lnTo>
                  <a:lnTo>
                    <a:pt x="43" y="121"/>
                  </a:lnTo>
                  <a:lnTo>
                    <a:pt x="51" y="115"/>
                  </a:lnTo>
                  <a:lnTo>
                    <a:pt x="61" y="109"/>
                  </a:lnTo>
                  <a:lnTo>
                    <a:pt x="72" y="103"/>
                  </a:lnTo>
                  <a:lnTo>
                    <a:pt x="83" y="97"/>
                  </a:lnTo>
                  <a:lnTo>
                    <a:pt x="98" y="91"/>
                  </a:lnTo>
                  <a:lnTo>
                    <a:pt x="112" y="85"/>
                  </a:lnTo>
                  <a:lnTo>
                    <a:pt x="128" y="80"/>
                  </a:lnTo>
                  <a:lnTo>
                    <a:pt x="163" y="70"/>
                  </a:lnTo>
                  <a:lnTo>
                    <a:pt x="205" y="61"/>
                  </a:lnTo>
                  <a:lnTo>
                    <a:pt x="248" y="52"/>
                  </a:lnTo>
                  <a:lnTo>
                    <a:pt x="296" y="45"/>
                  </a:lnTo>
                  <a:lnTo>
                    <a:pt x="347" y="38"/>
                  </a:lnTo>
                  <a:lnTo>
                    <a:pt x="401" y="33"/>
                  </a:lnTo>
                  <a:lnTo>
                    <a:pt x="457" y="27"/>
                  </a:lnTo>
                  <a:lnTo>
                    <a:pt x="515" y="24"/>
                  </a:lnTo>
                  <a:lnTo>
                    <a:pt x="575" y="21"/>
                  </a:lnTo>
                  <a:lnTo>
                    <a:pt x="636" y="19"/>
                  </a:lnTo>
                  <a:lnTo>
                    <a:pt x="636" y="0"/>
                  </a:lnTo>
                  <a:close/>
                </a:path>
              </a:pathLst>
            </a:custGeom>
            <a:solidFill>
              <a:srgbClr val="FF3300"/>
            </a:solidFill>
            <a:ln w="28575">
              <a:solidFill>
                <a:srgbClr val="FF3300"/>
              </a:solidFill>
              <a:round/>
              <a:headEnd/>
              <a:tailEnd/>
            </a:ln>
          </p:spPr>
          <p:txBody>
            <a:bodyPr/>
            <a:lstStyle/>
            <a:p>
              <a:endParaRPr lang="en-GB"/>
            </a:p>
          </p:txBody>
        </p:sp>
      </p:grpSp>
      <p:sp>
        <p:nvSpPr>
          <p:cNvPr id="47117" name="Footer Placeholder 3">
            <a:extLst>
              <a:ext uri="{FF2B5EF4-FFF2-40B4-BE49-F238E27FC236}">
                <a16:creationId xmlns:a16="http://schemas.microsoft.com/office/drawing/2014/main" id="{0A6F0601-DF09-D413-F9B7-5E987B2D6FC6}"/>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269414"/>
                                        </p:tgtEl>
                                        <p:attrNameLst>
                                          <p:attrName>style.visibility</p:attrName>
                                        </p:attrNameLst>
                                      </p:cBhvr>
                                      <p:to>
                                        <p:strVal val="visible"/>
                                      </p:to>
                                    </p:set>
                                    <p:animEffect transition="in" filter="dissolve">
                                      <p:cBhvr>
                                        <p:cTn id="7" dur="500"/>
                                        <p:tgtEl>
                                          <p:spTgt spid="269414"/>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269415"/>
                                        </p:tgtEl>
                                        <p:attrNameLst>
                                          <p:attrName>style.visibility</p:attrName>
                                        </p:attrNameLst>
                                      </p:cBhvr>
                                      <p:to>
                                        <p:strVal val="visible"/>
                                      </p:to>
                                    </p:set>
                                    <p:animEffect transition="in" filter="dissolve">
                                      <p:cBhvr>
                                        <p:cTn id="11" dur="500"/>
                                        <p:tgtEl>
                                          <p:spTgt spid="269415"/>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269413"/>
                                        </p:tgtEl>
                                        <p:attrNameLst>
                                          <p:attrName>style.visibility</p:attrName>
                                        </p:attrNameLst>
                                      </p:cBhvr>
                                      <p:to>
                                        <p:strVal val="visible"/>
                                      </p:to>
                                    </p:set>
                                    <p:animEffect transition="in" filter="dissolve">
                                      <p:cBhvr>
                                        <p:cTn id="15" dur="500"/>
                                        <p:tgtEl>
                                          <p:spTgt spid="269413"/>
                                        </p:tgtEl>
                                      </p:cBhvr>
                                    </p:animEffect>
                                  </p:childTnLst>
                                </p:cTn>
                              </p:par>
                            </p:childTnLst>
                          </p:cTn>
                        </p:par>
                        <p:par>
                          <p:cTn id="16" fill="hold" nodeType="afterGroup">
                            <p:stCondLst>
                              <p:cond delay="1500"/>
                            </p:stCondLst>
                            <p:childTnLst>
                              <p:par>
                                <p:cTn id="17" presetID="21" presetClass="entr" presetSubtype="1"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heel(1)">
                                      <p:cBhvr>
                                        <p:cTn id="19" dur="1000"/>
                                        <p:tgtEl>
                                          <p:spTgt spid="2"/>
                                        </p:tgtEl>
                                      </p:cBhvr>
                                    </p:animEffect>
                                  </p:childTnLst>
                                </p:cTn>
                              </p:par>
                            </p:childTnLst>
                          </p:cTn>
                        </p:par>
                        <p:par>
                          <p:cTn id="20" fill="hold" nodeType="afterGroup">
                            <p:stCondLst>
                              <p:cond delay="2500"/>
                            </p:stCondLst>
                            <p:childTnLst>
                              <p:par>
                                <p:cTn id="21" presetID="9" presetClass="entr" presetSubtype="0" fill="hold" nodeType="afterEffect">
                                  <p:stCondLst>
                                    <p:cond delay="0"/>
                                  </p:stCondLst>
                                  <p:childTnLst>
                                    <p:set>
                                      <p:cBhvr>
                                        <p:cTn id="22" dur="1" fill="hold">
                                          <p:stCondLst>
                                            <p:cond delay="0"/>
                                          </p:stCondLst>
                                        </p:cTn>
                                        <p:tgtEl>
                                          <p:spTgt spid="269416"/>
                                        </p:tgtEl>
                                        <p:attrNameLst>
                                          <p:attrName>style.visibility</p:attrName>
                                        </p:attrNameLst>
                                      </p:cBhvr>
                                      <p:to>
                                        <p:strVal val="visible"/>
                                      </p:to>
                                    </p:set>
                                    <p:animEffect transition="in" filter="dissolve">
                                      <p:cBhvr>
                                        <p:cTn id="23" dur="500"/>
                                        <p:tgtEl>
                                          <p:spTgt spid="269416"/>
                                        </p:tgtEl>
                                      </p:cBhvr>
                                    </p:animEffect>
                                  </p:childTnLst>
                                </p:cTn>
                              </p:par>
                            </p:childTnLst>
                          </p:cTn>
                        </p:par>
                        <p:par>
                          <p:cTn id="24" fill="hold" nodeType="afterGroup">
                            <p:stCondLst>
                              <p:cond delay="3000"/>
                            </p:stCondLst>
                            <p:childTnLst>
                              <p:par>
                                <p:cTn id="25" presetID="21" presetClass="entr" presetSubtype="1"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heel(1)">
                                      <p:cBhvr>
                                        <p:cTn id="27"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Slide Number Placeholder 5">
            <a:extLst>
              <a:ext uri="{FF2B5EF4-FFF2-40B4-BE49-F238E27FC236}">
                <a16:creationId xmlns:a16="http://schemas.microsoft.com/office/drawing/2014/main" id="{CE3BA621-FC57-1471-B1E9-A3796B1BD17C}"/>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24017DFE-FDA1-487C-8DD3-A952149C2745}" type="slidenum">
              <a:rPr lang="en-US" altLang="en-US" sz="1400" smtClean="0">
                <a:solidFill>
                  <a:srgbClr val="000000"/>
                </a:solidFill>
                <a:latin typeface="Arial" panose="020B0604020202020204" pitchFamily="34" charset="0"/>
              </a:rPr>
              <a:pPr>
                <a:spcBef>
                  <a:spcPct val="0"/>
                </a:spcBef>
                <a:buClrTx/>
                <a:buSzTx/>
                <a:buFontTx/>
                <a:buNone/>
              </a:pPr>
              <a:t>19</a:t>
            </a:fld>
            <a:endParaRPr lang="en-US" altLang="en-US" sz="1400">
              <a:solidFill>
                <a:srgbClr val="000000"/>
              </a:solidFill>
              <a:latin typeface="Arial" panose="020B0604020202020204" pitchFamily="34" charset="0"/>
            </a:endParaRPr>
          </a:p>
        </p:txBody>
      </p:sp>
      <p:sp>
        <p:nvSpPr>
          <p:cNvPr id="235522" name="AutoShape 2">
            <a:extLst>
              <a:ext uri="{FF2B5EF4-FFF2-40B4-BE49-F238E27FC236}">
                <a16:creationId xmlns:a16="http://schemas.microsoft.com/office/drawing/2014/main" id="{B9BE6ED5-EEDC-DD7B-BC4B-5CDDA964E692}"/>
              </a:ext>
            </a:extLst>
          </p:cNvPr>
          <p:cNvSpPr>
            <a:spLocks noChangeArrowheads="1"/>
          </p:cNvSpPr>
          <p:nvPr/>
        </p:nvSpPr>
        <p:spPr bwMode="auto">
          <a:xfrm>
            <a:off x="828675" y="1557338"/>
            <a:ext cx="2482850" cy="1439862"/>
          </a:xfrm>
          <a:prstGeom prst="horizontalScroll">
            <a:avLst>
              <a:gd name="adj" fmla="val 19454"/>
            </a:avLst>
          </a:prstGeom>
          <a:solidFill>
            <a:schemeClr val="bg1"/>
          </a:solidFill>
          <a:ln w="9525">
            <a:solidFill>
              <a:schemeClr val="tx1"/>
            </a:solidFill>
            <a:round/>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49156" name="Line 3">
            <a:extLst>
              <a:ext uri="{FF2B5EF4-FFF2-40B4-BE49-F238E27FC236}">
                <a16:creationId xmlns:a16="http://schemas.microsoft.com/office/drawing/2014/main" id="{6661D7E5-EFE5-BDA1-398D-9B1CF3AF62F7}"/>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49157" name="Text Box 5">
            <a:extLst>
              <a:ext uri="{FF2B5EF4-FFF2-40B4-BE49-F238E27FC236}">
                <a16:creationId xmlns:a16="http://schemas.microsoft.com/office/drawing/2014/main" id="{F30E0AD1-5FAE-B5F4-A59D-AFA3A6709082}"/>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49158" name="Line 6">
            <a:extLst>
              <a:ext uri="{FF2B5EF4-FFF2-40B4-BE49-F238E27FC236}">
                <a16:creationId xmlns:a16="http://schemas.microsoft.com/office/drawing/2014/main" id="{DA7EAFFE-233B-9F19-D1BC-7F223F89E0F5}"/>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grpSp>
        <p:nvGrpSpPr>
          <p:cNvPr id="2" name="Group 8">
            <a:extLst>
              <a:ext uri="{FF2B5EF4-FFF2-40B4-BE49-F238E27FC236}">
                <a16:creationId xmlns:a16="http://schemas.microsoft.com/office/drawing/2014/main" id="{E1123D58-975A-BE16-8369-9240D7EDA97E}"/>
              </a:ext>
            </a:extLst>
          </p:cNvPr>
          <p:cNvGrpSpPr>
            <a:grpSpLocks noChangeAspect="1"/>
          </p:cNvGrpSpPr>
          <p:nvPr/>
        </p:nvGrpSpPr>
        <p:grpSpPr bwMode="auto">
          <a:xfrm>
            <a:off x="1225550" y="1874838"/>
            <a:ext cx="1971675" cy="787400"/>
            <a:chOff x="2132" y="1634"/>
            <a:chExt cx="1242" cy="496"/>
          </a:xfrm>
        </p:grpSpPr>
        <p:sp>
          <p:nvSpPr>
            <p:cNvPr id="49163" name="AutoShape 9">
              <a:extLst>
                <a:ext uri="{FF2B5EF4-FFF2-40B4-BE49-F238E27FC236}">
                  <a16:creationId xmlns:a16="http://schemas.microsoft.com/office/drawing/2014/main" id="{6F0BED58-1776-5789-7D22-535B4CA7540A}"/>
                </a:ext>
              </a:extLst>
            </p:cNvPr>
            <p:cNvSpPr>
              <a:spLocks noChangeAspect="1" noChangeArrowheads="1" noTextEdit="1"/>
            </p:cNvSpPr>
            <p:nvPr/>
          </p:nvSpPr>
          <p:spPr bwMode="auto">
            <a:xfrm>
              <a:off x="2132" y="1638"/>
              <a:ext cx="1242" cy="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49164" name="Line 10">
              <a:extLst>
                <a:ext uri="{FF2B5EF4-FFF2-40B4-BE49-F238E27FC236}">
                  <a16:creationId xmlns:a16="http://schemas.microsoft.com/office/drawing/2014/main" id="{48370E3B-6449-BC6C-677E-AF72E40B49CA}"/>
                </a:ext>
              </a:extLst>
            </p:cNvPr>
            <p:cNvSpPr>
              <a:spLocks noChangeShapeType="1"/>
            </p:cNvSpPr>
            <p:nvPr/>
          </p:nvSpPr>
          <p:spPr bwMode="auto">
            <a:xfrm>
              <a:off x="2945" y="1876"/>
              <a:ext cx="100"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9165" name="Rectangle 11">
              <a:extLst>
                <a:ext uri="{FF2B5EF4-FFF2-40B4-BE49-F238E27FC236}">
                  <a16:creationId xmlns:a16="http://schemas.microsoft.com/office/drawing/2014/main" id="{CD9110B6-F4A8-3E0B-6A99-D596C4F80C2F}"/>
                </a:ext>
              </a:extLst>
            </p:cNvPr>
            <p:cNvSpPr>
              <a:spLocks noChangeArrowheads="1"/>
            </p:cNvSpPr>
            <p:nvPr/>
          </p:nvSpPr>
          <p:spPr bwMode="auto">
            <a:xfrm>
              <a:off x="3305" y="174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49166" name="Rectangle 12">
              <a:extLst>
                <a:ext uri="{FF2B5EF4-FFF2-40B4-BE49-F238E27FC236}">
                  <a16:creationId xmlns:a16="http://schemas.microsoft.com/office/drawing/2014/main" id="{D98266E7-301C-5A71-C3C7-3982B14EBB9C}"/>
                </a:ext>
              </a:extLst>
            </p:cNvPr>
            <p:cNvSpPr>
              <a:spLocks noChangeArrowheads="1"/>
            </p:cNvSpPr>
            <p:nvPr/>
          </p:nvSpPr>
          <p:spPr bwMode="auto">
            <a:xfrm>
              <a:off x="2266" y="187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0</a:t>
              </a:r>
              <a:endParaRPr lang="en-US" altLang="en-US" sz="1600">
                <a:solidFill>
                  <a:srgbClr val="000000"/>
                </a:solidFill>
                <a:latin typeface="Arial" panose="020B0604020202020204" pitchFamily="34" charset="0"/>
              </a:endParaRPr>
            </a:p>
          </p:txBody>
        </p:sp>
        <p:sp>
          <p:nvSpPr>
            <p:cNvPr id="49167" name="Rectangle 13">
              <a:extLst>
                <a:ext uri="{FF2B5EF4-FFF2-40B4-BE49-F238E27FC236}">
                  <a16:creationId xmlns:a16="http://schemas.microsoft.com/office/drawing/2014/main" id="{1C3D244A-3139-E266-3E23-B039478CBE54}"/>
                </a:ext>
              </a:extLst>
            </p:cNvPr>
            <p:cNvSpPr>
              <a:spLocks noChangeArrowheads="1"/>
            </p:cNvSpPr>
            <p:nvPr/>
          </p:nvSpPr>
          <p:spPr bwMode="auto">
            <a:xfrm>
              <a:off x="2950" y="1900"/>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49168" name="Rectangle 14">
              <a:extLst>
                <a:ext uri="{FF2B5EF4-FFF2-40B4-BE49-F238E27FC236}">
                  <a16:creationId xmlns:a16="http://schemas.microsoft.com/office/drawing/2014/main" id="{7B77A2B6-2B65-3CE1-11B8-C7F9B59AD3BA}"/>
                </a:ext>
              </a:extLst>
            </p:cNvPr>
            <p:cNvSpPr>
              <a:spLocks noChangeArrowheads="1"/>
            </p:cNvSpPr>
            <p:nvPr/>
          </p:nvSpPr>
          <p:spPr bwMode="auto">
            <a:xfrm>
              <a:off x="2947" y="163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49169" name="Rectangle 15">
              <a:extLst>
                <a:ext uri="{FF2B5EF4-FFF2-40B4-BE49-F238E27FC236}">
                  <a16:creationId xmlns:a16="http://schemas.microsoft.com/office/drawing/2014/main" id="{E4390528-AEAD-09B4-3C4F-16B6D66AF6A1}"/>
                </a:ext>
              </a:extLst>
            </p:cNvPr>
            <p:cNvSpPr>
              <a:spLocks noChangeArrowheads="1"/>
            </p:cNvSpPr>
            <p:nvPr/>
          </p:nvSpPr>
          <p:spPr bwMode="auto">
            <a:xfrm>
              <a:off x="3202" y="1755"/>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49170" name="Rectangle 16">
              <a:extLst>
                <a:ext uri="{FF2B5EF4-FFF2-40B4-BE49-F238E27FC236}">
                  <a16:creationId xmlns:a16="http://schemas.microsoft.com/office/drawing/2014/main" id="{6395C498-E63E-6605-39D7-798F3960F33B}"/>
                </a:ext>
              </a:extLst>
            </p:cNvPr>
            <p:cNvSpPr>
              <a:spLocks noChangeArrowheads="1"/>
            </p:cNvSpPr>
            <p:nvPr/>
          </p:nvSpPr>
          <p:spPr bwMode="auto">
            <a:xfrm>
              <a:off x="2618" y="1755"/>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49171" name="Rectangle 17">
              <a:extLst>
                <a:ext uri="{FF2B5EF4-FFF2-40B4-BE49-F238E27FC236}">
                  <a16:creationId xmlns:a16="http://schemas.microsoft.com/office/drawing/2014/main" id="{BCC90E96-71AD-28A9-BFB5-160FCC5FA374}"/>
                </a:ext>
              </a:extLst>
            </p:cNvPr>
            <p:cNvSpPr>
              <a:spLocks noChangeArrowheads="1"/>
            </p:cNvSpPr>
            <p:nvPr/>
          </p:nvSpPr>
          <p:spPr bwMode="auto">
            <a:xfrm>
              <a:off x="2172" y="1755"/>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49172" name="Rectangle 18">
              <a:extLst>
                <a:ext uri="{FF2B5EF4-FFF2-40B4-BE49-F238E27FC236}">
                  <a16:creationId xmlns:a16="http://schemas.microsoft.com/office/drawing/2014/main" id="{AFCC14EC-B5EF-705A-4786-FCDDADB6A13C}"/>
                </a:ext>
              </a:extLst>
            </p:cNvPr>
            <p:cNvSpPr>
              <a:spLocks noChangeArrowheads="1"/>
            </p:cNvSpPr>
            <p:nvPr/>
          </p:nvSpPr>
          <p:spPr bwMode="auto">
            <a:xfrm>
              <a:off x="3097" y="173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49173" name="Rectangle 19">
              <a:extLst>
                <a:ext uri="{FF2B5EF4-FFF2-40B4-BE49-F238E27FC236}">
                  <a16:creationId xmlns:a16="http://schemas.microsoft.com/office/drawing/2014/main" id="{DCD06EAF-72B6-3DE5-B524-AD144971BC04}"/>
                </a:ext>
              </a:extLst>
            </p:cNvPr>
            <p:cNvSpPr>
              <a:spLocks noChangeArrowheads="1"/>
            </p:cNvSpPr>
            <p:nvPr/>
          </p:nvSpPr>
          <p:spPr bwMode="auto">
            <a:xfrm>
              <a:off x="2771" y="173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49174" name="Rectangle 20">
              <a:extLst>
                <a:ext uri="{FF2B5EF4-FFF2-40B4-BE49-F238E27FC236}">
                  <a16:creationId xmlns:a16="http://schemas.microsoft.com/office/drawing/2014/main" id="{826E6CAC-C7DA-F654-B740-FDEE48B07063}"/>
                </a:ext>
              </a:extLst>
            </p:cNvPr>
            <p:cNvSpPr>
              <a:spLocks noChangeArrowheads="1"/>
            </p:cNvSpPr>
            <p:nvPr/>
          </p:nvSpPr>
          <p:spPr bwMode="auto">
            <a:xfrm>
              <a:off x="2410" y="173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grpSp>
      <p:sp>
        <p:nvSpPr>
          <p:cNvPr id="49160" name="WordArt 34">
            <a:extLst>
              <a:ext uri="{FF2B5EF4-FFF2-40B4-BE49-F238E27FC236}">
                <a16:creationId xmlns:a16="http://schemas.microsoft.com/office/drawing/2014/main" id="{CF24402F-6054-FEF7-6BE1-6159B57BD3EE}"/>
              </a:ext>
            </a:extLst>
          </p:cNvPr>
          <p:cNvSpPr>
            <a:spLocks noChangeArrowheads="1" noChangeShapeType="1" noTextEdit="1"/>
          </p:cNvSpPr>
          <p:nvPr/>
        </p:nvSpPr>
        <p:spPr bwMode="auto">
          <a:xfrm>
            <a:off x="287338" y="657225"/>
            <a:ext cx="8569325" cy="503238"/>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BERNULIJEVA JEDNAČINA-PRIMERI</a:t>
            </a:r>
          </a:p>
        </p:txBody>
      </p:sp>
      <p:pic>
        <p:nvPicPr>
          <p:cNvPr id="235556" name="Picture 36">
            <a:extLst>
              <a:ext uri="{FF2B5EF4-FFF2-40B4-BE49-F238E27FC236}">
                <a16:creationId xmlns:a16="http://schemas.microsoft.com/office/drawing/2014/main" id="{24239098-64C5-3D30-FAAD-85DFA07609F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52613" y="3074988"/>
            <a:ext cx="5348287" cy="309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49162" name="Footer Placeholder 2">
            <a:extLst>
              <a:ext uri="{FF2B5EF4-FFF2-40B4-BE49-F238E27FC236}">
                <a16:creationId xmlns:a16="http://schemas.microsoft.com/office/drawing/2014/main" id="{8F4DABF9-D184-AF4B-708F-6BABA49E4AB0}"/>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par>
                                <p:cTn id="8" presetID="22" presetClass="entr" presetSubtype="2" fill="hold" nodeType="withEffect">
                                  <p:stCondLst>
                                    <p:cond delay="0"/>
                                  </p:stCondLst>
                                  <p:childTnLst>
                                    <p:set>
                                      <p:cBhvr>
                                        <p:cTn id="9" dur="1" fill="hold">
                                          <p:stCondLst>
                                            <p:cond delay="0"/>
                                          </p:stCondLst>
                                        </p:cTn>
                                        <p:tgtEl>
                                          <p:spTgt spid="235522"/>
                                        </p:tgtEl>
                                        <p:attrNameLst>
                                          <p:attrName>style.visibility</p:attrName>
                                        </p:attrNameLst>
                                      </p:cBhvr>
                                      <p:to>
                                        <p:strVal val="visible"/>
                                      </p:to>
                                    </p:set>
                                    <p:animEffect transition="in" filter="wipe(right)">
                                      <p:cBhvr>
                                        <p:cTn id="10" dur="1000"/>
                                        <p:tgtEl>
                                          <p:spTgt spid="235522"/>
                                        </p:tgtEl>
                                      </p:cBhvr>
                                    </p:animEffect>
                                  </p:childTnLst>
                                </p:cTn>
                              </p:par>
                              <p:par>
                                <p:cTn id="11" presetID="9" presetClass="entr" presetSubtype="0" fill="hold" nodeType="withEffect">
                                  <p:stCondLst>
                                    <p:cond delay="0"/>
                                  </p:stCondLst>
                                  <p:childTnLst>
                                    <p:set>
                                      <p:cBhvr>
                                        <p:cTn id="12" dur="1" fill="hold">
                                          <p:stCondLst>
                                            <p:cond delay="0"/>
                                          </p:stCondLst>
                                        </p:cTn>
                                        <p:tgtEl>
                                          <p:spTgt spid="235556"/>
                                        </p:tgtEl>
                                        <p:attrNameLst>
                                          <p:attrName>style.visibility</p:attrName>
                                        </p:attrNameLst>
                                      </p:cBhvr>
                                      <p:to>
                                        <p:strVal val="visible"/>
                                      </p:to>
                                    </p:set>
                                    <p:animEffect transition="in" filter="dissolve">
                                      <p:cBhvr>
                                        <p:cTn id="13" dur="500"/>
                                        <p:tgtEl>
                                          <p:spTgt spid="2355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2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ext Box 6">
            <a:extLst>
              <a:ext uri="{FF2B5EF4-FFF2-40B4-BE49-F238E27FC236}">
                <a16:creationId xmlns:a16="http://schemas.microsoft.com/office/drawing/2014/main" id="{CCA8EA51-464C-53A8-D894-4B55689EAFBB}"/>
              </a:ext>
            </a:extLst>
          </p:cNvPr>
          <p:cNvSpPr txBox="1">
            <a:spLocks noChangeArrowheads="1"/>
          </p:cNvSpPr>
          <p:nvPr/>
        </p:nvSpPr>
        <p:spPr bwMode="auto">
          <a:xfrm>
            <a:off x="0" y="0"/>
            <a:ext cx="9620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lg" len="med"/>
                <a:tailEnd type="none" w="lg" len="me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en-US" sz="2800">
                <a:latin typeface="MT Extra" panose="05050102010205020202" pitchFamily="18" charset="2"/>
              </a:rPr>
              <a:t>   </a:t>
            </a:r>
          </a:p>
        </p:txBody>
      </p:sp>
      <p:sp>
        <p:nvSpPr>
          <p:cNvPr id="26627" name="WordArt 10">
            <a:extLst>
              <a:ext uri="{FF2B5EF4-FFF2-40B4-BE49-F238E27FC236}">
                <a16:creationId xmlns:a16="http://schemas.microsoft.com/office/drawing/2014/main" id="{0DCB1AAF-2D1A-2C9F-715E-D85A86C78CE3}"/>
              </a:ext>
            </a:extLst>
          </p:cNvPr>
          <p:cNvSpPr>
            <a:spLocks noChangeArrowheads="1" noChangeShapeType="1" noTextEdit="1"/>
          </p:cNvSpPr>
          <p:nvPr/>
        </p:nvSpPr>
        <p:spPr bwMode="auto">
          <a:xfrm>
            <a:off x="476250" y="1700213"/>
            <a:ext cx="5103813" cy="158432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3600" b="1" kern="10">
                <a:solidFill>
                  <a:schemeClr val="accent2"/>
                </a:solidFill>
                <a:effectLst>
                  <a:outerShdw dist="45791" dir="2021404" algn="ctr" rotWithShape="0">
                    <a:srgbClr val="B2B2B2">
                      <a:alpha val="79999"/>
                    </a:srgbClr>
                  </a:outerShdw>
                </a:effectLst>
                <a:latin typeface="Times New Roman" panose="02020603050405020304" pitchFamily="18" charset="0"/>
                <a:cs typeface="Times New Roman" panose="02020603050405020304" pitchFamily="18" charset="0"/>
              </a:rPr>
              <a:t>DINAMIKA SAVRŠENOG</a:t>
            </a:r>
          </a:p>
          <a:p>
            <a:pPr algn="ctr"/>
            <a:r>
              <a:rPr lang="en-GB" sz="3600" b="1" kern="10">
                <a:solidFill>
                  <a:schemeClr val="accent2"/>
                </a:solidFill>
                <a:effectLst>
                  <a:outerShdw dist="45791" dir="2021404" algn="ctr" rotWithShape="0">
                    <a:srgbClr val="B2B2B2">
                      <a:alpha val="79999"/>
                    </a:srgbClr>
                  </a:outerShdw>
                </a:effectLst>
                <a:latin typeface="Times New Roman" panose="02020603050405020304" pitchFamily="18" charset="0"/>
                <a:cs typeface="Times New Roman" panose="02020603050405020304" pitchFamily="18" charset="0"/>
              </a:rPr>
              <a:t>FLUIDA</a:t>
            </a:r>
          </a:p>
        </p:txBody>
      </p:sp>
      <p:pic>
        <p:nvPicPr>
          <p:cNvPr id="26628" name="Picture 11">
            <a:extLst>
              <a:ext uri="{FF2B5EF4-FFF2-40B4-BE49-F238E27FC236}">
                <a16:creationId xmlns:a16="http://schemas.microsoft.com/office/drawing/2014/main" id="{6F6FF52E-AB02-2841-7B88-D7D0702E829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35500" y="3213100"/>
            <a:ext cx="4292600" cy="343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Slide Number Placeholder 5">
            <a:extLst>
              <a:ext uri="{FF2B5EF4-FFF2-40B4-BE49-F238E27FC236}">
                <a16:creationId xmlns:a16="http://schemas.microsoft.com/office/drawing/2014/main" id="{2C61AF45-C71A-CAA7-E5EA-F4754C0FE133}"/>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760C0CDA-4B5C-43B1-B666-5344F21A453D}" type="slidenum">
              <a:rPr lang="en-US" altLang="en-US" sz="1400" smtClean="0">
                <a:solidFill>
                  <a:srgbClr val="000000"/>
                </a:solidFill>
                <a:latin typeface="Arial" panose="020B0604020202020204" pitchFamily="34" charset="0"/>
              </a:rPr>
              <a:pPr>
                <a:spcBef>
                  <a:spcPct val="0"/>
                </a:spcBef>
                <a:buClrTx/>
                <a:buSzTx/>
                <a:buFontTx/>
                <a:buNone/>
              </a:pPr>
              <a:t>20</a:t>
            </a:fld>
            <a:endParaRPr lang="en-US" altLang="en-US" sz="1400">
              <a:solidFill>
                <a:srgbClr val="000000"/>
              </a:solidFill>
              <a:latin typeface="Arial" panose="020B0604020202020204" pitchFamily="34" charset="0"/>
            </a:endParaRPr>
          </a:p>
        </p:txBody>
      </p:sp>
      <p:sp>
        <p:nvSpPr>
          <p:cNvPr id="50179" name="Line 3">
            <a:extLst>
              <a:ext uri="{FF2B5EF4-FFF2-40B4-BE49-F238E27FC236}">
                <a16:creationId xmlns:a16="http://schemas.microsoft.com/office/drawing/2014/main" id="{38259C6D-0032-8B1C-B975-B075A039D6CF}"/>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0180" name="Text Box 5">
            <a:extLst>
              <a:ext uri="{FF2B5EF4-FFF2-40B4-BE49-F238E27FC236}">
                <a16:creationId xmlns:a16="http://schemas.microsoft.com/office/drawing/2014/main" id="{A15B4BFF-F9BE-3E0A-398C-264EC8653A14}"/>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50181" name="Line 6">
            <a:extLst>
              <a:ext uri="{FF2B5EF4-FFF2-40B4-BE49-F238E27FC236}">
                <a16:creationId xmlns:a16="http://schemas.microsoft.com/office/drawing/2014/main" id="{8A8D6089-9231-4A35-7B5F-A9B0802BF080}"/>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0182" name="WordArt 20">
            <a:extLst>
              <a:ext uri="{FF2B5EF4-FFF2-40B4-BE49-F238E27FC236}">
                <a16:creationId xmlns:a16="http://schemas.microsoft.com/office/drawing/2014/main" id="{42A6DC82-B2D7-FC54-F32B-4A3C95A39698}"/>
              </a:ext>
            </a:extLst>
          </p:cNvPr>
          <p:cNvSpPr>
            <a:spLocks noChangeArrowheads="1" noChangeShapeType="1" noTextEdit="1"/>
          </p:cNvSpPr>
          <p:nvPr/>
        </p:nvSpPr>
        <p:spPr bwMode="auto">
          <a:xfrm>
            <a:off x="287338" y="657225"/>
            <a:ext cx="8569325" cy="503238"/>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BERNULIJEVA JEDNAČINA-PRIMERI</a:t>
            </a:r>
          </a:p>
        </p:txBody>
      </p:sp>
      <p:pic>
        <p:nvPicPr>
          <p:cNvPr id="238613" name="Picture 21">
            <a:extLst>
              <a:ext uri="{FF2B5EF4-FFF2-40B4-BE49-F238E27FC236}">
                <a16:creationId xmlns:a16="http://schemas.microsoft.com/office/drawing/2014/main" id="{8CF59B46-DC84-AB9A-6D59-A27474F0219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39975" y="3824288"/>
            <a:ext cx="4665663" cy="176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614" name="AutoShape 22">
            <a:extLst>
              <a:ext uri="{FF2B5EF4-FFF2-40B4-BE49-F238E27FC236}">
                <a16:creationId xmlns:a16="http://schemas.microsoft.com/office/drawing/2014/main" id="{2A91B190-532F-4D97-1456-74C2312C90A0}"/>
              </a:ext>
            </a:extLst>
          </p:cNvPr>
          <p:cNvSpPr>
            <a:spLocks noChangeArrowheads="1"/>
          </p:cNvSpPr>
          <p:nvPr/>
        </p:nvSpPr>
        <p:spPr bwMode="auto">
          <a:xfrm>
            <a:off x="828675" y="1557338"/>
            <a:ext cx="2482850" cy="1439862"/>
          </a:xfrm>
          <a:prstGeom prst="horizontalScroll">
            <a:avLst>
              <a:gd name="adj" fmla="val 19454"/>
            </a:avLst>
          </a:prstGeom>
          <a:solidFill>
            <a:schemeClr val="bg1"/>
          </a:solidFill>
          <a:ln w="9525">
            <a:solidFill>
              <a:schemeClr val="tx1"/>
            </a:solidFill>
            <a:round/>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grpSp>
        <p:nvGrpSpPr>
          <p:cNvPr id="2" name="Group 23">
            <a:extLst>
              <a:ext uri="{FF2B5EF4-FFF2-40B4-BE49-F238E27FC236}">
                <a16:creationId xmlns:a16="http://schemas.microsoft.com/office/drawing/2014/main" id="{47D47586-30FA-9956-9E41-B0F52BF448F1}"/>
              </a:ext>
            </a:extLst>
          </p:cNvPr>
          <p:cNvGrpSpPr>
            <a:grpSpLocks noChangeAspect="1"/>
          </p:cNvGrpSpPr>
          <p:nvPr/>
        </p:nvGrpSpPr>
        <p:grpSpPr bwMode="auto">
          <a:xfrm>
            <a:off x="1225550" y="1874838"/>
            <a:ext cx="1971675" cy="787400"/>
            <a:chOff x="2132" y="1634"/>
            <a:chExt cx="1242" cy="496"/>
          </a:xfrm>
        </p:grpSpPr>
        <p:sp>
          <p:nvSpPr>
            <p:cNvPr id="50200" name="AutoShape 24">
              <a:extLst>
                <a:ext uri="{FF2B5EF4-FFF2-40B4-BE49-F238E27FC236}">
                  <a16:creationId xmlns:a16="http://schemas.microsoft.com/office/drawing/2014/main" id="{136F44CB-8A02-AABE-D274-CBA385D53E31}"/>
                </a:ext>
              </a:extLst>
            </p:cNvPr>
            <p:cNvSpPr>
              <a:spLocks noChangeAspect="1" noChangeArrowheads="1" noTextEdit="1"/>
            </p:cNvSpPr>
            <p:nvPr/>
          </p:nvSpPr>
          <p:spPr bwMode="auto">
            <a:xfrm>
              <a:off x="2132" y="1638"/>
              <a:ext cx="1242" cy="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0201" name="Line 25">
              <a:extLst>
                <a:ext uri="{FF2B5EF4-FFF2-40B4-BE49-F238E27FC236}">
                  <a16:creationId xmlns:a16="http://schemas.microsoft.com/office/drawing/2014/main" id="{25B7DA53-7BBC-9FA5-3059-12DA444DEE9E}"/>
                </a:ext>
              </a:extLst>
            </p:cNvPr>
            <p:cNvSpPr>
              <a:spLocks noChangeShapeType="1"/>
            </p:cNvSpPr>
            <p:nvPr/>
          </p:nvSpPr>
          <p:spPr bwMode="auto">
            <a:xfrm>
              <a:off x="2945" y="1876"/>
              <a:ext cx="100"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0202" name="Rectangle 26">
              <a:extLst>
                <a:ext uri="{FF2B5EF4-FFF2-40B4-BE49-F238E27FC236}">
                  <a16:creationId xmlns:a16="http://schemas.microsoft.com/office/drawing/2014/main" id="{2E8385DA-E50B-3D09-F723-D90DB7FBE746}"/>
                </a:ext>
              </a:extLst>
            </p:cNvPr>
            <p:cNvSpPr>
              <a:spLocks noChangeArrowheads="1"/>
            </p:cNvSpPr>
            <p:nvPr/>
          </p:nvSpPr>
          <p:spPr bwMode="auto">
            <a:xfrm>
              <a:off x="3305" y="174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50203" name="Rectangle 27">
              <a:extLst>
                <a:ext uri="{FF2B5EF4-FFF2-40B4-BE49-F238E27FC236}">
                  <a16:creationId xmlns:a16="http://schemas.microsoft.com/office/drawing/2014/main" id="{6473211D-FCC7-CD17-AB99-EF516A06083F}"/>
                </a:ext>
              </a:extLst>
            </p:cNvPr>
            <p:cNvSpPr>
              <a:spLocks noChangeArrowheads="1"/>
            </p:cNvSpPr>
            <p:nvPr/>
          </p:nvSpPr>
          <p:spPr bwMode="auto">
            <a:xfrm>
              <a:off x="2266" y="187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0</a:t>
              </a:r>
              <a:endParaRPr lang="en-US" altLang="en-US" sz="1600">
                <a:solidFill>
                  <a:srgbClr val="000000"/>
                </a:solidFill>
                <a:latin typeface="Arial" panose="020B0604020202020204" pitchFamily="34" charset="0"/>
              </a:endParaRPr>
            </a:p>
          </p:txBody>
        </p:sp>
        <p:sp>
          <p:nvSpPr>
            <p:cNvPr id="50204" name="Rectangle 28">
              <a:extLst>
                <a:ext uri="{FF2B5EF4-FFF2-40B4-BE49-F238E27FC236}">
                  <a16:creationId xmlns:a16="http://schemas.microsoft.com/office/drawing/2014/main" id="{79A2CFC7-E6DC-6CA1-0A6B-F000E09EE2B5}"/>
                </a:ext>
              </a:extLst>
            </p:cNvPr>
            <p:cNvSpPr>
              <a:spLocks noChangeArrowheads="1"/>
            </p:cNvSpPr>
            <p:nvPr/>
          </p:nvSpPr>
          <p:spPr bwMode="auto">
            <a:xfrm>
              <a:off x="2950" y="1900"/>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50205" name="Rectangle 29">
              <a:extLst>
                <a:ext uri="{FF2B5EF4-FFF2-40B4-BE49-F238E27FC236}">
                  <a16:creationId xmlns:a16="http://schemas.microsoft.com/office/drawing/2014/main" id="{23B88C25-AC9C-ADA3-F80C-0C1286609686}"/>
                </a:ext>
              </a:extLst>
            </p:cNvPr>
            <p:cNvSpPr>
              <a:spLocks noChangeArrowheads="1"/>
            </p:cNvSpPr>
            <p:nvPr/>
          </p:nvSpPr>
          <p:spPr bwMode="auto">
            <a:xfrm>
              <a:off x="2947" y="163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50206" name="Rectangle 30">
              <a:extLst>
                <a:ext uri="{FF2B5EF4-FFF2-40B4-BE49-F238E27FC236}">
                  <a16:creationId xmlns:a16="http://schemas.microsoft.com/office/drawing/2014/main" id="{88919844-3D4B-31D0-C93B-C15793274E13}"/>
                </a:ext>
              </a:extLst>
            </p:cNvPr>
            <p:cNvSpPr>
              <a:spLocks noChangeArrowheads="1"/>
            </p:cNvSpPr>
            <p:nvPr/>
          </p:nvSpPr>
          <p:spPr bwMode="auto">
            <a:xfrm>
              <a:off x="3202" y="1755"/>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50207" name="Rectangle 31">
              <a:extLst>
                <a:ext uri="{FF2B5EF4-FFF2-40B4-BE49-F238E27FC236}">
                  <a16:creationId xmlns:a16="http://schemas.microsoft.com/office/drawing/2014/main" id="{6891050F-692D-48DD-7944-D56056AC2F6F}"/>
                </a:ext>
              </a:extLst>
            </p:cNvPr>
            <p:cNvSpPr>
              <a:spLocks noChangeArrowheads="1"/>
            </p:cNvSpPr>
            <p:nvPr/>
          </p:nvSpPr>
          <p:spPr bwMode="auto">
            <a:xfrm>
              <a:off x="2618" y="1755"/>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50208" name="Rectangle 32">
              <a:extLst>
                <a:ext uri="{FF2B5EF4-FFF2-40B4-BE49-F238E27FC236}">
                  <a16:creationId xmlns:a16="http://schemas.microsoft.com/office/drawing/2014/main" id="{41A62403-3A56-3C0E-3626-22C80836F3D4}"/>
                </a:ext>
              </a:extLst>
            </p:cNvPr>
            <p:cNvSpPr>
              <a:spLocks noChangeArrowheads="1"/>
            </p:cNvSpPr>
            <p:nvPr/>
          </p:nvSpPr>
          <p:spPr bwMode="auto">
            <a:xfrm>
              <a:off x="2172" y="1755"/>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50209" name="Rectangle 33">
              <a:extLst>
                <a:ext uri="{FF2B5EF4-FFF2-40B4-BE49-F238E27FC236}">
                  <a16:creationId xmlns:a16="http://schemas.microsoft.com/office/drawing/2014/main" id="{4C7B44ED-3989-1F98-238D-5ED28D404C6A}"/>
                </a:ext>
              </a:extLst>
            </p:cNvPr>
            <p:cNvSpPr>
              <a:spLocks noChangeArrowheads="1"/>
            </p:cNvSpPr>
            <p:nvPr/>
          </p:nvSpPr>
          <p:spPr bwMode="auto">
            <a:xfrm>
              <a:off x="3097" y="173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50210" name="Rectangle 34">
              <a:extLst>
                <a:ext uri="{FF2B5EF4-FFF2-40B4-BE49-F238E27FC236}">
                  <a16:creationId xmlns:a16="http://schemas.microsoft.com/office/drawing/2014/main" id="{DF78E653-183F-BFDB-BB24-7F34255CDEFE}"/>
                </a:ext>
              </a:extLst>
            </p:cNvPr>
            <p:cNvSpPr>
              <a:spLocks noChangeArrowheads="1"/>
            </p:cNvSpPr>
            <p:nvPr/>
          </p:nvSpPr>
          <p:spPr bwMode="auto">
            <a:xfrm>
              <a:off x="2771" y="173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50211" name="Rectangle 35">
              <a:extLst>
                <a:ext uri="{FF2B5EF4-FFF2-40B4-BE49-F238E27FC236}">
                  <a16:creationId xmlns:a16="http://schemas.microsoft.com/office/drawing/2014/main" id="{1D2804B4-4385-0835-0F02-46258BA0C7B6}"/>
                </a:ext>
              </a:extLst>
            </p:cNvPr>
            <p:cNvSpPr>
              <a:spLocks noChangeArrowheads="1"/>
            </p:cNvSpPr>
            <p:nvPr/>
          </p:nvSpPr>
          <p:spPr bwMode="auto">
            <a:xfrm>
              <a:off x="2410" y="173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grpSp>
      <p:sp>
        <p:nvSpPr>
          <p:cNvPr id="238628" name="Line 36">
            <a:extLst>
              <a:ext uri="{FF2B5EF4-FFF2-40B4-BE49-F238E27FC236}">
                <a16:creationId xmlns:a16="http://schemas.microsoft.com/office/drawing/2014/main" id="{03B0325F-AC0B-D442-949B-2443F90EB48C}"/>
              </a:ext>
            </a:extLst>
          </p:cNvPr>
          <p:cNvSpPr>
            <a:spLocks noChangeShapeType="1"/>
          </p:cNvSpPr>
          <p:nvPr/>
        </p:nvSpPr>
        <p:spPr bwMode="auto">
          <a:xfrm flipV="1">
            <a:off x="4751388" y="2457450"/>
            <a:ext cx="1152525" cy="1763713"/>
          </a:xfrm>
          <a:prstGeom prst="line">
            <a:avLst/>
          </a:prstGeom>
          <a:noFill/>
          <a:ln w="28575">
            <a:solidFill>
              <a:srgbClr val="0000FF"/>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238629" name="Text Box 37">
            <a:extLst>
              <a:ext uri="{FF2B5EF4-FFF2-40B4-BE49-F238E27FC236}">
                <a16:creationId xmlns:a16="http://schemas.microsoft.com/office/drawing/2014/main" id="{6B2412C8-A283-AAB1-9A35-20CEFE1CE60F}"/>
              </a:ext>
            </a:extLst>
          </p:cNvPr>
          <p:cNvSpPr txBox="1">
            <a:spLocks noChangeArrowheads="1"/>
          </p:cNvSpPr>
          <p:nvPr/>
        </p:nvSpPr>
        <p:spPr bwMode="auto">
          <a:xfrm>
            <a:off x="4427538" y="2060575"/>
            <a:ext cx="4248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solidFill>
                  <a:srgbClr val="0000FF"/>
                </a:solidFill>
                <a:latin typeface="Arial" panose="020B0604020202020204" pitchFamily="34" charset="0"/>
              </a:rPr>
              <a:t>Brže strujanje, niži statički pritisak</a:t>
            </a:r>
            <a:endParaRPr lang="en-US" altLang="en-US" sz="1800" b="1">
              <a:solidFill>
                <a:srgbClr val="0000FF"/>
              </a:solidFill>
              <a:latin typeface="Arial" panose="020B0604020202020204" pitchFamily="34" charset="0"/>
            </a:endParaRPr>
          </a:p>
        </p:txBody>
      </p:sp>
      <p:sp>
        <p:nvSpPr>
          <p:cNvPr id="238631" name="Line 39">
            <a:extLst>
              <a:ext uri="{FF2B5EF4-FFF2-40B4-BE49-F238E27FC236}">
                <a16:creationId xmlns:a16="http://schemas.microsoft.com/office/drawing/2014/main" id="{BA85A22E-CF8A-F031-DECD-2E6B8ED192D8}"/>
              </a:ext>
            </a:extLst>
          </p:cNvPr>
          <p:cNvSpPr>
            <a:spLocks noChangeShapeType="1"/>
          </p:cNvSpPr>
          <p:nvPr/>
        </p:nvSpPr>
        <p:spPr bwMode="auto">
          <a:xfrm flipH="1">
            <a:off x="2592388" y="5373688"/>
            <a:ext cx="1079500" cy="503237"/>
          </a:xfrm>
          <a:prstGeom prst="line">
            <a:avLst/>
          </a:prstGeom>
          <a:noFill/>
          <a:ln w="28575">
            <a:solidFill>
              <a:srgbClr val="FF00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238632" name="Text Box 40">
            <a:extLst>
              <a:ext uri="{FF2B5EF4-FFF2-40B4-BE49-F238E27FC236}">
                <a16:creationId xmlns:a16="http://schemas.microsoft.com/office/drawing/2014/main" id="{189D1C06-6414-AB4B-C0F5-4E737E51CCF4}"/>
              </a:ext>
            </a:extLst>
          </p:cNvPr>
          <p:cNvSpPr txBox="1">
            <a:spLocks noChangeArrowheads="1"/>
          </p:cNvSpPr>
          <p:nvPr/>
        </p:nvSpPr>
        <p:spPr bwMode="auto">
          <a:xfrm>
            <a:off x="900113" y="5842000"/>
            <a:ext cx="4248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solidFill>
                  <a:srgbClr val="FF0000"/>
                </a:solidFill>
                <a:latin typeface="Arial" panose="020B0604020202020204" pitchFamily="34" charset="0"/>
              </a:rPr>
              <a:t>Sporije strujanje, viši statički pritisak</a:t>
            </a:r>
            <a:endParaRPr lang="en-US" altLang="en-US" sz="1800" b="1">
              <a:solidFill>
                <a:srgbClr val="FF0000"/>
              </a:solidFill>
              <a:latin typeface="Arial" panose="020B0604020202020204" pitchFamily="34" charset="0"/>
            </a:endParaRPr>
          </a:p>
        </p:txBody>
      </p:sp>
      <p:sp>
        <p:nvSpPr>
          <p:cNvPr id="238633" name="Line 41">
            <a:extLst>
              <a:ext uri="{FF2B5EF4-FFF2-40B4-BE49-F238E27FC236}">
                <a16:creationId xmlns:a16="http://schemas.microsoft.com/office/drawing/2014/main" id="{1E7E68AE-3156-B04A-5052-7717778BB0D0}"/>
              </a:ext>
            </a:extLst>
          </p:cNvPr>
          <p:cNvSpPr>
            <a:spLocks noChangeShapeType="1"/>
          </p:cNvSpPr>
          <p:nvPr/>
        </p:nvSpPr>
        <p:spPr bwMode="auto">
          <a:xfrm flipV="1">
            <a:off x="6119813" y="3824288"/>
            <a:ext cx="1368425" cy="900112"/>
          </a:xfrm>
          <a:prstGeom prst="line">
            <a:avLst/>
          </a:prstGeom>
          <a:noFill/>
          <a:ln w="28575">
            <a:solidFill>
              <a:srgbClr val="0099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238634" name="Text Box 42">
            <a:extLst>
              <a:ext uri="{FF2B5EF4-FFF2-40B4-BE49-F238E27FC236}">
                <a16:creationId xmlns:a16="http://schemas.microsoft.com/office/drawing/2014/main" id="{376CA054-48C6-5317-A483-5827D5C086E2}"/>
              </a:ext>
            </a:extLst>
          </p:cNvPr>
          <p:cNvSpPr txBox="1">
            <a:spLocks noChangeArrowheads="1"/>
          </p:cNvSpPr>
          <p:nvPr/>
        </p:nvSpPr>
        <p:spPr bwMode="auto">
          <a:xfrm>
            <a:off x="7272338" y="3465513"/>
            <a:ext cx="15843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solidFill>
                  <a:srgbClr val="009900"/>
                </a:solidFill>
                <a:latin typeface="Arial" panose="020B0604020202020204" pitchFamily="34" charset="0"/>
              </a:rPr>
              <a:t>Sila uzgona</a:t>
            </a:r>
            <a:endParaRPr lang="en-US" altLang="en-US" sz="1800" b="1">
              <a:solidFill>
                <a:srgbClr val="009900"/>
              </a:solidFill>
              <a:latin typeface="Arial" panose="020B0604020202020204" pitchFamily="34" charset="0"/>
            </a:endParaRPr>
          </a:p>
        </p:txBody>
      </p:sp>
      <p:sp>
        <p:nvSpPr>
          <p:cNvPr id="238635" name="Line 43">
            <a:extLst>
              <a:ext uri="{FF2B5EF4-FFF2-40B4-BE49-F238E27FC236}">
                <a16:creationId xmlns:a16="http://schemas.microsoft.com/office/drawing/2014/main" id="{A345538C-2D42-89BD-BA1E-8C56DFAA5EA0}"/>
              </a:ext>
            </a:extLst>
          </p:cNvPr>
          <p:cNvSpPr>
            <a:spLocks noChangeShapeType="1"/>
          </p:cNvSpPr>
          <p:nvPr/>
        </p:nvSpPr>
        <p:spPr bwMode="auto">
          <a:xfrm flipH="1" flipV="1">
            <a:off x="3024188" y="2384425"/>
            <a:ext cx="4464050" cy="1116013"/>
          </a:xfrm>
          <a:prstGeom prst="line">
            <a:avLst/>
          </a:prstGeom>
          <a:noFill/>
          <a:ln w="28575">
            <a:solidFill>
              <a:srgbClr val="FF33CC"/>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grpSp>
        <p:nvGrpSpPr>
          <p:cNvPr id="3" name="Group 44">
            <a:extLst>
              <a:ext uri="{FF2B5EF4-FFF2-40B4-BE49-F238E27FC236}">
                <a16:creationId xmlns:a16="http://schemas.microsoft.com/office/drawing/2014/main" id="{53DFDB4D-139E-4D99-F01B-98898A7BADC0}"/>
              </a:ext>
            </a:extLst>
          </p:cNvPr>
          <p:cNvGrpSpPr>
            <a:grpSpLocks/>
          </p:cNvGrpSpPr>
          <p:nvPr/>
        </p:nvGrpSpPr>
        <p:grpSpPr bwMode="auto">
          <a:xfrm>
            <a:off x="2339975" y="1700213"/>
            <a:ext cx="1042988" cy="1008062"/>
            <a:chOff x="1958" y="1463"/>
            <a:chExt cx="1322" cy="396"/>
          </a:xfrm>
        </p:grpSpPr>
        <p:sp>
          <p:nvSpPr>
            <p:cNvPr id="50196" name="Freeform 45">
              <a:extLst>
                <a:ext uri="{FF2B5EF4-FFF2-40B4-BE49-F238E27FC236}">
                  <a16:creationId xmlns:a16="http://schemas.microsoft.com/office/drawing/2014/main" id="{C2CE6CF5-2D7E-9896-D881-D953EE815C71}"/>
                </a:ext>
              </a:extLst>
            </p:cNvPr>
            <p:cNvSpPr>
              <a:spLocks/>
            </p:cNvSpPr>
            <p:nvPr/>
          </p:nvSpPr>
          <p:spPr bwMode="auto">
            <a:xfrm>
              <a:off x="2589" y="1463"/>
              <a:ext cx="691" cy="219"/>
            </a:xfrm>
            <a:custGeom>
              <a:avLst/>
              <a:gdLst>
                <a:gd name="T0" fmla="*/ 691 w 691"/>
                <a:gd name="T1" fmla="*/ 219 h 219"/>
                <a:gd name="T2" fmla="*/ 691 w 691"/>
                <a:gd name="T3" fmla="*/ 219 h 219"/>
                <a:gd name="T4" fmla="*/ 691 w 691"/>
                <a:gd name="T5" fmla="*/ 209 h 219"/>
                <a:gd name="T6" fmla="*/ 688 w 691"/>
                <a:gd name="T7" fmla="*/ 199 h 219"/>
                <a:gd name="T8" fmla="*/ 683 w 691"/>
                <a:gd name="T9" fmla="*/ 190 h 219"/>
                <a:gd name="T10" fmla="*/ 675 w 691"/>
                <a:gd name="T11" fmla="*/ 179 h 219"/>
                <a:gd name="T12" fmla="*/ 667 w 691"/>
                <a:gd name="T13" fmla="*/ 169 h 219"/>
                <a:gd name="T14" fmla="*/ 657 w 691"/>
                <a:gd name="T15" fmla="*/ 159 h 219"/>
                <a:gd name="T16" fmla="*/ 645 w 691"/>
                <a:gd name="T17" fmla="*/ 150 h 219"/>
                <a:gd name="T18" fmla="*/ 632 w 691"/>
                <a:gd name="T19" fmla="*/ 140 h 219"/>
                <a:gd name="T20" fmla="*/ 617 w 691"/>
                <a:gd name="T21" fmla="*/ 131 h 219"/>
                <a:gd name="T22" fmla="*/ 601 w 691"/>
                <a:gd name="T23" fmla="*/ 122 h 219"/>
                <a:gd name="T24" fmla="*/ 584 w 691"/>
                <a:gd name="T25" fmla="*/ 113 h 219"/>
                <a:gd name="T26" fmla="*/ 565 w 691"/>
                <a:gd name="T27" fmla="*/ 104 h 219"/>
                <a:gd name="T28" fmla="*/ 546 w 691"/>
                <a:gd name="T29" fmla="*/ 95 h 219"/>
                <a:gd name="T30" fmla="*/ 525 w 691"/>
                <a:gd name="T31" fmla="*/ 87 h 219"/>
                <a:gd name="T32" fmla="*/ 502 w 691"/>
                <a:gd name="T33" fmla="*/ 78 h 219"/>
                <a:gd name="T34" fmla="*/ 478 w 691"/>
                <a:gd name="T35" fmla="*/ 70 h 219"/>
                <a:gd name="T36" fmla="*/ 430 w 691"/>
                <a:gd name="T37" fmla="*/ 56 h 219"/>
                <a:gd name="T38" fmla="*/ 376 w 691"/>
                <a:gd name="T39" fmla="*/ 42 h 219"/>
                <a:gd name="T40" fmla="*/ 320 w 691"/>
                <a:gd name="T41" fmla="*/ 30 h 219"/>
                <a:gd name="T42" fmla="*/ 261 w 691"/>
                <a:gd name="T43" fmla="*/ 19 h 219"/>
                <a:gd name="T44" fmla="*/ 229 w 691"/>
                <a:gd name="T45" fmla="*/ 14 h 219"/>
                <a:gd name="T46" fmla="*/ 199 w 691"/>
                <a:gd name="T47" fmla="*/ 11 h 219"/>
                <a:gd name="T48" fmla="*/ 167 w 691"/>
                <a:gd name="T49" fmla="*/ 7 h 219"/>
                <a:gd name="T50" fmla="*/ 135 w 691"/>
                <a:gd name="T51" fmla="*/ 4 h 219"/>
                <a:gd name="T52" fmla="*/ 101 w 691"/>
                <a:gd name="T53" fmla="*/ 2 h 219"/>
                <a:gd name="T54" fmla="*/ 68 w 691"/>
                <a:gd name="T55" fmla="*/ 1 h 219"/>
                <a:gd name="T56" fmla="*/ 34 w 691"/>
                <a:gd name="T57" fmla="*/ 0 h 219"/>
                <a:gd name="T58" fmla="*/ 0 w 691"/>
                <a:gd name="T59" fmla="*/ 0 h 219"/>
                <a:gd name="T60" fmla="*/ 0 w 691"/>
                <a:gd name="T61" fmla="*/ 18 h 219"/>
                <a:gd name="T62" fmla="*/ 34 w 691"/>
                <a:gd name="T63" fmla="*/ 18 h 219"/>
                <a:gd name="T64" fmla="*/ 66 w 691"/>
                <a:gd name="T65" fmla="*/ 19 h 219"/>
                <a:gd name="T66" fmla="*/ 100 w 691"/>
                <a:gd name="T67" fmla="*/ 21 h 219"/>
                <a:gd name="T68" fmla="*/ 132 w 691"/>
                <a:gd name="T69" fmla="*/ 23 h 219"/>
                <a:gd name="T70" fmla="*/ 163 w 691"/>
                <a:gd name="T71" fmla="*/ 25 h 219"/>
                <a:gd name="T72" fmla="*/ 194 w 691"/>
                <a:gd name="T73" fmla="*/ 29 h 219"/>
                <a:gd name="T74" fmla="*/ 224 w 691"/>
                <a:gd name="T75" fmla="*/ 33 h 219"/>
                <a:gd name="T76" fmla="*/ 255 w 691"/>
                <a:gd name="T77" fmla="*/ 38 h 219"/>
                <a:gd name="T78" fmla="*/ 312 w 691"/>
                <a:gd name="T79" fmla="*/ 48 h 219"/>
                <a:gd name="T80" fmla="*/ 368 w 691"/>
                <a:gd name="T81" fmla="*/ 59 h 219"/>
                <a:gd name="T82" fmla="*/ 419 w 691"/>
                <a:gd name="T83" fmla="*/ 73 h 219"/>
                <a:gd name="T84" fmla="*/ 469 w 691"/>
                <a:gd name="T85" fmla="*/ 87 h 219"/>
                <a:gd name="T86" fmla="*/ 491 w 691"/>
                <a:gd name="T87" fmla="*/ 95 h 219"/>
                <a:gd name="T88" fmla="*/ 512 w 691"/>
                <a:gd name="T89" fmla="*/ 103 h 219"/>
                <a:gd name="T90" fmla="*/ 533 w 691"/>
                <a:gd name="T91" fmla="*/ 111 h 219"/>
                <a:gd name="T92" fmla="*/ 550 w 691"/>
                <a:gd name="T93" fmla="*/ 120 h 219"/>
                <a:gd name="T94" fmla="*/ 568 w 691"/>
                <a:gd name="T95" fmla="*/ 128 h 219"/>
                <a:gd name="T96" fmla="*/ 586 w 691"/>
                <a:gd name="T97" fmla="*/ 137 h 219"/>
                <a:gd name="T98" fmla="*/ 600 w 691"/>
                <a:gd name="T99" fmla="*/ 146 h 219"/>
                <a:gd name="T100" fmla="*/ 614 w 691"/>
                <a:gd name="T101" fmla="*/ 154 h 219"/>
                <a:gd name="T102" fmla="*/ 625 w 691"/>
                <a:gd name="T103" fmla="*/ 163 h 219"/>
                <a:gd name="T104" fmla="*/ 637 w 691"/>
                <a:gd name="T105" fmla="*/ 172 h 219"/>
                <a:gd name="T106" fmla="*/ 645 w 691"/>
                <a:gd name="T107" fmla="*/ 179 h 219"/>
                <a:gd name="T108" fmla="*/ 653 w 691"/>
                <a:gd name="T109" fmla="*/ 188 h 219"/>
                <a:gd name="T110" fmla="*/ 657 w 691"/>
                <a:gd name="T111" fmla="*/ 196 h 219"/>
                <a:gd name="T112" fmla="*/ 662 w 691"/>
                <a:gd name="T113" fmla="*/ 204 h 219"/>
                <a:gd name="T114" fmla="*/ 664 w 691"/>
                <a:gd name="T115" fmla="*/ 212 h 219"/>
                <a:gd name="T116" fmla="*/ 665 w 691"/>
                <a:gd name="T117" fmla="*/ 219 h 219"/>
                <a:gd name="T118" fmla="*/ 665 w 691"/>
                <a:gd name="T119" fmla="*/ 219 h 219"/>
                <a:gd name="T120" fmla="*/ 691 w 691"/>
                <a:gd name="T121" fmla="*/ 21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219"/>
                <a:gd name="T185" fmla="*/ 691 w 691"/>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219">
                  <a:moveTo>
                    <a:pt x="691" y="219"/>
                  </a:moveTo>
                  <a:lnTo>
                    <a:pt x="691" y="219"/>
                  </a:lnTo>
                  <a:lnTo>
                    <a:pt x="691" y="209"/>
                  </a:lnTo>
                  <a:lnTo>
                    <a:pt x="688" y="199"/>
                  </a:lnTo>
                  <a:lnTo>
                    <a:pt x="683" y="190"/>
                  </a:lnTo>
                  <a:lnTo>
                    <a:pt x="675" y="179"/>
                  </a:lnTo>
                  <a:lnTo>
                    <a:pt x="667" y="169"/>
                  </a:lnTo>
                  <a:lnTo>
                    <a:pt x="657" y="159"/>
                  </a:lnTo>
                  <a:lnTo>
                    <a:pt x="645" y="150"/>
                  </a:lnTo>
                  <a:lnTo>
                    <a:pt x="632" y="140"/>
                  </a:lnTo>
                  <a:lnTo>
                    <a:pt x="617" y="131"/>
                  </a:lnTo>
                  <a:lnTo>
                    <a:pt x="601" y="122"/>
                  </a:lnTo>
                  <a:lnTo>
                    <a:pt x="584" y="113"/>
                  </a:lnTo>
                  <a:lnTo>
                    <a:pt x="565" y="104"/>
                  </a:lnTo>
                  <a:lnTo>
                    <a:pt x="546" y="95"/>
                  </a:lnTo>
                  <a:lnTo>
                    <a:pt x="525" y="87"/>
                  </a:lnTo>
                  <a:lnTo>
                    <a:pt x="502" y="78"/>
                  </a:lnTo>
                  <a:lnTo>
                    <a:pt x="478" y="70"/>
                  </a:lnTo>
                  <a:lnTo>
                    <a:pt x="430" y="56"/>
                  </a:lnTo>
                  <a:lnTo>
                    <a:pt x="376" y="42"/>
                  </a:lnTo>
                  <a:lnTo>
                    <a:pt x="320" y="30"/>
                  </a:lnTo>
                  <a:lnTo>
                    <a:pt x="261" y="19"/>
                  </a:lnTo>
                  <a:lnTo>
                    <a:pt x="229" y="14"/>
                  </a:lnTo>
                  <a:lnTo>
                    <a:pt x="199" y="11"/>
                  </a:lnTo>
                  <a:lnTo>
                    <a:pt x="167" y="7"/>
                  </a:lnTo>
                  <a:lnTo>
                    <a:pt x="135" y="4"/>
                  </a:lnTo>
                  <a:lnTo>
                    <a:pt x="101" y="2"/>
                  </a:lnTo>
                  <a:lnTo>
                    <a:pt x="68" y="1"/>
                  </a:lnTo>
                  <a:lnTo>
                    <a:pt x="34" y="0"/>
                  </a:lnTo>
                  <a:lnTo>
                    <a:pt x="0" y="0"/>
                  </a:lnTo>
                  <a:lnTo>
                    <a:pt x="0" y="18"/>
                  </a:lnTo>
                  <a:lnTo>
                    <a:pt x="34" y="18"/>
                  </a:lnTo>
                  <a:lnTo>
                    <a:pt x="66" y="19"/>
                  </a:lnTo>
                  <a:lnTo>
                    <a:pt x="100" y="21"/>
                  </a:lnTo>
                  <a:lnTo>
                    <a:pt x="132" y="23"/>
                  </a:lnTo>
                  <a:lnTo>
                    <a:pt x="163" y="25"/>
                  </a:lnTo>
                  <a:lnTo>
                    <a:pt x="194" y="29"/>
                  </a:lnTo>
                  <a:lnTo>
                    <a:pt x="224" y="33"/>
                  </a:lnTo>
                  <a:lnTo>
                    <a:pt x="255" y="38"/>
                  </a:lnTo>
                  <a:lnTo>
                    <a:pt x="312" y="48"/>
                  </a:lnTo>
                  <a:lnTo>
                    <a:pt x="368" y="59"/>
                  </a:lnTo>
                  <a:lnTo>
                    <a:pt x="419" y="73"/>
                  </a:lnTo>
                  <a:lnTo>
                    <a:pt x="469" y="87"/>
                  </a:lnTo>
                  <a:lnTo>
                    <a:pt x="491" y="95"/>
                  </a:lnTo>
                  <a:lnTo>
                    <a:pt x="512" y="103"/>
                  </a:lnTo>
                  <a:lnTo>
                    <a:pt x="533" y="111"/>
                  </a:lnTo>
                  <a:lnTo>
                    <a:pt x="550" y="120"/>
                  </a:lnTo>
                  <a:lnTo>
                    <a:pt x="568" y="128"/>
                  </a:lnTo>
                  <a:lnTo>
                    <a:pt x="586" y="137"/>
                  </a:lnTo>
                  <a:lnTo>
                    <a:pt x="600" y="146"/>
                  </a:lnTo>
                  <a:lnTo>
                    <a:pt x="614" y="154"/>
                  </a:lnTo>
                  <a:lnTo>
                    <a:pt x="625" y="163"/>
                  </a:lnTo>
                  <a:lnTo>
                    <a:pt x="637" y="172"/>
                  </a:lnTo>
                  <a:lnTo>
                    <a:pt x="645" y="179"/>
                  </a:lnTo>
                  <a:lnTo>
                    <a:pt x="653" y="188"/>
                  </a:lnTo>
                  <a:lnTo>
                    <a:pt x="657" y="196"/>
                  </a:lnTo>
                  <a:lnTo>
                    <a:pt x="662" y="204"/>
                  </a:lnTo>
                  <a:lnTo>
                    <a:pt x="664" y="212"/>
                  </a:lnTo>
                  <a:lnTo>
                    <a:pt x="665" y="219"/>
                  </a:lnTo>
                  <a:lnTo>
                    <a:pt x="691" y="219"/>
                  </a:lnTo>
                  <a:close/>
                </a:path>
              </a:pathLst>
            </a:custGeom>
            <a:solidFill>
              <a:srgbClr val="FF33CC"/>
            </a:solidFill>
            <a:ln w="28575">
              <a:solidFill>
                <a:srgbClr val="FF33CC"/>
              </a:solidFill>
              <a:round/>
              <a:headEnd/>
              <a:tailEnd/>
            </a:ln>
          </p:spPr>
          <p:txBody>
            <a:bodyPr/>
            <a:lstStyle/>
            <a:p>
              <a:endParaRPr lang="en-GB"/>
            </a:p>
          </p:txBody>
        </p:sp>
        <p:sp>
          <p:nvSpPr>
            <p:cNvPr id="50197" name="Freeform 46">
              <a:extLst>
                <a:ext uri="{FF2B5EF4-FFF2-40B4-BE49-F238E27FC236}">
                  <a16:creationId xmlns:a16="http://schemas.microsoft.com/office/drawing/2014/main" id="{1860EF9A-9010-CE0B-C8E4-66B70CF6229A}"/>
                </a:ext>
              </a:extLst>
            </p:cNvPr>
            <p:cNvSpPr>
              <a:spLocks/>
            </p:cNvSpPr>
            <p:nvPr/>
          </p:nvSpPr>
          <p:spPr bwMode="auto">
            <a:xfrm>
              <a:off x="2618" y="1682"/>
              <a:ext cx="662" cy="177"/>
            </a:xfrm>
            <a:custGeom>
              <a:avLst/>
              <a:gdLst>
                <a:gd name="T0" fmla="*/ 0 w 662"/>
                <a:gd name="T1" fmla="*/ 177 h 177"/>
                <a:gd name="T2" fmla="*/ 0 w 662"/>
                <a:gd name="T3" fmla="*/ 177 h 177"/>
                <a:gd name="T4" fmla="*/ 67 w 662"/>
                <a:gd name="T5" fmla="*/ 177 h 177"/>
                <a:gd name="T6" fmla="*/ 133 w 662"/>
                <a:gd name="T7" fmla="*/ 174 h 177"/>
                <a:gd name="T8" fmla="*/ 195 w 662"/>
                <a:gd name="T9" fmla="*/ 171 h 177"/>
                <a:gd name="T10" fmla="*/ 254 w 662"/>
                <a:gd name="T11" fmla="*/ 165 h 177"/>
                <a:gd name="T12" fmla="*/ 312 w 662"/>
                <a:gd name="T13" fmla="*/ 157 h 177"/>
                <a:gd name="T14" fmla="*/ 366 w 662"/>
                <a:gd name="T15" fmla="*/ 149 h 177"/>
                <a:gd name="T16" fmla="*/ 417 w 662"/>
                <a:gd name="T17" fmla="*/ 139 h 177"/>
                <a:gd name="T18" fmla="*/ 464 w 662"/>
                <a:gd name="T19" fmla="*/ 128 h 177"/>
                <a:gd name="T20" fmla="*/ 507 w 662"/>
                <a:gd name="T21" fmla="*/ 116 h 177"/>
                <a:gd name="T22" fmla="*/ 545 w 662"/>
                <a:gd name="T23" fmla="*/ 102 h 177"/>
                <a:gd name="T24" fmla="*/ 563 w 662"/>
                <a:gd name="T25" fmla="*/ 95 h 177"/>
                <a:gd name="T26" fmla="*/ 579 w 662"/>
                <a:gd name="T27" fmla="*/ 89 h 177"/>
                <a:gd name="T28" fmla="*/ 593 w 662"/>
                <a:gd name="T29" fmla="*/ 81 h 177"/>
                <a:gd name="T30" fmla="*/ 608 w 662"/>
                <a:gd name="T31" fmla="*/ 73 h 177"/>
                <a:gd name="T32" fmla="*/ 619 w 662"/>
                <a:gd name="T33" fmla="*/ 65 h 177"/>
                <a:gd name="T34" fmla="*/ 630 w 662"/>
                <a:gd name="T35" fmla="*/ 56 h 177"/>
                <a:gd name="T36" fmla="*/ 640 w 662"/>
                <a:gd name="T37" fmla="*/ 48 h 177"/>
                <a:gd name="T38" fmla="*/ 648 w 662"/>
                <a:gd name="T39" fmla="*/ 39 h 177"/>
                <a:gd name="T40" fmla="*/ 654 w 662"/>
                <a:gd name="T41" fmla="*/ 29 h 177"/>
                <a:gd name="T42" fmla="*/ 659 w 662"/>
                <a:gd name="T43" fmla="*/ 20 h 177"/>
                <a:gd name="T44" fmla="*/ 662 w 662"/>
                <a:gd name="T45" fmla="*/ 10 h 177"/>
                <a:gd name="T46" fmla="*/ 662 w 662"/>
                <a:gd name="T47" fmla="*/ 0 h 177"/>
                <a:gd name="T48" fmla="*/ 636 w 662"/>
                <a:gd name="T49" fmla="*/ 0 h 177"/>
                <a:gd name="T50" fmla="*/ 635 w 662"/>
                <a:gd name="T51" fmla="*/ 8 h 177"/>
                <a:gd name="T52" fmla="*/ 633 w 662"/>
                <a:gd name="T53" fmla="*/ 16 h 177"/>
                <a:gd name="T54" fmla="*/ 630 w 662"/>
                <a:gd name="T55" fmla="*/ 22 h 177"/>
                <a:gd name="T56" fmla="*/ 625 w 662"/>
                <a:gd name="T57" fmla="*/ 30 h 177"/>
                <a:gd name="T58" fmla="*/ 619 w 662"/>
                <a:gd name="T59" fmla="*/ 37 h 177"/>
                <a:gd name="T60" fmla="*/ 611 w 662"/>
                <a:gd name="T61" fmla="*/ 45 h 177"/>
                <a:gd name="T62" fmla="*/ 601 w 662"/>
                <a:gd name="T63" fmla="*/ 51 h 177"/>
                <a:gd name="T64" fmla="*/ 590 w 662"/>
                <a:gd name="T65" fmla="*/ 58 h 177"/>
                <a:gd name="T66" fmla="*/ 577 w 662"/>
                <a:gd name="T67" fmla="*/ 66 h 177"/>
                <a:gd name="T68" fmla="*/ 563 w 662"/>
                <a:gd name="T69" fmla="*/ 73 h 177"/>
                <a:gd name="T70" fmla="*/ 549 w 662"/>
                <a:gd name="T71" fmla="*/ 80 h 177"/>
                <a:gd name="T72" fmla="*/ 533 w 662"/>
                <a:gd name="T73" fmla="*/ 86 h 177"/>
                <a:gd name="T74" fmla="*/ 496 w 662"/>
                <a:gd name="T75" fmla="*/ 99 h 177"/>
                <a:gd name="T76" fmla="*/ 454 w 662"/>
                <a:gd name="T77" fmla="*/ 110 h 177"/>
                <a:gd name="T78" fmla="*/ 409 w 662"/>
                <a:gd name="T79" fmla="*/ 121 h 177"/>
                <a:gd name="T80" fmla="*/ 360 w 662"/>
                <a:gd name="T81" fmla="*/ 130 h 177"/>
                <a:gd name="T82" fmla="*/ 307 w 662"/>
                <a:gd name="T83" fmla="*/ 139 h 177"/>
                <a:gd name="T84" fmla="*/ 251 w 662"/>
                <a:gd name="T85" fmla="*/ 146 h 177"/>
                <a:gd name="T86" fmla="*/ 192 w 662"/>
                <a:gd name="T87" fmla="*/ 152 h 177"/>
                <a:gd name="T88" fmla="*/ 130 w 662"/>
                <a:gd name="T89" fmla="*/ 156 h 177"/>
                <a:gd name="T90" fmla="*/ 67 w 662"/>
                <a:gd name="T91" fmla="*/ 158 h 177"/>
                <a:gd name="T92" fmla="*/ 0 w 662"/>
                <a:gd name="T93" fmla="*/ 159 h 177"/>
                <a:gd name="T94" fmla="*/ 0 w 662"/>
                <a:gd name="T95" fmla="*/ 159 h 177"/>
                <a:gd name="T96" fmla="*/ 0 w 662"/>
                <a:gd name="T97" fmla="*/ 177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2"/>
                <a:gd name="T148" fmla="*/ 0 h 177"/>
                <a:gd name="T149" fmla="*/ 662 w 662"/>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2" h="177">
                  <a:moveTo>
                    <a:pt x="0" y="177"/>
                  </a:moveTo>
                  <a:lnTo>
                    <a:pt x="0" y="177"/>
                  </a:lnTo>
                  <a:lnTo>
                    <a:pt x="67" y="177"/>
                  </a:lnTo>
                  <a:lnTo>
                    <a:pt x="133" y="174"/>
                  </a:lnTo>
                  <a:lnTo>
                    <a:pt x="195" y="171"/>
                  </a:lnTo>
                  <a:lnTo>
                    <a:pt x="254" y="165"/>
                  </a:lnTo>
                  <a:lnTo>
                    <a:pt x="312" y="157"/>
                  </a:lnTo>
                  <a:lnTo>
                    <a:pt x="366" y="149"/>
                  </a:lnTo>
                  <a:lnTo>
                    <a:pt x="417" y="139"/>
                  </a:lnTo>
                  <a:lnTo>
                    <a:pt x="464" y="128"/>
                  </a:lnTo>
                  <a:lnTo>
                    <a:pt x="507" y="116"/>
                  </a:lnTo>
                  <a:lnTo>
                    <a:pt x="545" y="102"/>
                  </a:lnTo>
                  <a:lnTo>
                    <a:pt x="563" y="95"/>
                  </a:lnTo>
                  <a:lnTo>
                    <a:pt x="579" y="89"/>
                  </a:lnTo>
                  <a:lnTo>
                    <a:pt x="593" y="81"/>
                  </a:lnTo>
                  <a:lnTo>
                    <a:pt x="608" y="73"/>
                  </a:lnTo>
                  <a:lnTo>
                    <a:pt x="619" y="65"/>
                  </a:lnTo>
                  <a:lnTo>
                    <a:pt x="630" y="56"/>
                  </a:lnTo>
                  <a:lnTo>
                    <a:pt x="640" y="48"/>
                  </a:lnTo>
                  <a:lnTo>
                    <a:pt x="648" y="39"/>
                  </a:lnTo>
                  <a:lnTo>
                    <a:pt x="654" y="29"/>
                  </a:lnTo>
                  <a:lnTo>
                    <a:pt x="659" y="20"/>
                  </a:lnTo>
                  <a:lnTo>
                    <a:pt x="662" y="10"/>
                  </a:lnTo>
                  <a:lnTo>
                    <a:pt x="662" y="0"/>
                  </a:lnTo>
                  <a:lnTo>
                    <a:pt x="636" y="0"/>
                  </a:lnTo>
                  <a:lnTo>
                    <a:pt x="635" y="8"/>
                  </a:lnTo>
                  <a:lnTo>
                    <a:pt x="633" y="16"/>
                  </a:lnTo>
                  <a:lnTo>
                    <a:pt x="630" y="22"/>
                  </a:lnTo>
                  <a:lnTo>
                    <a:pt x="625" y="30"/>
                  </a:lnTo>
                  <a:lnTo>
                    <a:pt x="619" y="37"/>
                  </a:lnTo>
                  <a:lnTo>
                    <a:pt x="611" y="45"/>
                  </a:lnTo>
                  <a:lnTo>
                    <a:pt x="601" y="51"/>
                  </a:lnTo>
                  <a:lnTo>
                    <a:pt x="590" y="58"/>
                  </a:lnTo>
                  <a:lnTo>
                    <a:pt x="577" y="66"/>
                  </a:lnTo>
                  <a:lnTo>
                    <a:pt x="563" y="73"/>
                  </a:lnTo>
                  <a:lnTo>
                    <a:pt x="549" y="80"/>
                  </a:lnTo>
                  <a:lnTo>
                    <a:pt x="533" y="86"/>
                  </a:lnTo>
                  <a:lnTo>
                    <a:pt x="496" y="99"/>
                  </a:lnTo>
                  <a:lnTo>
                    <a:pt x="454" y="110"/>
                  </a:lnTo>
                  <a:lnTo>
                    <a:pt x="409" y="121"/>
                  </a:lnTo>
                  <a:lnTo>
                    <a:pt x="360" y="130"/>
                  </a:lnTo>
                  <a:lnTo>
                    <a:pt x="307" y="139"/>
                  </a:lnTo>
                  <a:lnTo>
                    <a:pt x="251" y="146"/>
                  </a:lnTo>
                  <a:lnTo>
                    <a:pt x="192" y="152"/>
                  </a:lnTo>
                  <a:lnTo>
                    <a:pt x="130" y="156"/>
                  </a:lnTo>
                  <a:lnTo>
                    <a:pt x="67" y="158"/>
                  </a:lnTo>
                  <a:lnTo>
                    <a:pt x="0" y="159"/>
                  </a:lnTo>
                  <a:lnTo>
                    <a:pt x="0" y="177"/>
                  </a:lnTo>
                  <a:close/>
                </a:path>
              </a:pathLst>
            </a:custGeom>
            <a:solidFill>
              <a:srgbClr val="FF33CC"/>
            </a:solidFill>
            <a:ln w="28575">
              <a:solidFill>
                <a:srgbClr val="FF33CC"/>
              </a:solidFill>
              <a:round/>
              <a:headEnd/>
              <a:tailEnd/>
            </a:ln>
          </p:spPr>
          <p:txBody>
            <a:bodyPr/>
            <a:lstStyle/>
            <a:p>
              <a:endParaRPr lang="en-GB"/>
            </a:p>
          </p:txBody>
        </p:sp>
        <p:sp>
          <p:nvSpPr>
            <p:cNvPr id="50198" name="Freeform 47">
              <a:extLst>
                <a:ext uri="{FF2B5EF4-FFF2-40B4-BE49-F238E27FC236}">
                  <a16:creationId xmlns:a16="http://schemas.microsoft.com/office/drawing/2014/main" id="{0910EDFD-E00D-3A3F-B0F9-C0FD6730535C}"/>
                </a:ext>
              </a:extLst>
            </p:cNvPr>
            <p:cNvSpPr>
              <a:spLocks/>
            </p:cNvSpPr>
            <p:nvPr/>
          </p:nvSpPr>
          <p:spPr bwMode="auto">
            <a:xfrm>
              <a:off x="1958" y="1679"/>
              <a:ext cx="660" cy="177"/>
            </a:xfrm>
            <a:custGeom>
              <a:avLst/>
              <a:gdLst>
                <a:gd name="T0" fmla="*/ 0 w 660"/>
                <a:gd name="T1" fmla="*/ 0 h 177"/>
                <a:gd name="T2" fmla="*/ 0 w 660"/>
                <a:gd name="T3" fmla="*/ 0 h 177"/>
                <a:gd name="T4" fmla="*/ 0 w 660"/>
                <a:gd name="T5" fmla="*/ 10 h 177"/>
                <a:gd name="T6" fmla="*/ 3 w 660"/>
                <a:gd name="T7" fmla="*/ 20 h 177"/>
                <a:gd name="T8" fmla="*/ 8 w 660"/>
                <a:gd name="T9" fmla="*/ 29 h 177"/>
                <a:gd name="T10" fmla="*/ 14 w 660"/>
                <a:gd name="T11" fmla="*/ 39 h 177"/>
                <a:gd name="T12" fmla="*/ 22 w 660"/>
                <a:gd name="T13" fmla="*/ 48 h 177"/>
                <a:gd name="T14" fmla="*/ 32 w 660"/>
                <a:gd name="T15" fmla="*/ 56 h 177"/>
                <a:gd name="T16" fmla="*/ 43 w 660"/>
                <a:gd name="T17" fmla="*/ 65 h 177"/>
                <a:gd name="T18" fmla="*/ 54 w 660"/>
                <a:gd name="T19" fmla="*/ 73 h 177"/>
                <a:gd name="T20" fmla="*/ 69 w 660"/>
                <a:gd name="T21" fmla="*/ 81 h 177"/>
                <a:gd name="T22" fmla="*/ 83 w 660"/>
                <a:gd name="T23" fmla="*/ 89 h 177"/>
                <a:gd name="T24" fmla="*/ 99 w 660"/>
                <a:gd name="T25" fmla="*/ 95 h 177"/>
                <a:gd name="T26" fmla="*/ 117 w 660"/>
                <a:gd name="T27" fmla="*/ 102 h 177"/>
                <a:gd name="T28" fmla="*/ 155 w 660"/>
                <a:gd name="T29" fmla="*/ 116 h 177"/>
                <a:gd name="T30" fmla="*/ 198 w 660"/>
                <a:gd name="T31" fmla="*/ 128 h 177"/>
                <a:gd name="T32" fmla="*/ 245 w 660"/>
                <a:gd name="T33" fmla="*/ 139 h 177"/>
                <a:gd name="T34" fmla="*/ 296 w 660"/>
                <a:gd name="T35" fmla="*/ 149 h 177"/>
                <a:gd name="T36" fmla="*/ 350 w 660"/>
                <a:gd name="T37" fmla="*/ 157 h 177"/>
                <a:gd name="T38" fmla="*/ 408 w 660"/>
                <a:gd name="T39" fmla="*/ 165 h 177"/>
                <a:gd name="T40" fmla="*/ 467 w 660"/>
                <a:gd name="T41" fmla="*/ 171 h 177"/>
                <a:gd name="T42" fmla="*/ 529 w 660"/>
                <a:gd name="T43" fmla="*/ 174 h 177"/>
                <a:gd name="T44" fmla="*/ 595 w 660"/>
                <a:gd name="T45" fmla="*/ 177 h 177"/>
                <a:gd name="T46" fmla="*/ 660 w 660"/>
                <a:gd name="T47" fmla="*/ 177 h 177"/>
                <a:gd name="T48" fmla="*/ 660 w 660"/>
                <a:gd name="T49" fmla="*/ 159 h 177"/>
                <a:gd name="T50" fmla="*/ 595 w 660"/>
                <a:gd name="T51" fmla="*/ 158 h 177"/>
                <a:gd name="T52" fmla="*/ 532 w 660"/>
                <a:gd name="T53" fmla="*/ 156 h 177"/>
                <a:gd name="T54" fmla="*/ 470 w 660"/>
                <a:gd name="T55" fmla="*/ 152 h 177"/>
                <a:gd name="T56" fmla="*/ 411 w 660"/>
                <a:gd name="T57" fmla="*/ 146 h 177"/>
                <a:gd name="T58" fmla="*/ 355 w 660"/>
                <a:gd name="T59" fmla="*/ 139 h 177"/>
                <a:gd name="T60" fmla="*/ 302 w 660"/>
                <a:gd name="T61" fmla="*/ 130 h 177"/>
                <a:gd name="T62" fmla="*/ 253 w 660"/>
                <a:gd name="T63" fmla="*/ 121 h 177"/>
                <a:gd name="T64" fmla="*/ 208 w 660"/>
                <a:gd name="T65" fmla="*/ 110 h 177"/>
                <a:gd name="T66" fmla="*/ 166 w 660"/>
                <a:gd name="T67" fmla="*/ 99 h 177"/>
                <a:gd name="T68" fmla="*/ 129 w 660"/>
                <a:gd name="T69" fmla="*/ 86 h 177"/>
                <a:gd name="T70" fmla="*/ 113 w 660"/>
                <a:gd name="T71" fmla="*/ 80 h 177"/>
                <a:gd name="T72" fmla="*/ 99 w 660"/>
                <a:gd name="T73" fmla="*/ 73 h 177"/>
                <a:gd name="T74" fmla="*/ 85 w 660"/>
                <a:gd name="T75" fmla="*/ 66 h 177"/>
                <a:gd name="T76" fmla="*/ 72 w 660"/>
                <a:gd name="T77" fmla="*/ 58 h 177"/>
                <a:gd name="T78" fmla="*/ 61 w 660"/>
                <a:gd name="T79" fmla="*/ 51 h 177"/>
                <a:gd name="T80" fmla="*/ 51 w 660"/>
                <a:gd name="T81" fmla="*/ 45 h 177"/>
                <a:gd name="T82" fmla="*/ 43 w 660"/>
                <a:gd name="T83" fmla="*/ 37 h 177"/>
                <a:gd name="T84" fmla="*/ 37 w 660"/>
                <a:gd name="T85" fmla="*/ 30 h 177"/>
                <a:gd name="T86" fmla="*/ 32 w 660"/>
                <a:gd name="T87" fmla="*/ 22 h 177"/>
                <a:gd name="T88" fmla="*/ 29 w 660"/>
                <a:gd name="T89" fmla="*/ 16 h 177"/>
                <a:gd name="T90" fmla="*/ 27 w 660"/>
                <a:gd name="T91" fmla="*/ 8 h 177"/>
                <a:gd name="T92" fmla="*/ 26 w 660"/>
                <a:gd name="T93" fmla="*/ 0 h 177"/>
                <a:gd name="T94" fmla="*/ 26 w 660"/>
                <a:gd name="T95" fmla="*/ 0 h 177"/>
                <a:gd name="T96" fmla="*/ 0 w 660"/>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0"/>
                <a:gd name="T148" fmla="*/ 0 h 177"/>
                <a:gd name="T149" fmla="*/ 660 w 660"/>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0" h="177">
                  <a:moveTo>
                    <a:pt x="0" y="0"/>
                  </a:moveTo>
                  <a:lnTo>
                    <a:pt x="0" y="0"/>
                  </a:lnTo>
                  <a:lnTo>
                    <a:pt x="0" y="10"/>
                  </a:lnTo>
                  <a:lnTo>
                    <a:pt x="3" y="20"/>
                  </a:lnTo>
                  <a:lnTo>
                    <a:pt x="8" y="29"/>
                  </a:lnTo>
                  <a:lnTo>
                    <a:pt x="14" y="39"/>
                  </a:lnTo>
                  <a:lnTo>
                    <a:pt x="22" y="48"/>
                  </a:lnTo>
                  <a:lnTo>
                    <a:pt x="32" y="56"/>
                  </a:lnTo>
                  <a:lnTo>
                    <a:pt x="43" y="65"/>
                  </a:lnTo>
                  <a:lnTo>
                    <a:pt x="54" y="73"/>
                  </a:lnTo>
                  <a:lnTo>
                    <a:pt x="69" y="81"/>
                  </a:lnTo>
                  <a:lnTo>
                    <a:pt x="83" y="89"/>
                  </a:lnTo>
                  <a:lnTo>
                    <a:pt x="99" y="95"/>
                  </a:lnTo>
                  <a:lnTo>
                    <a:pt x="117" y="102"/>
                  </a:lnTo>
                  <a:lnTo>
                    <a:pt x="155" y="116"/>
                  </a:lnTo>
                  <a:lnTo>
                    <a:pt x="198" y="128"/>
                  </a:lnTo>
                  <a:lnTo>
                    <a:pt x="245" y="139"/>
                  </a:lnTo>
                  <a:lnTo>
                    <a:pt x="296" y="149"/>
                  </a:lnTo>
                  <a:lnTo>
                    <a:pt x="350" y="157"/>
                  </a:lnTo>
                  <a:lnTo>
                    <a:pt x="408" y="165"/>
                  </a:lnTo>
                  <a:lnTo>
                    <a:pt x="467" y="171"/>
                  </a:lnTo>
                  <a:lnTo>
                    <a:pt x="529" y="174"/>
                  </a:lnTo>
                  <a:lnTo>
                    <a:pt x="595" y="177"/>
                  </a:lnTo>
                  <a:lnTo>
                    <a:pt x="660" y="177"/>
                  </a:lnTo>
                  <a:lnTo>
                    <a:pt x="660" y="159"/>
                  </a:lnTo>
                  <a:lnTo>
                    <a:pt x="595" y="158"/>
                  </a:lnTo>
                  <a:lnTo>
                    <a:pt x="532" y="156"/>
                  </a:lnTo>
                  <a:lnTo>
                    <a:pt x="470" y="152"/>
                  </a:lnTo>
                  <a:lnTo>
                    <a:pt x="411" y="146"/>
                  </a:lnTo>
                  <a:lnTo>
                    <a:pt x="355" y="139"/>
                  </a:lnTo>
                  <a:lnTo>
                    <a:pt x="302" y="130"/>
                  </a:lnTo>
                  <a:lnTo>
                    <a:pt x="253" y="121"/>
                  </a:lnTo>
                  <a:lnTo>
                    <a:pt x="208" y="110"/>
                  </a:lnTo>
                  <a:lnTo>
                    <a:pt x="166" y="99"/>
                  </a:lnTo>
                  <a:lnTo>
                    <a:pt x="129" y="86"/>
                  </a:lnTo>
                  <a:lnTo>
                    <a:pt x="113" y="80"/>
                  </a:lnTo>
                  <a:lnTo>
                    <a:pt x="99" y="73"/>
                  </a:lnTo>
                  <a:lnTo>
                    <a:pt x="85" y="66"/>
                  </a:lnTo>
                  <a:lnTo>
                    <a:pt x="72" y="58"/>
                  </a:lnTo>
                  <a:lnTo>
                    <a:pt x="61" y="51"/>
                  </a:lnTo>
                  <a:lnTo>
                    <a:pt x="51" y="45"/>
                  </a:lnTo>
                  <a:lnTo>
                    <a:pt x="43" y="37"/>
                  </a:lnTo>
                  <a:lnTo>
                    <a:pt x="37" y="30"/>
                  </a:lnTo>
                  <a:lnTo>
                    <a:pt x="32" y="22"/>
                  </a:lnTo>
                  <a:lnTo>
                    <a:pt x="29" y="16"/>
                  </a:lnTo>
                  <a:lnTo>
                    <a:pt x="27" y="8"/>
                  </a:lnTo>
                  <a:lnTo>
                    <a:pt x="26" y="0"/>
                  </a:lnTo>
                  <a:lnTo>
                    <a:pt x="0" y="0"/>
                  </a:lnTo>
                  <a:close/>
                </a:path>
              </a:pathLst>
            </a:custGeom>
            <a:solidFill>
              <a:srgbClr val="FF33CC"/>
            </a:solidFill>
            <a:ln w="28575">
              <a:solidFill>
                <a:srgbClr val="FF33CC"/>
              </a:solidFill>
              <a:round/>
              <a:headEnd/>
              <a:tailEnd/>
            </a:ln>
          </p:spPr>
          <p:txBody>
            <a:bodyPr/>
            <a:lstStyle/>
            <a:p>
              <a:endParaRPr lang="en-GB"/>
            </a:p>
          </p:txBody>
        </p:sp>
        <p:sp>
          <p:nvSpPr>
            <p:cNvPr id="50199" name="Freeform 48">
              <a:extLst>
                <a:ext uri="{FF2B5EF4-FFF2-40B4-BE49-F238E27FC236}">
                  <a16:creationId xmlns:a16="http://schemas.microsoft.com/office/drawing/2014/main" id="{65F15C30-2DE1-688E-99D4-F2E55D1C6B2D}"/>
                </a:ext>
              </a:extLst>
            </p:cNvPr>
            <p:cNvSpPr>
              <a:spLocks/>
            </p:cNvSpPr>
            <p:nvPr/>
          </p:nvSpPr>
          <p:spPr bwMode="auto">
            <a:xfrm>
              <a:off x="1958" y="1529"/>
              <a:ext cx="636" cy="153"/>
            </a:xfrm>
            <a:custGeom>
              <a:avLst/>
              <a:gdLst>
                <a:gd name="T0" fmla="*/ 636 w 636"/>
                <a:gd name="T1" fmla="*/ 0 h 153"/>
                <a:gd name="T2" fmla="*/ 574 w 636"/>
                <a:gd name="T3" fmla="*/ 2 h 153"/>
                <a:gd name="T4" fmla="*/ 513 w 636"/>
                <a:gd name="T5" fmla="*/ 4 h 153"/>
                <a:gd name="T6" fmla="*/ 454 w 636"/>
                <a:gd name="T7" fmla="*/ 9 h 153"/>
                <a:gd name="T8" fmla="*/ 396 w 636"/>
                <a:gd name="T9" fmla="*/ 13 h 153"/>
                <a:gd name="T10" fmla="*/ 342 w 636"/>
                <a:gd name="T11" fmla="*/ 19 h 153"/>
                <a:gd name="T12" fmla="*/ 291 w 636"/>
                <a:gd name="T13" fmla="*/ 26 h 153"/>
                <a:gd name="T14" fmla="*/ 241 w 636"/>
                <a:gd name="T15" fmla="*/ 34 h 153"/>
                <a:gd name="T16" fmla="*/ 197 w 636"/>
                <a:gd name="T17" fmla="*/ 43 h 153"/>
                <a:gd name="T18" fmla="*/ 155 w 636"/>
                <a:gd name="T19" fmla="*/ 53 h 153"/>
                <a:gd name="T20" fmla="*/ 117 w 636"/>
                <a:gd name="T21" fmla="*/ 63 h 153"/>
                <a:gd name="T22" fmla="*/ 99 w 636"/>
                <a:gd name="T23" fmla="*/ 68 h 153"/>
                <a:gd name="T24" fmla="*/ 83 w 636"/>
                <a:gd name="T25" fmla="*/ 75 h 153"/>
                <a:gd name="T26" fmla="*/ 69 w 636"/>
                <a:gd name="T27" fmla="*/ 81 h 153"/>
                <a:gd name="T28" fmla="*/ 56 w 636"/>
                <a:gd name="T29" fmla="*/ 88 h 153"/>
                <a:gd name="T30" fmla="*/ 43 w 636"/>
                <a:gd name="T31" fmla="*/ 94 h 153"/>
                <a:gd name="T32" fmla="*/ 32 w 636"/>
                <a:gd name="T33" fmla="*/ 102 h 153"/>
                <a:gd name="T34" fmla="*/ 22 w 636"/>
                <a:gd name="T35" fmla="*/ 110 h 153"/>
                <a:gd name="T36" fmla="*/ 14 w 636"/>
                <a:gd name="T37" fmla="*/ 118 h 153"/>
                <a:gd name="T38" fmla="*/ 8 w 636"/>
                <a:gd name="T39" fmla="*/ 126 h 153"/>
                <a:gd name="T40" fmla="*/ 3 w 636"/>
                <a:gd name="T41" fmla="*/ 135 h 153"/>
                <a:gd name="T42" fmla="*/ 0 w 636"/>
                <a:gd name="T43" fmla="*/ 144 h 153"/>
                <a:gd name="T44" fmla="*/ 0 w 636"/>
                <a:gd name="T45" fmla="*/ 153 h 153"/>
                <a:gd name="T46" fmla="*/ 26 w 636"/>
                <a:gd name="T47" fmla="*/ 153 h 153"/>
                <a:gd name="T48" fmla="*/ 27 w 636"/>
                <a:gd name="T49" fmla="*/ 147 h 153"/>
                <a:gd name="T50" fmla="*/ 29 w 636"/>
                <a:gd name="T51" fmla="*/ 140 h 153"/>
                <a:gd name="T52" fmla="*/ 32 w 636"/>
                <a:gd name="T53" fmla="*/ 134 h 153"/>
                <a:gd name="T54" fmla="*/ 37 w 636"/>
                <a:gd name="T55" fmla="*/ 127 h 153"/>
                <a:gd name="T56" fmla="*/ 43 w 636"/>
                <a:gd name="T57" fmla="*/ 121 h 153"/>
                <a:gd name="T58" fmla="*/ 51 w 636"/>
                <a:gd name="T59" fmla="*/ 115 h 153"/>
                <a:gd name="T60" fmla="*/ 61 w 636"/>
                <a:gd name="T61" fmla="*/ 109 h 153"/>
                <a:gd name="T62" fmla="*/ 72 w 636"/>
                <a:gd name="T63" fmla="*/ 103 h 153"/>
                <a:gd name="T64" fmla="*/ 83 w 636"/>
                <a:gd name="T65" fmla="*/ 97 h 153"/>
                <a:gd name="T66" fmla="*/ 98 w 636"/>
                <a:gd name="T67" fmla="*/ 91 h 153"/>
                <a:gd name="T68" fmla="*/ 112 w 636"/>
                <a:gd name="T69" fmla="*/ 85 h 153"/>
                <a:gd name="T70" fmla="*/ 128 w 636"/>
                <a:gd name="T71" fmla="*/ 80 h 153"/>
                <a:gd name="T72" fmla="*/ 163 w 636"/>
                <a:gd name="T73" fmla="*/ 70 h 153"/>
                <a:gd name="T74" fmla="*/ 205 w 636"/>
                <a:gd name="T75" fmla="*/ 61 h 153"/>
                <a:gd name="T76" fmla="*/ 248 w 636"/>
                <a:gd name="T77" fmla="*/ 52 h 153"/>
                <a:gd name="T78" fmla="*/ 296 w 636"/>
                <a:gd name="T79" fmla="*/ 45 h 153"/>
                <a:gd name="T80" fmla="*/ 347 w 636"/>
                <a:gd name="T81" fmla="*/ 38 h 153"/>
                <a:gd name="T82" fmla="*/ 401 w 636"/>
                <a:gd name="T83" fmla="*/ 33 h 153"/>
                <a:gd name="T84" fmla="*/ 457 w 636"/>
                <a:gd name="T85" fmla="*/ 27 h 153"/>
                <a:gd name="T86" fmla="*/ 515 w 636"/>
                <a:gd name="T87" fmla="*/ 24 h 153"/>
                <a:gd name="T88" fmla="*/ 575 w 636"/>
                <a:gd name="T89" fmla="*/ 21 h 153"/>
                <a:gd name="T90" fmla="*/ 636 w 636"/>
                <a:gd name="T91" fmla="*/ 19 h 153"/>
                <a:gd name="T92" fmla="*/ 636 w 636"/>
                <a:gd name="T93" fmla="*/ 0 h 1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6"/>
                <a:gd name="T142" fmla="*/ 0 h 153"/>
                <a:gd name="T143" fmla="*/ 636 w 636"/>
                <a:gd name="T144" fmla="*/ 153 h 1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6" h="153">
                  <a:moveTo>
                    <a:pt x="636" y="0"/>
                  </a:moveTo>
                  <a:lnTo>
                    <a:pt x="574" y="2"/>
                  </a:lnTo>
                  <a:lnTo>
                    <a:pt x="513" y="4"/>
                  </a:lnTo>
                  <a:lnTo>
                    <a:pt x="454" y="9"/>
                  </a:lnTo>
                  <a:lnTo>
                    <a:pt x="396" y="13"/>
                  </a:lnTo>
                  <a:lnTo>
                    <a:pt x="342" y="19"/>
                  </a:lnTo>
                  <a:lnTo>
                    <a:pt x="291" y="26"/>
                  </a:lnTo>
                  <a:lnTo>
                    <a:pt x="241" y="34"/>
                  </a:lnTo>
                  <a:lnTo>
                    <a:pt x="197" y="43"/>
                  </a:lnTo>
                  <a:lnTo>
                    <a:pt x="155" y="53"/>
                  </a:lnTo>
                  <a:lnTo>
                    <a:pt x="117" y="63"/>
                  </a:lnTo>
                  <a:lnTo>
                    <a:pt x="99" y="68"/>
                  </a:lnTo>
                  <a:lnTo>
                    <a:pt x="83" y="75"/>
                  </a:lnTo>
                  <a:lnTo>
                    <a:pt x="69" y="81"/>
                  </a:lnTo>
                  <a:lnTo>
                    <a:pt x="56" y="88"/>
                  </a:lnTo>
                  <a:lnTo>
                    <a:pt x="43" y="94"/>
                  </a:lnTo>
                  <a:lnTo>
                    <a:pt x="32" y="102"/>
                  </a:lnTo>
                  <a:lnTo>
                    <a:pt x="22" y="110"/>
                  </a:lnTo>
                  <a:lnTo>
                    <a:pt x="14" y="118"/>
                  </a:lnTo>
                  <a:lnTo>
                    <a:pt x="8" y="126"/>
                  </a:lnTo>
                  <a:lnTo>
                    <a:pt x="3" y="135"/>
                  </a:lnTo>
                  <a:lnTo>
                    <a:pt x="0" y="144"/>
                  </a:lnTo>
                  <a:lnTo>
                    <a:pt x="0" y="153"/>
                  </a:lnTo>
                  <a:lnTo>
                    <a:pt x="26" y="153"/>
                  </a:lnTo>
                  <a:lnTo>
                    <a:pt x="27" y="147"/>
                  </a:lnTo>
                  <a:lnTo>
                    <a:pt x="29" y="140"/>
                  </a:lnTo>
                  <a:lnTo>
                    <a:pt x="32" y="134"/>
                  </a:lnTo>
                  <a:lnTo>
                    <a:pt x="37" y="127"/>
                  </a:lnTo>
                  <a:lnTo>
                    <a:pt x="43" y="121"/>
                  </a:lnTo>
                  <a:lnTo>
                    <a:pt x="51" y="115"/>
                  </a:lnTo>
                  <a:lnTo>
                    <a:pt x="61" y="109"/>
                  </a:lnTo>
                  <a:lnTo>
                    <a:pt x="72" y="103"/>
                  </a:lnTo>
                  <a:lnTo>
                    <a:pt x="83" y="97"/>
                  </a:lnTo>
                  <a:lnTo>
                    <a:pt x="98" y="91"/>
                  </a:lnTo>
                  <a:lnTo>
                    <a:pt x="112" y="85"/>
                  </a:lnTo>
                  <a:lnTo>
                    <a:pt x="128" y="80"/>
                  </a:lnTo>
                  <a:lnTo>
                    <a:pt x="163" y="70"/>
                  </a:lnTo>
                  <a:lnTo>
                    <a:pt x="205" y="61"/>
                  </a:lnTo>
                  <a:lnTo>
                    <a:pt x="248" y="52"/>
                  </a:lnTo>
                  <a:lnTo>
                    <a:pt x="296" y="45"/>
                  </a:lnTo>
                  <a:lnTo>
                    <a:pt x="347" y="38"/>
                  </a:lnTo>
                  <a:lnTo>
                    <a:pt x="401" y="33"/>
                  </a:lnTo>
                  <a:lnTo>
                    <a:pt x="457" y="27"/>
                  </a:lnTo>
                  <a:lnTo>
                    <a:pt x="515" y="24"/>
                  </a:lnTo>
                  <a:lnTo>
                    <a:pt x="575" y="21"/>
                  </a:lnTo>
                  <a:lnTo>
                    <a:pt x="636" y="19"/>
                  </a:lnTo>
                  <a:lnTo>
                    <a:pt x="636" y="0"/>
                  </a:lnTo>
                  <a:close/>
                </a:path>
              </a:pathLst>
            </a:custGeom>
            <a:solidFill>
              <a:srgbClr val="FF33CC"/>
            </a:solidFill>
            <a:ln w="28575">
              <a:solidFill>
                <a:srgbClr val="FF33CC"/>
              </a:solidFill>
              <a:round/>
              <a:headEnd/>
              <a:tailEnd/>
            </a:ln>
          </p:spPr>
          <p:txBody>
            <a:bodyPr/>
            <a:lstStyle/>
            <a:p>
              <a:endParaRPr lang="en-GB"/>
            </a:p>
          </p:txBody>
        </p:sp>
      </p:grpSp>
      <p:sp>
        <p:nvSpPr>
          <p:cNvPr id="238641" name="Text Box 49">
            <a:extLst>
              <a:ext uri="{FF2B5EF4-FFF2-40B4-BE49-F238E27FC236}">
                <a16:creationId xmlns:a16="http://schemas.microsoft.com/office/drawing/2014/main" id="{86F18DB8-2DED-8D83-EDF0-AC6CF30EB741}"/>
              </a:ext>
            </a:extLst>
          </p:cNvPr>
          <p:cNvSpPr txBox="1">
            <a:spLocks noChangeArrowheads="1"/>
          </p:cNvSpPr>
          <p:nvPr/>
        </p:nvSpPr>
        <p:spPr bwMode="auto">
          <a:xfrm rot="863616">
            <a:off x="4638675" y="2698750"/>
            <a:ext cx="20875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solidFill>
                  <a:srgbClr val="FF33CC"/>
                </a:solidFill>
                <a:latin typeface="Arial" panose="020B0604020202020204" pitchFamily="34" charset="0"/>
              </a:rPr>
              <a:t>proporcionalna</a:t>
            </a:r>
            <a:endParaRPr lang="en-US" altLang="en-US" sz="1800" b="1">
              <a:solidFill>
                <a:srgbClr val="FF33CC"/>
              </a:solidFill>
              <a:latin typeface="Arial" panose="020B0604020202020204" pitchFamily="34" charset="0"/>
            </a:endParaRPr>
          </a:p>
        </p:txBody>
      </p:sp>
      <p:sp>
        <p:nvSpPr>
          <p:cNvPr id="50195" name="Footer Placeholder 3">
            <a:extLst>
              <a:ext uri="{FF2B5EF4-FFF2-40B4-BE49-F238E27FC236}">
                <a16:creationId xmlns:a16="http://schemas.microsoft.com/office/drawing/2014/main" id="{E06825DB-884E-E286-33A8-19BCFD0A5183}"/>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par>
                                <p:cTn id="8" presetID="22" presetClass="entr" presetSubtype="2" fill="hold" nodeType="withEffect">
                                  <p:stCondLst>
                                    <p:cond delay="0"/>
                                  </p:stCondLst>
                                  <p:childTnLst>
                                    <p:set>
                                      <p:cBhvr>
                                        <p:cTn id="9" dur="1" fill="hold">
                                          <p:stCondLst>
                                            <p:cond delay="0"/>
                                          </p:stCondLst>
                                        </p:cTn>
                                        <p:tgtEl>
                                          <p:spTgt spid="238614"/>
                                        </p:tgtEl>
                                        <p:attrNameLst>
                                          <p:attrName>style.visibility</p:attrName>
                                        </p:attrNameLst>
                                      </p:cBhvr>
                                      <p:to>
                                        <p:strVal val="visible"/>
                                      </p:to>
                                    </p:set>
                                    <p:animEffect transition="in" filter="wipe(right)">
                                      <p:cBhvr>
                                        <p:cTn id="10" dur="1000"/>
                                        <p:tgtEl>
                                          <p:spTgt spid="238614"/>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nodeType="clickEffect">
                                  <p:stCondLst>
                                    <p:cond delay="0"/>
                                  </p:stCondLst>
                                  <p:childTnLst>
                                    <p:set>
                                      <p:cBhvr>
                                        <p:cTn id="14" dur="1" fill="hold">
                                          <p:stCondLst>
                                            <p:cond delay="0"/>
                                          </p:stCondLst>
                                        </p:cTn>
                                        <p:tgtEl>
                                          <p:spTgt spid="238613"/>
                                        </p:tgtEl>
                                        <p:attrNameLst>
                                          <p:attrName>style.visibility</p:attrName>
                                        </p:attrNameLst>
                                      </p:cBhvr>
                                      <p:to>
                                        <p:strVal val="visible"/>
                                      </p:to>
                                    </p:set>
                                    <p:animEffect transition="in" filter="dissolve">
                                      <p:cBhvr>
                                        <p:cTn id="15" dur="500"/>
                                        <p:tgtEl>
                                          <p:spTgt spid="23861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4" fill="hold" nodeType="clickEffect">
                                  <p:stCondLst>
                                    <p:cond delay="0"/>
                                  </p:stCondLst>
                                  <p:childTnLst>
                                    <p:set>
                                      <p:cBhvr>
                                        <p:cTn id="19" dur="1" fill="hold">
                                          <p:stCondLst>
                                            <p:cond delay="0"/>
                                          </p:stCondLst>
                                        </p:cTn>
                                        <p:tgtEl>
                                          <p:spTgt spid="238628"/>
                                        </p:tgtEl>
                                        <p:attrNameLst>
                                          <p:attrName>style.visibility</p:attrName>
                                        </p:attrNameLst>
                                      </p:cBhvr>
                                      <p:to>
                                        <p:strVal val="visible"/>
                                      </p:to>
                                    </p:set>
                                    <p:animEffect transition="in" filter="wipe(down)">
                                      <p:cBhvr>
                                        <p:cTn id="20" dur="500"/>
                                        <p:tgtEl>
                                          <p:spTgt spid="238628"/>
                                        </p:tgtEl>
                                      </p:cBhvr>
                                    </p:animEffect>
                                  </p:childTnLst>
                                </p:cTn>
                              </p:par>
                            </p:childTnLst>
                          </p:cTn>
                        </p:par>
                        <p:par>
                          <p:cTn id="21" fill="hold" nodeType="afterGroup">
                            <p:stCondLst>
                              <p:cond delay="500"/>
                            </p:stCondLst>
                            <p:childTnLst>
                              <p:par>
                                <p:cTn id="22" presetID="55" presetClass="entr" presetSubtype="0" fill="hold" nodeType="afterEffect">
                                  <p:stCondLst>
                                    <p:cond delay="0"/>
                                  </p:stCondLst>
                                  <p:childTnLst>
                                    <p:set>
                                      <p:cBhvr>
                                        <p:cTn id="23" dur="1" fill="hold">
                                          <p:stCondLst>
                                            <p:cond delay="0"/>
                                          </p:stCondLst>
                                        </p:cTn>
                                        <p:tgtEl>
                                          <p:spTgt spid="238629"/>
                                        </p:tgtEl>
                                        <p:attrNameLst>
                                          <p:attrName>style.visibility</p:attrName>
                                        </p:attrNameLst>
                                      </p:cBhvr>
                                      <p:to>
                                        <p:strVal val="visible"/>
                                      </p:to>
                                    </p:set>
                                    <p:anim calcmode="lin" valueType="num">
                                      <p:cBhvr>
                                        <p:cTn id="24" dur="1000" fill="hold"/>
                                        <p:tgtEl>
                                          <p:spTgt spid="238629"/>
                                        </p:tgtEl>
                                        <p:attrNameLst>
                                          <p:attrName>ppt_w</p:attrName>
                                        </p:attrNameLst>
                                      </p:cBhvr>
                                      <p:tavLst>
                                        <p:tav tm="0">
                                          <p:val>
                                            <p:strVal val="#ppt_w*0.70"/>
                                          </p:val>
                                        </p:tav>
                                        <p:tav tm="100000">
                                          <p:val>
                                            <p:strVal val="#ppt_w"/>
                                          </p:val>
                                        </p:tav>
                                      </p:tavLst>
                                    </p:anim>
                                    <p:anim calcmode="lin" valueType="num">
                                      <p:cBhvr>
                                        <p:cTn id="25" dur="1000" fill="hold"/>
                                        <p:tgtEl>
                                          <p:spTgt spid="238629"/>
                                        </p:tgtEl>
                                        <p:attrNameLst>
                                          <p:attrName>ppt_h</p:attrName>
                                        </p:attrNameLst>
                                      </p:cBhvr>
                                      <p:tavLst>
                                        <p:tav tm="0">
                                          <p:val>
                                            <p:strVal val="#ppt_h"/>
                                          </p:val>
                                        </p:tav>
                                        <p:tav tm="100000">
                                          <p:val>
                                            <p:strVal val="#ppt_h"/>
                                          </p:val>
                                        </p:tav>
                                      </p:tavLst>
                                    </p:anim>
                                    <p:animEffect transition="in" filter="fade">
                                      <p:cBhvr>
                                        <p:cTn id="26" dur="1000"/>
                                        <p:tgtEl>
                                          <p:spTgt spid="23862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1" fill="hold" nodeType="clickEffect">
                                  <p:stCondLst>
                                    <p:cond delay="0"/>
                                  </p:stCondLst>
                                  <p:childTnLst>
                                    <p:set>
                                      <p:cBhvr>
                                        <p:cTn id="30" dur="1" fill="hold">
                                          <p:stCondLst>
                                            <p:cond delay="0"/>
                                          </p:stCondLst>
                                        </p:cTn>
                                        <p:tgtEl>
                                          <p:spTgt spid="238631"/>
                                        </p:tgtEl>
                                        <p:attrNameLst>
                                          <p:attrName>style.visibility</p:attrName>
                                        </p:attrNameLst>
                                      </p:cBhvr>
                                      <p:to>
                                        <p:strVal val="visible"/>
                                      </p:to>
                                    </p:set>
                                    <p:animEffect transition="in" filter="wipe(up)">
                                      <p:cBhvr>
                                        <p:cTn id="31" dur="500"/>
                                        <p:tgtEl>
                                          <p:spTgt spid="238631"/>
                                        </p:tgtEl>
                                      </p:cBhvr>
                                    </p:animEffect>
                                  </p:childTnLst>
                                </p:cTn>
                              </p:par>
                            </p:childTnLst>
                          </p:cTn>
                        </p:par>
                        <p:par>
                          <p:cTn id="32" fill="hold" nodeType="afterGroup">
                            <p:stCondLst>
                              <p:cond delay="500"/>
                            </p:stCondLst>
                            <p:childTnLst>
                              <p:par>
                                <p:cTn id="33" presetID="55" presetClass="entr" presetSubtype="0" fill="hold" nodeType="afterEffect">
                                  <p:stCondLst>
                                    <p:cond delay="0"/>
                                  </p:stCondLst>
                                  <p:childTnLst>
                                    <p:set>
                                      <p:cBhvr>
                                        <p:cTn id="34" dur="1" fill="hold">
                                          <p:stCondLst>
                                            <p:cond delay="0"/>
                                          </p:stCondLst>
                                        </p:cTn>
                                        <p:tgtEl>
                                          <p:spTgt spid="238632"/>
                                        </p:tgtEl>
                                        <p:attrNameLst>
                                          <p:attrName>style.visibility</p:attrName>
                                        </p:attrNameLst>
                                      </p:cBhvr>
                                      <p:to>
                                        <p:strVal val="visible"/>
                                      </p:to>
                                    </p:set>
                                    <p:anim calcmode="lin" valueType="num">
                                      <p:cBhvr>
                                        <p:cTn id="35" dur="1000" fill="hold"/>
                                        <p:tgtEl>
                                          <p:spTgt spid="238632"/>
                                        </p:tgtEl>
                                        <p:attrNameLst>
                                          <p:attrName>ppt_w</p:attrName>
                                        </p:attrNameLst>
                                      </p:cBhvr>
                                      <p:tavLst>
                                        <p:tav tm="0">
                                          <p:val>
                                            <p:strVal val="#ppt_w*0.70"/>
                                          </p:val>
                                        </p:tav>
                                        <p:tav tm="100000">
                                          <p:val>
                                            <p:strVal val="#ppt_w"/>
                                          </p:val>
                                        </p:tav>
                                      </p:tavLst>
                                    </p:anim>
                                    <p:anim calcmode="lin" valueType="num">
                                      <p:cBhvr>
                                        <p:cTn id="36" dur="1000" fill="hold"/>
                                        <p:tgtEl>
                                          <p:spTgt spid="238632"/>
                                        </p:tgtEl>
                                        <p:attrNameLst>
                                          <p:attrName>ppt_h</p:attrName>
                                        </p:attrNameLst>
                                      </p:cBhvr>
                                      <p:tavLst>
                                        <p:tav tm="0">
                                          <p:val>
                                            <p:strVal val="#ppt_h"/>
                                          </p:val>
                                        </p:tav>
                                        <p:tav tm="100000">
                                          <p:val>
                                            <p:strVal val="#ppt_h"/>
                                          </p:val>
                                        </p:tav>
                                      </p:tavLst>
                                    </p:anim>
                                    <p:animEffect transition="in" filter="fade">
                                      <p:cBhvr>
                                        <p:cTn id="37" dur="1000"/>
                                        <p:tgtEl>
                                          <p:spTgt spid="23863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4" fill="hold" nodeType="clickEffect">
                                  <p:stCondLst>
                                    <p:cond delay="0"/>
                                  </p:stCondLst>
                                  <p:childTnLst>
                                    <p:set>
                                      <p:cBhvr>
                                        <p:cTn id="41" dur="1" fill="hold">
                                          <p:stCondLst>
                                            <p:cond delay="0"/>
                                          </p:stCondLst>
                                        </p:cTn>
                                        <p:tgtEl>
                                          <p:spTgt spid="238633"/>
                                        </p:tgtEl>
                                        <p:attrNameLst>
                                          <p:attrName>style.visibility</p:attrName>
                                        </p:attrNameLst>
                                      </p:cBhvr>
                                      <p:to>
                                        <p:strVal val="visible"/>
                                      </p:to>
                                    </p:set>
                                    <p:animEffect transition="in" filter="wipe(down)">
                                      <p:cBhvr>
                                        <p:cTn id="42" dur="500"/>
                                        <p:tgtEl>
                                          <p:spTgt spid="238633"/>
                                        </p:tgtEl>
                                      </p:cBhvr>
                                    </p:animEffect>
                                  </p:childTnLst>
                                </p:cTn>
                              </p:par>
                            </p:childTnLst>
                          </p:cTn>
                        </p:par>
                        <p:par>
                          <p:cTn id="43" fill="hold" nodeType="afterGroup">
                            <p:stCondLst>
                              <p:cond delay="500"/>
                            </p:stCondLst>
                            <p:childTnLst>
                              <p:par>
                                <p:cTn id="44" presetID="55" presetClass="entr" presetSubtype="0" fill="hold" nodeType="afterEffect">
                                  <p:stCondLst>
                                    <p:cond delay="0"/>
                                  </p:stCondLst>
                                  <p:childTnLst>
                                    <p:set>
                                      <p:cBhvr>
                                        <p:cTn id="45" dur="1" fill="hold">
                                          <p:stCondLst>
                                            <p:cond delay="0"/>
                                          </p:stCondLst>
                                        </p:cTn>
                                        <p:tgtEl>
                                          <p:spTgt spid="238634"/>
                                        </p:tgtEl>
                                        <p:attrNameLst>
                                          <p:attrName>style.visibility</p:attrName>
                                        </p:attrNameLst>
                                      </p:cBhvr>
                                      <p:to>
                                        <p:strVal val="visible"/>
                                      </p:to>
                                    </p:set>
                                    <p:anim calcmode="lin" valueType="num">
                                      <p:cBhvr>
                                        <p:cTn id="46" dur="1000" fill="hold"/>
                                        <p:tgtEl>
                                          <p:spTgt spid="238634"/>
                                        </p:tgtEl>
                                        <p:attrNameLst>
                                          <p:attrName>ppt_w</p:attrName>
                                        </p:attrNameLst>
                                      </p:cBhvr>
                                      <p:tavLst>
                                        <p:tav tm="0">
                                          <p:val>
                                            <p:strVal val="#ppt_w*0.70"/>
                                          </p:val>
                                        </p:tav>
                                        <p:tav tm="100000">
                                          <p:val>
                                            <p:strVal val="#ppt_w"/>
                                          </p:val>
                                        </p:tav>
                                      </p:tavLst>
                                    </p:anim>
                                    <p:anim calcmode="lin" valueType="num">
                                      <p:cBhvr>
                                        <p:cTn id="47" dur="1000" fill="hold"/>
                                        <p:tgtEl>
                                          <p:spTgt spid="238634"/>
                                        </p:tgtEl>
                                        <p:attrNameLst>
                                          <p:attrName>ppt_h</p:attrName>
                                        </p:attrNameLst>
                                      </p:cBhvr>
                                      <p:tavLst>
                                        <p:tav tm="0">
                                          <p:val>
                                            <p:strVal val="#ppt_h"/>
                                          </p:val>
                                        </p:tav>
                                        <p:tav tm="100000">
                                          <p:val>
                                            <p:strVal val="#ppt_h"/>
                                          </p:val>
                                        </p:tav>
                                      </p:tavLst>
                                    </p:anim>
                                    <p:animEffect transition="in" filter="fade">
                                      <p:cBhvr>
                                        <p:cTn id="48" dur="1000"/>
                                        <p:tgtEl>
                                          <p:spTgt spid="23863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nodeType="clickEffect">
                                  <p:stCondLst>
                                    <p:cond delay="0"/>
                                  </p:stCondLst>
                                  <p:childTnLst>
                                    <p:set>
                                      <p:cBhvr>
                                        <p:cTn id="52" dur="1" fill="hold">
                                          <p:stCondLst>
                                            <p:cond delay="0"/>
                                          </p:stCondLst>
                                        </p:cTn>
                                        <p:tgtEl>
                                          <p:spTgt spid="238635"/>
                                        </p:tgtEl>
                                        <p:attrNameLst>
                                          <p:attrName>style.visibility</p:attrName>
                                        </p:attrNameLst>
                                      </p:cBhvr>
                                      <p:to>
                                        <p:strVal val="visible"/>
                                      </p:to>
                                    </p:set>
                                    <p:animEffect transition="in" filter="wipe(down)">
                                      <p:cBhvr>
                                        <p:cTn id="53" dur="500"/>
                                        <p:tgtEl>
                                          <p:spTgt spid="238635"/>
                                        </p:tgtEl>
                                      </p:cBhvr>
                                    </p:animEffect>
                                  </p:childTnLst>
                                </p:cTn>
                              </p:par>
                              <p:par>
                                <p:cTn id="54" presetID="22" presetClass="entr" presetSubtype="2" fill="hold" nodeType="withEffect">
                                  <p:stCondLst>
                                    <p:cond delay="0"/>
                                  </p:stCondLst>
                                  <p:childTnLst>
                                    <p:set>
                                      <p:cBhvr>
                                        <p:cTn id="55" dur="1" fill="hold">
                                          <p:stCondLst>
                                            <p:cond delay="0"/>
                                          </p:stCondLst>
                                        </p:cTn>
                                        <p:tgtEl>
                                          <p:spTgt spid="238641"/>
                                        </p:tgtEl>
                                        <p:attrNameLst>
                                          <p:attrName>style.visibility</p:attrName>
                                        </p:attrNameLst>
                                      </p:cBhvr>
                                      <p:to>
                                        <p:strVal val="visible"/>
                                      </p:to>
                                    </p:set>
                                    <p:animEffect transition="in" filter="wipe(right)">
                                      <p:cBhvr>
                                        <p:cTn id="56" dur="500"/>
                                        <p:tgtEl>
                                          <p:spTgt spid="238641"/>
                                        </p:tgtEl>
                                      </p:cBhvr>
                                    </p:animEffect>
                                  </p:childTnLst>
                                </p:cTn>
                              </p:par>
                            </p:childTnLst>
                          </p:cTn>
                        </p:par>
                        <p:par>
                          <p:cTn id="57" fill="hold" nodeType="afterGroup">
                            <p:stCondLst>
                              <p:cond delay="500"/>
                            </p:stCondLst>
                            <p:childTnLst>
                              <p:par>
                                <p:cTn id="58" presetID="21" presetClass="entr" presetSubtype="1" fill="hold" nodeType="afterEffect">
                                  <p:stCondLst>
                                    <p:cond delay="0"/>
                                  </p:stCondLst>
                                  <p:childTnLst>
                                    <p:set>
                                      <p:cBhvr>
                                        <p:cTn id="59" dur="1" fill="hold">
                                          <p:stCondLst>
                                            <p:cond delay="0"/>
                                          </p:stCondLst>
                                        </p:cTn>
                                        <p:tgtEl>
                                          <p:spTgt spid="3"/>
                                        </p:tgtEl>
                                        <p:attrNameLst>
                                          <p:attrName>style.visibility</p:attrName>
                                        </p:attrNameLst>
                                      </p:cBhvr>
                                      <p:to>
                                        <p:strVal val="visible"/>
                                      </p:to>
                                    </p:set>
                                    <p:animEffect transition="in" filter="wheel(1)">
                                      <p:cBhvr>
                                        <p:cTn id="60" dur="1000"/>
                                        <p:tgtEl>
                                          <p:spTgt spid="3"/>
                                        </p:tgtEl>
                                      </p:cBhvr>
                                    </p:animEffect>
                                  </p:childTnLst>
                                </p:cTn>
                              </p:par>
                            </p:childTnLst>
                          </p:cTn>
                        </p:par>
                        <p:par>
                          <p:cTn id="61" fill="hold" nodeType="afterGroup">
                            <p:stCondLst>
                              <p:cond delay="1500"/>
                            </p:stCondLst>
                            <p:childTnLst>
                              <p:par>
                                <p:cTn id="62" presetID="35" presetClass="emph" presetSubtype="0" repeatCount="indefinite" fill="hold" nodeType="afterEffect">
                                  <p:stCondLst>
                                    <p:cond delay="0"/>
                                  </p:stCondLst>
                                  <p:childTnLst>
                                    <p:anim calcmode="discrete" valueType="str">
                                      <p:cBhvr>
                                        <p:cTn id="63" dur="1000" fill="hold"/>
                                        <p:tgtEl>
                                          <p:spTgt spid="238635"/>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8614" grpId="0" animBg="1"/>
      <p:bldP spid="238629" grpId="0"/>
      <p:bldP spid="238632" grpId="0"/>
      <p:bldP spid="238634" grpId="0"/>
      <p:bldP spid="238641"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Slide Number Placeholder 5">
            <a:extLst>
              <a:ext uri="{FF2B5EF4-FFF2-40B4-BE49-F238E27FC236}">
                <a16:creationId xmlns:a16="http://schemas.microsoft.com/office/drawing/2014/main" id="{813894EF-9E50-4723-E18D-560C6506C148}"/>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8A922659-E3F3-4494-A371-43FF835812AF}" type="slidenum">
              <a:rPr lang="en-US" altLang="en-US" sz="1400" smtClean="0">
                <a:solidFill>
                  <a:srgbClr val="000000"/>
                </a:solidFill>
                <a:latin typeface="Arial" panose="020B0604020202020204" pitchFamily="34" charset="0"/>
              </a:rPr>
              <a:pPr>
                <a:spcBef>
                  <a:spcPct val="0"/>
                </a:spcBef>
                <a:buClrTx/>
                <a:buSzTx/>
                <a:buFontTx/>
                <a:buNone/>
              </a:pPr>
              <a:t>21</a:t>
            </a:fld>
            <a:endParaRPr lang="en-US" altLang="en-US" sz="1400">
              <a:solidFill>
                <a:srgbClr val="000000"/>
              </a:solidFill>
              <a:latin typeface="Arial" panose="020B0604020202020204" pitchFamily="34" charset="0"/>
            </a:endParaRPr>
          </a:p>
        </p:txBody>
      </p:sp>
      <p:sp>
        <p:nvSpPr>
          <p:cNvPr id="51203" name="Line 2">
            <a:extLst>
              <a:ext uri="{FF2B5EF4-FFF2-40B4-BE49-F238E27FC236}">
                <a16:creationId xmlns:a16="http://schemas.microsoft.com/office/drawing/2014/main" id="{56320983-D2ED-A1D3-EB41-06C4E35DAA37}"/>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1204" name="Text Box 4">
            <a:extLst>
              <a:ext uri="{FF2B5EF4-FFF2-40B4-BE49-F238E27FC236}">
                <a16:creationId xmlns:a16="http://schemas.microsoft.com/office/drawing/2014/main" id="{B0D378EE-B7BD-6EF1-3D92-1A6723CC5127}"/>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51205" name="Line 5">
            <a:extLst>
              <a:ext uri="{FF2B5EF4-FFF2-40B4-BE49-F238E27FC236}">
                <a16:creationId xmlns:a16="http://schemas.microsoft.com/office/drawing/2014/main" id="{84855D3D-5632-4A90-FAD6-41476C5B33B4}"/>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1206" name="WordArt 6">
            <a:extLst>
              <a:ext uri="{FF2B5EF4-FFF2-40B4-BE49-F238E27FC236}">
                <a16:creationId xmlns:a16="http://schemas.microsoft.com/office/drawing/2014/main" id="{739E65A6-3198-C43F-DEFB-68604509B54C}"/>
              </a:ext>
            </a:extLst>
          </p:cNvPr>
          <p:cNvSpPr>
            <a:spLocks noChangeArrowheads="1" noChangeShapeType="1" noTextEdit="1"/>
          </p:cNvSpPr>
          <p:nvPr/>
        </p:nvSpPr>
        <p:spPr bwMode="auto">
          <a:xfrm>
            <a:off x="287338" y="657225"/>
            <a:ext cx="8569325" cy="503238"/>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BERNULIJEVA JEDNAČINA-PRIMERI</a:t>
            </a:r>
          </a:p>
        </p:txBody>
      </p:sp>
      <p:sp>
        <p:nvSpPr>
          <p:cNvPr id="239639" name="Text Box 23">
            <a:extLst>
              <a:ext uri="{FF2B5EF4-FFF2-40B4-BE49-F238E27FC236}">
                <a16:creationId xmlns:a16="http://schemas.microsoft.com/office/drawing/2014/main" id="{3B401D6A-F796-54B8-D219-26E8FB84960A}"/>
              </a:ext>
            </a:extLst>
          </p:cNvPr>
          <p:cNvSpPr txBox="1">
            <a:spLocks noChangeArrowheads="1"/>
          </p:cNvSpPr>
          <p:nvPr/>
        </p:nvSpPr>
        <p:spPr bwMode="auto">
          <a:xfrm>
            <a:off x="3708400" y="1557338"/>
            <a:ext cx="15478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eaLnBrk="1" hangingPunct="1">
              <a:spcBef>
                <a:spcPct val="50000"/>
              </a:spcBef>
              <a:buClrTx/>
              <a:buSzTx/>
              <a:buFontTx/>
              <a:buNone/>
            </a:pPr>
            <a:r>
              <a:rPr lang="sr-Latn-CS" altLang="en-US" sz="1800" b="1">
                <a:solidFill>
                  <a:srgbClr val="0000FF"/>
                </a:solidFill>
                <a:latin typeface="Arial" panose="020B0604020202020204" pitchFamily="34" charset="0"/>
              </a:rPr>
              <a:t>Sila uzgona</a:t>
            </a:r>
            <a:endParaRPr lang="en-US" altLang="en-US" sz="1800" b="1">
              <a:solidFill>
                <a:srgbClr val="0000FF"/>
              </a:solidFill>
              <a:latin typeface="Arial" panose="020B0604020202020204" pitchFamily="34" charset="0"/>
            </a:endParaRPr>
          </a:p>
        </p:txBody>
      </p:sp>
      <p:sp>
        <p:nvSpPr>
          <p:cNvPr id="239641" name="Text Box 25">
            <a:extLst>
              <a:ext uri="{FF2B5EF4-FFF2-40B4-BE49-F238E27FC236}">
                <a16:creationId xmlns:a16="http://schemas.microsoft.com/office/drawing/2014/main" id="{7F1DF8A4-E245-5503-FEB8-4147883B6B0B}"/>
              </a:ext>
            </a:extLst>
          </p:cNvPr>
          <p:cNvSpPr txBox="1">
            <a:spLocks noChangeArrowheads="1"/>
          </p:cNvSpPr>
          <p:nvPr/>
        </p:nvSpPr>
        <p:spPr bwMode="auto">
          <a:xfrm>
            <a:off x="142875" y="3638550"/>
            <a:ext cx="18002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solidFill>
                  <a:srgbClr val="FF0000"/>
                </a:solidFill>
                <a:latin typeface="Arial" panose="020B0604020202020204" pitchFamily="34" charset="0"/>
              </a:rPr>
              <a:t>Sila otpora</a:t>
            </a:r>
            <a:endParaRPr lang="en-US" altLang="en-US" sz="1800" b="1">
              <a:solidFill>
                <a:srgbClr val="FF0000"/>
              </a:solidFill>
              <a:latin typeface="Arial" panose="020B0604020202020204" pitchFamily="34" charset="0"/>
            </a:endParaRPr>
          </a:p>
        </p:txBody>
      </p:sp>
      <p:sp>
        <p:nvSpPr>
          <p:cNvPr id="239643" name="Text Box 27">
            <a:extLst>
              <a:ext uri="{FF2B5EF4-FFF2-40B4-BE49-F238E27FC236}">
                <a16:creationId xmlns:a16="http://schemas.microsoft.com/office/drawing/2014/main" id="{4D7830E1-8DAD-8371-2EBC-A6C40C9C2868}"/>
              </a:ext>
            </a:extLst>
          </p:cNvPr>
          <p:cNvSpPr txBox="1">
            <a:spLocks noChangeArrowheads="1"/>
          </p:cNvSpPr>
          <p:nvPr/>
        </p:nvSpPr>
        <p:spPr bwMode="auto">
          <a:xfrm>
            <a:off x="7200900" y="3567113"/>
            <a:ext cx="18716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solidFill>
                  <a:srgbClr val="0000FF"/>
                </a:solidFill>
                <a:latin typeface="Arial" panose="020B0604020202020204" pitchFamily="34" charset="0"/>
              </a:rPr>
              <a:t>Pogonska sila</a:t>
            </a:r>
            <a:endParaRPr lang="en-US" altLang="en-US" sz="1800" b="1">
              <a:solidFill>
                <a:srgbClr val="0000FF"/>
              </a:solidFill>
              <a:latin typeface="Arial" panose="020B0604020202020204" pitchFamily="34" charset="0"/>
            </a:endParaRPr>
          </a:p>
        </p:txBody>
      </p:sp>
      <p:pic>
        <p:nvPicPr>
          <p:cNvPr id="239650" name="Picture 34">
            <a:extLst>
              <a:ext uri="{FF2B5EF4-FFF2-40B4-BE49-F238E27FC236}">
                <a16:creationId xmlns:a16="http://schemas.microsoft.com/office/drawing/2014/main" id="{8ACEDC01-2109-2A4E-B92D-81A792ED9B2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51163" y="3176588"/>
            <a:ext cx="2863850" cy="115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651" name="AutoShape 35">
            <a:extLst>
              <a:ext uri="{FF2B5EF4-FFF2-40B4-BE49-F238E27FC236}">
                <a16:creationId xmlns:a16="http://schemas.microsoft.com/office/drawing/2014/main" id="{B28E4A84-1D03-B11C-B3B2-8461731891EA}"/>
              </a:ext>
            </a:extLst>
          </p:cNvPr>
          <p:cNvSpPr>
            <a:spLocks noChangeArrowheads="1"/>
          </p:cNvSpPr>
          <p:nvPr/>
        </p:nvSpPr>
        <p:spPr bwMode="auto">
          <a:xfrm>
            <a:off x="5976938" y="3536950"/>
            <a:ext cx="1187450" cy="431800"/>
          </a:xfrm>
          <a:prstGeom prst="rightArrow">
            <a:avLst>
              <a:gd name="adj1" fmla="val 50000"/>
              <a:gd name="adj2" fmla="val 68750"/>
            </a:avLst>
          </a:prstGeom>
          <a:solidFill>
            <a:srgbClr val="0000FF"/>
          </a:solidFill>
          <a:ln w="9525">
            <a:solidFill>
              <a:srgbClr val="0000FF"/>
            </a:solidFill>
            <a:miter lim="800000"/>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239652" name="AutoShape 36">
            <a:extLst>
              <a:ext uri="{FF2B5EF4-FFF2-40B4-BE49-F238E27FC236}">
                <a16:creationId xmlns:a16="http://schemas.microsoft.com/office/drawing/2014/main" id="{E44CC1A6-1003-2135-5274-7B2193521771}"/>
              </a:ext>
            </a:extLst>
          </p:cNvPr>
          <p:cNvSpPr>
            <a:spLocks noChangeArrowheads="1"/>
          </p:cNvSpPr>
          <p:nvPr/>
        </p:nvSpPr>
        <p:spPr bwMode="auto">
          <a:xfrm flipH="1">
            <a:off x="1511300" y="3608388"/>
            <a:ext cx="1187450" cy="431800"/>
          </a:xfrm>
          <a:prstGeom prst="rightArrow">
            <a:avLst>
              <a:gd name="adj1" fmla="val 50000"/>
              <a:gd name="adj2" fmla="val 68750"/>
            </a:avLst>
          </a:prstGeom>
          <a:solidFill>
            <a:srgbClr val="FF3300"/>
          </a:solidFill>
          <a:ln w="9525">
            <a:solidFill>
              <a:srgbClr val="FF3300"/>
            </a:solidFill>
            <a:miter lim="800000"/>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239653" name="AutoShape 37">
            <a:extLst>
              <a:ext uri="{FF2B5EF4-FFF2-40B4-BE49-F238E27FC236}">
                <a16:creationId xmlns:a16="http://schemas.microsoft.com/office/drawing/2014/main" id="{9ECEBE24-CD29-832C-902B-3E09BDA8EC87}"/>
              </a:ext>
            </a:extLst>
          </p:cNvPr>
          <p:cNvSpPr>
            <a:spLocks noChangeArrowheads="1"/>
          </p:cNvSpPr>
          <p:nvPr/>
        </p:nvSpPr>
        <p:spPr bwMode="auto">
          <a:xfrm rot="5400000">
            <a:off x="3870325" y="4886325"/>
            <a:ext cx="1187450" cy="431800"/>
          </a:xfrm>
          <a:prstGeom prst="rightArrow">
            <a:avLst>
              <a:gd name="adj1" fmla="val 50000"/>
              <a:gd name="adj2" fmla="val 68750"/>
            </a:avLst>
          </a:prstGeom>
          <a:solidFill>
            <a:srgbClr val="FF3300"/>
          </a:solidFill>
          <a:ln w="9525">
            <a:solidFill>
              <a:srgbClr val="FF3300"/>
            </a:solidFill>
            <a:miter lim="800000"/>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239654" name="AutoShape 38">
            <a:extLst>
              <a:ext uri="{FF2B5EF4-FFF2-40B4-BE49-F238E27FC236}">
                <a16:creationId xmlns:a16="http://schemas.microsoft.com/office/drawing/2014/main" id="{BA4C864A-6C76-6C0D-03CB-EAC88DEEFBCD}"/>
              </a:ext>
            </a:extLst>
          </p:cNvPr>
          <p:cNvSpPr>
            <a:spLocks noChangeArrowheads="1"/>
          </p:cNvSpPr>
          <p:nvPr/>
        </p:nvSpPr>
        <p:spPr bwMode="auto">
          <a:xfrm rot="-5400000">
            <a:off x="3870325" y="2330450"/>
            <a:ext cx="1187450" cy="431800"/>
          </a:xfrm>
          <a:prstGeom prst="rightArrow">
            <a:avLst>
              <a:gd name="adj1" fmla="val 50000"/>
              <a:gd name="adj2" fmla="val 68750"/>
            </a:avLst>
          </a:prstGeom>
          <a:solidFill>
            <a:srgbClr val="0000FF"/>
          </a:solidFill>
          <a:ln w="9525">
            <a:solidFill>
              <a:srgbClr val="0000FF"/>
            </a:solidFill>
            <a:miter lim="800000"/>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239655" name="Text Box 39">
            <a:extLst>
              <a:ext uri="{FF2B5EF4-FFF2-40B4-BE49-F238E27FC236}">
                <a16:creationId xmlns:a16="http://schemas.microsoft.com/office/drawing/2014/main" id="{4C8EBB46-E1C3-BD36-3516-FD645ECB30D2}"/>
              </a:ext>
            </a:extLst>
          </p:cNvPr>
          <p:cNvSpPr txBox="1">
            <a:spLocks noChangeArrowheads="1"/>
          </p:cNvSpPr>
          <p:nvPr/>
        </p:nvSpPr>
        <p:spPr bwMode="auto">
          <a:xfrm>
            <a:off x="3671888" y="5734050"/>
            <a:ext cx="15843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eaLnBrk="1" hangingPunct="1">
              <a:spcBef>
                <a:spcPct val="50000"/>
              </a:spcBef>
              <a:buClrTx/>
              <a:buSzTx/>
              <a:buFontTx/>
              <a:buNone/>
            </a:pPr>
            <a:r>
              <a:rPr lang="sr-Latn-CS" altLang="en-US" sz="1800" b="1">
                <a:solidFill>
                  <a:srgbClr val="FF3300"/>
                </a:solidFill>
                <a:latin typeface="Arial" panose="020B0604020202020204" pitchFamily="34" charset="0"/>
              </a:rPr>
              <a:t>Težina</a:t>
            </a:r>
            <a:endParaRPr lang="en-US" altLang="en-US" sz="1800" b="1">
              <a:solidFill>
                <a:srgbClr val="FF3300"/>
              </a:solidFill>
              <a:latin typeface="Arial" panose="020B0604020202020204" pitchFamily="34" charset="0"/>
            </a:endParaRPr>
          </a:p>
        </p:txBody>
      </p:sp>
      <p:sp>
        <p:nvSpPr>
          <p:cNvPr id="51216" name="Footer Placeholder 1">
            <a:extLst>
              <a:ext uri="{FF2B5EF4-FFF2-40B4-BE49-F238E27FC236}">
                <a16:creationId xmlns:a16="http://schemas.microsoft.com/office/drawing/2014/main" id="{09680E16-061C-C2B2-CEB4-1A6CD2675A5D}"/>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39650"/>
                                        </p:tgtEl>
                                        <p:attrNameLst>
                                          <p:attrName>style.visibility</p:attrName>
                                        </p:attrNameLst>
                                      </p:cBhvr>
                                      <p:to>
                                        <p:strVal val="visible"/>
                                      </p:to>
                                    </p:set>
                                    <p:anim calcmode="lin" valueType="num">
                                      <p:cBhvr additive="base">
                                        <p:cTn id="7" dur="2000" fill="hold"/>
                                        <p:tgtEl>
                                          <p:spTgt spid="239650"/>
                                        </p:tgtEl>
                                        <p:attrNameLst>
                                          <p:attrName>ppt_x</p:attrName>
                                        </p:attrNameLst>
                                      </p:cBhvr>
                                      <p:tavLst>
                                        <p:tav tm="0">
                                          <p:val>
                                            <p:strVal val="0-#ppt_w/2"/>
                                          </p:val>
                                        </p:tav>
                                        <p:tav tm="100000">
                                          <p:val>
                                            <p:strVal val="#ppt_x"/>
                                          </p:val>
                                        </p:tav>
                                      </p:tavLst>
                                    </p:anim>
                                    <p:anim calcmode="lin" valueType="num">
                                      <p:cBhvr additive="base">
                                        <p:cTn id="8" dur="2000" fill="hold"/>
                                        <p:tgtEl>
                                          <p:spTgt spid="23965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4" fill="hold" nodeType="clickEffect">
                                  <p:stCondLst>
                                    <p:cond delay="0"/>
                                  </p:stCondLst>
                                  <p:childTnLst>
                                    <p:set>
                                      <p:cBhvr>
                                        <p:cTn id="12" dur="1" fill="hold">
                                          <p:stCondLst>
                                            <p:cond delay="0"/>
                                          </p:stCondLst>
                                        </p:cTn>
                                        <p:tgtEl>
                                          <p:spTgt spid="239654"/>
                                        </p:tgtEl>
                                        <p:attrNameLst>
                                          <p:attrName>style.visibility</p:attrName>
                                        </p:attrNameLst>
                                      </p:cBhvr>
                                      <p:to>
                                        <p:strVal val="visible"/>
                                      </p:to>
                                    </p:set>
                                    <p:animEffect transition="in" filter="wipe(down)">
                                      <p:cBhvr>
                                        <p:cTn id="13" dur="500"/>
                                        <p:tgtEl>
                                          <p:spTgt spid="239654"/>
                                        </p:tgtEl>
                                      </p:cBhvr>
                                    </p:animEffect>
                                  </p:childTnLst>
                                </p:cTn>
                              </p:par>
                            </p:childTnLst>
                          </p:cTn>
                        </p:par>
                        <p:par>
                          <p:cTn id="14" fill="hold" nodeType="afterGroup">
                            <p:stCondLst>
                              <p:cond delay="500"/>
                            </p:stCondLst>
                            <p:childTnLst>
                              <p:par>
                                <p:cTn id="15" presetID="55" presetClass="entr" presetSubtype="0" fill="hold" nodeType="afterEffect">
                                  <p:stCondLst>
                                    <p:cond delay="0"/>
                                  </p:stCondLst>
                                  <p:childTnLst>
                                    <p:set>
                                      <p:cBhvr>
                                        <p:cTn id="16" dur="1" fill="hold">
                                          <p:stCondLst>
                                            <p:cond delay="0"/>
                                          </p:stCondLst>
                                        </p:cTn>
                                        <p:tgtEl>
                                          <p:spTgt spid="239639"/>
                                        </p:tgtEl>
                                        <p:attrNameLst>
                                          <p:attrName>style.visibility</p:attrName>
                                        </p:attrNameLst>
                                      </p:cBhvr>
                                      <p:to>
                                        <p:strVal val="visible"/>
                                      </p:to>
                                    </p:set>
                                    <p:anim calcmode="lin" valueType="num">
                                      <p:cBhvr>
                                        <p:cTn id="17" dur="1000" fill="hold"/>
                                        <p:tgtEl>
                                          <p:spTgt spid="239639"/>
                                        </p:tgtEl>
                                        <p:attrNameLst>
                                          <p:attrName>ppt_w</p:attrName>
                                        </p:attrNameLst>
                                      </p:cBhvr>
                                      <p:tavLst>
                                        <p:tav tm="0">
                                          <p:val>
                                            <p:strVal val="#ppt_w*0.70"/>
                                          </p:val>
                                        </p:tav>
                                        <p:tav tm="100000">
                                          <p:val>
                                            <p:strVal val="#ppt_w"/>
                                          </p:val>
                                        </p:tav>
                                      </p:tavLst>
                                    </p:anim>
                                    <p:anim calcmode="lin" valueType="num">
                                      <p:cBhvr>
                                        <p:cTn id="18" dur="1000" fill="hold"/>
                                        <p:tgtEl>
                                          <p:spTgt spid="239639"/>
                                        </p:tgtEl>
                                        <p:attrNameLst>
                                          <p:attrName>ppt_h</p:attrName>
                                        </p:attrNameLst>
                                      </p:cBhvr>
                                      <p:tavLst>
                                        <p:tav tm="0">
                                          <p:val>
                                            <p:strVal val="#ppt_h"/>
                                          </p:val>
                                        </p:tav>
                                        <p:tav tm="100000">
                                          <p:val>
                                            <p:strVal val="#ppt_h"/>
                                          </p:val>
                                        </p:tav>
                                      </p:tavLst>
                                    </p:anim>
                                    <p:animEffect transition="in" filter="fade">
                                      <p:cBhvr>
                                        <p:cTn id="19" dur="1000"/>
                                        <p:tgtEl>
                                          <p:spTgt spid="239639"/>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1" fill="hold" nodeType="clickEffect">
                                  <p:stCondLst>
                                    <p:cond delay="0"/>
                                  </p:stCondLst>
                                  <p:childTnLst>
                                    <p:set>
                                      <p:cBhvr>
                                        <p:cTn id="23" dur="1" fill="hold">
                                          <p:stCondLst>
                                            <p:cond delay="0"/>
                                          </p:stCondLst>
                                        </p:cTn>
                                        <p:tgtEl>
                                          <p:spTgt spid="239653"/>
                                        </p:tgtEl>
                                        <p:attrNameLst>
                                          <p:attrName>style.visibility</p:attrName>
                                        </p:attrNameLst>
                                      </p:cBhvr>
                                      <p:to>
                                        <p:strVal val="visible"/>
                                      </p:to>
                                    </p:set>
                                    <p:animEffect transition="in" filter="wipe(up)">
                                      <p:cBhvr>
                                        <p:cTn id="24" dur="500"/>
                                        <p:tgtEl>
                                          <p:spTgt spid="239653"/>
                                        </p:tgtEl>
                                      </p:cBhvr>
                                    </p:animEffect>
                                  </p:childTnLst>
                                </p:cTn>
                              </p:par>
                            </p:childTnLst>
                          </p:cTn>
                        </p:par>
                        <p:par>
                          <p:cTn id="25" fill="hold" nodeType="afterGroup">
                            <p:stCondLst>
                              <p:cond delay="500"/>
                            </p:stCondLst>
                            <p:childTnLst>
                              <p:par>
                                <p:cTn id="26" presetID="55" presetClass="entr" presetSubtype="0" fill="hold" nodeType="afterEffect">
                                  <p:stCondLst>
                                    <p:cond delay="0"/>
                                  </p:stCondLst>
                                  <p:childTnLst>
                                    <p:set>
                                      <p:cBhvr>
                                        <p:cTn id="27" dur="1" fill="hold">
                                          <p:stCondLst>
                                            <p:cond delay="0"/>
                                          </p:stCondLst>
                                        </p:cTn>
                                        <p:tgtEl>
                                          <p:spTgt spid="239655"/>
                                        </p:tgtEl>
                                        <p:attrNameLst>
                                          <p:attrName>style.visibility</p:attrName>
                                        </p:attrNameLst>
                                      </p:cBhvr>
                                      <p:to>
                                        <p:strVal val="visible"/>
                                      </p:to>
                                    </p:set>
                                    <p:anim calcmode="lin" valueType="num">
                                      <p:cBhvr>
                                        <p:cTn id="28" dur="1000" fill="hold"/>
                                        <p:tgtEl>
                                          <p:spTgt spid="239655"/>
                                        </p:tgtEl>
                                        <p:attrNameLst>
                                          <p:attrName>ppt_w</p:attrName>
                                        </p:attrNameLst>
                                      </p:cBhvr>
                                      <p:tavLst>
                                        <p:tav tm="0">
                                          <p:val>
                                            <p:strVal val="#ppt_w*0.70"/>
                                          </p:val>
                                        </p:tav>
                                        <p:tav tm="100000">
                                          <p:val>
                                            <p:strVal val="#ppt_w"/>
                                          </p:val>
                                        </p:tav>
                                      </p:tavLst>
                                    </p:anim>
                                    <p:anim calcmode="lin" valueType="num">
                                      <p:cBhvr>
                                        <p:cTn id="29" dur="1000" fill="hold"/>
                                        <p:tgtEl>
                                          <p:spTgt spid="239655"/>
                                        </p:tgtEl>
                                        <p:attrNameLst>
                                          <p:attrName>ppt_h</p:attrName>
                                        </p:attrNameLst>
                                      </p:cBhvr>
                                      <p:tavLst>
                                        <p:tav tm="0">
                                          <p:val>
                                            <p:strVal val="#ppt_h"/>
                                          </p:val>
                                        </p:tav>
                                        <p:tav tm="100000">
                                          <p:val>
                                            <p:strVal val="#ppt_h"/>
                                          </p:val>
                                        </p:tav>
                                      </p:tavLst>
                                    </p:anim>
                                    <p:animEffect transition="in" filter="fade">
                                      <p:cBhvr>
                                        <p:cTn id="30" dur="1000"/>
                                        <p:tgtEl>
                                          <p:spTgt spid="23965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nodeType="clickEffect">
                                  <p:stCondLst>
                                    <p:cond delay="0"/>
                                  </p:stCondLst>
                                  <p:childTnLst>
                                    <p:set>
                                      <p:cBhvr>
                                        <p:cTn id="34" dur="1" fill="hold">
                                          <p:stCondLst>
                                            <p:cond delay="0"/>
                                          </p:stCondLst>
                                        </p:cTn>
                                        <p:tgtEl>
                                          <p:spTgt spid="239651"/>
                                        </p:tgtEl>
                                        <p:attrNameLst>
                                          <p:attrName>style.visibility</p:attrName>
                                        </p:attrNameLst>
                                      </p:cBhvr>
                                      <p:to>
                                        <p:strVal val="visible"/>
                                      </p:to>
                                    </p:set>
                                    <p:animEffect transition="in" filter="wipe(left)">
                                      <p:cBhvr>
                                        <p:cTn id="35" dur="500"/>
                                        <p:tgtEl>
                                          <p:spTgt spid="239651"/>
                                        </p:tgtEl>
                                      </p:cBhvr>
                                    </p:animEffect>
                                  </p:childTnLst>
                                </p:cTn>
                              </p:par>
                            </p:childTnLst>
                          </p:cTn>
                        </p:par>
                        <p:par>
                          <p:cTn id="36" fill="hold" nodeType="afterGroup">
                            <p:stCondLst>
                              <p:cond delay="500"/>
                            </p:stCondLst>
                            <p:childTnLst>
                              <p:par>
                                <p:cTn id="37" presetID="55" presetClass="entr" presetSubtype="0" fill="hold" nodeType="afterEffect">
                                  <p:stCondLst>
                                    <p:cond delay="0"/>
                                  </p:stCondLst>
                                  <p:childTnLst>
                                    <p:set>
                                      <p:cBhvr>
                                        <p:cTn id="38" dur="1" fill="hold">
                                          <p:stCondLst>
                                            <p:cond delay="0"/>
                                          </p:stCondLst>
                                        </p:cTn>
                                        <p:tgtEl>
                                          <p:spTgt spid="239643"/>
                                        </p:tgtEl>
                                        <p:attrNameLst>
                                          <p:attrName>style.visibility</p:attrName>
                                        </p:attrNameLst>
                                      </p:cBhvr>
                                      <p:to>
                                        <p:strVal val="visible"/>
                                      </p:to>
                                    </p:set>
                                    <p:anim calcmode="lin" valueType="num">
                                      <p:cBhvr>
                                        <p:cTn id="39" dur="1000" fill="hold"/>
                                        <p:tgtEl>
                                          <p:spTgt spid="239643"/>
                                        </p:tgtEl>
                                        <p:attrNameLst>
                                          <p:attrName>ppt_w</p:attrName>
                                        </p:attrNameLst>
                                      </p:cBhvr>
                                      <p:tavLst>
                                        <p:tav tm="0">
                                          <p:val>
                                            <p:strVal val="#ppt_w*0.70"/>
                                          </p:val>
                                        </p:tav>
                                        <p:tav tm="100000">
                                          <p:val>
                                            <p:strVal val="#ppt_w"/>
                                          </p:val>
                                        </p:tav>
                                      </p:tavLst>
                                    </p:anim>
                                    <p:anim calcmode="lin" valueType="num">
                                      <p:cBhvr>
                                        <p:cTn id="40" dur="1000" fill="hold"/>
                                        <p:tgtEl>
                                          <p:spTgt spid="239643"/>
                                        </p:tgtEl>
                                        <p:attrNameLst>
                                          <p:attrName>ppt_h</p:attrName>
                                        </p:attrNameLst>
                                      </p:cBhvr>
                                      <p:tavLst>
                                        <p:tav tm="0">
                                          <p:val>
                                            <p:strVal val="#ppt_h"/>
                                          </p:val>
                                        </p:tav>
                                        <p:tav tm="100000">
                                          <p:val>
                                            <p:strVal val="#ppt_h"/>
                                          </p:val>
                                        </p:tav>
                                      </p:tavLst>
                                    </p:anim>
                                    <p:animEffect transition="in" filter="fade">
                                      <p:cBhvr>
                                        <p:cTn id="41" dur="1000"/>
                                        <p:tgtEl>
                                          <p:spTgt spid="239643"/>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2" fill="hold" nodeType="clickEffect">
                                  <p:stCondLst>
                                    <p:cond delay="0"/>
                                  </p:stCondLst>
                                  <p:childTnLst>
                                    <p:set>
                                      <p:cBhvr>
                                        <p:cTn id="45" dur="1" fill="hold">
                                          <p:stCondLst>
                                            <p:cond delay="0"/>
                                          </p:stCondLst>
                                        </p:cTn>
                                        <p:tgtEl>
                                          <p:spTgt spid="239652"/>
                                        </p:tgtEl>
                                        <p:attrNameLst>
                                          <p:attrName>style.visibility</p:attrName>
                                        </p:attrNameLst>
                                      </p:cBhvr>
                                      <p:to>
                                        <p:strVal val="visible"/>
                                      </p:to>
                                    </p:set>
                                    <p:animEffect transition="in" filter="wipe(right)">
                                      <p:cBhvr>
                                        <p:cTn id="46" dur="500"/>
                                        <p:tgtEl>
                                          <p:spTgt spid="239652"/>
                                        </p:tgtEl>
                                      </p:cBhvr>
                                    </p:animEffect>
                                  </p:childTnLst>
                                </p:cTn>
                              </p:par>
                            </p:childTnLst>
                          </p:cTn>
                        </p:par>
                        <p:par>
                          <p:cTn id="47" fill="hold" nodeType="afterGroup">
                            <p:stCondLst>
                              <p:cond delay="500"/>
                            </p:stCondLst>
                            <p:childTnLst>
                              <p:par>
                                <p:cTn id="48" presetID="55" presetClass="entr" presetSubtype="0" fill="hold" nodeType="afterEffect">
                                  <p:stCondLst>
                                    <p:cond delay="0"/>
                                  </p:stCondLst>
                                  <p:childTnLst>
                                    <p:set>
                                      <p:cBhvr>
                                        <p:cTn id="49" dur="1" fill="hold">
                                          <p:stCondLst>
                                            <p:cond delay="0"/>
                                          </p:stCondLst>
                                        </p:cTn>
                                        <p:tgtEl>
                                          <p:spTgt spid="239641"/>
                                        </p:tgtEl>
                                        <p:attrNameLst>
                                          <p:attrName>style.visibility</p:attrName>
                                        </p:attrNameLst>
                                      </p:cBhvr>
                                      <p:to>
                                        <p:strVal val="visible"/>
                                      </p:to>
                                    </p:set>
                                    <p:anim calcmode="lin" valueType="num">
                                      <p:cBhvr>
                                        <p:cTn id="50" dur="1000" fill="hold"/>
                                        <p:tgtEl>
                                          <p:spTgt spid="239641"/>
                                        </p:tgtEl>
                                        <p:attrNameLst>
                                          <p:attrName>ppt_w</p:attrName>
                                        </p:attrNameLst>
                                      </p:cBhvr>
                                      <p:tavLst>
                                        <p:tav tm="0">
                                          <p:val>
                                            <p:strVal val="#ppt_w*0.70"/>
                                          </p:val>
                                        </p:tav>
                                        <p:tav tm="100000">
                                          <p:val>
                                            <p:strVal val="#ppt_w"/>
                                          </p:val>
                                        </p:tav>
                                      </p:tavLst>
                                    </p:anim>
                                    <p:anim calcmode="lin" valueType="num">
                                      <p:cBhvr>
                                        <p:cTn id="51" dur="1000" fill="hold"/>
                                        <p:tgtEl>
                                          <p:spTgt spid="239641"/>
                                        </p:tgtEl>
                                        <p:attrNameLst>
                                          <p:attrName>ppt_h</p:attrName>
                                        </p:attrNameLst>
                                      </p:cBhvr>
                                      <p:tavLst>
                                        <p:tav tm="0">
                                          <p:val>
                                            <p:strVal val="#ppt_h"/>
                                          </p:val>
                                        </p:tav>
                                        <p:tav tm="100000">
                                          <p:val>
                                            <p:strVal val="#ppt_h"/>
                                          </p:val>
                                        </p:tav>
                                      </p:tavLst>
                                    </p:anim>
                                    <p:animEffect transition="in" filter="fade">
                                      <p:cBhvr>
                                        <p:cTn id="52" dur="1000"/>
                                        <p:tgtEl>
                                          <p:spTgt spid="2396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39" grpId="0"/>
      <p:bldP spid="239641" grpId="0"/>
      <p:bldP spid="239643" grpId="0"/>
      <p:bldP spid="239651" grpId="0" animBg="1"/>
      <p:bldP spid="239652" grpId="0" animBg="1"/>
      <p:bldP spid="239653" grpId="0" animBg="1"/>
      <p:bldP spid="239654" grpId="0" animBg="1"/>
      <p:bldP spid="23965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Slide Number Placeholder 5">
            <a:extLst>
              <a:ext uri="{FF2B5EF4-FFF2-40B4-BE49-F238E27FC236}">
                <a16:creationId xmlns:a16="http://schemas.microsoft.com/office/drawing/2014/main" id="{F4C29934-FF70-AACF-C7FE-7A77ADAD1B5F}"/>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65E3BE20-7147-4077-9215-58C9E802D847}" type="slidenum">
              <a:rPr lang="en-US" altLang="en-US" sz="1400" smtClean="0">
                <a:solidFill>
                  <a:srgbClr val="000000"/>
                </a:solidFill>
                <a:latin typeface="Arial" panose="020B0604020202020204" pitchFamily="34" charset="0"/>
              </a:rPr>
              <a:pPr>
                <a:spcBef>
                  <a:spcPct val="0"/>
                </a:spcBef>
                <a:buClrTx/>
                <a:buSzTx/>
                <a:buFontTx/>
                <a:buNone/>
              </a:pPr>
              <a:t>22</a:t>
            </a:fld>
            <a:endParaRPr lang="en-US" altLang="en-US" sz="1400">
              <a:solidFill>
                <a:srgbClr val="000000"/>
              </a:solidFill>
              <a:latin typeface="Arial" panose="020B0604020202020204" pitchFamily="34" charset="0"/>
            </a:endParaRPr>
          </a:p>
        </p:txBody>
      </p:sp>
      <p:sp>
        <p:nvSpPr>
          <p:cNvPr id="52227" name="Line 3">
            <a:extLst>
              <a:ext uri="{FF2B5EF4-FFF2-40B4-BE49-F238E27FC236}">
                <a16:creationId xmlns:a16="http://schemas.microsoft.com/office/drawing/2014/main" id="{CDD5A7CD-A2B7-0131-CE63-3820B57FAF90}"/>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2228" name="Text Box 5">
            <a:extLst>
              <a:ext uri="{FF2B5EF4-FFF2-40B4-BE49-F238E27FC236}">
                <a16:creationId xmlns:a16="http://schemas.microsoft.com/office/drawing/2014/main" id="{51505B1E-9A8B-B8DA-4FD2-555BF214F873}"/>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52229" name="Line 6">
            <a:extLst>
              <a:ext uri="{FF2B5EF4-FFF2-40B4-BE49-F238E27FC236}">
                <a16:creationId xmlns:a16="http://schemas.microsoft.com/office/drawing/2014/main" id="{91038265-50D3-2034-4507-19DC807D5E7F}"/>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2230" name="WordArt 7">
            <a:extLst>
              <a:ext uri="{FF2B5EF4-FFF2-40B4-BE49-F238E27FC236}">
                <a16:creationId xmlns:a16="http://schemas.microsoft.com/office/drawing/2014/main" id="{F2395922-8AAF-6341-142B-CA087E9283CB}"/>
              </a:ext>
            </a:extLst>
          </p:cNvPr>
          <p:cNvSpPr>
            <a:spLocks noChangeArrowheads="1" noChangeShapeType="1" noTextEdit="1"/>
          </p:cNvSpPr>
          <p:nvPr/>
        </p:nvSpPr>
        <p:spPr bwMode="auto">
          <a:xfrm>
            <a:off x="287338" y="657225"/>
            <a:ext cx="8569325" cy="503238"/>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BERNULIJEVA JEDNAČINA-PRIMERI</a:t>
            </a:r>
          </a:p>
        </p:txBody>
      </p:sp>
      <p:pic>
        <p:nvPicPr>
          <p:cNvPr id="236576" name="Picture 32">
            <a:extLst>
              <a:ext uri="{FF2B5EF4-FFF2-40B4-BE49-F238E27FC236}">
                <a16:creationId xmlns:a16="http://schemas.microsoft.com/office/drawing/2014/main" id="{C4F4AB06-D6DC-BF44-0681-C467F94D694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0825" y="1952625"/>
            <a:ext cx="3506788" cy="318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577" name="Picture 33">
            <a:extLst>
              <a:ext uri="{FF2B5EF4-FFF2-40B4-BE49-F238E27FC236}">
                <a16:creationId xmlns:a16="http://schemas.microsoft.com/office/drawing/2014/main" id="{36405814-E505-C7FA-DC58-96F7C816EBE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73513" y="1992313"/>
            <a:ext cx="5027612" cy="298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36578" name="Text Box 34">
            <a:extLst>
              <a:ext uri="{FF2B5EF4-FFF2-40B4-BE49-F238E27FC236}">
                <a16:creationId xmlns:a16="http://schemas.microsoft.com/office/drawing/2014/main" id="{492A6129-B90E-4404-4941-2420FB6F291C}"/>
              </a:ext>
            </a:extLst>
          </p:cNvPr>
          <p:cNvSpPr txBox="1">
            <a:spLocks noChangeArrowheads="1"/>
          </p:cNvSpPr>
          <p:nvPr/>
        </p:nvSpPr>
        <p:spPr bwMode="auto">
          <a:xfrm>
            <a:off x="287338" y="5300663"/>
            <a:ext cx="8532812"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solidFill>
                  <a:srgbClr val="000000"/>
                </a:solidFill>
                <a:latin typeface="Arial" panose="020B0604020202020204" pitchFamily="34" charset="0"/>
              </a:rPr>
              <a:t>Vazduh se ubrzava u suženom prostoru izneđu kamiona i automobila, stvarajući područje nižeg statičkog pritiska. Viši statički pritisak sa spoljnih strana </a:t>
            </a:r>
            <a:r>
              <a:rPr lang="en-US" altLang="en-US" sz="1800" b="1">
                <a:solidFill>
                  <a:srgbClr val="000000"/>
                </a:solidFill>
                <a:latin typeface="Arial" panose="020B0604020202020204" pitchFamily="34" charset="0"/>
              </a:rPr>
              <a:t>“</a:t>
            </a:r>
            <a:r>
              <a:rPr lang="sr-Latn-CS" altLang="en-US" sz="1800" b="1">
                <a:solidFill>
                  <a:srgbClr val="000000"/>
                </a:solidFill>
                <a:latin typeface="Arial" panose="020B0604020202020204" pitchFamily="34" charset="0"/>
              </a:rPr>
              <a:t>gura</a:t>
            </a:r>
            <a:r>
              <a:rPr lang="en-US" altLang="en-US" sz="1800" b="1">
                <a:solidFill>
                  <a:srgbClr val="000000"/>
                </a:solidFill>
                <a:latin typeface="Arial" panose="020B0604020202020204" pitchFamily="34" charset="0"/>
              </a:rPr>
              <a:t>”</a:t>
            </a:r>
            <a:r>
              <a:rPr lang="sr-Latn-CS" altLang="en-US" sz="1800" b="1">
                <a:solidFill>
                  <a:srgbClr val="000000"/>
                </a:solidFill>
                <a:latin typeface="Arial" panose="020B0604020202020204" pitchFamily="34" charset="0"/>
              </a:rPr>
              <a:t> vozila jedno ka drugom.</a:t>
            </a:r>
          </a:p>
        </p:txBody>
      </p:sp>
      <p:sp>
        <p:nvSpPr>
          <p:cNvPr id="52234" name="Footer Placeholder 1">
            <a:extLst>
              <a:ext uri="{FF2B5EF4-FFF2-40B4-BE49-F238E27FC236}">
                <a16:creationId xmlns:a16="http://schemas.microsoft.com/office/drawing/2014/main" id="{CD1D3BFC-F40E-20D9-4C01-852CEFE444BE}"/>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36576"/>
                                        </p:tgtEl>
                                        <p:attrNameLst>
                                          <p:attrName>style.visibility</p:attrName>
                                        </p:attrNameLst>
                                      </p:cBhvr>
                                      <p:to>
                                        <p:strVal val="visible"/>
                                      </p:to>
                                    </p:set>
                                    <p:animEffect transition="in" filter="dissolve">
                                      <p:cBhvr>
                                        <p:cTn id="7" dur="500"/>
                                        <p:tgtEl>
                                          <p:spTgt spid="2365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36577"/>
                                        </p:tgtEl>
                                        <p:attrNameLst>
                                          <p:attrName>style.visibility</p:attrName>
                                        </p:attrNameLst>
                                      </p:cBhvr>
                                      <p:to>
                                        <p:strVal val="visible"/>
                                      </p:to>
                                    </p:set>
                                    <p:animEffect transition="in" filter="dissolve">
                                      <p:cBhvr>
                                        <p:cTn id="12" dur="500"/>
                                        <p:tgtEl>
                                          <p:spTgt spid="23657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236578"/>
                                        </p:tgtEl>
                                        <p:attrNameLst>
                                          <p:attrName>style.visibility</p:attrName>
                                        </p:attrNameLst>
                                      </p:cBhvr>
                                      <p:to>
                                        <p:strVal val="visible"/>
                                      </p:to>
                                    </p:set>
                                    <p:animEffect transition="in" filter="wipe(left)">
                                      <p:cBhvr>
                                        <p:cTn id="17" dur="1000"/>
                                        <p:tgtEl>
                                          <p:spTgt spid="2365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57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Slide Number Placeholder 4">
            <a:extLst>
              <a:ext uri="{FF2B5EF4-FFF2-40B4-BE49-F238E27FC236}">
                <a16:creationId xmlns:a16="http://schemas.microsoft.com/office/drawing/2014/main" id="{D29B7E90-CEDD-8D35-A45B-0D458D4FCD1A}"/>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268C28A7-C7FA-46D6-8EB9-88C126698E0E}" type="slidenum">
              <a:rPr lang="en-US" altLang="en-US" sz="1200" smtClean="0">
                <a:solidFill>
                  <a:srgbClr val="045C75"/>
                </a:solidFill>
                <a:latin typeface="Arial" panose="020B0604020202020204" pitchFamily="34" charset="0"/>
              </a:rPr>
              <a:pPr>
                <a:spcBef>
                  <a:spcPct val="0"/>
                </a:spcBef>
                <a:buClrTx/>
                <a:buSzTx/>
                <a:buFontTx/>
                <a:buNone/>
              </a:pPr>
              <a:t>23</a:t>
            </a:fld>
            <a:endParaRPr lang="en-US" altLang="en-US" sz="1200">
              <a:solidFill>
                <a:srgbClr val="045C75"/>
              </a:solidFill>
              <a:latin typeface="Arial" panose="020B0604020202020204" pitchFamily="34" charset="0"/>
            </a:endParaRPr>
          </a:p>
        </p:txBody>
      </p:sp>
      <p:sp>
        <p:nvSpPr>
          <p:cNvPr id="54275" name="Line 2">
            <a:extLst>
              <a:ext uri="{FF2B5EF4-FFF2-40B4-BE49-F238E27FC236}">
                <a16:creationId xmlns:a16="http://schemas.microsoft.com/office/drawing/2014/main" id="{8DAF418C-83F5-967C-2880-266367B0CD54}"/>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4276" name="Text Box 4">
            <a:extLst>
              <a:ext uri="{FF2B5EF4-FFF2-40B4-BE49-F238E27FC236}">
                <a16:creationId xmlns:a16="http://schemas.microsoft.com/office/drawing/2014/main" id="{C4C225C1-E293-974A-8A4D-897BE562CA13}"/>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54277" name="Line 5">
            <a:extLst>
              <a:ext uri="{FF2B5EF4-FFF2-40B4-BE49-F238E27FC236}">
                <a16:creationId xmlns:a16="http://schemas.microsoft.com/office/drawing/2014/main" id="{DB435598-A537-BA89-2624-DA5DBB4BDC0F}"/>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4278" name="WordArt 6">
            <a:extLst>
              <a:ext uri="{FF2B5EF4-FFF2-40B4-BE49-F238E27FC236}">
                <a16:creationId xmlns:a16="http://schemas.microsoft.com/office/drawing/2014/main" id="{8DA2CDA9-9636-D7BB-0BF2-DF236639EEE5}"/>
              </a:ext>
            </a:extLst>
          </p:cNvPr>
          <p:cNvSpPr>
            <a:spLocks noChangeArrowheads="1" noChangeShapeType="1" noTextEdit="1"/>
          </p:cNvSpPr>
          <p:nvPr/>
        </p:nvSpPr>
        <p:spPr bwMode="auto">
          <a:xfrm>
            <a:off x="287338" y="728663"/>
            <a:ext cx="8569325" cy="490537"/>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BERNULIJEV INTEGRAL OJLEROVIH JEDNAČINA</a:t>
            </a:r>
          </a:p>
        </p:txBody>
      </p:sp>
      <p:sp>
        <p:nvSpPr>
          <p:cNvPr id="54279" name="Rectangle 83">
            <a:extLst>
              <a:ext uri="{FF2B5EF4-FFF2-40B4-BE49-F238E27FC236}">
                <a16:creationId xmlns:a16="http://schemas.microsoft.com/office/drawing/2014/main" id="{8EA5B57B-B6F2-EF8D-F495-AA09FB357D07}"/>
              </a:ext>
            </a:extLst>
          </p:cNvPr>
          <p:cNvSpPr>
            <a:spLocks noChangeArrowheads="1"/>
          </p:cNvSpPr>
          <p:nvPr/>
        </p:nvSpPr>
        <p:spPr bwMode="auto">
          <a:xfrm>
            <a:off x="0" y="3219450"/>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137355" name="AutoShape 139">
            <a:extLst>
              <a:ext uri="{FF2B5EF4-FFF2-40B4-BE49-F238E27FC236}">
                <a16:creationId xmlns:a16="http://schemas.microsoft.com/office/drawing/2014/main" id="{4AFF6DC9-C54E-3653-0827-69A378EFCB52}"/>
              </a:ext>
            </a:extLst>
          </p:cNvPr>
          <p:cNvSpPr>
            <a:spLocks noChangeArrowheads="1"/>
          </p:cNvSpPr>
          <p:nvPr/>
        </p:nvSpPr>
        <p:spPr bwMode="auto">
          <a:xfrm>
            <a:off x="2592388" y="2782888"/>
            <a:ext cx="3924300" cy="395287"/>
          </a:xfrm>
          <a:prstGeom prst="roundRect">
            <a:avLst>
              <a:gd name="adj" fmla="val 16667"/>
            </a:avLst>
          </a:prstGeom>
          <a:solidFill>
            <a:srgbClr val="FFCC00"/>
          </a:solidFill>
          <a:ln w="28575">
            <a:solidFill>
              <a:srgbClr val="FF6600"/>
            </a:solidFill>
            <a:round/>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137356" name="Text Box 140">
            <a:extLst>
              <a:ext uri="{FF2B5EF4-FFF2-40B4-BE49-F238E27FC236}">
                <a16:creationId xmlns:a16="http://schemas.microsoft.com/office/drawing/2014/main" id="{D5659728-42B3-AADD-1781-823873C6C04F}"/>
              </a:ext>
            </a:extLst>
          </p:cNvPr>
          <p:cNvSpPr txBox="1">
            <a:spLocks noChangeArrowheads="1"/>
          </p:cNvSpPr>
          <p:nvPr/>
        </p:nvSpPr>
        <p:spPr bwMode="auto">
          <a:xfrm>
            <a:off x="2627313" y="2781300"/>
            <a:ext cx="38893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eaLnBrk="1" hangingPunct="1">
              <a:spcBef>
                <a:spcPct val="50000"/>
              </a:spcBef>
              <a:buClrTx/>
              <a:buSzTx/>
              <a:buFontTx/>
              <a:buNone/>
            </a:pPr>
            <a:r>
              <a:rPr lang="sr-Latn-CS" altLang="en-US" sz="1800" b="1" i="1">
                <a:latin typeface="Arial" panose="020B0604020202020204" pitchFamily="34" charset="0"/>
              </a:rPr>
              <a:t>Uopštena Bernulijeva jednačina</a:t>
            </a:r>
          </a:p>
        </p:txBody>
      </p:sp>
      <p:grpSp>
        <p:nvGrpSpPr>
          <p:cNvPr id="2" name="Group 142">
            <a:extLst>
              <a:ext uri="{FF2B5EF4-FFF2-40B4-BE49-F238E27FC236}">
                <a16:creationId xmlns:a16="http://schemas.microsoft.com/office/drawing/2014/main" id="{0A7C2F1F-581C-10EF-9D1F-9E9DF90D1628}"/>
              </a:ext>
            </a:extLst>
          </p:cNvPr>
          <p:cNvGrpSpPr>
            <a:grpSpLocks noChangeAspect="1"/>
          </p:cNvGrpSpPr>
          <p:nvPr/>
        </p:nvGrpSpPr>
        <p:grpSpPr bwMode="auto">
          <a:xfrm>
            <a:off x="2800350" y="3300413"/>
            <a:ext cx="3552825" cy="812800"/>
            <a:chOff x="1764" y="1906"/>
            <a:chExt cx="2238" cy="512"/>
          </a:xfrm>
        </p:grpSpPr>
        <p:sp>
          <p:nvSpPr>
            <p:cNvPr id="54345" name="AutoShape 141">
              <a:extLst>
                <a:ext uri="{FF2B5EF4-FFF2-40B4-BE49-F238E27FC236}">
                  <a16:creationId xmlns:a16="http://schemas.microsoft.com/office/drawing/2014/main" id="{BADE5921-A945-1A86-015F-980EFD9684ED}"/>
                </a:ext>
              </a:extLst>
            </p:cNvPr>
            <p:cNvSpPr>
              <a:spLocks noChangeAspect="1" noChangeArrowheads="1" noTextEdit="1"/>
            </p:cNvSpPr>
            <p:nvPr/>
          </p:nvSpPr>
          <p:spPr bwMode="auto">
            <a:xfrm>
              <a:off x="1764" y="1906"/>
              <a:ext cx="2232"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4346" name="Line 143">
              <a:extLst>
                <a:ext uri="{FF2B5EF4-FFF2-40B4-BE49-F238E27FC236}">
                  <a16:creationId xmlns:a16="http://schemas.microsoft.com/office/drawing/2014/main" id="{DB1A6DC1-20EF-C964-19EC-CCF74BA5185D}"/>
                </a:ext>
              </a:extLst>
            </p:cNvPr>
            <p:cNvSpPr>
              <a:spLocks noChangeShapeType="1"/>
            </p:cNvSpPr>
            <p:nvPr/>
          </p:nvSpPr>
          <p:spPr bwMode="auto">
            <a:xfrm>
              <a:off x="1780" y="2167"/>
              <a:ext cx="18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4347" name="Line 144">
              <a:extLst>
                <a:ext uri="{FF2B5EF4-FFF2-40B4-BE49-F238E27FC236}">
                  <a16:creationId xmlns:a16="http://schemas.microsoft.com/office/drawing/2014/main" id="{D6CF6036-4EC7-A1FE-9463-87126FB9158F}"/>
                </a:ext>
              </a:extLst>
            </p:cNvPr>
            <p:cNvSpPr>
              <a:spLocks noChangeShapeType="1"/>
            </p:cNvSpPr>
            <p:nvPr/>
          </p:nvSpPr>
          <p:spPr bwMode="auto">
            <a:xfrm>
              <a:off x="2680" y="2167"/>
              <a:ext cx="19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4348" name="Rectangle 145">
              <a:extLst>
                <a:ext uri="{FF2B5EF4-FFF2-40B4-BE49-F238E27FC236}">
                  <a16:creationId xmlns:a16="http://schemas.microsoft.com/office/drawing/2014/main" id="{D4D88D88-0E1B-7CB4-41B6-782B87876D40}"/>
                </a:ext>
              </a:extLst>
            </p:cNvPr>
            <p:cNvSpPr>
              <a:spLocks noChangeArrowheads="1"/>
            </p:cNvSpPr>
            <p:nvPr/>
          </p:nvSpPr>
          <p:spPr bwMode="auto">
            <a:xfrm>
              <a:off x="3954" y="2044"/>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54349" name="Rectangle 146">
              <a:extLst>
                <a:ext uri="{FF2B5EF4-FFF2-40B4-BE49-F238E27FC236}">
                  <a16:creationId xmlns:a16="http://schemas.microsoft.com/office/drawing/2014/main" id="{D7274F77-C623-A553-D9F7-A0EDE22F6E7A}"/>
                </a:ext>
              </a:extLst>
            </p:cNvPr>
            <p:cNvSpPr>
              <a:spLocks noChangeArrowheads="1"/>
            </p:cNvSpPr>
            <p:nvPr/>
          </p:nvSpPr>
          <p:spPr bwMode="auto">
            <a:xfrm>
              <a:off x="3513" y="2044"/>
              <a:ext cx="41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const</a:t>
              </a:r>
              <a:endParaRPr lang="en-US" altLang="en-US" sz="1800">
                <a:latin typeface="Arial" panose="020B0604020202020204" pitchFamily="34" charset="0"/>
              </a:endParaRPr>
            </a:p>
          </p:txBody>
        </p:sp>
        <p:sp>
          <p:nvSpPr>
            <p:cNvPr id="54350" name="Rectangle 147">
              <a:extLst>
                <a:ext uri="{FF2B5EF4-FFF2-40B4-BE49-F238E27FC236}">
                  <a16:creationId xmlns:a16="http://schemas.microsoft.com/office/drawing/2014/main" id="{78FBAAC5-800A-61B6-1337-BFD2784378C4}"/>
                </a:ext>
              </a:extLst>
            </p:cNvPr>
            <p:cNvSpPr>
              <a:spLocks noChangeArrowheads="1"/>
            </p:cNvSpPr>
            <p:nvPr/>
          </p:nvSpPr>
          <p:spPr bwMode="auto">
            <a:xfrm>
              <a:off x="3124" y="2044"/>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800">
                <a:latin typeface="Arial" panose="020B0604020202020204" pitchFamily="34" charset="0"/>
              </a:endParaRPr>
            </a:p>
          </p:txBody>
        </p:sp>
        <p:sp>
          <p:nvSpPr>
            <p:cNvPr id="54351" name="Rectangle 148">
              <a:extLst>
                <a:ext uri="{FF2B5EF4-FFF2-40B4-BE49-F238E27FC236}">
                  <a16:creationId xmlns:a16="http://schemas.microsoft.com/office/drawing/2014/main" id="{0A8283B7-D2FD-0E15-BB20-69897C11D735}"/>
                </a:ext>
              </a:extLst>
            </p:cNvPr>
            <p:cNvSpPr>
              <a:spLocks noChangeArrowheads="1"/>
            </p:cNvSpPr>
            <p:nvPr/>
          </p:nvSpPr>
          <p:spPr bwMode="auto">
            <a:xfrm>
              <a:off x="2682" y="1923"/>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dp</a:t>
              </a:r>
              <a:endParaRPr lang="en-US" altLang="en-US" sz="1800">
                <a:latin typeface="Arial" panose="020B0604020202020204" pitchFamily="34" charset="0"/>
              </a:endParaRPr>
            </a:p>
          </p:txBody>
        </p:sp>
        <p:sp>
          <p:nvSpPr>
            <p:cNvPr id="54352" name="Rectangle 149">
              <a:extLst>
                <a:ext uri="{FF2B5EF4-FFF2-40B4-BE49-F238E27FC236}">
                  <a16:creationId xmlns:a16="http://schemas.microsoft.com/office/drawing/2014/main" id="{CFE45934-4E78-6DB4-F5B9-D088AAF93C46}"/>
                </a:ext>
              </a:extLst>
            </p:cNvPr>
            <p:cNvSpPr>
              <a:spLocks noChangeArrowheads="1"/>
            </p:cNvSpPr>
            <p:nvPr/>
          </p:nvSpPr>
          <p:spPr bwMode="auto">
            <a:xfrm>
              <a:off x="2180" y="2044"/>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U</a:t>
              </a:r>
              <a:endParaRPr lang="en-US" altLang="en-US" sz="1800">
                <a:latin typeface="Arial" panose="020B0604020202020204" pitchFamily="34" charset="0"/>
              </a:endParaRPr>
            </a:p>
          </p:txBody>
        </p:sp>
        <p:sp>
          <p:nvSpPr>
            <p:cNvPr id="54353" name="Rectangle 150">
              <a:extLst>
                <a:ext uri="{FF2B5EF4-FFF2-40B4-BE49-F238E27FC236}">
                  <a16:creationId xmlns:a16="http://schemas.microsoft.com/office/drawing/2014/main" id="{E625BC8B-745A-DAD9-AE76-9DE78AEA2EEE}"/>
                </a:ext>
              </a:extLst>
            </p:cNvPr>
            <p:cNvSpPr>
              <a:spLocks noChangeArrowheads="1"/>
            </p:cNvSpPr>
            <p:nvPr/>
          </p:nvSpPr>
          <p:spPr bwMode="auto">
            <a:xfrm>
              <a:off x="1782" y="1923"/>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4354" name="Rectangle 151">
              <a:extLst>
                <a:ext uri="{FF2B5EF4-FFF2-40B4-BE49-F238E27FC236}">
                  <a16:creationId xmlns:a16="http://schemas.microsoft.com/office/drawing/2014/main" id="{2ABFC592-0D81-27F4-1842-A9EB89867632}"/>
                </a:ext>
              </a:extLst>
            </p:cNvPr>
            <p:cNvSpPr>
              <a:spLocks noChangeArrowheads="1"/>
            </p:cNvSpPr>
            <p:nvPr/>
          </p:nvSpPr>
          <p:spPr bwMode="auto">
            <a:xfrm>
              <a:off x="3336" y="202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4355" name="Rectangle 152">
              <a:extLst>
                <a:ext uri="{FF2B5EF4-FFF2-40B4-BE49-F238E27FC236}">
                  <a16:creationId xmlns:a16="http://schemas.microsoft.com/office/drawing/2014/main" id="{717A4F4C-5B40-5F9D-ED00-31A2FBC0581D}"/>
                </a:ext>
              </a:extLst>
            </p:cNvPr>
            <p:cNvSpPr>
              <a:spLocks noChangeArrowheads="1"/>
            </p:cNvSpPr>
            <p:nvPr/>
          </p:nvSpPr>
          <p:spPr bwMode="auto">
            <a:xfrm>
              <a:off x="2950" y="202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4356" name="Rectangle 153">
              <a:extLst>
                <a:ext uri="{FF2B5EF4-FFF2-40B4-BE49-F238E27FC236}">
                  <a16:creationId xmlns:a16="http://schemas.microsoft.com/office/drawing/2014/main" id="{CFBACE91-52C3-1CA0-1A80-9ED41C3636E8}"/>
                </a:ext>
              </a:extLst>
            </p:cNvPr>
            <p:cNvSpPr>
              <a:spLocks noChangeArrowheads="1"/>
            </p:cNvSpPr>
            <p:nvPr/>
          </p:nvSpPr>
          <p:spPr bwMode="auto">
            <a:xfrm>
              <a:off x="2396" y="202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4357" name="Rectangle 154">
              <a:extLst>
                <a:ext uri="{FF2B5EF4-FFF2-40B4-BE49-F238E27FC236}">
                  <a16:creationId xmlns:a16="http://schemas.microsoft.com/office/drawing/2014/main" id="{E9922B03-4C67-C124-4D71-A5E9C7786EBF}"/>
                </a:ext>
              </a:extLst>
            </p:cNvPr>
            <p:cNvSpPr>
              <a:spLocks noChangeArrowheads="1"/>
            </p:cNvSpPr>
            <p:nvPr/>
          </p:nvSpPr>
          <p:spPr bwMode="auto">
            <a:xfrm>
              <a:off x="2025" y="202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4358" name="Rectangle 155">
              <a:extLst>
                <a:ext uri="{FF2B5EF4-FFF2-40B4-BE49-F238E27FC236}">
                  <a16:creationId xmlns:a16="http://schemas.microsoft.com/office/drawing/2014/main" id="{06485DCD-F0A1-1FC6-100F-4E8F29C73EC0}"/>
                </a:ext>
              </a:extLst>
            </p:cNvPr>
            <p:cNvSpPr>
              <a:spLocks noChangeArrowheads="1"/>
            </p:cNvSpPr>
            <p:nvPr/>
          </p:nvSpPr>
          <p:spPr bwMode="auto">
            <a:xfrm>
              <a:off x="2569" y="2042"/>
              <a:ext cx="5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b="1">
                  <a:solidFill>
                    <a:srgbClr val="000000"/>
                  </a:solidFill>
                  <a:latin typeface="Symbol" panose="05050102010706020507" pitchFamily="18" charset="2"/>
                </a:rPr>
                <a:t>ò</a:t>
              </a:r>
              <a:endParaRPr lang="en-US" altLang="en-US" sz="1800">
                <a:latin typeface="Arial" panose="020B0604020202020204" pitchFamily="34" charset="0"/>
              </a:endParaRPr>
            </a:p>
          </p:txBody>
        </p:sp>
        <p:sp>
          <p:nvSpPr>
            <p:cNvPr id="54359" name="Rectangle 156">
              <a:extLst>
                <a:ext uri="{FF2B5EF4-FFF2-40B4-BE49-F238E27FC236}">
                  <a16:creationId xmlns:a16="http://schemas.microsoft.com/office/drawing/2014/main" id="{D2D2AFBA-E55A-E3CC-CC6A-3F8A97DA3795}"/>
                </a:ext>
              </a:extLst>
            </p:cNvPr>
            <p:cNvSpPr>
              <a:spLocks noChangeArrowheads="1"/>
            </p:cNvSpPr>
            <p:nvPr/>
          </p:nvSpPr>
          <p:spPr bwMode="auto">
            <a:xfrm>
              <a:off x="2720" y="216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4360" name="Rectangle 157">
              <a:extLst>
                <a:ext uri="{FF2B5EF4-FFF2-40B4-BE49-F238E27FC236}">
                  <a16:creationId xmlns:a16="http://schemas.microsoft.com/office/drawing/2014/main" id="{50E94E68-D126-95A3-6EDE-86C86CE94A9A}"/>
                </a:ext>
              </a:extLst>
            </p:cNvPr>
            <p:cNvSpPr>
              <a:spLocks noChangeArrowheads="1"/>
            </p:cNvSpPr>
            <p:nvPr/>
          </p:nvSpPr>
          <p:spPr bwMode="auto">
            <a:xfrm>
              <a:off x="1826" y="218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4361" name="Rectangle 158">
              <a:extLst>
                <a:ext uri="{FF2B5EF4-FFF2-40B4-BE49-F238E27FC236}">
                  <a16:creationId xmlns:a16="http://schemas.microsoft.com/office/drawing/2014/main" id="{8CF74F20-5C9C-5BD2-C85C-75DC69E2D1C2}"/>
                </a:ext>
              </a:extLst>
            </p:cNvPr>
            <p:cNvSpPr>
              <a:spLocks noChangeArrowheads="1"/>
            </p:cNvSpPr>
            <p:nvPr/>
          </p:nvSpPr>
          <p:spPr bwMode="auto">
            <a:xfrm>
              <a:off x="1885" y="191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grpSp>
      <p:sp>
        <p:nvSpPr>
          <p:cNvPr id="137375" name="Text Box 159">
            <a:extLst>
              <a:ext uri="{FF2B5EF4-FFF2-40B4-BE49-F238E27FC236}">
                <a16:creationId xmlns:a16="http://schemas.microsoft.com/office/drawing/2014/main" id="{50A0A46A-93AD-EFA3-DAD4-CC56B7652946}"/>
              </a:ext>
            </a:extLst>
          </p:cNvPr>
          <p:cNvSpPr txBox="1">
            <a:spLocks noChangeArrowheads="1"/>
          </p:cNvSpPr>
          <p:nvPr/>
        </p:nvSpPr>
        <p:spPr bwMode="auto">
          <a:xfrm>
            <a:off x="350838" y="4197350"/>
            <a:ext cx="8440737" cy="6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zh-TW" sz="1800" b="1">
                <a:latin typeface="Arial" panose="020B0604020202020204" pitchFamily="34" charset="0"/>
                <a:cs typeface="新細明體"/>
              </a:rPr>
              <a:t>Integraciona konstanta C se određuje iz uslova da je u nekoj tački strujnog polja: </a:t>
            </a:r>
            <a:r>
              <a:rPr lang="sr-Latn-CS" altLang="zh-TW" sz="2000" b="1">
                <a:latin typeface="Arial" panose="020B0604020202020204" pitchFamily="34" charset="0"/>
                <a:cs typeface="新細明體"/>
              </a:rPr>
              <a:t> </a:t>
            </a:r>
            <a:endParaRPr lang="en-US" altLang="en-US" sz="2000" b="1">
              <a:latin typeface="Arial" panose="020B0604020202020204" pitchFamily="34" charset="0"/>
            </a:endParaRPr>
          </a:p>
        </p:txBody>
      </p:sp>
      <p:grpSp>
        <p:nvGrpSpPr>
          <p:cNvPr id="3" name="Group 162">
            <a:extLst>
              <a:ext uri="{FF2B5EF4-FFF2-40B4-BE49-F238E27FC236}">
                <a16:creationId xmlns:a16="http://schemas.microsoft.com/office/drawing/2014/main" id="{73BBD465-0F71-D4F1-0108-44F68CEF2E10}"/>
              </a:ext>
            </a:extLst>
          </p:cNvPr>
          <p:cNvGrpSpPr>
            <a:grpSpLocks noChangeAspect="1"/>
          </p:cNvGrpSpPr>
          <p:nvPr/>
        </p:nvGrpSpPr>
        <p:grpSpPr bwMode="auto">
          <a:xfrm>
            <a:off x="2424113" y="4614863"/>
            <a:ext cx="4257675" cy="434975"/>
            <a:chOff x="1527" y="2734"/>
            <a:chExt cx="2682" cy="274"/>
          </a:xfrm>
        </p:grpSpPr>
        <p:sp>
          <p:nvSpPr>
            <p:cNvPr id="54322" name="AutoShape 161">
              <a:extLst>
                <a:ext uri="{FF2B5EF4-FFF2-40B4-BE49-F238E27FC236}">
                  <a16:creationId xmlns:a16="http://schemas.microsoft.com/office/drawing/2014/main" id="{A64E47E6-1A3A-A820-9A05-A764FA03282F}"/>
                </a:ext>
              </a:extLst>
            </p:cNvPr>
            <p:cNvSpPr>
              <a:spLocks noChangeAspect="1" noChangeArrowheads="1" noTextEdit="1"/>
            </p:cNvSpPr>
            <p:nvPr/>
          </p:nvSpPr>
          <p:spPr bwMode="auto">
            <a:xfrm>
              <a:off x="1527" y="2759"/>
              <a:ext cx="2682"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4323" name="Rectangle 163">
              <a:extLst>
                <a:ext uri="{FF2B5EF4-FFF2-40B4-BE49-F238E27FC236}">
                  <a16:creationId xmlns:a16="http://schemas.microsoft.com/office/drawing/2014/main" id="{0BBB2D6E-DBC4-12A9-0A3F-1BD9B846E56C}"/>
                </a:ext>
              </a:extLst>
            </p:cNvPr>
            <p:cNvSpPr>
              <a:spLocks noChangeArrowheads="1"/>
            </p:cNvSpPr>
            <p:nvPr/>
          </p:nvSpPr>
          <p:spPr bwMode="auto">
            <a:xfrm>
              <a:off x="4138" y="2874"/>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4324" name="Rectangle 164">
              <a:extLst>
                <a:ext uri="{FF2B5EF4-FFF2-40B4-BE49-F238E27FC236}">
                  <a16:creationId xmlns:a16="http://schemas.microsoft.com/office/drawing/2014/main" id="{8029CB8E-C317-564F-38AC-D27EAA96E045}"/>
                </a:ext>
              </a:extLst>
            </p:cNvPr>
            <p:cNvSpPr>
              <a:spLocks noChangeArrowheads="1"/>
            </p:cNvSpPr>
            <p:nvPr/>
          </p:nvSpPr>
          <p:spPr bwMode="auto">
            <a:xfrm>
              <a:off x="3424" y="2874"/>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4325" name="Rectangle 165">
              <a:extLst>
                <a:ext uri="{FF2B5EF4-FFF2-40B4-BE49-F238E27FC236}">
                  <a16:creationId xmlns:a16="http://schemas.microsoft.com/office/drawing/2014/main" id="{00233660-15A0-4D4E-E77B-183839785AEB}"/>
                </a:ext>
              </a:extLst>
            </p:cNvPr>
            <p:cNvSpPr>
              <a:spLocks noChangeArrowheads="1"/>
            </p:cNvSpPr>
            <p:nvPr/>
          </p:nvSpPr>
          <p:spPr bwMode="auto">
            <a:xfrm>
              <a:off x="2717" y="2874"/>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4326" name="Rectangle 166">
              <a:extLst>
                <a:ext uri="{FF2B5EF4-FFF2-40B4-BE49-F238E27FC236}">
                  <a16:creationId xmlns:a16="http://schemas.microsoft.com/office/drawing/2014/main" id="{E9491149-02CD-F3E4-CDD6-8C7B1E72E772}"/>
                </a:ext>
              </a:extLst>
            </p:cNvPr>
            <p:cNvSpPr>
              <a:spLocks noChangeArrowheads="1"/>
            </p:cNvSpPr>
            <p:nvPr/>
          </p:nvSpPr>
          <p:spPr bwMode="auto">
            <a:xfrm>
              <a:off x="1967" y="2874"/>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4327" name="Rectangle 167">
              <a:extLst>
                <a:ext uri="{FF2B5EF4-FFF2-40B4-BE49-F238E27FC236}">
                  <a16:creationId xmlns:a16="http://schemas.microsoft.com/office/drawing/2014/main" id="{9F51E022-1011-F671-6E37-A8CB5E0A9BCD}"/>
                </a:ext>
              </a:extLst>
            </p:cNvPr>
            <p:cNvSpPr>
              <a:spLocks noChangeArrowheads="1"/>
            </p:cNvSpPr>
            <p:nvPr/>
          </p:nvSpPr>
          <p:spPr bwMode="auto">
            <a:xfrm>
              <a:off x="3515" y="2753"/>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54328" name="Rectangle 168">
              <a:extLst>
                <a:ext uri="{FF2B5EF4-FFF2-40B4-BE49-F238E27FC236}">
                  <a16:creationId xmlns:a16="http://schemas.microsoft.com/office/drawing/2014/main" id="{8D5E3852-5F7A-6E4D-2AA8-E96557E6F3B8}"/>
                </a:ext>
              </a:extLst>
            </p:cNvPr>
            <p:cNvSpPr>
              <a:spLocks noChangeArrowheads="1"/>
            </p:cNvSpPr>
            <p:nvPr/>
          </p:nvSpPr>
          <p:spPr bwMode="auto">
            <a:xfrm>
              <a:off x="3329" y="275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4329" name="Rectangle 169">
              <a:extLst>
                <a:ext uri="{FF2B5EF4-FFF2-40B4-BE49-F238E27FC236}">
                  <a16:creationId xmlns:a16="http://schemas.microsoft.com/office/drawing/2014/main" id="{E93AE2A7-E83E-1118-E364-FC0B8A16B74C}"/>
                </a:ext>
              </a:extLst>
            </p:cNvPr>
            <p:cNvSpPr>
              <a:spLocks noChangeArrowheads="1"/>
            </p:cNvSpPr>
            <p:nvPr/>
          </p:nvSpPr>
          <p:spPr bwMode="auto">
            <a:xfrm>
              <a:off x="2958" y="275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4330" name="Rectangle 170">
              <a:extLst>
                <a:ext uri="{FF2B5EF4-FFF2-40B4-BE49-F238E27FC236}">
                  <a16:creationId xmlns:a16="http://schemas.microsoft.com/office/drawing/2014/main" id="{39B2220F-6133-726E-53E5-B3638D6478B9}"/>
                </a:ext>
              </a:extLst>
            </p:cNvPr>
            <p:cNvSpPr>
              <a:spLocks noChangeArrowheads="1"/>
            </p:cNvSpPr>
            <p:nvPr/>
          </p:nvSpPr>
          <p:spPr bwMode="auto">
            <a:xfrm>
              <a:off x="2809" y="2753"/>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54331" name="Rectangle 171">
              <a:extLst>
                <a:ext uri="{FF2B5EF4-FFF2-40B4-BE49-F238E27FC236}">
                  <a16:creationId xmlns:a16="http://schemas.microsoft.com/office/drawing/2014/main" id="{E9EF61BA-61F9-E330-1D9C-24C46FFD9AED}"/>
                </a:ext>
              </a:extLst>
            </p:cNvPr>
            <p:cNvSpPr>
              <a:spLocks noChangeArrowheads="1"/>
            </p:cNvSpPr>
            <p:nvPr/>
          </p:nvSpPr>
          <p:spPr bwMode="auto">
            <a:xfrm>
              <a:off x="2564" y="2753"/>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U</a:t>
              </a:r>
              <a:endParaRPr lang="en-US" altLang="en-US" sz="1800">
                <a:latin typeface="Arial" panose="020B0604020202020204" pitchFamily="34" charset="0"/>
              </a:endParaRPr>
            </a:p>
          </p:txBody>
        </p:sp>
        <p:sp>
          <p:nvSpPr>
            <p:cNvPr id="54332" name="Rectangle 172">
              <a:extLst>
                <a:ext uri="{FF2B5EF4-FFF2-40B4-BE49-F238E27FC236}">
                  <a16:creationId xmlns:a16="http://schemas.microsoft.com/office/drawing/2014/main" id="{75F59EE6-B734-07D7-ECB5-BA570F456709}"/>
                </a:ext>
              </a:extLst>
            </p:cNvPr>
            <p:cNvSpPr>
              <a:spLocks noChangeArrowheads="1"/>
            </p:cNvSpPr>
            <p:nvPr/>
          </p:nvSpPr>
          <p:spPr bwMode="auto">
            <a:xfrm>
              <a:off x="2169" y="2753"/>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U</a:t>
              </a:r>
              <a:endParaRPr lang="en-US" altLang="en-US" sz="1800">
                <a:latin typeface="Arial" panose="020B0604020202020204" pitchFamily="34" charset="0"/>
              </a:endParaRPr>
            </a:p>
          </p:txBody>
        </p:sp>
        <p:sp>
          <p:nvSpPr>
            <p:cNvPr id="54333" name="Rectangle 173">
              <a:extLst>
                <a:ext uri="{FF2B5EF4-FFF2-40B4-BE49-F238E27FC236}">
                  <a16:creationId xmlns:a16="http://schemas.microsoft.com/office/drawing/2014/main" id="{BC752665-4B01-CA7C-40E3-4DB68419C7BD}"/>
                </a:ext>
              </a:extLst>
            </p:cNvPr>
            <p:cNvSpPr>
              <a:spLocks noChangeArrowheads="1"/>
            </p:cNvSpPr>
            <p:nvPr/>
          </p:nvSpPr>
          <p:spPr bwMode="auto">
            <a:xfrm>
              <a:off x="2058" y="2753"/>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54334" name="Rectangle 174">
              <a:extLst>
                <a:ext uri="{FF2B5EF4-FFF2-40B4-BE49-F238E27FC236}">
                  <a16:creationId xmlns:a16="http://schemas.microsoft.com/office/drawing/2014/main" id="{05FA5548-BDF3-D83A-E75E-B31600340363}"/>
                </a:ext>
              </a:extLst>
            </p:cNvPr>
            <p:cNvSpPr>
              <a:spLocks noChangeArrowheads="1"/>
            </p:cNvSpPr>
            <p:nvPr/>
          </p:nvSpPr>
          <p:spPr bwMode="auto">
            <a:xfrm>
              <a:off x="1876" y="2753"/>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4335" name="Rectangle 175">
              <a:extLst>
                <a:ext uri="{FF2B5EF4-FFF2-40B4-BE49-F238E27FC236}">
                  <a16:creationId xmlns:a16="http://schemas.microsoft.com/office/drawing/2014/main" id="{3965C42C-9446-9025-3E03-F9D5B02F0461}"/>
                </a:ext>
              </a:extLst>
            </p:cNvPr>
            <p:cNvSpPr>
              <a:spLocks noChangeArrowheads="1"/>
            </p:cNvSpPr>
            <p:nvPr/>
          </p:nvSpPr>
          <p:spPr bwMode="auto">
            <a:xfrm>
              <a:off x="1537" y="2753"/>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4336" name="Rectangle 176">
              <a:extLst>
                <a:ext uri="{FF2B5EF4-FFF2-40B4-BE49-F238E27FC236}">
                  <a16:creationId xmlns:a16="http://schemas.microsoft.com/office/drawing/2014/main" id="{2A44A113-6908-0A0E-7A82-7FA9E15956F1}"/>
                </a:ext>
              </a:extLst>
            </p:cNvPr>
            <p:cNvSpPr>
              <a:spLocks noChangeArrowheads="1"/>
            </p:cNvSpPr>
            <p:nvPr/>
          </p:nvSpPr>
          <p:spPr bwMode="auto">
            <a:xfrm>
              <a:off x="4021" y="273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4337" name="Rectangle 177">
              <a:extLst>
                <a:ext uri="{FF2B5EF4-FFF2-40B4-BE49-F238E27FC236}">
                  <a16:creationId xmlns:a16="http://schemas.microsoft.com/office/drawing/2014/main" id="{1CF6FA21-B223-BF34-E1DF-809F3F463316}"/>
                </a:ext>
              </a:extLst>
            </p:cNvPr>
            <p:cNvSpPr>
              <a:spLocks noChangeArrowheads="1"/>
            </p:cNvSpPr>
            <p:nvPr/>
          </p:nvSpPr>
          <p:spPr bwMode="auto">
            <a:xfrm>
              <a:off x="3644" y="273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4338" name="Rectangle 178">
              <a:extLst>
                <a:ext uri="{FF2B5EF4-FFF2-40B4-BE49-F238E27FC236}">
                  <a16:creationId xmlns:a16="http://schemas.microsoft.com/office/drawing/2014/main" id="{0F312CBA-A9DE-074A-D01C-1596A229A509}"/>
                </a:ext>
              </a:extLst>
            </p:cNvPr>
            <p:cNvSpPr>
              <a:spLocks noChangeArrowheads="1"/>
            </p:cNvSpPr>
            <p:nvPr/>
          </p:nvSpPr>
          <p:spPr bwMode="auto">
            <a:xfrm>
              <a:off x="3836" y="273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4339" name="Rectangle 179">
              <a:extLst>
                <a:ext uri="{FF2B5EF4-FFF2-40B4-BE49-F238E27FC236}">
                  <a16:creationId xmlns:a16="http://schemas.microsoft.com/office/drawing/2014/main" id="{0D666A31-BAD3-492C-B1B8-6C20C739A3F0}"/>
                </a:ext>
              </a:extLst>
            </p:cNvPr>
            <p:cNvSpPr>
              <a:spLocks noChangeArrowheads="1"/>
            </p:cNvSpPr>
            <p:nvPr/>
          </p:nvSpPr>
          <p:spPr bwMode="auto">
            <a:xfrm>
              <a:off x="3123" y="273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4340" name="Rectangle 180">
              <a:extLst>
                <a:ext uri="{FF2B5EF4-FFF2-40B4-BE49-F238E27FC236}">
                  <a16:creationId xmlns:a16="http://schemas.microsoft.com/office/drawing/2014/main" id="{2A3B5CA6-E559-682A-0D0E-F94B815749D6}"/>
                </a:ext>
              </a:extLst>
            </p:cNvPr>
            <p:cNvSpPr>
              <a:spLocks noChangeArrowheads="1"/>
            </p:cNvSpPr>
            <p:nvPr/>
          </p:nvSpPr>
          <p:spPr bwMode="auto">
            <a:xfrm>
              <a:off x="2396" y="273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4341" name="Rectangle 181">
              <a:extLst>
                <a:ext uri="{FF2B5EF4-FFF2-40B4-BE49-F238E27FC236}">
                  <a16:creationId xmlns:a16="http://schemas.microsoft.com/office/drawing/2014/main" id="{A576C661-CBBB-D0C4-1F0B-5DC5ABDFC182}"/>
                </a:ext>
              </a:extLst>
            </p:cNvPr>
            <p:cNvSpPr>
              <a:spLocks noChangeArrowheads="1"/>
            </p:cNvSpPr>
            <p:nvPr/>
          </p:nvSpPr>
          <p:spPr bwMode="auto">
            <a:xfrm>
              <a:off x="1699" y="273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4342" name="Rectangle 182">
              <a:extLst>
                <a:ext uri="{FF2B5EF4-FFF2-40B4-BE49-F238E27FC236}">
                  <a16:creationId xmlns:a16="http://schemas.microsoft.com/office/drawing/2014/main" id="{75021630-3452-5367-8A50-0DF360184B59}"/>
                </a:ext>
              </a:extLst>
            </p:cNvPr>
            <p:cNvSpPr>
              <a:spLocks noChangeArrowheads="1"/>
            </p:cNvSpPr>
            <p:nvPr/>
          </p:nvSpPr>
          <p:spPr bwMode="auto">
            <a:xfrm>
              <a:off x="3545" y="275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  </a:t>
              </a:r>
              <a:endParaRPr lang="en-US" altLang="en-US" sz="1800">
                <a:latin typeface="Arial" panose="020B0604020202020204" pitchFamily="34" charset="0"/>
              </a:endParaRPr>
            </a:p>
          </p:txBody>
        </p:sp>
        <p:sp>
          <p:nvSpPr>
            <p:cNvPr id="54343" name="Rectangle 183">
              <a:extLst>
                <a:ext uri="{FF2B5EF4-FFF2-40B4-BE49-F238E27FC236}">
                  <a16:creationId xmlns:a16="http://schemas.microsoft.com/office/drawing/2014/main" id="{FCEDE022-8575-1CEC-0E4C-546494B40C5F}"/>
                </a:ext>
              </a:extLst>
            </p:cNvPr>
            <p:cNvSpPr>
              <a:spLocks noChangeArrowheads="1"/>
            </p:cNvSpPr>
            <p:nvPr/>
          </p:nvSpPr>
          <p:spPr bwMode="auto">
            <a:xfrm>
              <a:off x="2838" y="275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  </a:t>
              </a:r>
              <a:endParaRPr lang="en-US" altLang="en-US" sz="1800">
                <a:latin typeface="Arial" panose="020B0604020202020204" pitchFamily="34" charset="0"/>
              </a:endParaRPr>
            </a:p>
          </p:txBody>
        </p:sp>
        <p:sp>
          <p:nvSpPr>
            <p:cNvPr id="54344" name="Rectangle 184">
              <a:extLst>
                <a:ext uri="{FF2B5EF4-FFF2-40B4-BE49-F238E27FC236}">
                  <a16:creationId xmlns:a16="http://schemas.microsoft.com/office/drawing/2014/main" id="{FEB843FE-11EE-A358-66A8-47B45BD5DCFA}"/>
                </a:ext>
              </a:extLst>
            </p:cNvPr>
            <p:cNvSpPr>
              <a:spLocks noChangeArrowheads="1"/>
            </p:cNvSpPr>
            <p:nvPr/>
          </p:nvSpPr>
          <p:spPr bwMode="auto">
            <a:xfrm>
              <a:off x="2088" y="275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  </a:t>
              </a:r>
              <a:endParaRPr lang="en-US" altLang="en-US" sz="1800">
                <a:latin typeface="Arial" panose="020B0604020202020204" pitchFamily="34" charset="0"/>
              </a:endParaRPr>
            </a:p>
          </p:txBody>
        </p:sp>
      </p:grpSp>
      <p:sp>
        <p:nvSpPr>
          <p:cNvPr id="137401" name="AutoShape 185">
            <a:extLst>
              <a:ext uri="{FF2B5EF4-FFF2-40B4-BE49-F238E27FC236}">
                <a16:creationId xmlns:a16="http://schemas.microsoft.com/office/drawing/2014/main" id="{E5704AAA-400F-2450-A098-C56F2BA5E992}"/>
              </a:ext>
            </a:extLst>
          </p:cNvPr>
          <p:cNvSpPr>
            <a:spLocks noChangeArrowheads="1"/>
          </p:cNvSpPr>
          <p:nvPr/>
        </p:nvSpPr>
        <p:spPr bwMode="auto">
          <a:xfrm rot="10800000" flipV="1">
            <a:off x="4392613" y="5121275"/>
            <a:ext cx="323850" cy="360363"/>
          </a:xfrm>
          <a:prstGeom prst="downArrow">
            <a:avLst>
              <a:gd name="adj1" fmla="val 50000"/>
              <a:gd name="adj2" fmla="val 27819"/>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grpSp>
        <p:nvGrpSpPr>
          <p:cNvPr id="4" name="Group 188">
            <a:extLst>
              <a:ext uri="{FF2B5EF4-FFF2-40B4-BE49-F238E27FC236}">
                <a16:creationId xmlns:a16="http://schemas.microsoft.com/office/drawing/2014/main" id="{2E3EDA8A-51AE-485D-1113-E872C0A697A3}"/>
              </a:ext>
            </a:extLst>
          </p:cNvPr>
          <p:cNvGrpSpPr>
            <a:grpSpLocks noChangeAspect="1"/>
          </p:cNvGrpSpPr>
          <p:nvPr/>
        </p:nvGrpSpPr>
        <p:grpSpPr bwMode="auto">
          <a:xfrm>
            <a:off x="2343150" y="5422900"/>
            <a:ext cx="4457700" cy="850900"/>
            <a:chOff x="1476" y="3416"/>
            <a:chExt cx="2808" cy="536"/>
          </a:xfrm>
        </p:grpSpPr>
        <p:sp>
          <p:nvSpPr>
            <p:cNvPr id="54289" name="AutoShape 187">
              <a:extLst>
                <a:ext uri="{FF2B5EF4-FFF2-40B4-BE49-F238E27FC236}">
                  <a16:creationId xmlns:a16="http://schemas.microsoft.com/office/drawing/2014/main" id="{6C5A8B32-F316-769B-735B-AD7D3027A067}"/>
                </a:ext>
              </a:extLst>
            </p:cNvPr>
            <p:cNvSpPr>
              <a:spLocks noChangeAspect="1" noChangeArrowheads="1" noTextEdit="1"/>
            </p:cNvSpPr>
            <p:nvPr/>
          </p:nvSpPr>
          <p:spPr bwMode="auto">
            <a:xfrm>
              <a:off x="1476" y="3416"/>
              <a:ext cx="2808" cy="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4290" name="Line 189">
              <a:extLst>
                <a:ext uri="{FF2B5EF4-FFF2-40B4-BE49-F238E27FC236}">
                  <a16:creationId xmlns:a16="http://schemas.microsoft.com/office/drawing/2014/main" id="{8175C7C7-4F0E-737B-1C1D-5BF6968A5782}"/>
                </a:ext>
              </a:extLst>
            </p:cNvPr>
            <p:cNvSpPr>
              <a:spLocks noChangeShapeType="1"/>
            </p:cNvSpPr>
            <p:nvPr/>
          </p:nvSpPr>
          <p:spPr bwMode="auto">
            <a:xfrm>
              <a:off x="1492" y="3677"/>
              <a:ext cx="18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4291" name="Line 190">
              <a:extLst>
                <a:ext uri="{FF2B5EF4-FFF2-40B4-BE49-F238E27FC236}">
                  <a16:creationId xmlns:a16="http://schemas.microsoft.com/office/drawing/2014/main" id="{207036A0-24EC-0AAF-7612-EB99764D7E3E}"/>
                </a:ext>
              </a:extLst>
            </p:cNvPr>
            <p:cNvSpPr>
              <a:spLocks noChangeShapeType="1"/>
            </p:cNvSpPr>
            <p:nvPr/>
          </p:nvSpPr>
          <p:spPr bwMode="auto">
            <a:xfrm>
              <a:off x="2392" y="3677"/>
              <a:ext cx="19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4292" name="Line 191">
              <a:extLst>
                <a:ext uri="{FF2B5EF4-FFF2-40B4-BE49-F238E27FC236}">
                  <a16:creationId xmlns:a16="http://schemas.microsoft.com/office/drawing/2014/main" id="{A8A7DF3A-D30A-D0E8-2E52-6494B8F7FB32}"/>
                </a:ext>
              </a:extLst>
            </p:cNvPr>
            <p:cNvSpPr>
              <a:spLocks noChangeShapeType="1"/>
            </p:cNvSpPr>
            <p:nvPr/>
          </p:nvSpPr>
          <p:spPr bwMode="auto">
            <a:xfrm>
              <a:off x="2844" y="3677"/>
              <a:ext cx="18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4293" name="Line 192">
              <a:extLst>
                <a:ext uri="{FF2B5EF4-FFF2-40B4-BE49-F238E27FC236}">
                  <a16:creationId xmlns:a16="http://schemas.microsoft.com/office/drawing/2014/main" id="{F65A7FC0-F983-A28F-BCFE-515636E30AC3}"/>
                </a:ext>
              </a:extLst>
            </p:cNvPr>
            <p:cNvSpPr>
              <a:spLocks noChangeShapeType="1"/>
            </p:cNvSpPr>
            <p:nvPr/>
          </p:nvSpPr>
          <p:spPr bwMode="auto">
            <a:xfrm>
              <a:off x="3910" y="3677"/>
              <a:ext cx="19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4294" name="Rectangle 193">
              <a:extLst>
                <a:ext uri="{FF2B5EF4-FFF2-40B4-BE49-F238E27FC236}">
                  <a16:creationId xmlns:a16="http://schemas.microsoft.com/office/drawing/2014/main" id="{FBDEAB13-68FF-C923-C281-B849AA9046B0}"/>
                </a:ext>
              </a:extLst>
            </p:cNvPr>
            <p:cNvSpPr>
              <a:spLocks noChangeArrowheads="1"/>
            </p:cNvSpPr>
            <p:nvPr/>
          </p:nvSpPr>
          <p:spPr bwMode="auto">
            <a:xfrm>
              <a:off x="4213" y="3828"/>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4295" name="Rectangle 194">
              <a:extLst>
                <a:ext uri="{FF2B5EF4-FFF2-40B4-BE49-F238E27FC236}">
                  <a16:creationId xmlns:a16="http://schemas.microsoft.com/office/drawing/2014/main" id="{FFF9207D-3390-233E-9243-6C0E24D327FA}"/>
                </a:ext>
              </a:extLst>
            </p:cNvPr>
            <p:cNvSpPr>
              <a:spLocks noChangeArrowheads="1"/>
            </p:cNvSpPr>
            <p:nvPr/>
          </p:nvSpPr>
          <p:spPr bwMode="auto">
            <a:xfrm>
              <a:off x="3397" y="3675"/>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4296" name="Rectangle 195">
              <a:extLst>
                <a:ext uri="{FF2B5EF4-FFF2-40B4-BE49-F238E27FC236}">
                  <a16:creationId xmlns:a16="http://schemas.microsoft.com/office/drawing/2014/main" id="{81D35169-1AE6-3208-F69A-0E2E45A46510}"/>
                </a:ext>
              </a:extLst>
            </p:cNvPr>
            <p:cNvSpPr>
              <a:spLocks noChangeArrowheads="1"/>
            </p:cNvSpPr>
            <p:nvPr/>
          </p:nvSpPr>
          <p:spPr bwMode="auto">
            <a:xfrm>
              <a:off x="2938" y="3553"/>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4297" name="Rectangle 196">
              <a:extLst>
                <a:ext uri="{FF2B5EF4-FFF2-40B4-BE49-F238E27FC236}">
                  <a16:creationId xmlns:a16="http://schemas.microsoft.com/office/drawing/2014/main" id="{1EE763F0-D6D6-0D6C-2950-9D3DDCC10727}"/>
                </a:ext>
              </a:extLst>
            </p:cNvPr>
            <p:cNvSpPr>
              <a:spLocks noChangeArrowheads="1"/>
            </p:cNvSpPr>
            <p:nvPr/>
          </p:nvSpPr>
          <p:spPr bwMode="auto">
            <a:xfrm>
              <a:off x="3912" y="3433"/>
              <a:ext cx="270"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dp</a:t>
              </a:r>
              <a:endParaRPr lang="en-US" altLang="en-US" sz="1800">
                <a:latin typeface="Arial" panose="020B0604020202020204" pitchFamily="34" charset="0"/>
              </a:endParaRPr>
            </a:p>
          </p:txBody>
        </p:sp>
        <p:sp>
          <p:nvSpPr>
            <p:cNvPr id="54298" name="Rectangle 197">
              <a:extLst>
                <a:ext uri="{FF2B5EF4-FFF2-40B4-BE49-F238E27FC236}">
                  <a16:creationId xmlns:a16="http://schemas.microsoft.com/office/drawing/2014/main" id="{1C677C92-805E-48F5-78DF-B89ACCD154A9}"/>
                </a:ext>
              </a:extLst>
            </p:cNvPr>
            <p:cNvSpPr>
              <a:spLocks noChangeArrowheads="1"/>
            </p:cNvSpPr>
            <p:nvPr/>
          </p:nvSpPr>
          <p:spPr bwMode="auto">
            <a:xfrm>
              <a:off x="3245" y="3554"/>
              <a:ext cx="217"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U</a:t>
              </a:r>
              <a:endParaRPr lang="en-US" altLang="en-US" sz="1800">
                <a:latin typeface="Arial" panose="020B0604020202020204" pitchFamily="34" charset="0"/>
              </a:endParaRPr>
            </a:p>
          </p:txBody>
        </p:sp>
        <p:sp>
          <p:nvSpPr>
            <p:cNvPr id="54299" name="Rectangle 198">
              <a:extLst>
                <a:ext uri="{FF2B5EF4-FFF2-40B4-BE49-F238E27FC236}">
                  <a16:creationId xmlns:a16="http://schemas.microsoft.com/office/drawing/2014/main" id="{900AC617-D880-DC7C-F553-D81A84BE874A}"/>
                </a:ext>
              </a:extLst>
            </p:cNvPr>
            <p:cNvSpPr>
              <a:spLocks noChangeArrowheads="1"/>
            </p:cNvSpPr>
            <p:nvPr/>
          </p:nvSpPr>
          <p:spPr bwMode="auto">
            <a:xfrm>
              <a:off x="2847" y="3432"/>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4300" name="Rectangle 199">
              <a:extLst>
                <a:ext uri="{FF2B5EF4-FFF2-40B4-BE49-F238E27FC236}">
                  <a16:creationId xmlns:a16="http://schemas.microsoft.com/office/drawing/2014/main" id="{A0F804FB-C81B-E2BA-2F46-CF69E02B70EE}"/>
                </a:ext>
              </a:extLst>
            </p:cNvPr>
            <p:cNvSpPr>
              <a:spLocks noChangeArrowheads="1"/>
            </p:cNvSpPr>
            <p:nvPr/>
          </p:nvSpPr>
          <p:spPr bwMode="auto">
            <a:xfrm>
              <a:off x="2393" y="3433"/>
              <a:ext cx="270"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dp</a:t>
              </a:r>
              <a:endParaRPr lang="en-US" altLang="en-US" sz="1800">
                <a:latin typeface="Arial" panose="020B0604020202020204" pitchFamily="34" charset="0"/>
              </a:endParaRPr>
            </a:p>
          </p:txBody>
        </p:sp>
        <p:sp>
          <p:nvSpPr>
            <p:cNvPr id="54301" name="Rectangle 200">
              <a:extLst>
                <a:ext uri="{FF2B5EF4-FFF2-40B4-BE49-F238E27FC236}">
                  <a16:creationId xmlns:a16="http://schemas.microsoft.com/office/drawing/2014/main" id="{8CA5720C-03E3-3BCB-7467-E73CEADF24BF}"/>
                </a:ext>
              </a:extLst>
            </p:cNvPr>
            <p:cNvSpPr>
              <a:spLocks noChangeArrowheads="1"/>
            </p:cNvSpPr>
            <p:nvPr/>
          </p:nvSpPr>
          <p:spPr bwMode="auto">
            <a:xfrm>
              <a:off x="1892" y="3554"/>
              <a:ext cx="217"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U</a:t>
              </a:r>
              <a:endParaRPr lang="en-US" altLang="en-US" sz="1800">
                <a:latin typeface="Arial" panose="020B0604020202020204" pitchFamily="34" charset="0"/>
              </a:endParaRPr>
            </a:p>
          </p:txBody>
        </p:sp>
        <p:sp>
          <p:nvSpPr>
            <p:cNvPr id="54302" name="Rectangle 201">
              <a:extLst>
                <a:ext uri="{FF2B5EF4-FFF2-40B4-BE49-F238E27FC236}">
                  <a16:creationId xmlns:a16="http://schemas.microsoft.com/office/drawing/2014/main" id="{7FAFEFE3-53C6-189C-064D-2C8B26704BD2}"/>
                </a:ext>
              </a:extLst>
            </p:cNvPr>
            <p:cNvSpPr>
              <a:spLocks noChangeArrowheads="1"/>
            </p:cNvSpPr>
            <p:nvPr/>
          </p:nvSpPr>
          <p:spPr bwMode="auto">
            <a:xfrm>
              <a:off x="1494" y="3433"/>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4303" name="Rectangle 202">
              <a:extLst>
                <a:ext uri="{FF2B5EF4-FFF2-40B4-BE49-F238E27FC236}">
                  <a16:creationId xmlns:a16="http://schemas.microsoft.com/office/drawing/2014/main" id="{2487FF53-E939-F1A2-0971-86097BA8EC5A}"/>
                </a:ext>
              </a:extLst>
            </p:cNvPr>
            <p:cNvSpPr>
              <a:spLocks noChangeArrowheads="1"/>
            </p:cNvSpPr>
            <p:nvPr/>
          </p:nvSpPr>
          <p:spPr bwMode="auto">
            <a:xfrm>
              <a:off x="4130" y="3541"/>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4304" name="Rectangle 203">
              <a:extLst>
                <a:ext uri="{FF2B5EF4-FFF2-40B4-BE49-F238E27FC236}">
                  <a16:creationId xmlns:a16="http://schemas.microsoft.com/office/drawing/2014/main" id="{DE393279-248B-51B7-4CA1-FDB303D55F21}"/>
                </a:ext>
              </a:extLst>
            </p:cNvPr>
            <p:cNvSpPr>
              <a:spLocks noChangeArrowheads="1"/>
            </p:cNvSpPr>
            <p:nvPr/>
          </p:nvSpPr>
          <p:spPr bwMode="auto">
            <a:xfrm>
              <a:off x="4130" y="3710"/>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ø</a:t>
              </a:r>
              <a:endParaRPr lang="en-US" altLang="en-US" sz="1800">
                <a:latin typeface="Arial" panose="020B0604020202020204" pitchFamily="34" charset="0"/>
              </a:endParaRPr>
            </a:p>
          </p:txBody>
        </p:sp>
        <p:sp>
          <p:nvSpPr>
            <p:cNvPr id="54305" name="Rectangle 204">
              <a:extLst>
                <a:ext uri="{FF2B5EF4-FFF2-40B4-BE49-F238E27FC236}">
                  <a16:creationId xmlns:a16="http://schemas.microsoft.com/office/drawing/2014/main" id="{319E41F6-76C9-4B05-7C33-524E2C70AC88}"/>
                </a:ext>
              </a:extLst>
            </p:cNvPr>
            <p:cNvSpPr>
              <a:spLocks noChangeArrowheads="1"/>
            </p:cNvSpPr>
            <p:nvPr/>
          </p:nvSpPr>
          <p:spPr bwMode="auto">
            <a:xfrm>
              <a:off x="4130" y="3419"/>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ö</a:t>
              </a:r>
              <a:endParaRPr lang="en-US" altLang="en-US" sz="1800">
                <a:latin typeface="Arial" panose="020B0604020202020204" pitchFamily="34" charset="0"/>
              </a:endParaRPr>
            </a:p>
          </p:txBody>
        </p:sp>
        <p:sp>
          <p:nvSpPr>
            <p:cNvPr id="54306" name="Rectangle 205">
              <a:extLst>
                <a:ext uri="{FF2B5EF4-FFF2-40B4-BE49-F238E27FC236}">
                  <a16:creationId xmlns:a16="http://schemas.microsoft.com/office/drawing/2014/main" id="{3FF92403-1D90-FDAA-00F6-6C6F8CD5CAC4}"/>
                </a:ext>
              </a:extLst>
            </p:cNvPr>
            <p:cNvSpPr>
              <a:spLocks noChangeArrowheads="1"/>
            </p:cNvSpPr>
            <p:nvPr/>
          </p:nvSpPr>
          <p:spPr bwMode="auto">
            <a:xfrm>
              <a:off x="3695" y="3541"/>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800">
                <a:latin typeface="Arial" panose="020B0604020202020204" pitchFamily="34" charset="0"/>
              </a:endParaRPr>
            </a:p>
          </p:txBody>
        </p:sp>
        <p:sp>
          <p:nvSpPr>
            <p:cNvPr id="54307" name="Rectangle 206">
              <a:extLst>
                <a:ext uri="{FF2B5EF4-FFF2-40B4-BE49-F238E27FC236}">
                  <a16:creationId xmlns:a16="http://schemas.microsoft.com/office/drawing/2014/main" id="{090C4E9E-6094-3824-4897-16F1F7D52023}"/>
                </a:ext>
              </a:extLst>
            </p:cNvPr>
            <p:cNvSpPr>
              <a:spLocks noChangeArrowheads="1"/>
            </p:cNvSpPr>
            <p:nvPr/>
          </p:nvSpPr>
          <p:spPr bwMode="auto">
            <a:xfrm>
              <a:off x="3695" y="3710"/>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è</a:t>
              </a:r>
              <a:endParaRPr lang="en-US" altLang="en-US" sz="1800">
                <a:latin typeface="Arial" panose="020B0604020202020204" pitchFamily="34" charset="0"/>
              </a:endParaRPr>
            </a:p>
          </p:txBody>
        </p:sp>
        <p:sp>
          <p:nvSpPr>
            <p:cNvPr id="54308" name="Rectangle 207">
              <a:extLst>
                <a:ext uri="{FF2B5EF4-FFF2-40B4-BE49-F238E27FC236}">
                  <a16:creationId xmlns:a16="http://schemas.microsoft.com/office/drawing/2014/main" id="{3E1297CD-23D5-C9FA-A4EE-352F8AD5C663}"/>
                </a:ext>
              </a:extLst>
            </p:cNvPr>
            <p:cNvSpPr>
              <a:spLocks noChangeArrowheads="1"/>
            </p:cNvSpPr>
            <p:nvPr/>
          </p:nvSpPr>
          <p:spPr bwMode="auto">
            <a:xfrm>
              <a:off x="3695" y="3419"/>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æ</a:t>
              </a:r>
              <a:endParaRPr lang="en-US" altLang="en-US" sz="1800">
                <a:latin typeface="Arial" panose="020B0604020202020204" pitchFamily="34" charset="0"/>
              </a:endParaRPr>
            </a:p>
          </p:txBody>
        </p:sp>
        <p:sp>
          <p:nvSpPr>
            <p:cNvPr id="54309" name="Rectangle 208">
              <a:extLst>
                <a:ext uri="{FF2B5EF4-FFF2-40B4-BE49-F238E27FC236}">
                  <a16:creationId xmlns:a16="http://schemas.microsoft.com/office/drawing/2014/main" id="{12C3B4A6-223F-745D-1113-CEF7B968F332}"/>
                </a:ext>
              </a:extLst>
            </p:cNvPr>
            <p:cNvSpPr>
              <a:spLocks noChangeArrowheads="1"/>
            </p:cNvSpPr>
            <p:nvPr/>
          </p:nvSpPr>
          <p:spPr bwMode="auto">
            <a:xfrm>
              <a:off x="3530" y="353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4310" name="Rectangle 209">
              <a:extLst>
                <a:ext uri="{FF2B5EF4-FFF2-40B4-BE49-F238E27FC236}">
                  <a16:creationId xmlns:a16="http://schemas.microsoft.com/office/drawing/2014/main" id="{F4652738-2DB1-5B83-DADE-450CFC258D88}"/>
                </a:ext>
              </a:extLst>
            </p:cNvPr>
            <p:cNvSpPr>
              <a:spLocks noChangeArrowheads="1"/>
            </p:cNvSpPr>
            <p:nvPr/>
          </p:nvSpPr>
          <p:spPr bwMode="auto">
            <a:xfrm>
              <a:off x="3089" y="353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4311" name="Rectangle 210">
              <a:extLst>
                <a:ext uri="{FF2B5EF4-FFF2-40B4-BE49-F238E27FC236}">
                  <a16:creationId xmlns:a16="http://schemas.microsoft.com/office/drawing/2014/main" id="{57F88325-AC09-7C3E-A928-2BDF56225B5E}"/>
                </a:ext>
              </a:extLst>
            </p:cNvPr>
            <p:cNvSpPr>
              <a:spLocks noChangeArrowheads="1"/>
            </p:cNvSpPr>
            <p:nvPr/>
          </p:nvSpPr>
          <p:spPr bwMode="auto">
            <a:xfrm>
              <a:off x="2662" y="353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4312" name="Rectangle 211">
              <a:extLst>
                <a:ext uri="{FF2B5EF4-FFF2-40B4-BE49-F238E27FC236}">
                  <a16:creationId xmlns:a16="http://schemas.microsoft.com/office/drawing/2014/main" id="{BBC36FCF-85D5-F0B3-6340-F0ADA5D0AE21}"/>
                </a:ext>
              </a:extLst>
            </p:cNvPr>
            <p:cNvSpPr>
              <a:spLocks noChangeArrowheads="1"/>
            </p:cNvSpPr>
            <p:nvPr/>
          </p:nvSpPr>
          <p:spPr bwMode="auto">
            <a:xfrm>
              <a:off x="2108" y="353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4313" name="Rectangle 212">
              <a:extLst>
                <a:ext uri="{FF2B5EF4-FFF2-40B4-BE49-F238E27FC236}">
                  <a16:creationId xmlns:a16="http://schemas.microsoft.com/office/drawing/2014/main" id="{3272A84A-A334-69D6-029F-1B120F9DA376}"/>
                </a:ext>
              </a:extLst>
            </p:cNvPr>
            <p:cNvSpPr>
              <a:spLocks noChangeArrowheads="1"/>
            </p:cNvSpPr>
            <p:nvPr/>
          </p:nvSpPr>
          <p:spPr bwMode="auto">
            <a:xfrm>
              <a:off x="1737" y="353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4314" name="Rectangle 213">
              <a:extLst>
                <a:ext uri="{FF2B5EF4-FFF2-40B4-BE49-F238E27FC236}">
                  <a16:creationId xmlns:a16="http://schemas.microsoft.com/office/drawing/2014/main" id="{72F4D711-1E4C-8DF0-CC3E-42B087FF86C4}"/>
                </a:ext>
              </a:extLst>
            </p:cNvPr>
            <p:cNvSpPr>
              <a:spLocks noChangeArrowheads="1"/>
            </p:cNvSpPr>
            <p:nvPr/>
          </p:nvSpPr>
          <p:spPr bwMode="auto">
            <a:xfrm>
              <a:off x="3800" y="3552"/>
              <a:ext cx="183"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b="1">
                  <a:solidFill>
                    <a:srgbClr val="000000"/>
                  </a:solidFill>
                  <a:latin typeface="Symbol" panose="05050102010706020507" pitchFamily="18" charset="2"/>
                </a:rPr>
                <a:t>ò</a:t>
              </a:r>
              <a:endParaRPr lang="en-US" altLang="en-US" sz="1800">
                <a:latin typeface="Arial" panose="020B0604020202020204" pitchFamily="34" charset="0"/>
              </a:endParaRPr>
            </a:p>
          </p:txBody>
        </p:sp>
        <p:sp>
          <p:nvSpPr>
            <p:cNvPr id="54315" name="Rectangle 214">
              <a:extLst>
                <a:ext uri="{FF2B5EF4-FFF2-40B4-BE49-F238E27FC236}">
                  <a16:creationId xmlns:a16="http://schemas.microsoft.com/office/drawing/2014/main" id="{2DA90C6B-1260-ECC3-25F1-D05E1EC84BBE}"/>
                </a:ext>
              </a:extLst>
            </p:cNvPr>
            <p:cNvSpPr>
              <a:spLocks noChangeArrowheads="1"/>
            </p:cNvSpPr>
            <p:nvPr/>
          </p:nvSpPr>
          <p:spPr bwMode="auto">
            <a:xfrm>
              <a:off x="2281" y="3552"/>
              <a:ext cx="183"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b="1">
                  <a:solidFill>
                    <a:srgbClr val="000000"/>
                  </a:solidFill>
                  <a:latin typeface="Symbol" panose="05050102010706020507" pitchFamily="18" charset="2"/>
                </a:rPr>
                <a:t>ò</a:t>
              </a:r>
              <a:endParaRPr lang="en-US" altLang="en-US" sz="1800">
                <a:latin typeface="Arial" panose="020B0604020202020204" pitchFamily="34" charset="0"/>
              </a:endParaRPr>
            </a:p>
          </p:txBody>
        </p:sp>
        <p:sp>
          <p:nvSpPr>
            <p:cNvPr id="54316" name="Rectangle 215">
              <a:extLst>
                <a:ext uri="{FF2B5EF4-FFF2-40B4-BE49-F238E27FC236}">
                  <a16:creationId xmlns:a16="http://schemas.microsoft.com/office/drawing/2014/main" id="{365F5618-0A37-F76B-5379-50EF59DBC72D}"/>
                </a:ext>
              </a:extLst>
            </p:cNvPr>
            <p:cNvSpPr>
              <a:spLocks noChangeArrowheads="1"/>
            </p:cNvSpPr>
            <p:nvPr/>
          </p:nvSpPr>
          <p:spPr bwMode="auto">
            <a:xfrm>
              <a:off x="3950" y="3678"/>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4317" name="Rectangle 216">
              <a:extLst>
                <a:ext uri="{FF2B5EF4-FFF2-40B4-BE49-F238E27FC236}">
                  <a16:creationId xmlns:a16="http://schemas.microsoft.com/office/drawing/2014/main" id="{10FB21D3-92E4-882B-AB01-4F0A1127245A}"/>
                </a:ext>
              </a:extLst>
            </p:cNvPr>
            <p:cNvSpPr>
              <a:spLocks noChangeArrowheads="1"/>
            </p:cNvSpPr>
            <p:nvPr/>
          </p:nvSpPr>
          <p:spPr bwMode="auto">
            <a:xfrm>
              <a:off x="2432" y="3678"/>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4318" name="Rectangle 217">
              <a:extLst>
                <a:ext uri="{FF2B5EF4-FFF2-40B4-BE49-F238E27FC236}">
                  <a16:creationId xmlns:a16="http://schemas.microsoft.com/office/drawing/2014/main" id="{DC4CA56C-049C-1F23-2D5E-575C2E734FF7}"/>
                </a:ext>
              </a:extLst>
            </p:cNvPr>
            <p:cNvSpPr>
              <a:spLocks noChangeArrowheads="1"/>
            </p:cNvSpPr>
            <p:nvPr/>
          </p:nvSpPr>
          <p:spPr bwMode="auto">
            <a:xfrm>
              <a:off x="2890" y="3698"/>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4319" name="Rectangle 218">
              <a:extLst>
                <a:ext uri="{FF2B5EF4-FFF2-40B4-BE49-F238E27FC236}">
                  <a16:creationId xmlns:a16="http://schemas.microsoft.com/office/drawing/2014/main" id="{C75671DA-D7A6-0736-4CD5-1A0335ACFAAD}"/>
                </a:ext>
              </a:extLst>
            </p:cNvPr>
            <p:cNvSpPr>
              <a:spLocks noChangeArrowheads="1"/>
            </p:cNvSpPr>
            <p:nvPr/>
          </p:nvSpPr>
          <p:spPr bwMode="auto">
            <a:xfrm>
              <a:off x="1538" y="3698"/>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4320" name="Rectangle 219">
              <a:extLst>
                <a:ext uri="{FF2B5EF4-FFF2-40B4-BE49-F238E27FC236}">
                  <a16:creationId xmlns:a16="http://schemas.microsoft.com/office/drawing/2014/main" id="{04896E7F-FE16-7BDA-9DEE-B1869E62D0A9}"/>
                </a:ext>
              </a:extLst>
            </p:cNvPr>
            <p:cNvSpPr>
              <a:spLocks noChangeArrowheads="1"/>
            </p:cNvSpPr>
            <p:nvPr/>
          </p:nvSpPr>
          <p:spPr bwMode="auto">
            <a:xfrm>
              <a:off x="2950" y="3420"/>
              <a:ext cx="102"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4321" name="Rectangle 220">
              <a:extLst>
                <a:ext uri="{FF2B5EF4-FFF2-40B4-BE49-F238E27FC236}">
                  <a16:creationId xmlns:a16="http://schemas.microsoft.com/office/drawing/2014/main" id="{F14DA9B8-E3E3-6BD5-DB5A-A5AC612DD154}"/>
                </a:ext>
              </a:extLst>
            </p:cNvPr>
            <p:cNvSpPr>
              <a:spLocks noChangeArrowheads="1"/>
            </p:cNvSpPr>
            <p:nvPr/>
          </p:nvSpPr>
          <p:spPr bwMode="auto">
            <a:xfrm>
              <a:off x="1597" y="3421"/>
              <a:ext cx="102"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grpSp>
      <p:sp>
        <p:nvSpPr>
          <p:cNvPr id="137437" name="Text Box 221">
            <a:extLst>
              <a:ext uri="{FF2B5EF4-FFF2-40B4-BE49-F238E27FC236}">
                <a16:creationId xmlns:a16="http://schemas.microsoft.com/office/drawing/2014/main" id="{EA77849D-8980-CFE8-2072-F2C70BCB025C}"/>
              </a:ext>
            </a:extLst>
          </p:cNvPr>
          <p:cNvSpPr txBox="1">
            <a:spLocks noChangeArrowheads="1"/>
          </p:cNvSpPr>
          <p:nvPr/>
        </p:nvSpPr>
        <p:spPr bwMode="auto">
          <a:xfrm>
            <a:off x="395288" y="1520825"/>
            <a:ext cx="8440737" cy="1158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zh-TW" sz="1700" b="1">
                <a:latin typeface="Arial" panose="020B0604020202020204" pitchFamily="34" charset="0"/>
                <a:cs typeface="新細明體"/>
              </a:rPr>
              <a:t>Bernuli je do rešenja integrala Ojlerovih jednačina došao za određene uslove.</a:t>
            </a:r>
            <a:r>
              <a:rPr lang="sr-Latn-CS" altLang="zh-TW" sz="2000" b="1">
                <a:latin typeface="Arial" panose="020B0604020202020204" pitchFamily="34" charset="0"/>
                <a:cs typeface="新細明體"/>
              </a:rPr>
              <a:t> </a:t>
            </a:r>
          </a:p>
          <a:p>
            <a:pPr algn="just" eaLnBrk="1" hangingPunct="1">
              <a:spcBef>
                <a:spcPct val="50000"/>
              </a:spcBef>
              <a:buClrTx/>
              <a:buSzTx/>
              <a:buFontTx/>
              <a:buNone/>
            </a:pPr>
            <a:r>
              <a:rPr lang="sr-Latn-CS" altLang="zh-TW" sz="1700" b="1">
                <a:latin typeface="Arial" panose="020B0604020202020204" pitchFamily="34" charset="0"/>
                <a:cs typeface="新細明體"/>
              </a:rPr>
              <a:t>U slučaju stacionarnog strujanja barotropnog savršenog fluida</a:t>
            </a:r>
            <a:r>
              <a:rPr lang="sr-Latn-CS" altLang="zh-TW" sz="1800" b="1">
                <a:latin typeface="Arial" panose="020B0604020202020204" pitchFamily="34" charset="0"/>
                <a:cs typeface="新細明體"/>
              </a:rPr>
              <a:t> (</a:t>
            </a:r>
            <a:r>
              <a:rPr lang="sr-Latn-CS" altLang="en-US" sz="2000" b="1">
                <a:latin typeface="Times New Roman" panose="02020603050405020304" pitchFamily="18" charset="0"/>
                <a:sym typeface="Symbol" panose="05050102010706020507" pitchFamily="18" charset="2"/>
              </a:rPr>
              <a:t></a:t>
            </a:r>
            <a:r>
              <a:rPr lang="sr-Latn-CS" altLang="en-US" sz="1800" b="1" i="1">
                <a:latin typeface="Arial" panose="020B0604020202020204" pitchFamily="34" charset="0"/>
                <a:sym typeface="Symbol" panose="05050102010706020507" pitchFamily="18" charset="2"/>
              </a:rPr>
              <a:t>=</a:t>
            </a:r>
            <a:r>
              <a:rPr lang="sr-Latn-CS" altLang="en-US" sz="2000" b="1">
                <a:latin typeface="Times New Roman" panose="02020603050405020304" pitchFamily="18" charset="0"/>
                <a:sym typeface="Symbol" panose="05050102010706020507" pitchFamily="18" charset="2"/>
              </a:rPr>
              <a:t>(</a:t>
            </a:r>
            <a:r>
              <a:rPr lang="sr-Latn-CS" altLang="en-US" sz="2000" b="1" i="1">
                <a:latin typeface="Times New Roman" panose="02020603050405020304" pitchFamily="18" charset="0"/>
                <a:sym typeface="Symbol" panose="05050102010706020507" pitchFamily="18" charset="2"/>
              </a:rPr>
              <a:t>p</a:t>
            </a:r>
            <a:r>
              <a:rPr lang="sr-Latn-CS" altLang="en-US" sz="2000" b="1">
                <a:latin typeface="Times New Roman" panose="02020603050405020304" pitchFamily="18" charset="0"/>
                <a:sym typeface="Symbol" panose="05050102010706020507" pitchFamily="18" charset="2"/>
              </a:rPr>
              <a:t>)</a:t>
            </a:r>
            <a:r>
              <a:rPr lang="sr-Latn-CS" altLang="en-US" sz="1800" b="1">
                <a:latin typeface="Arial" panose="020B0604020202020204" pitchFamily="34" charset="0"/>
              </a:rPr>
              <a:t>)</a:t>
            </a:r>
            <a:r>
              <a:rPr lang="sr-Latn-CS" altLang="zh-TW" sz="1800" b="1">
                <a:latin typeface="Arial" panose="020B0604020202020204" pitchFamily="34" charset="0"/>
                <a:cs typeface="新細明體"/>
              </a:rPr>
              <a:t> </a:t>
            </a:r>
            <a:r>
              <a:rPr lang="sr-Latn-CS" altLang="zh-TW" sz="1700" b="1">
                <a:latin typeface="Arial" panose="020B0604020202020204" pitchFamily="34" charset="0"/>
                <a:cs typeface="新細明體"/>
              </a:rPr>
              <a:t>koji struji kroz polje konzervativnih sila:</a:t>
            </a:r>
            <a:r>
              <a:rPr lang="sr-Latn-CS" altLang="zh-TW" sz="1800" b="1">
                <a:latin typeface="Arial" panose="020B0604020202020204" pitchFamily="34" charset="0"/>
                <a:cs typeface="新細明體"/>
              </a:rPr>
              <a:t> </a:t>
            </a:r>
            <a:r>
              <a:rPr lang="sr-Latn-CS" altLang="zh-TW" sz="2000" b="1">
                <a:latin typeface="Arial" panose="020B0604020202020204" pitchFamily="34" charset="0"/>
                <a:cs typeface="新細明體"/>
              </a:rPr>
              <a:t> </a:t>
            </a:r>
            <a:endParaRPr lang="en-US" altLang="en-US" sz="2000" b="1">
              <a:latin typeface="Arial" panose="020B0604020202020204" pitchFamily="34" charset="0"/>
            </a:endParaRPr>
          </a:p>
        </p:txBody>
      </p:sp>
      <p:sp>
        <p:nvSpPr>
          <p:cNvPr id="54288" name="Footer Placeholder 4">
            <a:extLst>
              <a:ext uri="{FF2B5EF4-FFF2-40B4-BE49-F238E27FC236}">
                <a16:creationId xmlns:a16="http://schemas.microsoft.com/office/drawing/2014/main" id="{1F173CB7-6E20-4C52-62A0-B529FE44D790}"/>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7" presetClass="entr" presetSubtype="0" fill="hold" nodeType="afterEffect">
                                  <p:stCondLst>
                                    <p:cond delay="0"/>
                                  </p:stCondLst>
                                  <p:iterate type="lt">
                                    <p:tmPct val="50000"/>
                                  </p:iterate>
                                  <p:childTnLst>
                                    <p:set>
                                      <p:cBhvr>
                                        <p:cTn id="6" dur="1" fill="hold">
                                          <p:stCondLst>
                                            <p:cond delay="0"/>
                                          </p:stCondLst>
                                        </p:cTn>
                                        <p:tgtEl>
                                          <p:spTgt spid="137437"/>
                                        </p:tgtEl>
                                        <p:attrNameLst>
                                          <p:attrName>style.visibility</p:attrName>
                                        </p:attrNameLst>
                                      </p:cBhvr>
                                      <p:to>
                                        <p:strVal val="visible"/>
                                      </p:to>
                                    </p:set>
                                    <p:anim calcmode="discrete" valueType="clr">
                                      <p:cBhvr override="childStyle">
                                        <p:cTn id="7" dur="80"/>
                                        <p:tgtEl>
                                          <p:spTgt spid="137437"/>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37437"/>
                                        </p:tgtEl>
                                        <p:attrNameLst>
                                          <p:attrName>fillcolor</p:attrName>
                                        </p:attrNameLst>
                                      </p:cBhvr>
                                      <p:tavLst>
                                        <p:tav tm="0">
                                          <p:val>
                                            <p:clrVal>
                                              <a:schemeClr val="accent2"/>
                                            </p:clrVal>
                                          </p:val>
                                        </p:tav>
                                        <p:tav tm="50000">
                                          <p:val>
                                            <p:clrVal>
                                              <a:schemeClr val="hlink"/>
                                            </p:clrVal>
                                          </p:val>
                                        </p:tav>
                                      </p:tavLst>
                                    </p:anim>
                                    <p:set>
                                      <p:cBhvr>
                                        <p:cTn id="9" dur="80"/>
                                        <p:tgtEl>
                                          <p:spTgt spid="137437"/>
                                        </p:tgtEl>
                                        <p:attrNameLst>
                                          <p:attrName>fill.type</p:attrName>
                                        </p:attrNameLst>
                                      </p:cBhvr>
                                      <p:to>
                                        <p:strVal val="solid"/>
                                      </p:to>
                                    </p:set>
                                  </p:childTnLst>
                                </p:cTn>
                              </p:par>
                            </p:childTnLst>
                          </p:cTn>
                        </p:par>
                        <p:par>
                          <p:cTn id="10" fill="hold" nodeType="afterGroup">
                            <p:stCondLst>
                              <p:cond delay="6760"/>
                            </p:stCondLst>
                            <p:childTnLst>
                              <p:par>
                                <p:cTn id="11" presetID="55" presetClass="entr" presetSubtype="0" fill="hold" nodeType="afterEffect">
                                  <p:stCondLst>
                                    <p:cond delay="0"/>
                                  </p:stCondLst>
                                  <p:childTnLst>
                                    <p:set>
                                      <p:cBhvr>
                                        <p:cTn id="12" dur="1" fill="hold">
                                          <p:stCondLst>
                                            <p:cond delay="0"/>
                                          </p:stCondLst>
                                        </p:cTn>
                                        <p:tgtEl>
                                          <p:spTgt spid="137356"/>
                                        </p:tgtEl>
                                        <p:attrNameLst>
                                          <p:attrName>style.visibility</p:attrName>
                                        </p:attrNameLst>
                                      </p:cBhvr>
                                      <p:to>
                                        <p:strVal val="visible"/>
                                      </p:to>
                                    </p:set>
                                    <p:anim calcmode="lin" valueType="num">
                                      <p:cBhvr>
                                        <p:cTn id="13" dur="1000" fill="hold"/>
                                        <p:tgtEl>
                                          <p:spTgt spid="137356"/>
                                        </p:tgtEl>
                                        <p:attrNameLst>
                                          <p:attrName>ppt_w</p:attrName>
                                        </p:attrNameLst>
                                      </p:cBhvr>
                                      <p:tavLst>
                                        <p:tav tm="0">
                                          <p:val>
                                            <p:strVal val="#ppt_w*0.70"/>
                                          </p:val>
                                        </p:tav>
                                        <p:tav tm="100000">
                                          <p:val>
                                            <p:strVal val="#ppt_w"/>
                                          </p:val>
                                        </p:tav>
                                      </p:tavLst>
                                    </p:anim>
                                    <p:anim calcmode="lin" valueType="num">
                                      <p:cBhvr>
                                        <p:cTn id="14" dur="1000" fill="hold"/>
                                        <p:tgtEl>
                                          <p:spTgt spid="137356"/>
                                        </p:tgtEl>
                                        <p:attrNameLst>
                                          <p:attrName>ppt_h</p:attrName>
                                        </p:attrNameLst>
                                      </p:cBhvr>
                                      <p:tavLst>
                                        <p:tav tm="0">
                                          <p:val>
                                            <p:strVal val="#ppt_h"/>
                                          </p:val>
                                        </p:tav>
                                        <p:tav tm="100000">
                                          <p:val>
                                            <p:strVal val="#ppt_h"/>
                                          </p:val>
                                        </p:tav>
                                      </p:tavLst>
                                    </p:anim>
                                    <p:animEffect transition="in" filter="fade">
                                      <p:cBhvr>
                                        <p:cTn id="15" dur="1000"/>
                                        <p:tgtEl>
                                          <p:spTgt spid="137356"/>
                                        </p:tgtEl>
                                      </p:cBhvr>
                                    </p:animEffect>
                                  </p:childTnLst>
                                </p:cTn>
                              </p:par>
                              <p:par>
                                <p:cTn id="16" presetID="55" presetClass="entr" presetSubtype="0" fill="hold" nodeType="withEffect">
                                  <p:stCondLst>
                                    <p:cond delay="0"/>
                                  </p:stCondLst>
                                  <p:childTnLst>
                                    <p:set>
                                      <p:cBhvr>
                                        <p:cTn id="17" dur="1" fill="hold">
                                          <p:stCondLst>
                                            <p:cond delay="0"/>
                                          </p:stCondLst>
                                        </p:cTn>
                                        <p:tgtEl>
                                          <p:spTgt spid="137355"/>
                                        </p:tgtEl>
                                        <p:attrNameLst>
                                          <p:attrName>style.visibility</p:attrName>
                                        </p:attrNameLst>
                                      </p:cBhvr>
                                      <p:to>
                                        <p:strVal val="visible"/>
                                      </p:to>
                                    </p:set>
                                    <p:anim calcmode="lin" valueType="num">
                                      <p:cBhvr>
                                        <p:cTn id="18" dur="1000" fill="hold"/>
                                        <p:tgtEl>
                                          <p:spTgt spid="137355"/>
                                        </p:tgtEl>
                                        <p:attrNameLst>
                                          <p:attrName>ppt_w</p:attrName>
                                        </p:attrNameLst>
                                      </p:cBhvr>
                                      <p:tavLst>
                                        <p:tav tm="0">
                                          <p:val>
                                            <p:strVal val="#ppt_w*0.70"/>
                                          </p:val>
                                        </p:tav>
                                        <p:tav tm="100000">
                                          <p:val>
                                            <p:strVal val="#ppt_w"/>
                                          </p:val>
                                        </p:tav>
                                      </p:tavLst>
                                    </p:anim>
                                    <p:anim calcmode="lin" valueType="num">
                                      <p:cBhvr>
                                        <p:cTn id="19" dur="1000" fill="hold"/>
                                        <p:tgtEl>
                                          <p:spTgt spid="137355"/>
                                        </p:tgtEl>
                                        <p:attrNameLst>
                                          <p:attrName>ppt_h</p:attrName>
                                        </p:attrNameLst>
                                      </p:cBhvr>
                                      <p:tavLst>
                                        <p:tav tm="0">
                                          <p:val>
                                            <p:strVal val="#ppt_h"/>
                                          </p:val>
                                        </p:tav>
                                        <p:tav tm="100000">
                                          <p:val>
                                            <p:strVal val="#ppt_h"/>
                                          </p:val>
                                        </p:tav>
                                      </p:tavLst>
                                    </p:anim>
                                    <p:animEffect transition="in" filter="fade">
                                      <p:cBhvr>
                                        <p:cTn id="20" dur="1000"/>
                                        <p:tgtEl>
                                          <p:spTgt spid="137355"/>
                                        </p:tgtEl>
                                      </p:cBhvr>
                                    </p:animEffect>
                                  </p:childTnLst>
                                </p:cTn>
                              </p:par>
                            </p:childTnLst>
                          </p:cTn>
                        </p:par>
                        <p:par>
                          <p:cTn id="21" fill="hold" nodeType="afterGroup">
                            <p:stCondLst>
                              <p:cond delay="7760"/>
                            </p:stCondLst>
                            <p:childTnLst>
                              <p:par>
                                <p:cTn id="22" presetID="37" presetClass="entr" presetSubtype="0"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1000"/>
                                        <p:tgtEl>
                                          <p:spTgt spid="2"/>
                                        </p:tgtEl>
                                      </p:cBhvr>
                                    </p:animEffect>
                                    <p:anim calcmode="lin" valueType="num">
                                      <p:cBhvr>
                                        <p:cTn id="25" dur="1000" fill="hold"/>
                                        <p:tgtEl>
                                          <p:spTgt spid="2"/>
                                        </p:tgtEl>
                                        <p:attrNameLst>
                                          <p:attrName>ppt_x</p:attrName>
                                        </p:attrNameLst>
                                      </p:cBhvr>
                                      <p:tavLst>
                                        <p:tav tm="0">
                                          <p:val>
                                            <p:strVal val="#ppt_x"/>
                                          </p:val>
                                        </p:tav>
                                        <p:tav tm="100000">
                                          <p:val>
                                            <p:strVal val="#ppt_x"/>
                                          </p:val>
                                        </p:tav>
                                      </p:tavLst>
                                    </p:anim>
                                    <p:anim calcmode="lin" valueType="num">
                                      <p:cBhvr>
                                        <p:cTn id="26" dur="900" decel="100000" fill="hold"/>
                                        <p:tgtEl>
                                          <p:spTgt spid="2"/>
                                        </p:tgtEl>
                                        <p:attrNameLst>
                                          <p:attrName>ppt_y</p:attrName>
                                        </p:attrNameLst>
                                      </p:cBhvr>
                                      <p:tavLst>
                                        <p:tav tm="0">
                                          <p:val>
                                            <p:strVal val="#ppt_y+1"/>
                                          </p:val>
                                        </p:tav>
                                        <p:tav tm="100000">
                                          <p:val>
                                            <p:strVal val="#ppt_y-.03"/>
                                          </p:val>
                                        </p:tav>
                                      </p:tavLst>
                                    </p:anim>
                                    <p:anim calcmode="lin" valueType="num">
                                      <p:cBhvr>
                                        <p:cTn id="27"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28" fill="hold" nodeType="afterGroup">
                            <p:stCondLst>
                              <p:cond delay="8760"/>
                            </p:stCondLst>
                            <p:childTnLst>
                              <p:par>
                                <p:cTn id="29" presetID="27" presetClass="entr" presetSubtype="0" fill="hold" nodeType="afterEffect">
                                  <p:stCondLst>
                                    <p:cond delay="0"/>
                                  </p:stCondLst>
                                  <p:iterate type="lt">
                                    <p:tmPct val="50000"/>
                                  </p:iterate>
                                  <p:childTnLst>
                                    <p:set>
                                      <p:cBhvr>
                                        <p:cTn id="30" dur="1" fill="hold">
                                          <p:stCondLst>
                                            <p:cond delay="0"/>
                                          </p:stCondLst>
                                        </p:cTn>
                                        <p:tgtEl>
                                          <p:spTgt spid="137375"/>
                                        </p:tgtEl>
                                        <p:attrNameLst>
                                          <p:attrName>style.visibility</p:attrName>
                                        </p:attrNameLst>
                                      </p:cBhvr>
                                      <p:to>
                                        <p:strVal val="visible"/>
                                      </p:to>
                                    </p:set>
                                    <p:anim calcmode="discrete" valueType="clr">
                                      <p:cBhvr override="childStyle">
                                        <p:cTn id="31" dur="80"/>
                                        <p:tgtEl>
                                          <p:spTgt spid="137375"/>
                                        </p:tgtEl>
                                        <p:attrNameLst>
                                          <p:attrName>style.color</p:attrName>
                                        </p:attrNameLst>
                                      </p:cBhvr>
                                      <p:tavLst>
                                        <p:tav tm="0">
                                          <p:val>
                                            <p:clrVal>
                                              <a:schemeClr val="accent2"/>
                                            </p:clrVal>
                                          </p:val>
                                        </p:tav>
                                        <p:tav tm="50000">
                                          <p:val>
                                            <p:clrVal>
                                              <a:schemeClr val="hlink"/>
                                            </p:clrVal>
                                          </p:val>
                                        </p:tav>
                                      </p:tavLst>
                                    </p:anim>
                                    <p:anim calcmode="discrete" valueType="clr">
                                      <p:cBhvr>
                                        <p:cTn id="32" dur="80"/>
                                        <p:tgtEl>
                                          <p:spTgt spid="137375"/>
                                        </p:tgtEl>
                                        <p:attrNameLst>
                                          <p:attrName>fillcolor</p:attrName>
                                        </p:attrNameLst>
                                      </p:cBhvr>
                                      <p:tavLst>
                                        <p:tav tm="0">
                                          <p:val>
                                            <p:clrVal>
                                              <a:schemeClr val="accent2"/>
                                            </p:clrVal>
                                          </p:val>
                                        </p:tav>
                                        <p:tav tm="50000">
                                          <p:val>
                                            <p:clrVal>
                                              <a:schemeClr val="hlink"/>
                                            </p:clrVal>
                                          </p:val>
                                        </p:tav>
                                      </p:tavLst>
                                    </p:anim>
                                    <p:set>
                                      <p:cBhvr>
                                        <p:cTn id="33" dur="80"/>
                                        <p:tgtEl>
                                          <p:spTgt spid="137375"/>
                                        </p:tgtEl>
                                        <p:attrNameLst>
                                          <p:attrName>fill.type</p:attrName>
                                        </p:attrNameLst>
                                      </p:cBhvr>
                                      <p:to>
                                        <p:strVal val="solid"/>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wipe(left)">
                                      <p:cBhvr>
                                        <p:cTn id="38" dur="500"/>
                                        <p:tgtEl>
                                          <p:spTgt spid="3"/>
                                        </p:tgtEl>
                                      </p:cBhvr>
                                    </p:animEffect>
                                  </p:childTnLst>
                                </p:cTn>
                              </p:par>
                            </p:childTnLst>
                          </p:cTn>
                        </p:par>
                        <p:par>
                          <p:cTn id="39" fill="hold" nodeType="afterGroup">
                            <p:stCondLst>
                              <p:cond delay="500"/>
                            </p:stCondLst>
                            <p:childTnLst>
                              <p:par>
                                <p:cTn id="40" presetID="22" presetClass="entr" presetSubtype="8" fill="hold" nodeType="afterEffect">
                                  <p:stCondLst>
                                    <p:cond delay="0"/>
                                  </p:stCondLst>
                                  <p:childTnLst>
                                    <p:set>
                                      <p:cBhvr>
                                        <p:cTn id="41" dur="1" fill="hold">
                                          <p:stCondLst>
                                            <p:cond delay="0"/>
                                          </p:stCondLst>
                                        </p:cTn>
                                        <p:tgtEl>
                                          <p:spTgt spid="137401"/>
                                        </p:tgtEl>
                                        <p:attrNameLst>
                                          <p:attrName>style.visibility</p:attrName>
                                        </p:attrNameLst>
                                      </p:cBhvr>
                                      <p:to>
                                        <p:strVal val="visible"/>
                                      </p:to>
                                    </p:set>
                                    <p:animEffect transition="in" filter="wipe(left)">
                                      <p:cBhvr>
                                        <p:cTn id="42" dur="500"/>
                                        <p:tgtEl>
                                          <p:spTgt spid="137401"/>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31" presetClass="entr" presetSubtype="0" fill="hold" nodeType="clickEffect">
                                  <p:stCondLst>
                                    <p:cond delay="0"/>
                                  </p:stCondLst>
                                  <p:iterate type="lt">
                                    <p:tmPct val="5000"/>
                                  </p:iterate>
                                  <p:childTnLst>
                                    <p:set>
                                      <p:cBhvr>
                                        <p:cTn id="46" dur="1" fill="hold">
                                          <p:stCondLst>
                                            <p:cond delay="0"/>
                                          </p:stCondLst>
                                        </p:cTn>
                                        <p:tgtEl>
                                          <p:spTgt spid="4"/>
                                        </p:tgtEl>
                                        <p:attrNameLst>
                                          <p:attrName>style.visibility</p:attrName>
                                        </p:attrNameLst>
                                      </p:cBhvr>
                                      <p:to>
                                        <p:strVal val="visible"/>
                                      </p:to>
                                    </p:set>
                                    <p:anim calcmode="lin" valueType="num">
                                      <p:cBhvr>
                                        <p:cTn id="47" dur="1000" fill="hold"/>
                                        <p:tgtEl>
                                          <p:spTgt spid="4"/>
                                        </p:tgtEl>
                                        <p:attrNameLst>
                                          <p:attrName>ppt_w</p:attrName>
                                        </p:attrNameLst>
                                      </p:cBhvr>
                                      <p:tavLst>
                                        <p:tav tm="0">
                                          <p:val>
                                            <p:fltVal val="0"/>
                                          </p:val>
                                        </p:tav>
                                        <p:tav tm="100000">
                                          <p:val>
                                            <p:strVal val="#ppt_w"/>
                                          </p:val>
                                        </p:tav>
                                      </p:tavLst>
                                    </p:anim>
                                    <p:anim calcmode="lin" valueType="num">
                                      <p:cBhvr>
                                        <p:cTn id="48" dur="1000" fill="hold"/>
                                        <p:tgtEl>
                                          <p:spTgt spid="4"/>
                                        </p:tgtEl>
                                        <p:attrNameLst>
                                          <p:attrName>ppt_h</p:attrName>
                                        </p:attrNameLst>
                                      </p:cBhvr>
                                      <p:tavLst>
                                        <p:tav tm="0">
                                          <p:val>
                                            <p:fltVal val="0"/>
                                          </p:val>
                                        </p:tav>
                                        <p:tav tm="100000">
                                          <p:val>
                                            <p:strVal val="#ppt_h"/>
                                          </p:val>
                                        </p:tav>
                                      </p:tavLst>
                                    </p:anim>
                                    <p:anim calcmode="lin" valueType="num">
                                      <p:cBhvr>
                                        <p:cTn id="49" dur="1000" fill="hold"/>
                                        <p:tgtEl>
                                          <p:spTgt spid="4"/>
                                        </p:tgtEl>
                                        <p:attrNameLst>
                                          <p:attrName>style.rotation</p:attrName>
                                        </p:attrNameLst>
                                      </p:cBhvr>
                                      <p:tavLst>
                                        <p:tav tm="0">
                                          <p:val>
                                            <p:fltVal val="90"/>
                                          </p:val>
                                        </p:tav>
                                        <p:tav tm="100000">
                                          <p:val>
                                            <p:fltVal val="0"/>
                                          </p:val>
                                        </p:tav>
                                      </p:tavLst>
                                    </p:anim>
                                    <p:animEffect transition="in" filter="fade">
                                      <p:cBhvr>
                                        <p:cTn id="50"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355" grpId="0" animBg="1"/>
      <p:bldP spid="137356" grpId="0"/>
      <p:bldP spid="137375" grpId="0"/>
      <p:bldP spid="137401" grpId="0" animBg="1"/>
      <p:bldP spid="13743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Slide Number Placeholder 4">
            <a:extLst>
              <a:ext uri="{FF2B5EF4-FFF2-40B4-BE49-F238E27FC236}">
                <a16:creationId xmlns:a16="http://schemas.microsoft.com/office/drawing/2014/main" id="{680405D4-7719-EF32-756E-92B2FB9C6418}"/>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201A4808-99E5-4076-8DD2-ECAC7F2EBF55}" type="slidenum">
              <a:rPr lang="en-US" altLang="en-US" sz="1200" smtClean="0">
                <a:solidFill>
                  <a:srgbClr val="045C75"/>
                </a:solidFill>
                <a:latin typeface="Arial" panose="020B0604020202020204" pitchFamily="34" charset="0"/>
              </a:rPr>
              <a:pPr>
                <a:spcBef>
                  <a:spcPct val="0"/>
                </a:spcBef>
                <a:buClrTx/>
                <a:buSzTx/>
                <a:buFontTx/>
                <a:buNone/>
              </a:pPr>
              <a:t>24</a:t>
            </a:fld>
            <a:endParaRPr lang="en-US" altLang="en-US" sz="1200">
              <a:solidFill>
                <a:srgbClr val="045C75"/>
              </a:solidFill>
              <a:latin typeface="Arial" panose="020B0604020202020204" pitchFamily="34" charset="0"/>
            </a:endParaRPr>
          </a:p>
        </p:txBody>
      </p:sp>
      <p:sp>
        <p:nvSpPr>
          <p:cNvPr id="55299" name="Line 2">
            <a:extLst>
              <a:ext uri="{FF2B5EF4-FFF2-40B4-BE49-F238E27FC236}">
                <a16:creationId xmlns:a16="http://schemas.microsoft.com/office/drawing/2014/main" id="{1796224D-A8A3-15B5-A40E-2BE416D94F08}"/>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5300" name="Text Box 4">
            <a:extLst>
              <a:ext uri="{FF2B5EF4-FFF2-40B4-BE49-F238E27FC236}">
                <a16:creationId xmlns:a16="http://schemas.microsoft.com/office/drawing/2014/main" id="{35CF27D0-5F05-0C3A-3AA1-5693684D53AE}"/>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55301" name="Line 5">
            <a:extLst>
              <a:ext uri="{FF2B5EF4-FFF2-40B4-BE49-F238E27FC236}">
                <a16:creationId xmlns:a16="http://schemas.microsoft.com/office/drawing/2014/main" id="{1ECF0FCE-D642-13B7-4040-5BB5EC808083}"/>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5302" name="Rectangle 6">
            <a:extLst>
              <a:ext uri="{FF2B5EF4-FFF2-40B4-BE49-F238E27FC236}">
                <a16:creationId xmlns:a16="http://schemas.microsoft.com/office/drawing/2014/main" id="{C62A877B-BDBB-2375-EEBA-CF503E733AB4}"/>
              </a:ext>
            </a:extLst>
          </p:cNvPr>
          <p:cNvSpPr>
            <a:spLocks noChangeArrowheads="1"/>
          </p:cNvSpPr>
          <p:nvPr/>
        </p:nvSpPr>
        <p:spPr bwMode="auto">
          <a:xfrm>
            <a:off x="0" y="3219450"/>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55303" name="WordArt 83">
            <a:extLst>
              <a:ext uri="{FF2B5EF4-FFF2-40B4-BE49-F238E27FC236}">
                <a16:creationId xmlns:a16="http://schemas.microsoft.com/office/drawing/2014/main" id="{7B7512F4-0840-1433-5D45-CCDCCE5E9C67}"/>
              </a:ext>
            </a:extLst>
          </p:cNvPr>
          <p:cNvSpPr>
            <a:spLocks noChangeArrowheads="1" noChangeShapeType="1" noTextEdit="1"/>
          </p:cNvSpPr>
          <p:nvPr/>
        </p:nvSpPr>
        <p:spPr bwMode="auto">
          <a:xfrm>
            <a:off x="377825" y="692150"/>
            <a:ext cx="8388350" cy="52705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BERNULIJEVA JEDNAČINA ZA STIŠLJIV FLUID</a:t>
            </a:r>
          </a:p>
        </p:txBody>
      </p:sp>
      <p:sp>
        <p:nvSpPr>
          <p:cNvPr id="141396" name="Text Box 84">
            <a:extLst>
              <a:ext uri="{FF2B5EF4-FFF2-40B4-BE49-F238E27FC236}">
                <a16:creationId xmlns:a16="http://schemas.microsoft.com/office/drawing/2014/main" id="{31367F57-E06B-613B-B3CD-FFEF3CC11636}"/>
              </a:ext>
            </a:extLst>
          </p:cNvPr>
          <p:cNvSpPr txBox="1">
            <a:spLocks noChangeArrowheads="1"/>
          </p:cNvSpPr>
          <p:nvPr/>
        </p:nvSpPr>
        <p:spPr bwMode="auto">
          <a:xfrm>
            <a:off x="377825" y="2120900"/>
            <a:ext cx="844073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U slučaju stišljivog fluida, pri čemu je uticaj zapreminskih sila zanemaren jer je njihov uticaj neznatan u odnosu na ostale sile:</a:t>
            </a:r>
            <a:endParaRPr lang="en-US" altLang="en-US" sz="1800" b="1">
              <a:latin typeface="Arial" panose="020B0604020202020204" pitchFamily="34" charset="0"/>
            </a:endParaRPr>
          </a:p>
        </p:txBody>
      </p:sp>
      <p:pic>
        <p:nvPicPr>
          <p:cNvPr id="141397" name="Picture 85" descr="BD10263_">
            <a:extLst>
              <a:ext uri="{FF2B5EF4-FFF2-40B4-BE49-F238E27FC236}">
                <a16:creationId xmlns:a16="http://schemas.microsoft.com/office/drawing/2014/main" id="{0F01F2F7-2B2E-86D8-F9A1-699621DAD2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3050" y="2182813"/>
            <a:ext cx="179388"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88">
            <a:extLst>
              <a:ext uri="{FF2B5EF4-FFF2-40B4-BE49-F238E27FC236}">
                <a16:creationId xmlns:a16="http://schemas.microsoft.com/office/drawing/2014/main" id="{2E8D6AD7-FEDC-C5E3-987A-257148BA4053}"/>
              </a:ext>
            </a:extLst>
          </p:cNvPr>
          <p:cNvGrpSpPr>
            <a:grpSpLocks noChangeAspect="1"/>
          </p:cNvGrpSpPr>
          <p:nvPr/>
        </p:nvGrpSpPr>
        <p:grpSpPr bwMode="auto">
          <a:xfrm>
            <a:off x="3076575" y="2787650"/>
            <a:ext cx="2962275" cy="812800"/>
            <a:chOff x="1950" y="1906"/>
            <a:chExt cx="1866" cy="512"/>
          </a:xfrm>
        </p:grpSpPr>
        <p:sp>
          <p:nvSpPr>
            <p:cNvPr id="55377" name="AutoShape 87">
              <a:extLst>
                <a:ext uri="{FF2B5EF4-FFF2-40B4-BE49-F238E27FC236}">
                  <a16:creationId xmlns:a16="http://schemas.microsoft.com/office/drawing/2014/main" id="{CFEE3579-A8EB-A959-AA75-1E9085C2DD77}"/>
                </a:ext>
              </a:extLst>
            </p:cNvPr>
            <p:cNvSpPr>
              <a:spLocks noChangeAspect="1" noChangeArrowheads="1" noTextEdit="1"/>
            </p:cNvSpPr>
            <p:nvPr/>
          </p:nvSpPr>
          <p:spPr bwMode="auto">
            <a:xfrm>
              <a:off x="1950" y="1906"/>
              <a:ext cx="1860"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5378" name="Line 89">
              <a:extLst>
                <a:ext uri="{FF2B5EF4-FFF2-40B4-BE49-F238E27FC236}">
                  <a16:creationId xmlns:a16="http://schemas.microsoft.com/office/drawing/2014/main" id="{626CFE29-3822-ABB9-7B1A-81D817EDD3DC}"/>
                </a:ext>
              </a:extLst>
            </p:cNvPr>
            <p:cNvSpPr>
              <a:spLocks noChangeShapeType="1"/>
            </p:cNvSpPr>
            <p:nvPr/>
          </p:nvSpPr>
          <p:spPr bwMode="auto">
            <a:xfrm>
              <a:off x="1966" y="2167"/>
              <a:ext cx="18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79" name="Line 90">
              <a:extLst>
                <a:ext uri="{FF2B5EF4-FFF2-40B4-BE49-F238E27FC236}">
                  <a16:creationId xmlns:a16="http://schemas.microsoft.com/office/drawing/2014/main" id="{19562828-A38D-1F0A-2775-0231FFFEFDC1}"/>
                </a:ext>
              </a:extLst>
            </p:cNvPr>
            <p:cNvSpPr>
              <a:spLocks noChangeShapeType="1"/>
            </p:cNvSpPr>
            <p:nvPr/>
          </p:nvSpPr>
          <p:spPr bwMode="auto">
            <a:xfrm>
              <a:off x="2494" y="2167"/>
              <a:ext cx="19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80" name="Rectangle 91">
              <a:extLst>
                <a:ext uri="{FF2B5EF4-FFF2-40B4-BE49-F238E27FC236}">
                  <a16:creationId xmlns:a16="http://schemas.microsoft.com/office/drawing/2014/main" id="{6BBFAAC1-0D08-5701-F2E0-54CCA2E0F6F8}"/>
                </a:ext>
              </a:extLst>
            </p:cNvPr>
            <p:cNvSpPr>
              <a:spLocks noChangeArrowheads="1"/>
            </p:cNvSpPr>
            <p:nvPr/>
          </p:nvSpPr>
          <p:spPr bwMode="auto">
            <a:xfrm>
              <a:off x="3768" y="2044"/>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55381" name="Rectangle 92">
              <a:extLst>
                <a:ext uri="{FF2B5EF4-FFF2-40B4-BE49-F238E27FC236}">
                  <a16:creationId xmlns:a16="http://schemas.microsoft.com/office/drawing/2014/main" id="{FB37634D-C38A-31FC-C9D3-0AF025713D61}"/>
                </a:ext>
              </a:extLst>
            </p:cNvPr>
            <p:cNvSpPr>
              <a:spLocks noChangeArrowheads="1"/>
            </p:cNvSpPr>
            <p:nvPr/>
          </p:nvSpPr>
          <p:spPr bwMode="auto">
            <a:xfrm>
              <a:off x="3327" y="2044"/>
              <a:ext cx="41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const</a:t>
              </a:r>
              <a:endParaRPr lang="en-US" altLang="en-US" sz="1800">
                <a:latin typeface="Arial" panose="020B0604020202020204" pitchFamily="34" charset="0"/>
              </a:endParaRPr>
            </a:p>
          </p:txBody>
        </p:sp>
        <p:sp>
          <p:nvSpPr>
            <p:cNvPr id="55382" name="Rectangle 93">
              <a:extLst>
                <a:ext uri="{FF2B5EF4-FFF2-40B4-BE49-F238E27FC236}">
                  <a16:creationId xmlns:a16="http://schemas.microsoft.com/office/drawing/2014/main" id="{06BE3F7C-0B10-081B-E0E5-8280343F9ECD}"/>
                </a:ext>
              </a:extLst>
            </p:cNvPr>
            <p:cNvSpPr>
              <a:spLocks noChangeArrowheads="1"/>
            </p:cNvSpPr>
            <p:nvPr/>
          </p:nvSpPr>
          <p:spPr bwMode="auto">
            <a:xfrm>
              <a:off x="2938" y="2044"/>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800">
                <a:latin typeface="Arial" panose="020B0604020202020204" pitchFamily="34" charset="0"/>
              </a:endParaRPr>
            </a:p>
          </p:txBody>
        </p:sp>
        <p:sp>
          <p:nvSpPr>
            <p:cNvPr id="55383" name="Rectangle 94">
              <a:extLst>
                <a:ext uri="{FF2B5EF4-FFF2-40B4-BE49-F238E27FC236}">
                  <a16:creationId xmlns:a16="http://schemas.microsoft.com/office/drawing/2014/main" id="{B4590187-AC35-99B9-C483-896D2504C278}"/>
                </a:ext>
              </a:extLst>
            </p:cNvPr>
            <p:cNvSpPr>
              <a:spLocks noChangeArrowheads="1"/>
            </p:cNvSpPr>
            <p:nvPr/>
          </p:nvSpPr>
          <p:spPr bwMode="auto">
            <a:xfrm>
              <a:off x="2496" y="1923"/>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dp</a:t>
              </a:r>
              <a:endParaRPr lang="en-US" altLang="en-US" sz="1800">
                <a:latin typeface="Arial" panose="020B0604020202020204" pitchFamily="34" charset="0"/>
              </a:endParaRPr>
            </a:p>
          </p:txBody>
        </p:sp>
        <p:sp>
          <p:nvSpPr>
            <p:cNvPr id="55384" name="Rectangle 95">
              <a:extLst>
                <a:ext uri="{FF2B5EF4-FFF2-40B4-BE49-F238E27FC236}">
                  <a16:creationId xmlns:a16="http://schemas.microsoft.com/office/drawing/2014/main" id="{FCE82285-61EE-9CAE-DFD5-CBF32FEC36B5}"/>
                </a:ext>
              </a:extLst>
            </p:cNvPr>
            <p:cNvSpPr>
              <a:spLocks noChangeArrowheads="1"/>
            </p:cNvSpPr>
            <p:nvPr/>
          </p:nvSpPr>
          <p:spPr bwMode="auto">
            <a:xfrm>
              <a:off x="1968" y="1923"/>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5385" name="Rectangle 96">
              <a:extLst>
                <a:ext uri="{FF2B5EF4-FFF2-40B4-BE49-F238E27FC236}">
                  <a16:creationId xmlns:a16="http://schemas.microsoft.com/office/drawing/2014/main" id="{8D8AA01A-73FD-E129-EA4D-2CC743C524AF}"/>
                </a:ext>
              </a:extLst>
            </p:cNvPr>
            <p:cNvSpPr>
              <a:spLocks noChangeArrowheads="1"/>
            </p:cNvSpPr>
            <p:nvPr/>
          </p:nvSpPr>
          <p:spPr bwMode="auto">
            <a:xfrm>
              <a:off x="3151" y="202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5386" name="Rectangle 97">
              <a:extLst>
                <a:ext uri="{FF2B5EF4-FFF2-40B4-BE49-F238E27FC236}">
                  <a16:creationId xmlns:a16="http://schemas.microsoft.com/office/drawing/2014/main" id="{A173683C-F93D-CE7B-ED2E-92407C9CA930}"/>
                </a:ext>
              </a:extLst>
            </p:cNvPr>
            <p:cNvSpPr>
              <a:spLocks noChangeArrowheads="1"/>
            </p:cNvSpPr>
            <p:nvPr/>
          </p:nvSpPr>
          <p:spPr bwMode="auto">
            <a:xfrm>
              <a:off x="2765" y="202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5387" name="Rectangle 98">
              <a:extLst>
                <a:ext uri="{FF2B5EF4-FFF2-40B4-BE49-F238E27FC236}">
                  <a16:creationId xmlns:a16="http://schemas.microsoft.com/office/drawing/2014/main" id="{E38E2037-D9EF-26DB-BA12-BD2935168740}"/>
                </a:ext>
              </a:extLst>
            </p:cNvPr>
            <p:cNvSpPr>
              <a:spLocks noChangeArrowheads="1"/>
            </p:cNvSpPr>
            <p:nvPr/>
          </p:nvSpPr>
          <p:spPr bwMode="auto">
            <a:xfrm>
              <a:off x="2211" y="202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5388" name="Rectangle 99">
              <a:extLst>
                <a:ext uri="{FF2B5EF4-FFF2-40B4-BE49-F238E27FC236}">
                  <a16:creationId xmlns:a16="http://schemas.microsoft.com/office/drawing/2014/main" id="{2356E793-0E18-4F15-F0E4-DCFF85732AC1}"/>
                </a:ext>
              </a:extLst>
            </p:cNvPr>
            <p:cNvSpPr>
              <a:spLocks noChangeArrowheads="1"/>
            </p:cNvSpPr>
            <p:nvPr/>
          </p:nvSpPr>
          <p:spPr bwMode="auto">
            <a:xfrm>
              <a:off x="2384" y="2042"/>
              <a:ext cx="5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b="1">
                  <a:solidFill>
                    <a:srgbClr val="000000"/>
                  </a:solidFill>
                  <a:latin typeface="Symbol" panose="05050102010706020507" pitchFamily="18" charset="2"/>
                </a:rPr>
                <a:t>ò</a:t>
              </a:r>
              <a:endParaRPr lang="en-US" altLang="en-US" sz="1800">
                <a:latin typeface="Arial" panose="020B0604020202020204" pitchFamily="34" charset="0"/>
              </a:endParaRPr>
            </a:p>
          </p:txBody>
        </p:sp>
        <p:sp>
          <p:nvSpPr>
            <p:cNvPr id="55389" name="Rectangle 100">
              <a:extLst>
                <a:ext uri="{FF2B5EF4-FFF2-40B4-BE49-F238E27FC236}">
                  <a16:creationId xmlns:a16="http://schemas.microsoft.com/office/drawing/2014/main" id="{705B3537-44CA-C3EB-84A7-5D5EAC3EC75F}"/>
                </a:ext>
              </a:extLst>
            </p:cNvPr>
            <p:cNvSpPr>
              <a:spLocks noChangeArrowheads="1"/>
            </p:cNvSpPr>
            <p:nvPr/>
          </p:nvSpPr>
          <p:spPr bwMode="auto">
            <a:xfrm>
              <a:off x="2535" y="216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5390" name="Rectangle 101">
              <a:extLst>
                <a:ext uri="{FF2B5EF4-FFF2-40B4-BE49-F238E27FC236}">
                  <a16:creationId xmlns:a16="http://schemas.microsoft.com/office/drawing/2014/main" id="{5601045E-E59F-7191-3625-31D2161CE266}"/>
                </a:ext>
              </a:extLst>
            </p:cNvPr>
            <p:cNvSpPr>
              <a:spLocks noChangeArrowheads="1"/>
            </p:cNvSpPr>
            <p:nvPr/>
          </p:nvSpPr>
          <p:spPr bwMode="auto">
            <a:xfrm>
              <a:off x="2012" y="218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5391" name="Rectangle 102">
              <a:extLst>
                <a:ext uri="{FF2B5EF4-FFF2-40B4-BE49-F238E27FC236}">
                  <a16:creationId xmlns:a16="http://schemas.microsoft.com/office/drawing/2014/main" id="{75C530FF-7761-7E6D-2894-CF6AEC769776}"/>
                </a:ext>
              </a:extLst>
            </p:cNvPr>
            <p:cNvSpPr>
              <a:spLocks noChangeArrowheads="1"/>
            </p:cNvSpPr>
            <p:nvPr/>
          </p:nvSpPr>
          <p:spPr bwMode="auto">
            <a:xfrm>
              <a:off x="2071" y="191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grpSp>
      <p:sp>
        <p:nvSpPr>
          <p:cNvPr id="141415" name="Text Box 103">
            <a:extLst>
              <a:ext uri="{FF2B5EF4-FFF2-40B4-BE49-F238E27FC236}">
                <a16:creationId xmlns:a16="http://schemas.microsoft.com/office/drawing/2014/main" id="{92C49307-B182-DDE1-DF52-C55DF08B1AA9}"/>
              </a:ext>
            </a:extLst>
          </p:cNvPr>
          <p:cNvSpPr txBox="1">
            <a:spLocks noChangeArrowheads="1"/>
          </p:cNvSpPr>
          <p:nvPr/>
        </p:nvSpPr>
        <p:spPr bwMode="auto">
          <a:xfrm>
            <a:off x="684213" y="3635375"/>
            <a:ext cx="4413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za</a:t>
            </a:r>
            <a:endParaRPr lang="en-US" altLang="en-US" sz="1800" b="1">
              <a:latin typeface="Arial" panose="020B0604020202020204" pitchFamily="34" charset="0"/>
            </a:endParaRPr>
          </a:p>
        </p:txBody>
      </p:sp>
      <p:grpSp>
        <p:nvGrpSpPr>
          <p:cNvPr id="3" name="Group 106">
            <a:extLst>
              <a:ext uri="{FF2B5EF4-FFF2-40B4-BE49-F238E27FC236}">
                <a16:creationId xmlns:a16="http://schemas.microsoft.com/office/drawing/2014/main" id="{B8ABCA3D-03B5-B398-BD69-232BB9D7EDD8}"/>
              </a:ext>
            </a:extLst>
          </p:cNvPr>
          <p:cNvGrpSpPr>
            <a:grpSpLocks noChangeAspect="1"/>
          </p:cNvGrpSpPr>
          <p:nvPr/>
        </p:nvGrpSpPr>
        <p:grpSpPr bwMode="auto">
          <a:xfrm>
            <a:off x="1152525" y="3587750"/>
            <a:ext cx="3038475" cy="446088"/>
            <a:chOff x="2585" y="1636"/>
            <a:chExt cx="1914" cy="281"/>
          </a:xfrm>
        </p:grpSpPr>
        <p:sp>
          <p:nvSpPr>
            <p:cNvPr id="55360" name="AutoShape 105">
              <a:extLst>
                <a:ext uri="{FF2B5EF4-FFF2-40B4-BE49-F238E27FC236}">
                  <a16:creationId xmlns:a16="http://schemas.microsoft.com/office/drawing/2014/main" id="{BADF3942-9607-07C6-A4FB-FE9F22F0D2D4}"/>
                </a:ext>
              </a:extLst>
            </p:cNvPr>
            <p:cNvSpPr>
              <a:spLocks noChangeAspect="1" noChangeArrowheads="1" noTextEdit="1"/>
            </p:cNvSpPr>
            <p:nvPr/>
          </p:nvSpPr>
          <p:spPr bwMode="auto">
            <a:xfrm>
              <a:off x="2585" y="1661"/>
              <a:ext cx="191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5361" name="Rectangle 107">
              <a:extLst>
                <a:ext uri="{FF2B5EF4-FFF2-40B4-BE49-F238E27FC236}">
                  <a16:creationId xmlns:a16="http://schemas.microsoft.com/office/drawing/2014/main" id="{3EB9A022-1703-56F7-3D5E-AF0A1B5D3CE3}"/>
                </a:ext>
              </a:extLst>
            </p:cNvPr>
            <p:cNvSpPr>
              <a:spLocks noChangeArrowheads="1"/>
            </p:cNvSpPr>
            <p:nvPr/>
          </p:nvSpPr>
          <p:spPr bwMode="auto">
            <a:xfrm>
              <a:off x="4431" y="177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5362" name="Rectangle 108">
              <a:extLst>
                <a:ext uri="{FF2B5EF4-FFF2-40B4-BE49-F238E27FC236}">
                  <a16:creationId xmlns:a16="http://schemas.microsoft.com/office/drawing/2014/main" id="{FFFACB0D-0FD0-7E08-8DCD-762F6FE790DF}"/>
                </a:ext>
              </a:extLst>
            </p:cNvPr>
            <p:cNvSpPr>
              <a:spLocks noChangeArrowheads="1"/>
            </p:cNvSpPr>
            <p:nvPr/>
          </p:nvSpPr>
          <p:spPr bwMode="auto">
            <a:xfrm>
              <a:off x="3802" y="1776"/>
              <a:ext cx="2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55363" name="Rectangle 109">
              <a:extLst>
                <a:ext uri="{FF2B5EF4-FFF2-40B4-BE49-F238E27FC236}">
                  <a16:creationId xmlns:a16="http://schemas.microsoft.com/office/drawing/2014/main" id="{0AFFC6B2-B5A8-BFBC-AE71-849AABCFE915}"/>
                </a:ext>
              </a:extLst>
            </p:cNvPr>
            <p:cNvSpPr>
              <a:spLocks noChangeArrowheads="1"/>
            </p:cNvSpPr>
            <p:nvPr/>
          </p:nvSpPr>
          <p:spPr bwMode="auto">
            <a:xfrm>
              <a:off x="3731" y="177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5364" name="Rectangle 110">
              <a:extLst>
                <a:ext uri="{FF2B5EF4-FFF2-40B4-BE49-F238E27FC236}">
                  <a16:creationId xmlns:a16="http://schemas.microsoft.com/office/drawing/2014/main" id="{8DBA12C7-76AB-CC85-4986-7E9F062A0A30}"/>
                </a:ext>
              </a:extLst>
            </p:cNvPr>
            <p:cNvSpPr>
              <a:spLocks noChangeArrowheads="1"/>
            </p:cNvSpPr>
            <p:nvPr/>
          </p:nvSpPr>
          <p:spPr bwMode="auto">
            <a:xfrm>
              <a:off x="3025" y="177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5365" name="Rectangle 111">
              <a:extLst>
                <a:ext uri="{FF2B5EF4-FFF2-40B4-BE49-F238E27FC236}">
                  <a16:creationId xmlns:a16="http://schemas.microsoft.com/office/drawing/2014/main" id="{7B3F3DEF-326C-AF2C-4227-56FF4546D8E8}"/>
                </a:ext>
              </a:extLst>
            </p:cNvPr>
            <p:cNvSpPr>
              <a:spLocks noChangeArrowheads="1"/>
            </p:cNvSpPr>
            <p:nvPr/>
          </p:nvSpPr>
          <p:spPr bwMode="auto">
            <a:xfrm>
              <a:off x="3637" y="1655"/>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5366" name="Rectangle 112">
              <a:extLst>
                <a:ext uri="{FF2B5EF4-FFF2-40B4-BE49-F238E27FC236}">
                  <a16:creationId xmlns:a16="http://schemas.microsoft.com/office/drawing/2014/main" id="{9759F546-F8AC-6710-A0BA-DCCEA6E1BC3D}"/>
                </a:ext>
              </a:extLst>
            </p:cNvPr>
            <p:cNvSpPr>
              <a:spLocks noChangeArrowheads="1"/>
            </p:cNvSpPr>
            <p:nvPr/>
          </p:nvSpPr>
          <p:spPr bwMode="auto">
            <a:xfrm>
              <a:off x="3265" y="1655"/>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5367" name="Rectangle 113">
              <a:extLst>
                <a:ext uri="{FF2B5EF4-FFF2-40B4-BE49-F238E27FC236}">
                  <a16:creationId xmlns:a16="http://schemas.microsoft.com/office/drawing/2014/main" id="{A167CE5D-D69C-5476-88AE-0E401FDBB288}"/>
                </a:ext>
              </a:extLst>
            </p:cNvPr>
            <p:cNvSpPr>
              <a:spLocks noChangeArrowheads="1"/>
            </p:cNvSpPr>
            <p:nvPr/>
          </p:nvSpPr>
          <p:spPr bwMode="auto">
            <a:xfrm>
              <a:off x="3116" y="1655"/>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55368" name="Rectangle 114">
              <a:extLst>
                <a:ext uri="{FF2B5EF4-FFF2-40B4-BE49-F238E27FC236}">
                  <a16:creationId xmlns:a16="http://schemas.microsoft.com/office/drawing/2014/main" id="{6AA901A4-CBC8-FBB0-4121-AD0DD0DB3581}"/>
                </a:ext>
              </a:extLst>
            </p:cNvPr>
            <p:cNvSpPr>
              <a:spLocks noChangeArrowheads="1"/>
            </p:cNvSpPr>
            <p:nvPr/>
          </p:nvSpPr>
          <p:spPr bwMode="auto">
            <a:xfrm>
              <a:off x="2934" y="1655"/>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5369" name="Rectangle 115">
              <a:extLst>
                <a:ext uri="{FF2B5EF4-FFF2-40B4-BE49-F238E27FC236}">
                  <a16:creationId xmlns:a16="http://schemas.microsoft.com/office/drawing/2014/main" id="{C3773ACE-9755-10BA-2083-9AA2FF90E62F}"/>
                </a:ext>
              </a:extLst>
            </p:cNvPr>
            <p:cNvSpPr>
              <a:spLocks noChangeArrowheads="1"/>
            </p:cNvSpPr>
            <p:nvPr/>
          </p:nvSpPr>
          <p:spPr bwMode="auto">
            <a:xfrm>
              <a:off x="2595" y="1655"/>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5370" name="Rectangle 116">
              <a:extLst>
                <a:ext uri="{FF2B5EF4-FFF2-40B4-BE49-F238E27FC236}">
                  <a16:creationId xmlns:a16="http://schemas.microsoft.com/office/drawing/2014/main" id="{E519FA1A-8A0E-5D4A-F518-134B8ACBCA0A}"/>
                </a:ext>
              </a:extLst>
            </p:cNvPr>
            <p:cNvSpPr>
              <a:spLocks noChangeArrowheads="1"/>
            </p:cNvSpPr>
            <p:nvPr/>
          </p:nvSpPr>
          <p:spPr bwMode="auto">
            <a:xfrm>
              <a:off x="4314" y="1636"/>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5371" name="Rectangle 117">
              <a:extLst>
                <a:ext uri="{FF2B5EF4-FFF2-40B4-BE49-F238E27FC236}">
                  <a16:creationId xmlns:a16="http://schemas.microsoft.com/office/drawing/2014/main" id="{D170FC4D-CF4D-2997-B36F-BC5AB99258B0}"/>
                </a:ext>
              </a:extLst>
            </p:cNvPr>
            <p:cNvSpPr>
              <a:spLocks noChangeArrowheads="1"/>
            </p:cNvSpPr>
            <p:nvPr/>
          </p:nvSpPr>
          <p:spPr bwMode="auto">
            <a:xfrm>
              <a:off x="3936" y="1636"/>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5372" name="Rectangle 118">
              <a:extLst>
                <a:ext uri="{FF2B5EF4-FFF2-40B4-BE49-F238E27FC236}">
                  <a16:creationId xmlns:a16="http://schemas.microsoft.com/office/drawing/2014/main" id="{AAF47B5B-2B28-2CED-B60B-365B116A44FA}"/>
                </a:ext>
              </a:extLst>
            </p:cNvPr>
            <p:cNvSpPr>
              <a:spLocks noChangeArrowheads="1"/>
            </p:cNvSpPr>
            <p:nvPr/>
          </p:nvSpPr>
          <p:spPr bwMode="auto">
            <a:xfrm>
              <a:off x="4128" y="1636"/>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5373" name="Rectangle 119">
              <a:extLst>
                <a:ext uri="{FF2B5EF4-FFF2-40B4-BE49-F238E27FC236}">
                  <a16:creationId xmlns:a16="http://schemas.microsoft.com/office/drawing/2014/main" id="{1AD6B36A-7462-5DCD-6836-892FA15886EC}"/>
                </a:ext>
              </a:extLst>
            </p:cNvPr>
            <p:cNvSpPr>
              <a:spLocks noChangeArrowheads="1"/>
            </p:cNvSpPr>
            <p:nvPr/>
          </p:nvSpPr>
          <p:spPr bwMode="auto">
            <a:xfrm>
              <a:off x="3430" y="1636"/>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5374" name="Rectangle 120">
              <a:extLst>
                <a:ext uri="{FF2B5EF4-FFF2-40B4-BE49-F238E27FC236}">
                  <a16:creationId xmlns:a16="http://schemas.microsoft.com/office/drawing/2014/main" id="{8B644C6E-7D19-8C79-1AEB-CF5A97E638AA}"/>
                </a:ext>
              </a:extLst>
            </p:cNvPr>
            <p:cNvSpPr>
              <a:spLocks noChangeArrowheads="1"/>
            </p:cNvSpPr>
            <p:nvPr/>
          </p:nvSpPr>
          <p:spPr bwMode="auto">
            <a:xfrm>
              <a:off x="2757" y="1636"/>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5375" name="Rectangle 121">
              <a:extLst>
                <a:ext uri="{FF2B5EF4-FFF2-40B4-BE49-F238E27FC236}">
                  <a16:creationId xmlns:a16="http://schemas.microsoft.com/office/drawing/2014/main" id="{83DB3C9E-DB44-4188-C259-219CC843F1FD}"/>
                </a:ext>
              </a:extLst>
            </p:cNvPr>
            <p:cNvSpPr>
              <a:spLocks noChangeArrowheads="1"/>
            </p:cNvSpPr>
            <p:nvPr/>
          </p:nvSpPr>
          <p:spPr bwMode="auto">
            <a:xfrm>
              <a:off x="3838" y="1656"/>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  </a:t>
              </a:r>
              <a:endParaRPr lang="en-US" altLang="en-US" sz="1800">
                <a:latin typeface="Arial" panose="020B0604020202020204" pitchFamily="34" charset="0"/>
              </a:endParaRPr>
            </a:p>
          </p:txBody>
        </p:sp>
        <p:sp>
          <p:nvSpPr>
            <p:cNvPr id="55376" name="Rectangle 122">
              <a:extLst>
                <a:ext uri="{FF2B5EF4-FFF2-40B4-BE49-F238E27FC236}">
                  <a16:creationId xmlns:a16="http://schemas.microsoft.com/office/drawing/2014/main" id="{BB7081F2-D488-726A-3114-E59E44276953}"/>
                </a:ext>
              </a:extLst>
            </p:cNvPr>
            <p:cNvSpPr>
              <a:spLocks noChangeArrowheads="1"/>
            </p:cNvSpPr>
            <p:nvPr/>
          </p:nvSpPr>
          <p:spPr bwMode="auto">
            <a:xfrm>
              <a:off x="3146" y="1656"/>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  </a:t>
              </a:r>
              <a:endParaRPr lang="en-US" altLang="en-US" sz="1800">
                <a:latin typeface="Arial" panose="020B0604020202020204" pitchFamily="34" charset="0"/>
              </a:endParaRPr>
            </a:p>
          </p:txBody>
        </p:sp>
      </p:grpSp>
      <p:grpSp>
        <p:nvGrpSpPr>
          <p:cNvPr id="4" name="Group 125">
            <a:extLst>
              <a:ext uri="{FF2B5EF4-FFF2-40B4-BE49-F238E27FC236}">
                <a16:creationId xmlns:a16="http://schemas.microsoft.com/office/drawing/2014/main" id="{E7BFCBD3-5AE5-3A06-888E-9C006B6B5298}"/>
              </a:ext>
            </a:extLst>
          </p:cNvPr>
          <p:cNvGrpSpPr>
            <a:grpSpLocks noChangeAspect="1"/>
          </p:cNvGrpSpPr>
          <p:nvPr/>
        </p:nvGrpSpPr>
        <p:grpSpPr bwMode="auto">
          <a:xfrm>
            <a:off x="954088" y="4356100"/>
            <a:ext cx="3162300" cy="866775"/>
            <a:chOff x="1884" y="1894"/>
            <a:chExt cx="1992" cy="546"/>
          </a:xfrm>
        </p:grpSpPr>
        <p:sp>
          <p:nvSpPr>
            <p:cNvPr id="55332" name="AutoShape 124">
              <a:extLst>
                <a:ext uri="{FF2B5EF4-FFF2-40B4-BE49-F238E27FC236}">
                  <a16:creationId xmlns:a16="http://schemas.microsoft.com/office/drawing/2014/main" id="{3502F1C4-8FA6-EAF2-9A3A-DA4E3406C021}"/>
                </a:ext>
              </a:extLst>
            </p:cNvPr>
            <p:cNvSpPr>
              <a:spLocks noChangeAspect="1" noChangeArrowheads="1" noTextEdit="1"/>
            </p:cNvSpPr>
            <p:nvPr/>
          </p:nvSpPr>
          <p:spPr bwMode="auto">
            <a:xfrm>
              <a:off x="1884" y="1894"/>
              <a:ext cx="1992" cy="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5333" name="Line 126">
              <a:extLst>
                <a:ext uri="{FF2B5EF4-FFF2-40B4-BE49-F238E27FC236}">
                  <a16:creationId xmlns:a16="http://schemas.microsoft.com/office/drawing/2014/main" id="{3C6A3371-AB1A-531A-CAF0-07B7F7E61648}"/>
                </a:ext>
              </a:extLst>
            </p:cNvPr>
            <p:cNvSpPr>
              <a:spLocks noChangeShapeType="1"/>
            </p:cNvSpPr>
            <p:nvPr/>
          </p:nvSpPr>
          <p:spPr bwMode="auto">
            <a:xfrm>
              <a:off x="1900" y="2155"/>
              <a:ext cx="18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34" name="Line 127">
              <a:extLst>
                <a:ext uri="{FF2B5EF4-FFF2-40B4-BE49-F238E27FC236}">
                  <a16:creationId xmlns:a16="http://schemas.microsoft.com/office/drawing/2014/main" id="{D8A4AC09-5C04-47FF-D70D-D5D5F7C9A664}"/>
                </a:ext>
              </a:extLst>
            </p:cNvPr>
            <p:cNvSpPr>
              <a:spLocks noChangeShapeType="1"/>
            </p:cNvSpPr>
            <p:nvPr/>
          </p:nvSpPr>
          <p:spPr bwMode="auto">
            <a:xfrm>
              <a:off x="2428" y="2155"/>
              <a:ext cx="19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35" name="Line 128">
              <a:extLst>
                <a:ext uri="{FF2B5EF4-FFF2-40B4-BE49-F238E27FC236}">
                  <a16:creationId xmlns:a16="http://schemas.microsoft.com/office/drawing/2014/main" id="{460D2D9F-DFC5-D2BE-30A1-59DD84BE494B}"/>
                </a:ext>
              </a:extLst>
            </p:cNvPr>
            <p:cNvSpPr>
              <a:spLocks noChangeShapeType="1"/>
            </p:cNvSpPr>
            <p:nvPr/>
          </p:nvSpPr>
          <p:spPr bwMode="auto">
            <a:xfrm>
              <a:off x="2881" y="2155"/>
              <a:ext cx="18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36" name="Line 129">
              <a:extLst>
                <a:ext uri="{FF2B5EF4-FFF2-40B4-BE49-F238E27FC236}">
                  <a16:creationId xmlns:a16="http://schemas.microsoft.com/office/drawing/2014/main" id="{A63123AD-C95F-17ED-7BB2-6CF8B7933263}"/>
                </a:ext>
              </a:extLst>
            </p:cNvPr>
            <p:cNvSpPr>
              <a:spLocks noChangeShapeType="1"/>
            </p:cNvSpPr>
            <p:nvPr/>
          </p:nvSpPr>
          <p:spPr bwMode="auto">
            <a:xfrm>
              <a:off x="3505" y="2155"/>
              <a:ext cx="19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37" name="Rectangle 130">
              <a:extLst>
                <a:ext uri="{FF2B5EF4-FFF2-40B4-BE49-F238E27FC236}">
                  <a16:creationId xmlns:a16="http://schemas.microsoft.com/office/drawing/2014/main" id="{668E0D56-4034-F927-F2CD-4FA2512FB934}"/>
                </a:ext>
              </a:extLst>
            </p:cNvPr>
            <p:cNvSpPr>
              <a:spLocks noChangeArrowheads="1"/>
            </p:cNvSpPr>
            <p:nvPr/>
          </p:nvSpPr>
          <p:spPr bwMode="auto">
            <a:xfrm>
              <a:off x="3808" y="230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5338" name="Rectangle 131">
              <a:extLst>
                <a:ext uri="{FF2B5EF4-FFF2-40B4-BE49-F238E27FC236}">
                  <a16:creationId xmlns:a16="http://schemas.microsoft.com/office/drawing/2014/main" id="{1D11FCE5-C079-04B4-6D93-C33E9E98ED14}"/>
                </a:ext>
              </a:extLst>
            </p:cNvPr>
            <p:cNvSpPr>
              <a:spLocks noChangeArrowheads="1"/>
            </p:cNvSpPr>
            <p:nvPr/>
          </p:nvSpPr>
          <p:spPr bwMode="auto">
            <a:xfrm>
              <a:off x="2974" y="203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5339" name="Rectangle 132">
              <a:extLst>
                <a:ext uri="{FF2B5EF4-FFF2-40B4-BE49-F238E27FC236}">
                  <a16:creationId xmlns:a16="http://schemas.microsoft.com/office/drawing/2014/main" id="{75044C63-BDAD-6687-3AED-A5277329D8C1}"/>
                </a:ext>
              </a:extLst>
            </p:cNvPr>
            <p:cNvSpPr>
              <a:spLocks noChangeArrowheads="1"/>
            </p:cNvSpPr>
            <p:nvPr/>
          </p:nvSpPr>
          <p:spPr bwMode="auto">
            <a:xfrm>
              <a:off x="3507" y="1911"/>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dp</a:t>
              </a:r>
              <a:endParaRPr lang="en-US" altLang="en-US" sz="1800">
                <a:latin typeface="Arial" panose="020B0604020202020204" pitchFamily="34" charset="0"/>
              </a:endParaRPr>
            </a:p>
          </p:txBody>
        </p:sp>
        <p:sp>
          <p:nvSpPr>
            <p:cNvPr id="55340" name="Rectangle 133">
              <a:extLst>
                <a:ext uri="{FF2B5EF4-FFF2-40B4-BE49-F238E27FC236}">
                  <a16:creationId xmlns:a16="http://schemas.microsoft.com/office/drawing/2014/main" id="{9EE23EA7-F26B-C1D4-8D6B-2C0BB3B19FED}"/>
                </a:ext>
              </a:extLst>
            </p:cNvPr>
            <p:cNvSpPr>
              <a:spLocks noChangeArrowheads="1"/>
            </p:cNvSpPr>
            <p:nvPr/>
          </p:nvSpPr>
          <p:spPr bwMode="auto">
            <a:xfrm>
              <a:off x="2883" y="1910"/>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5341" name="Rectangle 134">
              <a:extLst>
                <a:ext uri="{FF2B5EF4-FFF2-40B4-BE49-F238E27FC236}">
                  <a16:creationId xmlns:a16="http://schemas.microsoft.com/office/drawing/2014/main" id="{2349AE57-D917-008A-681A-3DF9117A50F1}"/>
                </a:ext>
              </a:extLst>
            </p:cNvPr>
            <p:cNvSpPr>
              <a:spLocks noChangeArrowheads="1"/>
            </p:cNvSpPr>
            <p:nvPr/>
          </p:nvSpPr>
          <p:spPr bwMode="auto">
            <a:xfrm>
              <a:off x="2429" y="1911"/>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dp</a:t>
              </a:r>
              <a:endParaRPr lang="en-US" altLang="en-US" sz="1800">
                <a:latin typeface="Arial" panose="020B0604020202020204" pitchFamily="34" charset="0"/>
              </a:endParaRPr>
            </a:p>
          </p:txBody>
        </p:sp>
        <p:sp>
          <p:nvSpPr>
            <p:cNvPr id="55342" name="Rectangle 135">
              <a:extLst>
                <a:ext uri="{FF2B5EF4-FFF2-40B4-BE49-F238E27FC236}">
                  <a16:creationId xmlns:a16="http://schemas.microsoft.com/office/drawing/2014/main" id="{7F941A5C-0A43-7DF8-36B1-4C5351A6D1BE}"/>
                </a:ext>
              </a:extLst>
            </p:cNvPr>
            <p:cNvSpPr>
              <a:spLocks noChangeArrowheads="1"/>
            </p:cNvSpPr>
            <p:nvPr/>
          </p:nvSpPr>
          <p:spPr bwMode="auto">
            <a:xfrm>
              <a:off x="1902" y="1911"/>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5343" name="Rectangle 136">
              <a:extLst>
                <a:ext uri="{FF2B5EF4-FFF2-40B4-BE49-F238E27FC236}">
                  <a16:creationId xmlns:a16="http://schemas.microsoft.com/office/drawing/2014/main" id="{5369521D-E7B2-D764-88CA-8575DA1DC86C}"/>
                </a:ext>
              </a:extLst>
            </p:cNvPr>
            <p:cNvSpPr>
              <a:spLocks noChangeArrowheads="1"/>
            </p:cNvSpPr>
            <p:nvPr/>
          </p:nvSpPr>
          <p:spPr bwMode="auto">
            <a:xfrm>
              <a:off x="3725" y="2019"/>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5344" name="Rectangle 137">
              <a:extLst>
                <a:ext uri="{FF2B5EF4-FFF2-40B4-BE49-F238E27FC236}">
                  <a16:creationId xmlns:a16="http://schemas.microsoft.com/office/drawing/2014/main" id="{D8C7D45D-2786-3E14-8200-3108B8FDB72E}"/>
                </a:ext>
              </a:extLst>
            </p:cNvPr>
            <p:cNvSpPr>
              <a:spLocks noChangeArrowheads="1"/>
            </p:cNvSpPr>
            <p:nvPr/>
          </p:nvSpPr>
          <p:spPr bwMode="auto">
            <a:xfrm>
              <a:off x="3725" y="2188"/>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ø</a:t>
              </a:r>
              <a:endParaRPr lang="en-US" altLang="en-US" sz="1800">
                <a:latin typeface="Arial" panose="020B0604020202020204" pitchFamily="34" charset="0"/>
              </a:endParaRPr>
            </a:p>
          </p:txBody>
        </p:sp>
        <p:sp>
          <p:nvSpPr>
            <p:cNvPr id="55345" name="Rectangle 138">
              <a:extLst>
                <a:ext uri="{FF2B5EF4-FFF2-40B4-BE49-F238E27FC236}">
                  <a16:creationId xmlns:a16="http://schemas.microsoft.com/office/drawing/2014/main" id="{B48B90F9-68C2-EC71-D553-44A0152AA55B}"/>
                </a:ext>
              </a:extLst>
            </p:cNvPr>
            <p:cNvSpPr>
              <a:spLocks noChangeArrowheads="1"/>
            </p:cNvSpPr>
            <p:nvPr/>
          </p:nvSpPr>
          <p:spPr bwMode="auto">
            <a:xfrm>
              <a:off x="3725" y="1897"/>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ö</a:t>
              </a:r>
              <a:endParaRPr lang="en-US" altLang="en-US" sz="1800">
                <a:latin typeface="Arial" panose="020B0604020202020204" pitchFamily="34" charset="0"/>
              </a:endParaRPr>
            </a:p>
          </p:txBody>
        </p:sp>
        <p:sp>
          <p:nvSpPr>
            <p:cNvPr id="55346" name="Rectangle 139">
              <a:extLst>
                <a:ext uri="{FF2B5EF4-FFF2-40B4-BE49-F238E27FC236}">
                  <a16:creationId xmlns:a16="http://schemas.microsoft.com/office/drawing/2014/main" id="{E5351496-F9D0-724C-06DA-562105CC3B3A}"/>
                </a:ext>
              </a:extLst>
            </p:cNvPr>
            <p:cNvSpPr>
              <a:spLocks noChangeArrowheads="1"/>
            </p:cNvSpPr>
            <p:nvPr/>
          </p:nvSpPr>
          <p:spPr bwMode="auto">
            <a:xfrm>
              <a:off x="3290" y="2019"/>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800">
                <a:latin typeface="Arial" panose="020B0604020202020204" pitchFamily="34" charset="0"/>
              </a:endParaRPr>
            </a:p>
          </p:txBody>
        </p:sp>
        <p:sp>
          <p:nvSpPr>
            <p:cNvPr id="55347" name="Rectangle 140">
              <a:extLst>
                <a:ext uri="{FF2B5EF4-FFF2-40B4-BE49-F238E27FC236}">
                  <a16:creationId xmlns:a16="http://schemas.microsoft.com/office/drawing/2014/main" id="{37D77928-3455-E4DD-BDD3-E1A211E06120}"/>
                </a:ext>
              </a:extLst>
            </p:cNvPr>
            <p:cNvSpPr>
              <a:spLocks noChangeArrowheads="1"/>
            </p:cNvSpPr>
            <p:nvPr/>
          </p:nvSpPr>
          <p:spPr bwMode="auto">
            <a:xfrm>
              <a:off x="3290" y="2188"/>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è</a:t>
              </a:r>
              <a:endParaRPr lang="en-US" altLang="en-US" sz="1800">
                <a:latin typeface="Arial" panose="020B0604020202020204" pitchFamily="34" charset="0"/>
              </a:endParaRPr>
            </a:p>
          </p:txBody>
        </p:sp>
        <p:sp>
          <p:nvSpPr>
            <p:cNvPr id="55348" name="Rectangle 141">
              <a:extLst>
                <a:ext uri="{FF2B5EF4-FFF2-40B4-BE49-F238E27FC236}">
                  <a16:creationId xmlns:a16="http://schemas.microsoft.com/office/drawing/2014/main" id="{9B8C85E4-9F17-958F-157E-F3AC813328AB}"/>
                </a:ext>
              </a:extLst>
            </p:cNvPr>
            <p:cNvSpPr>
              <a:spLocks noChangeArrowheads="1"/>
            </p:cNvSpPr>
            <p:nvPr/>
          </p:nvSpPr>
          <p:spPr bwMode="auto">
            <a:xfrm>
              <a:off x="3290" y="1897"/>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æ</a:t>
              </a:r>
              <a:endParaRPr lang="en-US" altLang="en-US" sz="1800">
                <a:latin typeface="Arial" panose="020B0604020202020204" pitchFamily="34" charset="0"/>
              </a:endParaRPr>
            </a:p>
          </p:txBody>
        </p:sp>
        <p:sp>
          <p:nvSpPr>
            <p:cNvPr id="55349" name="Rectangle 142">
              <a:extLst>
                <a:ext uri="{FF2B5EF4-FFF2-40B4-BE49-F238E27FC236}">
                  <a16:creationId xmlns:a16="http://schemas.microsoft.com/office/drawing/2014/main" id="{EEFB7E3C-9F8A-7B8A-2440-4D4285A97EF6}"/>
                </a:ext>
              </a:extLst>
            </p:cNvPr>
            <p:cNvSpPr>
              <a:spLocks noChangeArrowheads="1"/>
            </p:cNvSpPr>
            <p:nvPr/>
          </p:nvSpPr>
          <p:spPr bwMode="auto">
            <a:xfrm>
              <a:off x="3125" y="201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5350" name="Rectangle 143">
              <a:extLst>
                <a:ext uri="{FF2B5EF4-FFF2-40B4-BE49-F238E27FC236}">
                  <a16:creationId xmlns:a16="http://schemas.microsoft.com/office/drawing/2014/main" id="{13736914-E9C4-0B5B-83D4-39F426CFA129}"/>
                </a:ext>
              </a:extLst>
            </p:cNvPr>
            <p:cNvSpPr>
              <a:spLocks noChangeArrowheads="1"/>
            </p:cNvSpPr>
            <p:nvPr/>
          </p:nvSpPr>
          <p:spPr bwMode="auto">
            <a:xfrm>
              <a:off x="2699" y="201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5351" name="Rectangle 144">
              <a:extLst>
                <a:ext uri="{FF2B5EF4-FFF2-40B4-BE49-F238E27FC236}">
                  <a16:creationId xmlns:a16="http://schemas.microsoft.com/office/drawing/2014/main" id="{21136FC9-D9BE-DC66-3AD1-3E2BD3DE06D3}"/>
                </a:ext>
              </a:extLst>
            </p:cNvPr>
            <p:cNvSpPr>
              <a:spLocks noChangeArrowheads="1"/>
            </p:cNvSpPr>
            <p:nvPr/>
          </p:nvSpPr>
          <p:spPr bwMode="auto">
            <a:xfrm>
              <a:off x="2145" y="201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5352" name="Rectangle 145">
              <a:extLst>
                <a:ext uri="{FF2B5EF4-FFF2-40B4-BE49-F238E27FC236}">
                  <a16:creationId xmlns:a16="http://schemas.microsoft.com/office/drawing/2014/main" id="{5907C558-AF53-84B8-9D44-A78AA0D52AFA}"/>
                </a:ext>
              </a:extLst>
            </p:cNvPr>
            <p:cNvSpPr>
              <a:spLocks noChangeArrowheads="1"/>
            </p:cNvSpPr>
            <p:nvPr/>
          </p:nvSpPr>
          <p:spPr bwMode="auto">
            <a:xfrm>
              <a:off x="3396" y="2030"/>
              <a:ext cx="5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b="1">
                  <a:solidFill>
                    <a:srgbClr val="000000"/>
                  </a:solidFill>
                  <a:latin typeface="Symbol" panose="05050102010706020507" pitchFamily="18" charset="2"/>
                </a:rPr>
                <a:t>ò</a:t>
              </a:r>
              <a:endParaRPr lang="en-US" altLang="en-US" sz="1800">
                <a:latin typeface="Arial" panose="020B0604020202020204" pitchFamily="34" charset="0"/>
              </a:endParaRPr>
            </a:p>
          </p:txBody>
        </p:sp>
        <p:sp>
          <p:nvSpPr>
            <p:cNvPr id="55353" name="Rectangle 146">
              <a:extLst>
                <a:ext uri="{FF2B5EF4-FFF2-40B4-BE49-F238E27FC236}">
                  <a16:creationId xmlns:a16="http://schemas.microsoft.com/office/drawing/2014/main" id="{27E254A2-1960-F8E1-4998-3D3E872F393F}"/>
                </a:ext>
              </a:extLst>
            </p:cNvPr>
            <p:cNvSpPr>
              <a:spLocks noChangeArrowheads="1"/>
            </p:cNvSpPr>
            <p:nvPr/>
          </p:nvSpPr>
          <p:spPr bwMode="auto">
            <a:xfrm>
              <a:off x="2318" y="2030"/>
              <a:ext cx="5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b="1">
                  <a:solidFill>
                    <a:srgbClr val="000000"/>
                  </a:solidFill>
                  <a:latin typeface="Symbol" panose="05050102010706020507" pitchFamily="18" charset="2"/>
                </a:rPr>
                <a:t>ò</a:t>
              </a:r>
              <a:endParaRPr lang="en-US" altLang="en-US" sz="1800">
                <a:latin typeface="Arial" panose="020B0604020202020204" pitchFamily="34" charset="0"/>
              </a:endParaRPr>
            </a:p>
          </p:txBody>
        </p:sp>
        <p:sp>
          <p:nvSpPr>
            <p:cNvPr id="55354" name="Rectangle 147">
              <a:extLst>
                <a:ext uri="{FF2B5EF4-FFF2-40B4-BE49-F238E27FC236}">
                  <a16:creationId xmlns:a16="http://schemas.microsoft.com/office/drawing/2014/main" id="{9B75BA46-3BF0-116F-7373-23C46184B649}"/>
                </a:ext>
              </a:extLst>
            </p:cNvPr>
            <p:cNvSpPr>
              <a:spLocks noChangeArrowheads="1"/>
            </p:cNvSpPr>
            <p:nvPr/>
          </p:nvSpPr>
          <p:spPr bwMode="auto">
            <a:xfrm>
              <a:off x="3546" y="2156"/>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5355" name="Rectangle 148">
              <a:extLst>
                <a:ext uri="{FF2B5EF4-FFF2-40B4-BE49-F238E27FC236}">
                  <a16:creationId xmlns:a16="http://schemas.microsoft.com/office/drawing/2014/main" id="{22CC7E5A-63E0-1926-CAAA-7D940A2B1723}"/>
                </a:ext>
              </a:extLst>
            </p:cNvPr>
            <p:cNvSpPr>
              <a:spLocks noChangeArrowheads="1"/>
            </p:cNvSpPr>
            <p:nvPr/>
          </p:nvSpPr>
          <p:spPr bwMode="auto">
            <a:xfrm>
              <a:off x="2469" y="2156"/>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5356" name="Rectangle 149">
              <a:extLst>
                <a:ext uri="{FF2B5EF4-FFF2-40B4-BE49-F238E27FC236}">
                  <a16:creationId xmlns:a16="http://schemas.microsoft.com/office/drawing/2014/main" id="{D3D4D308-986A-23AC-D72E-F99FC4D375BD}"/>
                </a:ext>
              </a:extLst>
            </p:cNvPr>
            <p:cNvSpPr>
              <a:spLocks noChangeArrowheads="1"/>
            </p:cNvSpPr>
            <p:nvPr/>
          </p:nvSpPr>
          <p:spPr bwMode="auto">
            <a:xfrm>
              <a:off x="2927" y="2176"/>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5357" name="Rectangle 150">
              <a:extLst>
                <a:ext uri="{FF2B5EF4-FFF2-40B4-BE49-F238E27FC236}">
                  <a16:creationId xmlns:a16="http://schemas.microsoft.com/office/drawing/2014/main" id="{2975972C-D02F-3B08-92FB-64B917321A4A}"/>
                </a:ext>
              </a:extLst>
            </p:cNvPr>
            <p:cNvSpPr>
              <a:spLocks noChangeArrowheads="1"/>
            </p:cNvSpPr>
            <p:nvPr/>
          </p:nvSpPr>
          <p:spPr bwMode="auto">
            <a:xfrm>
              <a:off x="1946" y="2176"/>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5358" name="Rectangle 151">
              <a:extLst>
                <a:ext uri="{FF2B5EF4-FFF2-40B4-BE49-F238E27FC236}">
                  <a16:creationId xmlns:a16="http://schemas.microsoft.com/office/drawing/2014/main" id="{03834D93-D44D-4DC5-276C-ABBCCF713C0F}"/>
                </a:ext>
              </a:extLst>
            </p:cNvPr>
            <p:cNvSpPr>
              <a:spLocks noChangeArrowheads="1"/>
            </p:cNvSpPr>
            <p:nvPr/>
          </p:nvSpPr>
          <p:spPr bwMode="auto">
            <a:xfrm>
              <a:off x="2986" y="1898"/>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5359" name="Rectangle 152">
              <a:extLst>
                <a:ext uri="{FF2B5EF4-FFF2-40B4-BE49-F238E27FC236}">
                  <a16:creationId xmlns:a16="http://schemas.microsoft.com/office/drawing/2014/main" id="{7E556382-E4E1-D0C6-09BC-EA392FA666B5}"/>
                </a:ext>
              </a:extLst>
            </p:cNvPr>
            <p:cNvSpPr>
              <a:spLocks noChangeArrowheads="1"/>
            </p:cNvSpPr>
            <p:nvPr/>
          </p:nvSpPr>
          <p:spPr bwMode="auto">
            <a:xfrm>
              <a:off x="2005" y="1899"/>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grpSp>
      <p:sp>
        <p:nvSpPr>
          <p:cNvPr id="141466" name="AutoShape 154">
            <a:extLst>
              <a:ext uri="{FF2B5EF4-FFF2-40B4-BE49-F238E27FC236}">
                <a16:creationId xmlns:a16="http://schemas.microsoft.com/office/drawing/2014/main" id="{9EF25770-7CFB-4349-62AA-12AF18486D24}"/>
              </a:ext>
            </a:extLst>
          </p:cNvPr>
          <p:cNvSpPr>
            <a:spLocks noChangeArrowheads="1"/>
          </p:cNvSpPr>
          <p:nvPr/>
        </p:nvSpPr>
        <p:spPr bwMode="auto">
          <a:xfrm rot="5400000" flipV="1">
            <a:off x="4463257" y="4553743"/>
            <a:ext cx="323850" cy="360363"/>
          </a:xfrm>
          <a:prstGeom prst="downArrow">
            <a:avLst>
              <a:gd name="adj1" fmla="val 50000"/>
              <a:gd name="adj2" fmla="val 27819"/>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grpSp>
        <p:nvGrpSpPr>
          <p:cNvPr id="5" name="Group 156">
            <a:extLst>
              <a:ext uri="{FF2B5EF4-FFF2-40B4-BE49-F238E27FC236}">
                <a16:creationId xmlns:a16="http://schemas.microsoft.com/office/drawing/2014/main" id="{DBD24BB5-99EA-FF01-14D8-FEF7D38FC574}"/>
              </a:ext>
            </a:extLst>
          </p:cNvPr>
          <p:cNvGrpSpPr>
            <a:grpSpLocks noChangeAspect="1"/>
          </p:cNvGrpSpPr>
          <p:nvPr/>
        </p:nvGrpSpPr>
        <p:grpSpPr bwMode="auto">
          <a:xfrm>
            <a:off x="5130800" y="4391025"/>
            <a:ext cx="2428875" cy="838200"/>
            <a:chOff x="3232" y="2766"/>
            <a:chExt cx="1530" cy="528"/>
          </a:xfrm>
        </p:grpSpPr>
        <p:sp>
          <p:nvSpPr>
            <p:cNvPr id="55313" name="AutoShape 155">
              <a:extLst>
                <a:ext uri="{FF2B5EF4-FFF2-40B4-BE49-F238E27FC236}">
                  <a16:creationId xmlns:a16="http://schemas.microsoft.com/office/drawing/2014/main" id="{17748470-35F8-5A03-400B-237CA3C17611}"/>
                </a:ext>
              </a:extLst>
            </p:cNvPr>
            <p:cNvSpPr>
              <a:spLocks noChangeAspect="1" noChangeArrowheads="1" noTextEdit="1"/>
            </p:cNvSpPr>
            <p:nvPr/>
          </p:nvSpPr>
          <p:spPr bwMode="auto">
            <a:xfrm>
              <a:off x="3232" y="2766"/>
              <a:ext cx="1530"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5314" name="Line 157">
              <a:extLst>
                <a:ext uri="{FF2B5EF4-FFF2-40B4-BE49-F238E27FC236}">
                  <a16:creationId xmlns:a16="http://schemas.microsoft.com/office/drawing/2014/main" id="{3DBDF947-6EFA-76CF-D014-F068CBFE9E1E}"/>
                </a:ext>
              </a:extLst>
            </p:cNvPr>
            <p:cNvSpPr>
              <a:spLocks noChangeShapeType="1"/>
            </p:cNvSpPr>
            <p:nvPr/>
          </p:nvSpPr>
          <p:spPr bwMode="auto">
            <a:xfrm>
              <a:off x="3248" y="3027"/>
              <a:ext cx="58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15" name="Line 158">
              <a:extLst>
                <a:ext uri="{FF2B5EF4-FFF2-40B4-BE49-F238E27FC236}">
                  <a16:creationId xmlns:a16="http://schemas.microsoft.com/office/drawing/2014/main" id="{255809EF-2076-3C7D-A961-3951D0DE46D9}"/>
                </a:ext>
              </a:extLst>
            </p:cNvPr>
            <p:cNvSpPr>
              <a:spLocks noChangeShapeType="1"/>
            </p:cNvSpPr>
            <p:nvPr/>
          </p:nvSpPr>
          <p:spPr bwMode="auto">
            <a:xfrm>
              <a:off x="4207" y="3027"/>
              <a:ext cx="19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5316" name="Rectangle 159">
              <a:extLst>
                <a:ext uri="{FF2B5EF4-FFF2-40B4-BE49-F238E27FC236}">
                  <a16:creationId xmlns:a16="http://schemas.microsoft.com/office/drawing/2014/main" id="{81FB10FB-24AE-5BA2-D891-60514DA01E04}"/>
                </a:ext>
              </a:extLst>
            </p:cNvPr>
            <p:cNvSpPr>
              <a:spLocks noChangeArrowheads="1"/>
            </p:cNvSpPr>
            <p:nvPr/>
          </p:nvSpPr>
          <p:spPr bwMode="auto">
            <a:xfrm>
              <a:off x="4098" y="2903"/>
              <a:ext cx="183" cy="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b="1">
                  <a:solidFill>
                    <a:srgbClr val="000000"/>
                  </a:solidFill>
                  <a:latin typeface="Symbol" panose="05050102010706020507" pitchFamily="18" charset="2"/>
                </a:rPr>
                <a:t>ò</a:t>
              </a:r>
              <a:endParaRPr lang="en-US" altLang="en-US" sz="1800">
                <a:latin typeface="Arial" panose="020B0604020202020204" pitchFamily="34" charset="0"/>
              </a:endParaRPr>
            </a:p>
          </p:txBody>
        </p:sp>
        <p:sp>
          <p:nvSpPr>
            <p:cNvPr id="55317" name="Rectangle 160">
              <a:extLst>
                <a:ext uri="{FF2B5EF4-FFF2-40B4-BE49-F238E27FC236}">
                  <a16:creationId xmlns:a16="http://schemas.microsoft.com/office/drawing/2014/main" id="{AECB1AB8-7AB5-C6B7-52A0-AE6CDDF3ADAD}"/>
                </a:ext>
              </a:extLst>
            </p:cNvPr>
            <p:cNvSpPr>
              <a:spLocks noChangeArrowheads="1"/>
            </p:cNvSpPr>
            <p:nvPr/>
          </p:nvSpPr>
          <p:spPr bwMode="auto">
            <a:xfrm>
              <a:off x="4477" y="288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5318" name="Rectangle 161">
              <a:extLst>
                <a:ext uri="{FF2B5EF4-FFF2-40B4-BE49-F238E27FC236}">
                  <a16:creationId xmlns:a16="http://schemas.microsoft.com/office/drawing/2014/main" id="{558FDCA4-A5A8-2A4E-5DF5-0AE3AEE945A5}"/>
                </a:ext>
              </a:extLst>
            </p:cNvPr>
            <p:cNvSpPr>
              <a:spLocks noChangeArrowheads="1"/>
            </p:cNvSpPr>
            <p:nvPr/>
          </p:nvSpPr>
          <p:spPr bwMode="auto">
            <a:xfrm>
              <a:off x="3892" y="288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5319" name="Rectangle 162">
              <a:extLst>
                <a:ext uri="{FF2B5EF4-FFF2-40B4-BE49-F238E27FC236}">
                  <a16:creationId xmlns:a16="http://schemas.microsoft.com/office/drawing/2014/main" id="{3B07A0BF-2E18-A924-376D-24B0C81315AF}"/>
                </a:ext>
              </a:extLst>
            </p:cNvPr>
            <p:cNvSpPr>
              <a:spLocks noChangeArrowheads="1"/>
            </p:cNvSpPr>
            <p:nvPr/>
          </p:nvSpPr>
          <p:spPr bwMode="auto">
            <a:xfrm>
              <a:off x="3485" y="2763"/>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5320" name="Rectangle 163">
              <a:extLst>
                <a:ext uri="{FF2B5EF4-FFF2-40B4-BE49-F238E27FC236}">
                  <a16:creationId xmlns:a16="http://schemas.microsoft.com/office/drawing/2014/main" id="{F73E3165-EFDC-751D-0507-12F916104917}"/>
                </a:ext>
              </a:extLst>
            </p:cNvPr>
            <p:cNvSpPr>
              <a:spLocks noChangeArrowheads="1"/>
            </p:cNvSpPr>
            <p:nvPr/>
          </p:nvSpPr>
          <p:spPr bwMode="auto">
            <a:xfrm>
              <a:off x="4110" y="2786"/>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5321" name="Rectangle 164">
              <a:extLst>
                <a:ext uri="{FF2B5EF4-FFF2-40B4-BE49-F238E27FC236}">
                  <a16:creationId xmlns:a16="http://schemas.microsoft.com/office/drawing/2014/main" id="{DC520214-E3CA-7C3E-E462-341FD989A886}"/>
                </a:ext>
              </a:extLst>
            </p:cNvPr>
            <p:cNvSpPr>
              <a:spLocks noChangeArrowheads="1"/>
            </p:cNvSpPr>
            <p:nvPr/>
          </p:nvSpPr>
          <p:spPr bwMode="auto">
            <a:xfrm>
              <a:off x="4079" y="3142"/>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5322" name="Rectangle 165">
              <a:extLst>
                <a:ext uri="{FF2B5EF4-FFF2-40B4-BE49-F238E27FC236}">
                  <a16:creationId xmlns:a16="http://schemas.microsoft.com/office/drawing/2014/main" id="{9C2FF9CE-2758-2172-0E71-08DB711B7918}"/>
                </a:ext>
              </a:extLst>
            </p:cNvPr>
            <p:cNvSpPr>
              <a:spLocks noChangeArrowheads="1"/>
            </p:cNvSpPr>
            <p:nvPr/>
          </p:nvSpPr>
          <p:spPr bwMode="auto">
            <a:xfrm>
              <a:off x="3740" y="2903"/>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5323" name="Rectangle 166">
              <a:extLst>
                <a:ext uri="{FF2B5EF4-FFF2-40B4-BE49-F238E27FC236}">
                  <a16:creationId xmlns:a16="http://schemas.microsoft.com/office/drawing/2014/main" id="{35CBFDEE-EB54-A976-6275-8A8E803C5AC9}"/>
                </a:ext>
              </a:extLst>
            </p:cNvPr>
            <p:cNvSpPr>
              <a:spLocks noChangeArrowheads="1"/>
            </p:cNvSpPr>
            <p:nvPr/>
          </p:nvSpPr>
          <p:spPr bwMode="auto">
            <a:xfrm>
              <a:off x="4134" y="3185"/>
              <a:ext cx="87"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2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5324" name="Rectangle 167">
              <a:extLst>
                <a:ext uri="{FF2B5EF4-FFF2-40B4-BE49-F238E27FC236}">
                  <a16:creationId xmlns:a16="http://schemas.microsoft.com/office/drawing/2014/main" id="{4B469898-FF99-40F1-E6D9-6B6B375684EE}"/>
                </a:ext>
              </a:extLst>
            </p:cNvPr>
            <p:cNvSpPr>
              <a:spLocks noChangeArrowheads="1"/>
            </p:cNvSpPr>
            <p:nvPr/>
          </p:nvSpPr>
          <p:spPr bwMode="auto">
            <a:xfrm>
              <a:off x="4209" y="2783"/>
              <a:ext cx="270"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dp</a:t>
              </a:r>
              <a:endParaRPr lang="en-US" altLang="en-US" sz="1800">
                <a:latin typeface="Arial" panose="020B0604020202020204" pitchFamily="34" charset="0"/>
              </a:endParaRPr>
            </a:p>
          </p:txBody>
        </p:sp>
        <p:sp>
          <p:nvSpPr>
            <p:cNvPr id="55325" name="Rectangle 168">
              <a:extLst>
                <a:ext uri="{FF2B5EF4-FFF2-40B4-BE49-F238E27FC236}">
                  <a16:creationId xmlns:a16="http://schemas.microsoft.com/office/drawing/2014/main" id="{E9901473-5C1B-B174-A596-BEC86769336C}"/>
                </a:ext>
              </a:extLst>
            </p:cNvPr>
            <p:cNvSpPr>
              <a:spLocks noChangeArrowheads="1"/>
            </p:cNvSpPr>
            <p:nvPr/>
          </p:nvSpPr>
          <p:spPr bwMode="auto">
            <a:xfrm>
              <a:off x="3649" y="2782"/>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5326" name="Rectangle 169">
              <a:extLst>
                <a:ext uri="{FF2B5EF4-FFF2-40B4-BE49-F238E27FC236}">
                  <a16:creationId xmlns:a16="http://schemas.microsoft.com/office/drawing/2014/main" id="{917FA951-547A-D929-9EEB-B28B1B18D1FD}"/>
                </a:ext>
              </a:extLst>
            </p:cNvPr>
            <p:cNvSpPr>
              <a:spLocks noChangeArrowheads="1"/>
            </p:cNvSpPr>
            <p:nvPr/>
          </p:nvSpPr>
          <p:spPr bwMode="auto">
            <a:xfrm>
              <a:off x="3250" y="2782"/>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5327" name="Rectangle 170">
              <a:extLst>
                <a:ext uri="{FF2B5EF4-FFF2-40B4-BE49-F238E27FC236}">
                  <a16:creationId xmlns:a16="http://schemas.microsoft.com/office/drawing/2014/main" id="{7D73204A-5667-4A5D-D366-E95141025494}"/>
                </a:ext>
              </a:extLst>
            </p:cNvPr>
            <p:cNvSpPr>
              <a:spLocks noChangeArrowheads="1"/>
            </p:cNvSpPr>
            <p:nvPr/>
          </p:nvSpPr>
          <p:spPr bwMode="auto">
            <a:xfrm>
              <a:off x="4655" y="2905"/>
              <a:ext cx="172"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800">
                <a:latin typeface="Arial" panose="020B0604020202020204" pitchFamily="34" charset="0"/>
              </a:endParaRPr>
            </a:p>
          </p:txBody>
        </p:sp>
        <p:sp>
          <p:nvSpPr>
            <p:cNvPr id="55328" name="Rectangle 171">
              <a:extLst>
                <a:ext uri="{FF2B5EF4-FFF2-40B4-BE49-F238E27FC236}">
                  <a16:creationId xmlns:a16="http://schemas.microsoft.com/office/drawing/2014/main" id="{2C0B8C53-06CB-E8A9-A0CD-92BB65F95D09}"/>
                </a:ext>
              </a:extLst>
            </p:cNvPr>
            <p:cNvSpPr>
              <a:spLocks noChangeArrowheads="1"/>
            </p:cNvSpPr>
            <p:nvPr/>
          </p:nvSpPr>
          <p:spPr bwMode="auto">
            <a:xfrm>
              <a:off x="3494" y="3049"/>
              <a:ext cx="172"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5329" name="Rectangle 172">
              <a:extLst>
                <a:ext uri="{FF2B5EF4-FFF2-40B4-BE49-F238E27FC236}">
                  <a16:creationId xmlns:a16="http://schemas.microsoft.com/office/drawing/2014/main" id="{82F5B232-C54D-09D2-C690-680161BD2C17}"/>
                </a:ext>
              </a:extLst>
            </p:cNvPr>
            <p:cNvSpPr>
              <a:spLocks noChangeArrowheads="1"/>
            </p:cNvSpPr>
            <p:nvPr/>
          </p:nvSpPr>
          <p:spPr bwMode="auto">
            <a:xfrm>
              <a:off x="3752" y="2770"/>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5330" name="Rectangle 173">
              <a:extLst>
                <a:ext uri="{FF2B5EF4-FFF2-40B4-BE49-F238E27FC236}">
                  <a16:creationId xmlns:a16="http://schemas.microsoft.com/office/drawing/2014/main" id="{C54E46EC-8AD2-3CBE-F99F-B4C9FF54A14F}"/>
                </a:ext>
              </a:extLst>
            </p:cNvPr>
            <p:cNvSpPr>
              <a:spLocks noChangeArrowheads="1"/>
            </p:cNvSpPr>
            <p:nvPr/>
          </p:nvSpPr>
          <p:spPr bwMode="auto">
            <a:xfrm>
              <a:off x="3353" y="2770"/>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5331" name="Rectangle 174">
              <a:extLst>
                <a:ext uri="{FF2B5EF4-FFF2-40B4-BE49-F238E27FC236}">
                  <a16:creationId xmlns:a16="http://schemas.microsoft.com/office/drawing/2014/main" id="{CAD84ABB-C205-8729-A079-590A6EBC1694}"/>
                </a:ext>
              </a:extLst>
            </p:cNvPr>
            <p:cNvSpPr>
              <a:spLocks noChangeArrowheads="1"/>
            </p:cNvSpPr>
            <p:nvPr/>
          </p:nvSpPr>
          <p:spPr bwMode="auto">
            <a:xfrm>
              <a:off x="4248" y="3029"/>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grpSp>
      <p:sp>
        <p:nvSpPr>
          <p:cNvPr id="55312" name="Footer Placeholder 5">
            <a:extLst>
              <a:ext uri="{FF2B5EF4-FFF2-40B4-BE49-F238E27FC236}">
                <a16:creationId xmlns:a16="http://schemas.microsoft.com/office/drawing/2014/main" id="{0C472D6B-D668-A228-F8E7-78AA655A1D6A}"/>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41397"/>
                                        </p:tgtEl>
                                        <p:attrNameLst>
                                          <p:attrName>style.visibility</p:attrName>
                                        </p:attrNameLst>
                                      </p:cBhvr>
                                      <p:to>
                                        <p:strVal val="visible"/>
                                      </p:to>
                                    </p:set>
                                    <p:anim calcmode="lin" valueType="num">
                                      <p:cBhvr>
                                        <p:cTn id="7" dur="500" fill="hold"/>
                                        <p:tgtEl>
                                          <p:spTgt spid="141397"/>
                                        </p:tgtEl>
                                        <p:attrNameLst>
                                          <p:attrName>ppt_w</p:attrName>
                                        </p:attrNameLst>
                                      </p:cBhvr>
                                      <p:tavLst>
                                        <p:tav tm="0">
                                          <p:val>
                                            <p:fltVal val="0"/>
                                          </p:val>
                                        </p:tav>
                                        <p:tav tm="100000">
                                          <p:val>
                                            <p:strVal val="#ppt_w"/>
                                          </p:val>
                                        </p:tav>
                                      </p:tavLst>
                                    </p:anim>
                                    <p:anim calcmode="lin" valueType="num">
                                      <p:cBhvr>
                                        <p:cTn id="8" dur="500" fill="hold"/>
                                        <p:tgtEl>
                                          <p:spTgt spid="141397"/>
                                        </p:tgtEl>
                                        <p:attrNameLst>
                                          <p:attrName>ppt_h</p:attrName>
                                        </p:attrNameLst>
                                      </p:cBhvr>
                                      <p:tavLst>
                                        <p:tav tm="0">
                                          <p:val>
                                            <p:fltVal val="0"/>
                                          </p:val>
                                        </p:tav>
                                        <p:tav tm="100000">
                                          <p:val>
                                            <p:strVal val="#ppt_h"/>
                                          </p:val>
                                        </p:tav>
                                      </p:tavLst>
                                    </p:anim>
                                    <p:anim calcmode="lin" valueType="num">
                                      <p:cBhvr>
                                        <p:cTn id="9" dur="500" fill="hold"/>
                                        <p:tgtEl>
                                          <p:spTgt spid="141397"/>
                                        </p:tgtEl>
                                        <p:attrNameLst>
                                          <p:attrName>style.rotation</p:attrName>
                                        </p:attrNameLst>
                                      </p:cBhvr>
                                      <p:tavLst>
                                        <p:tav tm="0">
                                          <p:val>
                                            <p:fltVal val="360"/>
                                          </p:val>
                                        </p:tav>
                                        <p:tav tm="100000">
                                          <p:val>
                                            <p:fltVal val="0"/>
                                          </p:val>
                                        </p:tav>
                                      </p:tavLst>
                                    </p:anim>
                                    <p:animEffect transition="in" filter="fade">
                                      <p:cBhvr>
                                        <p:cTn id="10" dur="500"/>
                                        <p:tgtEl>
                                          <p:spTgt spid="141397"/>
                                        </p:tgtEl>
                                      </p:cBhvr>
                                    </p:animEffect>
                                  </p:childTnLst>
                                </p:cTn>
                              </p:par>
                            </p:childTnLst>
                          </p:cTn>
                        </p:par>
                        <p:par>
                          <p:cTn id="11" fill="hold" nodeType="afterGroup">
                            <p:stCondLst>
                              <p:cond delay="500"/>
                            </p:stCondLst>
                            <p:childTnLst>
                              <p:par>
                                <p:cTn id="12" presetID="55" presetClass="entr" presetSubtype="0" fill="hold" nodeType="afterEffect">
                                  <p:stCondLst>
                                    <p:cond delay="0"/>
                                  </p:stCondLst>
                                  <p:childTnLst>
                                    <p:set>
                                      <p:cBhvr>
                                        <p:cTn id="13" dur="1" fill="hold">
                                          <p:stCondLst>
                                            <p:cond delay="0"/>
                                          </p:stCondLst>
                                        </p:cTn>
                                        <p:tgtEl>
                                          <p:spTgt spid="141396"/>
                                        </p:tgtEl>
                                        <p:attrNameLst>
                                          <p:attrName>style.visibility</p:attrName>
                                        </p:attrNameLst>
                                      </p:cBhvr>
                                      <p:to>
                                        <p:strVal val="visible"/>
                                      </p:to>
                                    </p:set>
                                    <p:anim calcmode="lin" valueType="num">
                                      <p:cBhvr>
                                        <p:cTn id="14" dur="1000" fill="hold"/>
                                        <p:tgtEl>
                                          <p:spTgt spid="141396"/>
                                        </p:tgtEl>
                                        <p:attrNameLst>
                                          <p:attrName>ppt_w</p:attrName>
                                        </p:attrNameLst>
                                      </p:cBhvr>
                                      <p:tavLst>
                                        <p:tav tm="0">
                                          <p:val>
                                            <p:strVal val="#ppt_w*0.70"/>
                                          </p:val>
                                        </p:tav>
                                        <p:tav tm="100000">
                                          <p:val>
                                            <p:strVal val="#ppt_w"/>
                                          </p:val>
                                        </p:tav>
                                      </p:tavLst>
                                    </p:anim>
                                    <p:anim calcmode="lin" valueType="num">
                                      <p:cBhvr>
                                        <p:cTn id="15" dur="1000" fill="hold"/>
                                        <p:tgtEl>
                                          <p:spTgt spid="141396"/>
                                        </p:tgtEl>
                                        <p:attrNameLst>
                                          <p:attrName>ppt_h</p:attrName>
                                        </p:attrNameLst>
                                      </p:cBhvr>
                                      <p:tavLst>
                                        <p:tav tm="0">
                                          <p:val>
                                            <p:strVal val="#ppt_h"/>
                                          </p:val>
                                        </p:tav>
                                        <p:tav tm="100000">
                                          <p:val>
                                            <p:strVal val="#ppt_h"/>
                                          </p:val>
                                        </p:tav>
                                      </p:tavLst>
                                    </p:anim>
                                    <p:animEffect transition="in" filter="fade">
                                      <p:cBhvr>
                                        <p:cTn id="16" dur="1000"/>
                                        <p:tgtEl>
                                          <p:spTgt spid="141396"/>
                                        </p:tgtEl>
                                      </p:cBhvr>
                                    </p:animEffect>
                                  </p:childTnLst>
                                </p:cTn>
                              </p:par>
                            </p:childTnLst>
                          </p:cTn>
                        </p:par>
                        <p:par>
                          <p:cTn id="17" fill="hold" nodeType="afterGroup">
                            <p:stCondLst>
                              <p:cond delay="1500"/>
                            </p:stCondLst>
                            <p:childTnLst>
                              <p:par>
                                <p:cTn id="18" presetID="55" presetClass="entr" presetSubtype="0"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p:cTn id="20" dur="1000" fill="hold"/>
                                        <p:tgtEl>
                                          <p:spTgt spid="2"/>
                                        </p:tgtEl>
                                        <p:attrNameLst>
                                          <p:attrName>ppt_w</p:attrName>
                                        </p:attrNameLst>
                                      </p:cBhvr>
                                      <p:tavLst>
                                        <p:tav tm="0">
                                          <p:val>
                                            <p:strVal val="#ppt_w*0.70"/>
                                          </p:val>
                                        </p:tav>
                                        <p:tav tm="100000">
                                          <p:val>
                                            <p:strVal val="#ppt_w"/>
                                          </p:val>
                                        </p:tav>
                                      </p:tavLst>
                                    </p:anim>
                                    <p:anim calcmode="lin" valueType="num">
                                      <p:cBhvr>
                                        <p:cTn id="21" dur="1000" fill="hold"/>
                                        <p:tgtEl>
                                          <p:spTgt spid="2"/>
                                        </p:tgtEl>
                                        <p:attrNameLst>
                                          <p:attrName>ppt_h</p:attrName>
                                        </p:attrNameLst>
                                      </p:cBhvr>
                                      <p:tavLst>
                                        <p:tav tm="0">
                                          <p:val>
                                            <p:strVal val="#ppt_h"/>
                                          </p:val>
                                        </p:tav>
                                        <p:tav tm="100000">
                                          <p:val>
                                            <p:strVal val="#ppt_h"/>
                                          </p:val>
                                        </p:tav>
                                      </p:tavLst>
                                    </p:anim>
                                    <p:animEffect transition="in" filter="fade">
                                      <p:cBhvr>
                                        <p:cTn id="22" dur="1000"/>
                                        <p:tgtEl>
                                          <p:spTgt spid="2"/>
                                        </p:tgtEl>
                                      </p:cBhvr>
                                    </p:animEffect>
                                  </p:childTnLst>
                                </p:cTn>
                              </p:par>
                            </p:childTnLst>
                          </p:cTn>
                        </p:par>
                        <p:par>
                          <p:cTn id="23" fill="hold" nodeType="afterGroup">
                            <p:stCondLst>
                              <p:cond delay="2500"/>
                            </p:stCondLst>
                            <p:childTnLst>
                              <p:par>
                                <p:cTn id="24" presetID="55" presetClass="entr" presetSubtype="0" fill="hold" nodeType="afterEffect">
                                  <p:stCondLst>
                                    <p:cond delay="0"/>
                                  </p:stCondLst>
                                  <p:childTnLst>
                                    <p:set>
                                      <p:cBhvr>
                                        <p:cTn id="25" dur="1" fill="hold">
                                          <p:stCondLst>
                                            <p:cond delay="0"/>
                                          </p:stCondLst>
                                        </p:cTn>
                                        <p:tgtEl>
                                          <p:spTgt spid="141415"/>
                                        </p:tgtEl>
                                        <p:attrNameLst>
                                          <p:attrName>style.visibility</p:attrName>
                                        </p:attrNameLst>
                                      </p:cBhvr>
                                      <p:to>
                                        <p:strVal val="visible"/>
                                      </p:to>
                                    </p:set>
                                    <p:anim calcmode="lin" valueType="num">
                                      <p:cBhvr>
                                        <p:cTn id="26" dur="1000" fill="hold"/>
                                        <p:tgtEl>
                                          <p:spTgt spid="141415"/>
                                        </p:tgtEl>
                                        <p:attrNameLst>
                                          <p:attrName>ppt_w</p:attrName>
                                        </p:attrNameLst>
                                      </p:cBhvr>
                                      <p:tavLst>
                                        <p:tav tm="0">
                                          <p:val>
                                            <p:strVal val="#ppt_w*0.70"/>
                                          </p:val>
                                        </p:tav>
                                        <p:tav tm="100000">
                                          <p:val>
                                            <p:strVal val="#ppt_w"/>
                                          </p:val>
                                        </p:tav>
                                      </p:tavLst>
                                    </p:anim>
                                    <p:anim calcmode="lin" valueType="num">
                                      <p:cBhvr>
                                        <p:cTn id="27" dur="1000" fill="hold"/>
                                        <p:tgtEl>
                                          <p:spTgt spid="141415"/>
                                        </p:tgtEl>
                                        <p:attrNameLst>
                                          <p:attrName>ppt_h</p:attrName>
                                        </p:attrNameLst>
                                      </p:cBhvr>
                                      <p:tavLst>
                                        <p:tav tm="0">
                                          <p:val>
                                            <p:strVal val="#ppt_h"/>
                                          </p:val>
                                        </p:tav>
                                        <p:tav tm="100000">
                                          <p:val>
                                            <p:strVal val="#ppt_h"/>
                                          </p:val>
                                        </p:tav>
                                      </p:tavLst>
                                    </p:anim>
                                    <p:animEffect transition="in" filter="fade">
                                      <p:cBhvr>
                                        <p:cTn id="28" dur="1000"/>
                                        <p:tgtEl>
                                          <p:spTgt spid="141415"/>
                                        </p:tgtEl>
                                      </p:cBhvr>
                                    </p:animEffect>
                                  </p:childTnLst>
                                </p:cTn>
                              </p:par>
                            </p:childTnLst>
                          </p:cTn>
                        </p:par>
                        <p:par>
                          <p:cTn id="29" fill="hold" nodeType="afterGroup">
                            <p:stCondLst>
                              <p:cond delay="3500"/>
                            </p:stCondLst>
                            <p:childTnLst>
                              <p:par>
                                <p:cTn id="30" presetID="22" presetClass="entr" presetSubtype="8" fill="hold" nodeType="after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1000"/>
                                        <p:tgtEl>
                                          <p:spTgt spid="3"/>
                                        </p:tgtEl>
                                      </p:cBhvr>
                                    </p:animEffect>
                                  </p:childTnLst>
                                </p:cTn>
                              </p:par>
                            </p:childTnLst>
                          </p:cTn>
                        </p:par>
                        <p:par>
                          <p:cTn id="33" fill="hold" nodeType="afterGroup">
                            <p:stCondLst>
                              <p:cond delay="4500"/>
                            </p:stCondLst>
                            <p:childTnLst>
                              <p:par>
                                <p:cTn id="34" presetID="49" presetClass="entr" presetSubtype="0" decel="100000" fill="hold"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1000" fill="hold"/>
                                        <p:tgtEl>
                                          <p:spTgt spid="4"/>
                                        </p:tgtEl>
                                        <p:attrNameLst>
                                          <p:attrName>ppt_w</p:attrName>
                                        </p:attrNameLst>
                                      </p:cBhvr>
                                      <p:tavLst>
                                        <p:tav tm="0">
                                          <p:val>
                                            <p:fltVal val="0"/>
                                          </p:val>
                                        </p:tav>
                                        <p:tav tm="100000">
                                          <p:val>
                                            <p:strVal val="#ppt_w"/>
                                          </p:val>
                                        </p:tav>
                                      </p:tavLst>
                                    </p:anim>
                                    <p:anim calcmode="lin" valueType="num">
                                      <p:cBhvr>
                                        <p:cTn id="37" dur="1000" fill="hold"/>
                                        <p:tgtEl>
                                          <p:spTgt spid="4"/>
                                        </p:tgtEl>
                                        <p:attrNameLst>
                                          <p:attrName>ppt_h</p:attrName>
                                        </p:attrNameLst>
                                      </p:cBhvr>
                                      <p:tavLst>
                                        <p:tav tm="0">
                                          <p:val>
                                            <p:fltVal val="0"/>
                                          </p:val>
                                        </p:tav>
                                        <p:tav tm="100000">
                                          <p:val>
                                            <p:strVal val="#ppt_h"/>
                                          </p:val>
                                        </p:tav>
                                      </p:tavLst>
                                    </p:anim>
                                    <p:anim calcmode="lin" valueType="num">
                                      <p:cBhvr>
                                        <p:cTn id="38" dur="1000" fill="hold"/>
                                        <p:tgtEl>
                                          <p:spTgt spid="4"/>
                                        </p:tgtEl>
                                        <p:attrNameLst>
                                          <p:attrName>style.rotation</p:attrName>
                                        </p:attrNameLst>
                                      </p:cBhvr>
                                      <p:tavLst>
                                        <p:tav tm="0">
                                          <p:val>
                                            <p:fltVal val="360"/>
                                          </p:val>
                                        </p:tav>
                                        <p:tav tm="100000">
                                          <p:val>
                                            <p:fltVal val="0"/>
                                          </p:val>
                                        </p:tav>
                                      </p:tavLst>
                                    </p:anim>
                                    <p:animEffect transition="in" filter="fade">
                                      <p:cBhvr>
                                        <p:cTn id="39" dur="1000"/>
                                        <p:tgtEl>
                                          <p:spTgt spid="4"/>
                                        </p:tgtEl>
                                      </p:cBhvr>
                                    </p:animEffect>
                                  </p:childTnLst>
                                </p:cTn>
                              </p:par>
                            </p:childTnLst>
                          </p:cTn>
                        </p:par>
                        <p:par>
                          <p:cTn id="40" fill="hold" nodeType="afterGroup">
                            <p:stCondLst>
                              <p:cond delay="5500"/>
                            </p:stCondLst>
                            <p:childTnLst>
                              <p:par>
                                <p:cTn id="41" presetID="22" presetClass="entr" presetSubtype="8" fill="hold" nodeType="afterEffect">
                                  <p:stCondLst>
                                    <p:cond delay="0"/>
                                  </p:stCondLst>
                                  <p:childTnLst>
                                    <p:set>
                                      <p:cBhvr>
                                        <p:cTn id="42" dur="1" fill="hold">
                                          <p:stCondLst>
                                            <p:cond delay="0"/>
                                          </p:stCondLst>
                                        </p:cTn>
                                        <p:tgtEl>
                                          <p:spTgt spid="141466"/>
                                        </p:tgtEl>
                                        <p:attrNameLst>
                                          <p:attrName>style.visibility</p:attrName>
                                        </p:attrNameLst>
                                      </p:cBhvr>
                                      <p:to>
                                        <p:strVal val="visible"/>
                                      </p:to>
                                    </p:set>
                                    <p:animEffect transition="in" filter="wipe(left)">
                                      <p:cBhvr>
                                        <p:cTn id="43" dur="500"/>
                                        <p:tgtEl>
                                          <p:spTgt spid="141466"/>
                                        </p:tgtEl>
                                      </p:cBhvr>
                                    </p:animEffect>
                                  </p:childTnLst>
                                </p:cTn>
                              </p:par>
                            </p:childTnLst>
                          </p:cTn>
                        </p:par>
                        <p:par>
                          <p:cTn id="44" fill="hold" nodeType="afterGroup">
                            <p:stCondLst>
                              <p:cond delay="6000"/>
                            </p:stCondLst>
                            <p:childTnLst>
                              <p:par>
                                <p:cTn id="45" presetID="31" presetClass="entr" presetSubtype="0" fill="hold" nodeType="afterEffect">
                                  <p:stCondLst>
                                    <p:cond delay="0"/>
                                  </p:stCondLst>
                                  <p:iterate type="lt">
                                    <p:tmPct val="5000"/>
                                  </p:iterate>
                                  <p:childTnLst>
                                    <p:set>
                                      <p:cBhvr>
                                        <p:cTn id="46" dur="1" fill="hold">
                                          <p:stCondLst>
                                            <p:cond delay="0"/>
                                          </p:stCondLst>
                                        </p:cTn>
                                        <p:tgtEl>
                                          <p:spTgt spid="5"/>
                                        </p:tgtEl>
                                        <p:attrNameLst>
                                          <p:attrName>style.visibility</p:attrName>
                                        </p:attrNameLst>
                                      </p:cBhvr>
                                      <p:to>
                                        <p:strVal val="visible"/>
                                      </p:to>
                                    </p:set>
                                    <p:anim calcmode="lin" valueType="num">
                                      <p:cBhvr>
                                        <p:cTn id="47" dur="1000" fill="hold"/>
                                        <p:tgtEl>
                                          <p:spTgt spid="5"/>
                                        </p:tgtEl>
                                        <p:attrNameLst>
                                          <p:attrName>ppt_w</p:attrName>
                                        </p:attrNameLst>
                                      </p:cBhvr>
                                      <p:tavLst>
                                        <p:tav tm="0">
                                          <p:val>
                                            <p:fltVal val="0"/>
                                          </p:val>
                                        </p:tav>
                                        <p:tav tm="100000">
                                          <p:val>
                                            <p:strVal val="#ppt_w"/>
                                          </p:val>
                                        </p:tav>
                                      </p:tavLst>
                                    </p:anim>
                                    <p:anim calcmode="lin" valueType="num">
                                      <p:cBhvr>
                                        <p:cTn id="48" dur="1000" fill="hold"/>
                                        <p:tgtEl>
                                          <p:spTgt spid="5"/>
                                        </p:tgtEl>
                                        <p:attrNameLst>
                                          <p:attrName>ppt_h</p:attrName>
                                        </p:attrNameLst>
                                      </p:cBhvr>
                                      <p:tavLst>
                                        <p:tav tm="0">
                                          <p:val>
                                            <p:fltVal val="0"/>
                                          </p:val>
                                        </p:tav>
                                        <p:tav tm="100000">
                                          <p:val>
                                            <p:strVal val="#ppt_h"/>
                                          </p:val>
                                        </p:tav>
                                      </p:tavLst>
                                    </p:anim>
                                    <p:anim calcmode="lin" valueType="num">
                                      <p:cBhvr>
                                        <p:cTn id="49" dur="1000" fill="hold"/>
                                        <p:tgtEl>
                                          <p:spTgt spid="5"/>
                                        </p:tgtEl>
                                        <p:attrNameLst>
                                          <p:attrName>style.rotation</p:attrName>
                                        </p:attrNameLst>
                                      </p:cBhvr>
                                      <p:tavLst>
                                        <p:tav tm="0">
                                          <p:val>
                                            <p:fltVal val="90"/>
                                          </p:val>
                                        </p:tav>
                                        <p:tav tm="100000">
                                          <p:val>
                                            <p:fltVal val="0"/>
                                          </p:val>
                                        </p:tav>
                                      </p:tavLst>
                                    </p:anim>
                                    <p:animEffect transition="in" filter="fade">
                                      <p:cBhvr>
                                        <p:cTn id="5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96" grpId="0"/>
      <p:bldP spid="141415" grpId="0"/>
      <p:bldP spid="14146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Number Placeholder 4">
            <a:extLst>
              <a:ext uri="{FF2B5EF4-FFF2-40B4-BE49-F238E27FC236}">
                <a16:creationId xmlns:a16="http://schemas.microsoft.com/office/drawing/2014/main" id="{E2204FE1-8B9F-2926-F67E-42C3435F6DBC}"/>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1A527240-C274-4D54-83B8-99641A6AFC65}" type="slidenum">
              <a:rPr lang="en-US" altLang="en-US" sz="1200" smtClean="0">
                <a:solidFill>
                  <a:srgbClr val="045C75"/>
                </a:solidFill>
                <a:latin typeface="Arial" panose="020B0604020202020204" pitchFamily="34" charset="0"/>
              </a:rPr>
              <a:pPr>
                <a:spcBef>
                  <a:spcPct val="0"/>
                </a:spcBef>
                <a:buClrTx/>
                <a:buSzTx/>
                <a:buFontTx/>
                <a:buNone/>
              </a:pPr>
              <a:t>25</a:t>
            </a:fld>
            <a:endParaRPr lang="en-US" altLang="en-US" sz="1200">
              <a:solidFill>
                <a:srgbClr val="045C75"/>
              </a:solidFill>
              <a:latin typeface="Arial" panose="020B0604020202020204" pitchFamily="34" charset="0"/>
            </a:endParaRPr>
          </a:p>
        </p:txBody>
      </p:sp>
      <p:sp>
        <p:nvSpPr>
          <p:cNvPr id="57347" name="Line 2">
            <a:extLst>
              <a:ext uri="{FF2B5EF4-FFF2-40B4-BE49-F238E27FC236}">
                <a16:creationId xmlns:a16="http://schemas.microsoft.com/office/drawing/2014/main" id="{7B5EAC92-5F6C-062D-97D9-8C91B34B25D8}"/>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7348" name="Text Box 4">
            <a:extLst>
              <a:ext uri="{FF2B5EF4-FFF2-40B4-BE49-F238E27FC236}">
                <a16:creationId xmlns:a16="http://schemas.microsoft.com/office/drawing/2014/main" id="{CD51FC3E-FFCA-BA0B-A0F8-B52AC2E28C39}"/>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57349" name="Line 5">
            <a:extLst>
              <a:ext uri="{FF2B5EF4-FFF2-40B4-BE49-F238E27FC236}">
                <a16:creationId xmlns:a16="http://schemas.microsoft.com/office/drawing/2014/main" id="{3DE42D8B-FACF-24F3-8CB9-13526D5CB427}"/>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7350" name="WordArt 7">
            <a:extLst>
              <a:ext uri="{FF2B5EF4-FFF2-40B4-BE49-F238E27FC236}">
                <a16:creationId xmlns:a16="http://schemas.microsoft.com/office/drawing/2014/main" id="{B1B0C67F-D965-92C3-C5EB-49BB83B285F6}"/>
              </a:ext>
            </a:extLst>
          </p:cNvPr>
          <p:cNvSpPr>
            <a:spLocks noChangeArrowheads="1" noChangeShapeType="1" noTextEdit="1"/>
          </p:cNvSpPr>
          <p:nvPr/>
        </p:nvSpPr>
        <p:spPr bwMode="auto">
          <a:xfrm>
            <a:off x="377825" y="692150"/>
            <a:ext cx="8388350" cy="52705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BERNULIJEVA JEDNAČINA ZA STIŠLJIV FLUID</a:t>
            </a:r>
          </a:p>
        </p:txBody>
      </p:sp>
      <p:sp>
        <p:nvSpPr>
          <p:cNvPr id="142344" name="Text Box 8">
            <a:extLst>
              <a:ext uri="{FF2B5EF4-FFF2-40B4-BE49-F238E27FC236}">
                <a16:creationId xmlns:a16="http://schemas.microsoft.com/office/drawing/2014/main" id="{739CCBA1-7D59-8BF2-622F-D87DF1EEB22A}"/>
              </a:ext>
            </a:extLst>
          </p:cNvPr>
          <p:cNvSpPr txBox="1">
            <a:spLocks noChangeArrowheads="1"/>
          </p:cNvSpPr>
          <p:nvPr/>
        </p:nvSpPr>
        <p:spPr bwMode="auto">
          <a:xfrm>
            <a:off x="523875" y="1665288"/>
            <a:ext cx="45164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U slučaju izotermske promene stanja:</a:t>
            </a:r>
            <a:endParaRPr lang="en-US" altLang="en-US" sz="1800" b="1">
              <a:latin typeface="Arial" panose="020B0604020202020204" pitchFamily="34" charset="0"/>
            </a:endParaRPr>
          </a:p>
        </p:txBody>
      </p:sp>
      <p:pic>
        <p:nvPicPr>
          <p:cNvPr id="142345" name="Picture 9" descr="BD10263_">
            <a:extLst>
              <a:ext uri="{FF2B5EF4-FFF2-40B4-BE49-F238E27FC236}">
                <a16:creationId xmlns:a16="http://schemas.microsoft.com/office/drawing/2014/main" id="{8B485000-E15A-F4C5-2E0D-B8D52C110F3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3050" y="1754188"/>
            <a:ext cx="179388"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75">
            <a:extLst>
              <a:ext uri="{FF2B5EF4-FFF2-40B4-BE49-F238E27FC236}">
                <a16:creationId xmlns:a16="http://schemas.microsoft.com/office/drawing/2014/main" id="{0CE84DE2-79A8-2B25-E8CB-C0B1E1F4A903}"/>
              </a:ext>
            </a:extLst>
          </p:cNvPr>
          <p:cNvGrpSpPr>
            <a:grpSpLocks noChangeAspect="1"/>
          </p:cNvGrpSpPr>
          <p:nvPr/>
        </p:nvGrpSpPr>
        <p:grpSpPr bwMode="auto">
          <a:xfrm>
            <a:off x="6408738" y="3429000"/>
            <a:ext cx="2428875" cy="852488"/>
            <a:chOff x="3232" y="2763"/>
            <a:chExt cx="1530" cy="537"/>
          </a:xfrm>
        </p:grpSpPr>
        <p:sp>
          <p:nvSpPr>
            <p:cNvPr id="57520" name="AutoShape 76">
              <a:extLst>
                <a:ext uri="{FF2B5EF4-FFF2-40B4-BE49-F238E27FC236}">
                  <a16:creationId xmlns:a16="http://schemas.microsoft.com/office/drawing/2014/main" id="{34E409CF-460D-377E-881C-EC373B3452AD}"/>
                </a:ext>
              </a:extLst>
            </p:cNvPr>
            <p:cNvSpPr>
              <a:spLocks noChangeAspect="1" noChangeArrowheads="1" noTextEdit="1"/>
            </p:cNvSpPr>
            <p:nvPr/>
          </p:nvSpPr>
          <p:spPr bwMode="auto">
            <a:xfrm>
              <a:off x="3232" y="2766"/>
              <a:ext cx="1530"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7521" name="Line 77">
              <a:extLst>
                <a:ext uri="{FF2B5EF4-FFF2-40B4-BE49-F238E27FC236}">
                  <a16:creationId xmlns:a16="http://schemas.microsoft.com/office/drawing/2014/main" id="{475DADBB-CF66-6DDD-01C5-94E247F56AF9}"/>
                </a:ext>
              </a:extLst>
            </p:cNvPr>
            <p:cNvSpPr>
              <a:spLocks noChangeShapeType="1"/>
            </p:cNvSpPr>
            <p:nvPr/>
          </p:nvSpPr>
          <p:spPr bwMode="auto">
            <a:xfrm>
              <a:off x="3248" y="3027"/>
              <a:ext cx="58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522" name="Line 78">
              <a:extLst>
                <a:ext uri="{FF2B5EF4-FFF2-40B4-BE49-F238E27FC236}">
                  <a16:creationId xmlns:a16="http://schemas.microsoft.com/office/drawing/2014/main" id="{4AF0B532-6515-184B-93C3-6D1FB2CE081E}"/>
                </a:ext>
              </a:extLst>
            </p:cNvPr>
            <p:cNvSpPr>
              <a:spLocks noChangeShapeType="1"/>
            </p:cNvSpPr>
            <p:nvPr/>
          </p:nvSpPr>
          <p:spPr bwMode="auto">
            <a:xfrm>
              <a:off x="4207" y="3027"/>
              <a:ext cx="19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523" name="Rectangle 79">
              <a:extLst>
                <a:ext uri="{FF2B5EF4-FFF2-40B4-BE49-F238E27FC236}">
                  <a16:creationId xmlns:a16="http://schemas.microsoft.com/office/drawing/2014/main" id="{676FD0CC-E859-2C76-DA4E-A395199475C3}"/>
                </a:ext>
              </a:extLst>
            </p:cNvPr>
            <p:cNvSpPr>
              <a:spLocks noChangeArrowheads="1"/>
            </p:cNvSpPr>
            <p:nvPr/>
          </p:nvSpPr>
          <p:spPr bwMode="auto">
            <a:xfrm>
              <a:off x="4098" y="2903"/>
              <a:ext cx="5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b="1">
                  <a:solidFill>
                    <a:srgbClr val="000000"/>
                  </a:solidFill>
                  <a:latin typeface="Symbol" panose="05050102010706020507" pitchFamily="18" charset="2"/>
                </a:rPr>
                <a:t>ò</a:t>
              </a:r>
              <a:endParaRPr lang="en-US" altLang="en-US" sz="1800">
                <a:latin typeface="Arial" panose="020B0604020202020204" pitchFamily="34" charset="0"/>
              </a:endParaRPr>
            </a:p>
          </p:txBody>
        </p:sp>
        <p:sp>
          <p:nvSpPr>
            <p:cNvPr id="57524" name="Rectangle 80">
              <a:extLst>
                <a:ext uri="{FF2B5EF4-FFF2-40B4-BE49-F238E27FC236}">
                  <a16:creationId xmlns:a16="http://schemas.microsoft.com/office/drawing/2014/main" id="{AE3DE7D0-BA24-C62D-0F46-448D50434C33}"/>
                </a:ext>
              </a:extLst>
            </p:cNvPr>
            <p:cNvSpPr>
              <a:spLocks noChangeArrowheads="1"/>
            </p:cNvSpPr>
            <p:nvPr/>
          </p:nvSpPr>
          <p:spPr bwMode="auto">
            <a:xfrm>
              <a:off x="4477" y="288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7525" name="Rectangle 81">
              <a:extLst>
                <a:ext uri="{FF2B5EF4-FFF2-40B4-BE49-F238E27FC236}">
                  <a16:creationId xmlns:a16="http://schemas.microsoft.com/office/drawing/2014/main" id="{12DA0FA4-69B6-07F6-C8BC-7F0496365312}"/>
                </a:ext>
              </a:extLst>
            </p:cNvPr>
            <p:cNvSpPr>
              <a:spLocks noChangeArrowheads="1"/>
            </p:cNvSpPr>
            <p:nvPr/>
          </p:nvSpPr>
          <p:spPr bwMode="auto">
            <a:xfrm>
              <a:off x="3892" y="288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7526" name="Rectangle 82">
              <a:extLst>
                <a:ext uri="{FF2B5EF4-FFF2-40B4-BE49-F238E27FC236}">
                  <a16:creationId xmlns:a16="http://schemas.microsoft.com/office/drawing/2014/main" id="{3B7B9180-2C0A-1961-9759-B472E0D9D491}"/>
                </a:ext>
              </a:extLst>
            </p:cNvPr>
            <p:cNvSpPr>
              <a:spLocks noChangeArrowheads="1"/>
            </p:cNvSpPr>
            <p:nvPr/>
          </p:nvSpPr>
          <p:spPr bwMode="auto">
            <a:xfrm>
              <a:off x="3485" y="276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7527" name="Rectangle 83">
              <a:extLst>
                <a:ext uri="{FF2B5EF4-FFF2-40B4-BE49-F238E27FC236}">
                  <a16:creationId xmlns:a16="http://schemas.microsoft.com/office/drawing/2014/main" id="{AC9BADCD-87A6-83F8-1FCA-AED6B84739DB}"/>
                </a:ext>
              </a:extLst>
            </p:cNvPr>
            <p:cNvSpPr>
              <a:spLocks noChangeArrowheads="1"/>
            </p:cNvSpPr>
            <p:nvPr/>
          </p:nvSpPr>
          <p:spPr bwMode="auto">
            <a:xfrm>
              <a:off x="4110" y="278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7528" name="Rectangle 84">
              <a:extLst>
                <a:ext uri="{FF2B5EF4-FFF2-40B4-BE49-F238E27FC236}">
                  <a16:creationId xmlns:a16="http://schemas.microsoft.com/office/drawing/2014/main" id="{B23D1C52-0177-EC3A-E356-8ABB8ADD5E86}"/>
                </a:ext>
              </a:extLst>
            </p:cNvPr>
            <p:cNvSpPr>
              <a:spLocks noChangeArrowheads="1"/>
            </p:cNvSpPr>
            <p:nvPr/>
          </p:nvSpPr>
          <p:spPr bwMode="auto">
            <a:xfrm>
              <a:off x="4079" y="314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7529" name="Rectangle 85">
              <a:extLst>
                <a:ext uri="{FF2B5EF4-FFF2-40B4-BE49-F238E27FC236}">
                  <a16:creationId xmlns:a16="http://schemas.microsoft.com/office/drawing/2014/main" id="{31C419F1-F160-F1C4-0C26-8C1232E891A4}"/>
                </a:ext>
              </a:extLst>
            </p:cNvPr>
            <p:cNvSpPr>
              <a:spLocks noChangeArrowheads="1"/>
            </p:cNvSpPr>
            <p:nvPr/>
          </p:nvSpPr>
          <p:spPr bwMode="auto">
            <a:xfrm>
              <a:off x="3740" y="2903"/>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530" name="Rectangle 86">
              <a:extLst>
                <a:ext uri="{FF2B5EF4-FFF2-40B4-BE49-F238E27FC236}">
                  <a16:creationId xmlns:a16="http://schemas.microsoft.com/office/drawing/2014/main" id="{B2F405C2-A1DF-3ABD-92B1-FC13F77AEBC8}"/>
                </a:ext>
              </a:extLst>
            </p:cNvPr>
            <p:cNvSpPr>
              <a:spLocks noChangeArrowheads="1"/>
            </p:cNvSpPr>
            <p:nvPr/>
          </p:nvSpPr>
          <p:spPr bwMode="auto">
            <a:xfrm>
              <a:off x="4134" y="31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2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531" name="Rectangle 87">
              <a:extLst>
                <a:ext uri="{FF2B5EF4-FFF2-40B4-BE49-F238E27FC236}">
                  <a16:creationId xmlns:a16="http://schemas.microsoft.com/office/drawing/2014/main" id="{E7F42F13-9C0D-2844-6478-53D0C8F84000}"/>
                </a:ext>
              </a:extLst>
            </p:cNvPr>
            <p:cNvSpPr>
              <a:spLocks noChangeArrowheads="1"/>
            </p:cNvSpPr>
            <p:nvPr/>
          </p:nvSpPr>
          <p:spPr bwMode="auto">
            <a:xfrm>
              <a:off x="4209" y="2783"/>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dp</a:t>
              </a:r>
              <a:endParaRPr lang="en-US" altLang="en-US" sz="1800">
                <a:latin typeface="Arial" panose="020B0604020202020204" pitchFamily="34" charset="0"/>
              </a:endParaRPr>
            </a:p>
          </p:txBody>
        </p:sp>
        <p:sp>
          <p:nvSpPr>
            <p:cNvPr id="57532" name="Rectangle 88">
              <a:extLst>
                <a:ext uri="{FF2B5EF4-FFF2-40B4-BE49-F238E27FC236}">
                  <a16:creationId xmlns:a16="http://schemas.microsoft.com/office/drawing/2014/main" id="{96944FF6-6679-7C7F-68F1-A55BE038B9C3}"/>
                </a:ext>
              </a:extLst>
            </p:cNvPr>
            <p:cNvSpPr>
              <a:spLocks noChangeArrowheads="1"/>
            </p:cNvSpPr>
            <p:nvPr/>
          </p:nvSpPr>
          <p:spPr bwMode="auto">
            <a:xfrm>
              <a:off x="3649" y="2782"/>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7533" name="Rectangle 89">
              <a:extLst>
                <a:ext uri="{FF2B5EF4-FFF2-40B4-BE49-F238E27FC236}">
                  <a16:creationId xmlns:a16="http://schemas.microsoft.com/office/drawing/2014/main" id="{75957798-DCAD-DEE8-3067-480D7FBD13C9}"/>
                </a:ext>
              </a:extLst>
            </p:cNvPr>
            <p:cNvSpPr>
              <a:spLocks noChangeArrowheads="1"/>
            </p:cNvSpPr>
            <p:nvPr/>
          </p:nvSpPr>
          <p:spPr bwMode="auto">
            <a:xfrm>
              <a:off x="3250" y="2782"/>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7534" name="Rectangle 90">
              <a:extLst>
                <a:ext uri="{FF2B5EF4-FFF2-40B4-BE49-F238E27FC236}">
                  <a16:creationId xmlns:a16="http://schemas.microsoft.com/office/drawing/2014/main" id="{C4C242F9-0768-1364-B6FA-A71CF52A60CD}"/>
                </a:ext>
              </a:extLst>
            </p:cNvPr>
            <p:cNvSpPr>
              <a:spLocks noChangeArrowheads="1"/>
            </p:cNvSpPr>
            <p:nvPr/>
          </p:nvSpPr>
          <p:spPr bwMode="auto">
            <a:xfrm>
              <a:off x="4655" y="2905"/>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800">
                <a:latin typeface="Arial" panose="020B0604020202020204" pitchFamily="34" charset="0"/>
              </a:endParaRPr>
            </a:p>
          </p:txBody>
        </p:sp>
        <p:sp>
          <p:nvSpPr>
            <p:cNvPr id="57535" name="Rectangle 91">
              <a:extLst>
                <a:ext uri="{FF2B5EF4-FFF2-40B4-BE49-F238E27FC236}">
                  <a16:creationId xmlns:a16="http://schemas.microsoft.com/office/drawing/2014/main" id="{01F9370C-14EB-ED6E-D04C-B79A80248FEF}"/>
                </a:ext>
              </a:extLst>
            </p:cNvPr>
            <p:cNvSpPr>
              <a:spLocks noChangeArrowheads="1"/>
            </p:cNvSpPr>
            <p:nvPr/>
          </p:nvSpPr>
          <p:spPr bwMode="auto">
            <a:xfrm>
              <a:off x="3494" y="304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7536" name="Rectangle 92">
              <a:extLst>
                <a:ext uri="{FF2B5EF4-FFF2-40B4-BE49-F238E27FC236}">
                  <a16:creationId xmlns:a16="http://schemas.microsoft.com/office/drawing/2014/main" id="{1AE6415F-361E-DF1D-D7E2-AF5549FA025C}"/>
                </a:ext>
              </a:extLst>
            </p:cNvPr>
            <p:cNvSpPr>
              <a:spLocks noChangeArrowheads="1"/>
            </p:cNvSpPr>
            <p:nvPr/>
          </p:nvSpPr>
          <p:spPr bwMode="auto">
            <a:xfrm>
              <a:off x="3752" y="277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7537" name="Rectangle 93">
              <a:extLst>
                <a:ext uri="{FF2B5EF4-FFF2-40B4-BE49-F238E27FC236}">
                  <a16:creationId xmlns:a16="http://schemas.microsoft.com/office/drawing/2014/main" id="{2D65152A-ED4B-1B8B-AEB6-1A07F26C5F92}"/>
                </a:ext>
              </a:extLst>
            </p:cNvPr>
            <p:cNvSpPr>
              <a:spLocks noChangeArrowheads="1"/>
            </p:cNvSpPr>
            <p:nvPr/>
          </p:nvSpPr>
          <p:spPr bwMode="auto">
            <a:xfrm>
              <a:off x="3353" y="277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7538" name="Rectangle 94">
              <a:extLst>
                <a:ext uri="{FF2B5EF4-FFF2-40B4-BE49-F238E27FC236}">
                  <a16:creationId xmlns:a16="http://schemas.microsoft.com/office/drawing/2014/main" id="{EB419030-7AEB-CA55-19BE-ED5960391A75}"/>
                </a:ext>
              </a:extLst>
            </p:cNvPr>
            <p:cNvSpPr>
              <a:spLocks noChangeArrowheads="1"/>
            </p:cNvSpPr>
            <p:nvPr/>
          </p:nvSpPr>
          <p:spPr bwMode="auto">
            <a:xfrm>
              <a:off x="4248" y="3029"/>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grpSp>
      <p:grpSp>
        <p:nvGrpSpPr>
          <p:cNvPr id="3" name="Group 97">
            <a:extLst>
              <a:ext uri="{FF2B5EF4-FFF2-40B4-BE49-F238E27FC236}">
                <a16:creationId xmlns:a16="http://schemas.microsoft.com/office/drawing/2014/main" id="{F57E4FB4-A4A6-C874-FD3E-44142FC95A8C}"/>
              </a:ext>
            </a:extLst>
          </p:cNvPr>
          <p:cNvGrpSpPr>
            <a:grpSpLocks noChangeAspect="1"/>
          </p:cNvGrpSpPr>
          <p:nvPr/>
        </p:nvGrpSpPr>
        <p:grpSpPr bwMode="auto">
          <a:xfrm>
            <a:off x="4932363" y="1484313"/>
            <a:ext cx="1123950" cy="800100"/>
            <a:chOff x="3107" y="935"/>
            <a:chExt cx="708" cy="504"/>
          </a:xfrm>
        </p:grpSpPr>
        <p:sp>
          <p:nvSpPr>
            <p:cNvPr id="57510" name="AutoShape 96">
              <a:extLst>
                <a:ext uri="{FF2B5EF4-FFF2-40B4-BE49-F238E27FC236}">
                  <a16:creationId xmlns:a16="http://schemas.microsoft.com/office/drawing/2014/main" id="{BC72F5B6-3E94-3607-7205-F3EC1714B0AD}"/>
                </a:ext>
              </a:extLst>
            </p:cNvPr>
            <p:cNvSpPr>
              <a:spLocks noChangeAspect="1" noChangeArrowheads="1" noTextEdit="1"/>
            </p:cNvSpPr>
            <p:nvPr/>
          </p:nvSpPr>
          <p:spPr bwMode="auto">
            <a:xfrm>
              <a:off x="3107" y="935"/>
              <a:ext cx="708" cy="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7511" name="Line 98">
              <a:extLst>
                <a:ext uri="{FF2B5EF4-FFF2-40B4-BE49-F238E27FC236}">
                  <a16:creationId xmlns:a16="http://schemas.microsoft.com/office/drawing/2014/main" id="{F900A5CB-F4B0-D899-36A0-CFF53E70DA87}"/>
                </a:ext>
              </a:extLst>
            </p:cNvPr>
            <p:cNvSpPr>
              <a:spLocks noChangeShapeType="1"/>
            </p:cNvSpPr>
            <p:nvPr/>
          </p:nvSpPr>
          <p:spPr bwMode="auto">
            <a:xfrm>
              <a:off x="3123" y="1172"/>
              <a:ext cx="230"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512" name="Line 99">
              <a:extLst>
                <a:ext uri="{FF2B5EF4-FFF2-40B4-BE49-F238E27FC236}">
                  <a16:creationId xmlns:a16="http://schemas.microsoft.com/office/drawing/2014/main" id="{9D5E715F-F8B9-38AA-0AB7-2BC3661E1F0E}"/>
                </a:ext>
              </a:extLst>
            </p:cNvPr>
            <p:cNvSpPr>
              <a:spLocks noChangeShapeType="1"/>
            </p:cNvSpPr>
            <p:nvPr/>
          </p:nvSpPr>
          <p:spPr bwMode="auto">
            <a:xfrm>
              <a:off x="3563" y="1172"/>
              <a:ext cx="23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513" name="Rectangle 100">
              <a:extLst>
                <a:ext uri="{FF2B5EF4-FFF2-40B4-BE49-F238E27FC236}">
                  <a16:creationId xmlns:a16="http://schemas.microsoft.com/office/drawing/2014/main" id="{406D4D74-1EAB-1577-B4A5-FCD589D63FEE}"/>
                </a:ext>
              </a:extLst>
            </p:cNvPr>
            <p:cNvSpPr>
              <a:spLocks noChangeArrowheads="1"/>
            </p:cNvSpPr>
            <p:nvPr/>
          </p:nvSpPr>
          <p:spPr bwMode="auto">
            <a:xfrm>
              <a:off x="3689" y="1314"/>
              <a:ext cx="126"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514" name="Rectangle 101">
              <a:extLst>
                <a:ext uri="{FF2B5EF4-FFF2-40B4-BE49-F238E27FC236}">
                  <a16:creationId xmlns:a16="http://schemas.microsoft.com/office/drawing/2014/main" id="{B7698AAD-EB5D-22E0-BFEC-ADD8F5FD7F37}"/>
                </a:ext>
              </a:extLst>
            </p:cNvPr>
            <p:cNvSpPr>
              <a:spLocks noChangeArrowheads="1"/>
            </p:cNvSpPr>
            <p:nvPr/>
          </p:nvSpPr>
          <p:spPr bwMode="auto">
            <a:xfrm>
              <a:off x="3247" y="1314"/>
              <a:ext cx="126"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515" name="Rectangle 102">
              <a:extLst>
                <a:ext uri="{FF2B5EF4-FFF2-40B4-BE49-F238E27FC236}">
                  <a16:creationId xmlns:a16="http://schemas.microsoft.com/office/drawing/2014/main" id="{997A5F85-3FB5-8813-069B-D51FD9060BCF}"/>
                </a:ext>
              </a:extLst>
            </p:cNvPr>
            <p:cNvSpPr>
              <a:spLocks noChangeArrowheads="1"/>
            </p:cNvSpPr>
            <p:nvPr/>
          </p:nvSpPr>
          <p:spPr bwMode="auto">
            <a:xfrm>
              <a:off x="3155" y="1193"/>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7516" name="Rectangle 103">
              <a:extLst>
                <a:ext uri="{FF2B5EF4-FFF2-40B4-BE49-F238E27FC236}">
                  <a16:creationId xmlns:a16="http://schemas.microsoft.com/office/drawing/2014/main" id="{A73E9BE3-5475-DC77-897B-E5C4898A8C8D}"/>
                </a:ext>
              </a:extLst>
            </p:cNvPr>
            <p:cNvSpPr>
              <a:spLocks noChangeArrowheads="1"/>
            </p:cNvSpPr>
            <p:nvPr/>
          </p:nvSpPr>
          <p:spPr bwMode="auto">
            <a:xfrm>
              <a:off x="3206" y="928"/>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7517" name="Rectangle 104">
              <a:extLst>
                <a:ext uri="{FF2B5EF4-FFF2-40B4-BE49-F238E27FC236}">
                  <a16:creationId xmlns:a16="http://schemas.microsoft.com/office/drawing/2014/main" id="{F301C0EF-9347-40D2-B9FF-EBF7E8E1CB6D}"/>
                </a:ext>
              </a:extLst>
            </p:cNvPr>
            <p:cNvSpPr>
              <a:spLocks noChangeArrowheads="1"/>
            </p:cNvSpPr>
            <p:nvPr/>
          </p:nvSpPr>
          <p:spPr bwMode="auto">
            <a:xfrm>
              <a:off x="3575" y="1174"/>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7518" name="Rectangle 105">
              <a:extLst>
                <a:ext uri="{FF2B5EF4-FFF2-40B4-BE49-F238E27FC236}">
                  <a16:creationId xmlns:a16="http://schemas.microsoft.com/office/drawing/2014/main" id="{A6AFFC4D-1DA2-D467-7E73-695E7435B4B2}"/>
                </a:ext>
              </a:extLst>
            </p:cNvPr>
            <p:cNvSpPr>
              <a:spLocks noChangeArrowheads="1"/>
            </p:cNvSpPr>
            <p:nvPr/>
          </p:nvSpPr>
          <p:spPr bwMode="auto">
            <a:xfrm>
              <a:off x="3622" y="909"/>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7519" name="Rectangle 106">
              <a:extLst>
                <a:ext uri="{FF2B5EF4-FFF2-40B4-BE49-F238E27FC236}">
                  <a16:creationId xmlns:a16="http://schemas.microsoft.com/office/drawing/2014/main" id="{379FF726-49EA-CF96-303E-5DC196F568AA}"/>
                </a:ext>
              </a:extLst>
            </p:cNvPr>
            <p:cNvSpPr>
              <a:spLocks noChangeArrowheads="1"/>
            </p:cNvSpPr>
            <p:nvPr/>
          </p:nvSpPr>
          <p:spPr bwMode="auto">
            <a:xfrm>
              <a:off x="3405" y="1030"/>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grpSp>
      <p:grpSp>
        <p:nvGrpSpPr>
          <p:cNvPr id="4" name="Group 109">
            <a:extLst>
              <a:ext uri="{FF2B5EF4-FFF2-40B4-BE49-F238E27FC236}">
                <a16:creationId xmlns:a16="http://schemas.microsoft.com/office/drawing/2014/main" id="{1CA11853-39E6-1337-3660-7658AAC574E4}"/>
              </a:ext>
            </a:extLst>
          </p:cNvPr>
          <p:cNvGrpSpPr>
            <a:grpSpLocks noChangeAspect="1"/>
          </p:cNvGrpSpPr>
          <p:nvPr/>
        </p:nvGrpSpPr>
        <p:grpSpPr bwMode="auto">
          <a:xfrm>
            <a:off x="431800" y="2336800"/>
            <a:ext cx="1476375" cy="827088"/>
            <a:chOff x="2415" y="1902"/>
            <a:chExt cx="930" cy="521"/>
          </a:xfrm>
        </p:grpSpPr>
        <p:sp>
          <p:nvSpPr>
            <p:cNvPr id="57500" name="AutoShape 108">
              <a:extLst>
                <a:ext uri="{FF2B5EF4-FFF2-40B4-BE49-F238E27FC236}">
                  <a16:creationId xmlns:a16="http://schemas.microsoft.com/office/drawing/2014/main" id="{9C2E13E6-A901-7263-8AAE-273877AA1E53}"/>
                </a:ext>
              </a:extLst>
            </p:cNvPr>
            <p:cNvSpPr>
              <a:spLocks noChangeAspect="1" noChangeArrowheads="1" noTextEdit="1"/>
            </p:cNvSpPr>
            <p:nvPr/>
          </p:nvSpPr>
          <p:spPr bwMode="auto">
            <a:xfrm>
              <a:off x="2415" y="1910"/>
              <a:ext cx="930" cy="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7501" name="Line 110">
              <a:extLst>
                <a:ext uri="{FF2B5EF4-FFF2-40B4-BE49-F238E27FC236}">
                  <a16:creationId xmlns:a16="http://schemas.microsoft.com/office/drawing/2014/main" id="{C72A7AE9-A645-3A03-A0EE-0AEB3041BBE0}"/>
                </a:ext>
              </a:extLst>
            </p:cNvPr>
            <p:cNvSpPr>
              <a:spLocks noChangeShapeType="1"/>
            </p:cNvSpPr>
            <p:nvPr/>
          </p:nvSpPr>
          <p:spPr bwMode="auto">
            <a:xfrm>
              <a:off x="2868" y="2147"/>
              <a:ext cx="20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502" name="Rectangle 111">
              <a:extLst>
                <a:ext uri="{FF2B5EF4-FFF2-40B4-BE49-F238E27FC236}">
                  <a16:creationId xmlns:a16="http://schemas.microsoft.com/office/drawing/2014/main" id="{6FBB57F1-1ED8-99C6-C8F9-255EB95966DB}"/>
                </a:ext>
              </a:extLst>
            </p:cNvPr>
            <p:cNvSpPr>
              <a:spLocks noChangeArrowheads="1"/>
            </p:cNvSpPr>
            <p:nvPr/>
          </p:nvSpPr>
          <p:spPr bwMode="auto">
            <a:xfrm>
              <a:off x="3211" y="200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7503" name="Rectangle 112">
              <a:extLst>
                <a:ext uri="{FF2B5EF4-FFF2-40B4-BE49-F238E27FC236}">
                  <a16:creationId xmlns:a16="http://schemas.microsoft.com/office/drawing/2014/main" id="{034AD76F-A84E-D508-8359-115CEA23DED4}"/>
                </a:ext>
              </a:extLst>
            </p:cNvPr>
            <p:cNvSpPr>
              <a:spLocks noChangeArrowheads="1"/>
            </p:cNvSpPr>
            <p:nvPr/>
          </p:nvSpPr>
          <p:spPr bwMode="auto">
            <a:xfrm>
              <a:off x="2879" y="2149"/>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7504" name="Rectangle 113">
              <a:extLst>
                <a:ext uri="{FF2B5EF4-FFF2-40B4-BE49-F238E27FC236}">
                  <a16:creationId xmlns:a16="http://schemas.microsoft.com/office/drawing/2014/main" id="{9B4F9F49-243F-1CD5-9E40-8A58B48FCE0F}"/>
                </a:ext>
              </a:extLst>
            </p:cNvPr>
            <p:cNvSpPr>
              <a:spLocks noChangeArrowheads="1"/>
            </p:cNvSpPr>
            <p:nvPr/>
          </p:nvSpPr>
          <p:spPr bwMode="auto">
            <a:xfrm>
              <a:off x="3115" y="202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t>
              </a:r>
              <a:endParaRPr lang="en-US" altLang="en-US" sz="1800">
                <a:latin typeface="Arial" panose="020B0604020202020204" pitchFamily="34" charset="0"/>
              </a:endParaRPr>
            </a:p>
          </p:txBody>
        </p:sp>
        <p:sp>
          <p:nvSpPr>
            <p:cNvPr id="57505" name="Rectangle 114">
              <a:extLst>
                <a:ext uri="{FF2B5EF4-FFF2-40B4-BE49-F238E27FC236}">
                  <a16:creationId xmlns:a16="http://schemas.microsoft.com/office/drawing/2014/main" id="{7A9B665B-3C08-259F-8F00-50896D5BA756}"/>
                </a:ext>
              </a:extLst>
            </p:cNvPr>
            <p:cNvSpPr>
              <a:spLocks noChangeArrowheads="1"/>
            </p:cNvSpPr>
            <p:nvPr/>
          </p:nvSpPr>
          <p:spPr bwMode="auto">
            <a:xfrm>
              <a:off x="2901" y="1902"/>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7506" name="Rectangle 115">
              <a:extLst>
                <a:ext uri="{FF2B5EF4-FFF2-40B4-BE49-F238E27FC236}">
                  <a16:creationId xmlns:a16="http://schemas.microsoft.com/office/drawing/2014/main" id="{DB40B1D0-E174-375C-2A8D-65BECD0E5098}"/>
                </a:ext>
              </a:extLst>
            </p:cNvPr>
            <p:cNvSpPr>
              <a:spLocks noChangeArrowheads="1"/>
            </p:cNvSpPr>
            <p:nvPr/>
          </p:nvSpPr>
          <p:spPr bwMode="auto">
            <a:xfrm>
              <a:off x="2425" y="2024"/>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dp</a:t>
              </a:r>
              <a:endParaRPr lang="en-US" altLang="en-US" sz="1800">
                <a:latin typeface="Arial" panose="020B0604020202020204" pitchFamily="34" charset="0"/>
              </a:endParaRPr>
            </a:p>
          </p:txBody>
        </p:sp>
        <p:sp>
          <p:nvSpPr>
            <p:cNvPr id="57507" name="Rectangle 116">
              <a:extLst>
                <a:ext uri="{FF2B5EF4-FFF2-40B4-BE49-F238E27FC236}">
                  <a16:creationId xmlns:a16="http://schemas.microsoft.com/office/drawing/2014/main" id="{7F04369B-C7DE-022F-49EC-BE4233E185D4}"/>
                </a:ext>
              </a:extLst>
            </p:cNvPr>
            <p:cNvSpPr>
              <a:spLocks noChangeArrowheads="1"/>
            </p:cNvSpPr>
            <p:nvPr/>
          </p:nvSpPr>
          <p:spPr bwMode="auto">
            <a:xfrm>
              <a:off x="2995" y="2289"/>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508" name="Rectangle 117">
              <a:extLst>
                <a:ext uri="{FF2B5EF4-FFF2-40B4-BE49-F238E27FC236}">
                  <a16:creationId xmlns:a16="http://schemas.microsoft.com/office/drawing/2014/main" id="{E4C284BF-190D-7836-4A8E-8477FBD5A598}"/>
                </a:ext>
              </a:extLst>
            </p:cNvPr>
            <p:cNvSpPr>
              <a:spLocks noChangeArrowheads="1"/>
            </p:cNvSpPr>
            <p:nvPr/>
          </p:nvSpPr>
          <p:spPr bwMode="auto">
            <a:xfrm>
              <a:off x="2994" y="2023"/>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509" name="Rectangle 118">
              <a:extLst>
                <a:ext uri="{FF2B5EF4-FFF2-40B4-BE49-F238E27FC236}">
                  <a16:creationId xmlns:a16="http://schemas.microsoft.com/office/drawing/2014/main" id="{90D9CDBB-26B3-F0D8-4091-BFE35536D183}"/>
                </a:ext>
              </a:extLst>
            </p:cNvPr>
            <p:cNvSpPr>
              <a:spLocks noChangeArrowheads="1"/>
            </p:cNvSpPr>
            <p:nvPr/>
          </p:nvSpPr>
          <p:spPr bwMode="auto">
            <a:xfrm>
              <a:off x="2685" y="200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grpSp>
      <p:grpSp>
        <p:nvGrpSpPr>
          <p:cNvPr id="5" name="Group 121">
            <a:extLst>
              <a:ext uri="{FF2B5EF4-FFF2-40B4-BE49-F238E27FC236}">
                <a16:creationId xmlns:a16="http://schemas.microsoft.com/office/drawing/2014/main" id="{D7788386-A291-6C05-7B8A-8298D3EDA609}"/>
              </a:ext>
            </a:extLst>
          </p:cNvPr>
          <p:cNvGrpSpPr>
            <a:grpSpLocks noChangeAspect="1"/>
          </p:cNvGrpSpPr>
          <p:nvPr/>
        </p:nvGrpSpPr>
        <p:grpSpPr bwMode="auto">
          <a:xfrm>
            <a:off x="1692275" y="2468563"/>
            <a:ext cx="485775" cy="673100"/>
            <a:chOff x="1066" y="1691"/>
            <a:chExt cx="306" cy="424"/>
          </a:xfrm>
        </p:grpSpPr>
        <p:sp>
          <p:nvSpPr>
            <p:cNvPr id="57497" name="AutoShape 120">
              <a:extLst>
                <a:ext uri="{FF2B5EF4-FFF2-40B4-BE49-F238E27FC236}">
                  <a16:creationId xmlns:a16="http://schemas.microsoft.com/office/drawing/2014/main" id="{C873CDC0-84D4-CB41-6E92-D5769B7AAA02}"/>
                </a:ext>
              </a:extLst>
            </p:cNvPr>
            <p:cNvSpPr>
              <a:spLocks noChangeAspect="1" noChangeArrowheads="1" noTextEdit="1"/>
            </p:cNvSpPr>
            <p:nvPr/>
          </p:nvSpPr>
          <p:spPr bwMode="auto">
            <a:xfrm>
              <a:off x="1066" y="1691"/>
              <a:ext cx="306" cy="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7498" name="Line 122">
              <a:extLst>
                <a:ext uri="{FF2B5EF4-FFF2-40B4-BE49-F238E27FC236}">
                  <a16:creationId xmlns:a16="http://schemas.microsoft.com/office/drawing/2014/main" id="{FC592A56-938E-31CA-5A18-323B0380E0FE}"/>
                </a:ext>
              </a:extLst>
            </p:cNvPr>
            <p:cNvSpPr>
              <a:spLocks noChangeShapeType="1"/>
            </p:cNvSpPr>
            <p:nvPr/>
          </p:nvSpPr>
          <p:spPr bwMode="auto">
            <a:xfrm flipH="1">
              <a:off x="1084" y="1712"/>
              <a:ext cx="271" cy="38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499" name="Rectangle 123">
              <a:extLst>
                <a:ext uri="{FF2B5EF4-FFF2-40B4-BE49-F238E27FC236}">
                  <a16:creationId xmlns:a16="http://schemas.microsoft.com/office/drawing/2014/main" id="{58F01671-953F-3B76-2530-AB7868F29265}"/>
                </a:ext>
              </a:extLst>
            </p:cNvPr>
            <p:cNvSpPr>
              <a:spLocks noChangeArrowheads="1"/>
            </p:cNvSpPr>
            <p:nvPr/>
          </p:nvSpPr>
          <p:spPr bwMode="auto">
            <a:xfrm>
              <a:off x="1238" y="186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grpSp>
      <p:sp>
        <p:nvSpPr>
          <p:cNvPr id="142460" name="AutoShape 124">
            <a:extLst>
              <a:ext uri="{FF2B5EF4-FFF2-40B4-BE49-F238E27FC236}">
                <a16:creationId xmlns:a16="http://schemas.microsoft.com/office/drawing/2014/main" id="{27E00004-41F2-D002-B327-F33DF79EA473}"/>
              </a:ext>
            </a:extLst>
          </p:cNvPr>
          <p:cNvSpPr>
            <a:spLocks noChangeArrowheads="1"/>
          </p:cNvSpPr>
          <p:nvPr/>
        </p:nvSpPr>
        <p:spPr bwMode="auto">
          <a:xfrm rot="5400000" flipV="1">
            <a:off x="2394744" y="2547144"/>
            <a:ext cx="323850" cy="360362"/>
          </a:xfrm>
          <a:prstGeom prst="downArrow">
            <a:avLst>
              <a:gd name="adj1" fmla="val 50000"/>
              <a:gd name="adj2" fmla="val 27819"/>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grpSp>
        <p:nvGrpSpPr>
          <p:cNvPr id="6" name="Group 129">
            <a:extLst>
              <a:ext uri="{FF2B5EF4-FFF2-40B4-BE49-F238E27FC236}">
                <a16:creationId xmlns:a16="http://schemas.microsoft.com/office/drawing/2014/main" id="{6CDE76BF-5274-7E36-DF39-2F287EEE87B6}"/>
              </a:ext>
            </a:extLst>
          </p:cNvPr>
          <p:cNvGrpSpPr>
            <a:grpSpLocks noChangeAspect="1"/>
          </p:cNvGrpSpPr>
          <p:nvPr/>
        </p:nvGrpSpPr>
        <p:grpSpPr bwMode="auto">
          <a:xfrm>
            <a:off x="2867025" y="2322513"/>
            <a:ext cx="1704975" cy="855662"/>
            <a:chOff x="2343" y="1884"/>
            <a:chExt cx="1074" cy="539"/>
          </a:xfrm>
        </p:grpSpPr>
        <p:sp>
          <p:nvSpPr>
            <p:cNvPr id="57482" name="AutoShape 128">
              <a:extLst>
                <a:ext uri="{FF2B5EF4-FFF2-40B4-BE49-F238E27FC236}">
                  <a16:creationId xmlns:a16="http://schemas.microsoft.com/office/drawing/2014/main" id="{294DAD58-2E53-1F79-FDC1-C3AD7E912F41}"/>
                </a:ext>
              </a:extLst>
            </p:cNvPr>
            <p:cNvSpPr>
              <a:spLocks noChangeAspect="1" noChangeArrowheads="1" noTextEdit="1"/>
            </p:cNvSpPr>
            <p:nvPr/>
          </p:nvSpPr>
          <p:spPr bwMode="auto">
            <a:xfrm>
              <a:off x="2343" y="1910"/>
              <a:ext cx="1074" cy="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7483" name="Line 130">
              <a:extLst>
                <a:ext uri="{FF2B5EF4-FFF2-40B4-BE49-F238E27FC236}">
                  <a16:creationId xmlns:a16="http://schemas.microsoft.com/office/drawing/2014/main" id="{416FED5A-D9FF-180C-C8CB-7864D1D94606}"/>
                </a:ext>
              </a:extLst>
            </p:cNvPr>
            <p:cNvSpPr>
              <a:spLocks noChangeShapeType="1"/>
            </p:cNvSpPr>
            <p:nvPr/>
          </p:nvSpPr>
          <p:spPr bwMode="auto">
            <a:xfrm>
              <a:off x="2359" y="2147"/>
              <a:ext cx="19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484" name="Line 131">
              <a:extLst>
                <a:ext uri="{FF2B5EF4-FFF2-40B4-BE49-F238E27FC236}">
                  <a16:creationId xmlns:a16="http://schemas.microsoft.com/office/drawing/2014/main" id="{7B8E9DA0-A983-5FEC-EEBA-7D6CB03A6A1A}"/>
                </a:ext>
              </a:extLst>
            </p:cNvPr>
            <p:cNvSpPr>
              <a:spLocks noChangeShapeType="1"/>
            </p:cNvSpPr>
            <p:nvPr/>
          </p:nvSpPr>
          <p:spPr bwMode="auto">
            <a:xfrm>
              <a:off x="2812" y="2147"/>
              <a:ext cx="20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485" name="Line 132">
              <a:extLst>
                <a:ext uri="{FF2B5EF4-FFF2-40B4-BE49-F238E27FC236}">
                  <a16:creationId xmlns:a16="http://schemas.microsoft.com/office/drawing/2014/main" id="{A98DE0F5-D381-17CA-9495-513A9D30CC76}"/>
                </a:ext>
              </a:extLst>
            </p:cNvPr>
            <p:cNvSpPr>
              <a:spLocks noChangeShapeType="1"/>
            </p:cNvSpPr>
            <p:nvPr/>
          </p:nvSpPr>
          <p:spPr bwMode="auto">
            <a:xfrm>
              <a:off x="3177" y="2147"/>
              <a:ext cx="22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486" name="Rectangle 133">
              <a:extLst>
                <a:ext uri="{FF2B5EF4-FFF2-40B4-BE49-F238E27FC236}">
                  <a16:creationId xmlns:a16="http://schemas.microsoft.com/office/drawing/2014/main" id="{A1A11438-F5BD-60E3-A766-B9F7F64D95BD}"/>
                </a:ext>
              </a:extLst>
            </p:cNvPr>
            <p:cNvSpPr>
              <a:spLocks noChangeArrowheads="1"/>
            </p:cNvSpPr>
            <p:nvPr/>
          </p:nvSpPr>
          <p:spPr bwMode="auto">
            <a:xfrm>
              <a:off x="3231" y="2149"/>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7487" name="Rectangle 134">
              <a:extLst>
                <a:ext uri="{FF2B5EF4-FFF2-40B4-BE49-F238E27FC236}">
                  <a16:creationId xmlns:a16="http://schemas.microsoft.com/office/drawing/2014/main" id="{01860983-96CD-5759-3FDB-A23B969992BD}"/>
                </a:ext>
              </a:extLst>
            </p:cNvPr>
            <p:cNvSpPr>
              <a:spLocks noChangeArrowheads="1"/>
            </p:cNvSpPr>
            <p:nvPr/>
          </p:nvSpPr>
          <p:spPr bwMode="auto">
            <a:xfrm>
              <a:off x="3274" y="188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7488" name="Rectangle 135">
              <a:extLst>
                <a:ext uri="{FF2B5EF4-FFF2-40B4-BE49-F238E27FC236}">
                  <a16:creationId xmlns:a16="http://schemas.microsoft.com/office/drawing/2014/main" id="{BDB5A62E-4CED-D428-99C4-07037DA72075}"/>
                </a:ext>
              </a:extLst>
            </p:cNvPr>
            <p:cNvSpPr>
              <a:spLocks noChangeArrowheads="1"/>
            </p:cNvSpPr>
            <p:nvPr/>
          </p:nvSpPr>
          <p:spPr bwMode="auto">
            <a:xfrm>
              <a:off x="2823" y="2149"/>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7489" name="Rectangle 136">
              <a:extLst>
                <a:ext uri="{FF2B5EF4-FFF2-40B4-BE49-F238E27FC236}">
                  <a16:creationId xmlns:a16="http://schemas.microsoft.com/office/drawing/2014/main" id="{AAF1732A-5E43-6799-1E78-EE34588B1E41}"/>
                </a:ext>
              </a:extLst>
            </p:cNvPr>
            <p:cNvSpPr>
              <a:spLocks noChangeArrowheads="1"/>
            </p:cNvSpPr>
            <p:nvPr/>
          </p:nvSpPr>
          <p:spPr bwMode="auto">
            <a:xfrm>
              <a:off x="2400" y="2149"/>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7490" name="Rectangle 137">
              <a:extLst>
                <a:ext uri="{FF2B5EF4-FFF2-40B4-BE49-F238E27FC236}">
                  <a16:creationId xmlns:a16="http://schemas.microsoft.com/office/drawing/2014/main" id="{44327DA6-E787-6A49-C749-FDE359203C19}"/>
                </a:ext>
              </a:extLst>
            </p:cNvPr>
            <p:cNvSpPr>
              <a:spLocks noChangeArrowheads="1"/>
            </p:cNvSpPr>
            <p:nvPr/>
          </p:nvSpPr>
          <p:spPr bwMode="auto">
            <a:xfrm>
              <a:off x="3178" y="190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t>
              </a:r>
              <a:endParaRPr lang="en-US" altLang="en-US" sz="1800">
                <a:latin typeface="Arial" panose="020B0604020202020204" pitchFamily="34" charset="0"/>
              </a:endParaRPr>
            </a:p>
          </p:txBody>
        </p:sp>
        <p:sp>
          <p:nvSpPr>
            <p:cNvPr id="57491" name="Rectangle 138">
              <a:extLst>
                <a:ext uri="{FF2B5EF4-FFF2-40B4-BE49-F238E27FC236}">
                  <a16:creationId xmlns:a16="http://schemas.microsoft.com/office/drawing/2014/main" id="{96D516B9-099A-81C5-EDF2-3A81107813B3}"/>
                </a:ext>
              </a:extLst>
            </p:cNvPr>
            <p:cNvSpPr>
              <a:spLocks noChangeArrowheads="1"/>
            </p:cNvSpPr>
            <p:nvPr/>
          </p:nvSpPr>
          <p:spPr bwMode="auto">
            <a:xfrm>
              <a:off x="2845" y="1902"/>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7492" name="Rectangle 139">
              <a:extLst>
                <a:ext uri="{FF2B5EF4-FFF2-40B4-BE49-F238E27FC236}">
                  <a16:creationId xmlns:a16="http://schemas.microsoft.com/office/drawing/2014/main" id="{85A772A8-C4B6-9C62-0F66-8A9CDEB48890}"/>
                </a:ext>
              </a:extLst>
            </p:cNvPr>
            <p:cNvSpPr>
              <a:spLocks noChangeArrowheads="1"/>
            </p:cNvSpPr>
            <p:nvPr/>
          </p:nvSpPr>
          <p:spPr bwMode="auto">
            <a:xfrm>
              <a:off x="2361" y="1903"/>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dp</a:t>
              </a:r>
              <a:endParaRPr lang="en-US" altLang="en-US" sz="1800">
                <a:latin typeface="Arial" panose="020B0604020202020204" pitchFamily="34" charset="0"/>
              </a:endParaRPr>
            </a:p>
          </p:txBody>
        </p:sp>
        <p:sp>
          <p:nvSpPr>
            <p:cNvPr id="57493" name="Rectangle 140">
              <a:extLst>
                <a:ext uri="{FF2B5EF4-FFF2-40B4-BE49-F238E27FC236}">
                  <a16:creationId xmlns:a16="http://schemas.microsoft.com/office/drawing/2014/main" id="{9378AA40-D008-A6A7-B598-F81E1F91F69A}"/>
                </a:ext>
              </a:extLst>
            </p:cNvPr>
            <p:cNvSpPr>
              <a:spLocks noChangeArrowheads="1"/>
            </p:cNvSpPr>
            <p:nvPr/>
          </p:nvSpPr>
          <p:spPr bwMode="auto">
            <a:xfrm>
              <a:off x="2939" y="2289"/>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494" name="Rectangle 141">
              <a:extLst>
                <a:ext uri="{FF2B5EF4-FFF2-40B4-BE49-F238E27FC236}">
                  <a16:creationId xmlns:a16="http://schemas.microsoft.com/office/drawing/2014/main" id="{E42A707B-1204-9CB7-435D-AB82020E33C2}"/>
                </a:ext>
              </a:extLst>
            </p:cNvPr>
            <p:cNvSpPr>
              <a:spLocks noChangeArrowheads="1"/>
            </p:cNvSpPr>
            <p:nvPr/>
          </p:nvSpPr>
          <p:spPr bwMode="auto">
            <a:xfrm>
              <a:off x="2939" y="2023"/>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495" name="Rectangle 142">
              <a:extLst>
                <a:ext uri="{FF2B5EF4-FFF2-40B4-BE49-F238E27FC236}">
                  <a16:creationId xmlns:a16="http://schemas.microsoft.com/office/drawing/2014/main" id="{284F2DD0-E31A-339F-4FCB-BE8F00208B43}"/>
                </a:ext>
              </a:extLst>
            </p:cNvPr>
            <p:cNvSpPr>
              <a:spLocks noChangeArrowheads="1"/>
            </p:cNvSpPr>
            <p:nvPr/>
          </p:nvSpPr>
          <p:spPr bwMode="auto">
            <a:xfrm>
              <a:off x="3071" y="2005"/>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7496" name="Rectangle 143">
              <a:extLst>
                <a:ext uri="{FF2B5EF4-FFF2-40B4-BE49-F238E27FC236}">
                  <a16:creationId xmlns:a16="http://schemas.microsoft.com/office/drawing/2014/main" id="{A47347A6-E6BE-E534-933F-4366E3827929}"/>
                </a:ext>
              </a:extLst>
            </p:cNvPr>
            <p:cNvSpPr>
              <a:spLocks noChangeArrowheads="1"/>
            </p:cNvSpPr>
            <p:nvPr/>
          </p:nvSpPr>
          <p:spPr bwMode="auto">
            <a:xfrm>
              <a:off x="2629" y="200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grpSp>
      <p:sp>
        <p:nvSpPr>
          <p:cNvPr id="142480" name="AutoShape 144">
            <a:extLst>
              <a:ext uri="{FF2B5EF4-FFF2-40B4-BE49-F238E27FC236}">
                <a16:creationId xmlns:a16="http://schemas.microsoft.com/office/drawing/2014/main" id="{5C2CC433-2BF0-2678-988E-ADD8761535E5}"/>
              </a:ext>
            </a:extLst>
          </p:cNvPr>
          <p:cNvSpPr>
            <a:spLocks noChangeArrowheads="1"/>
          </p:cNvSpPr>
          <p:nvPr/>
        </p:nvSpPr>
        <p:spPr bwMode="auto">
          <a:xfrm rot="5400000" flipV="1">
            <a:off x="4769644" y="2547144"/>
            <a:ext cx="323850" cy="360362"/>
          </a:xfrm>
          <a:prstGeom prst="downArrow">
            <a:avLst>
              <a:gd name="adj1" fmla="val 50000"/>
              <a:gd name="adj2" fmla="val 27819"/>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grpSp>
        <p:nvGrpSpPr>
          <p:cNvPr id="7" name="Group 147">
            <a:extLst>
              <a:ext uri="{FF2B5EF4-FFF2-40B4-BE49-F238E27FC236}">
                <a16:creationId xmlns:a16="http://schemas.microsoft.com/office/drawing/2014/main" id="{446094B4-D97B-A591-726F-A36554C76844}"/>
              </a:ext>
            </a:extLst>
          </p:cNvPr>
          <p:cNvGrpSpPr>
            <a:grpSpLocks noChangeAspect="1"/>
          </p:cNvGrpSpPr>
          <p:nvPr/>
        </p:nvGrpSpPr>
        <p:grpSpPr bwMode="auto">
          <a:xfrm>
            <a:off x="5292725" y="2324100"/>
            <a:ext cx="2038350" cy="854075"/>
            <a:chOff x="3674" y="1591"/>
            <a:chExt cx="1284" cy="538"/>
          </a:xfrm>
        </p:grpSpPr>
        <p:sp>
          <p:nvSpPr>
            <p:cNvPr id="57463" name="AutoShape 146">
              <a:extLst>
                <a:ext uri="{FF2B5EF4-FFF2-40B4-BE49-F238E27FC236}">
                  <a16:creationId xmlns:a16="http://schemas.microsoft.com/office/drawing/2014/main" id="{4902E9DC-57DB-4666-95A5-AEF3C9EA9BDB}"/>
                </a:ext>
              </a:extLst>
            </p:cNvPr>
            <p:cNvSpPr>
              <a:spLocks noChangeAspect="1" noChangeArrowheads="1" noTextEdit="1"/>
            </p:cNvSpPr>
            <p:nvPr/>
          </p:nvSpPr>
          <p:spPr bwMode="auto">
            <a:xfrm>
              <a:off x="3674" y="1609"/>
              <a:ext cx="1284"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7464" name="Line 148">
              <a:extLst>
                <a:ext uri="{FF2B5EF4-FFF2-40B4-BE49-F238E27FC236}">
                  <a16:creationId xmlns:a16="http://schemas.microsoft.com/office/drawing/2014/main" id="{36EC6FF7-912C-258A-DBB4-EA32CFF2EB81}"/>
                </a:ext>
              </a:extLst>
            </p:cNvPr>
            <p:cNvSpPr>
              <a:spLocks noChangeShapeType="1"/>
            </p:cNvSpPr>
            <p:nvPr/>
          </p:nvSpPr>
          <p:spPr bwMode="auto">
            <a:xfrm>
              <a:off x="3832" y="1853"/>
              <a:ext cx="19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465" name="Line 149">
              <a:extLst>
                <a:ext uri="{FF2B5EF4-FFF2-40B4-BE49-F238E27FC236}">
                  <a16:creationId xmlns:a16="http://schemas.microsoft.com/office/drawing/2014/main" id="{B1145B74-EF2C-9DFC-7518-8D17BED2BA89}"/>
                </a:ext>
              </a:extLst>
            </p:cNvPr>
            <p:cNvSpPr>
              <a:spLocks noChangeShapeType="1"/>
            </p:cNvSpPr>
            <p:nvPr/>
          </p:nvSpPr>
          <p:spPr bwMode="auto">
            <a:xfrm>
              <a:off x="4285" y="1853"/>
              <a:ext cx="20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466" name="Line 150">
              <a:extLst>
                <a:ext uri="{FF2B5EF4-FFF2-40B4-BE49-F238E27FC236}">
                  <a16:creationId xmlns:a16="http://schemas.microsoft.com/office/drawing/2014/main" id="{86374307-7830-D403-B479-47EBB4654CED}"/>
                </a:ext>
              </a:extLst>
            </p:cNvPr>
            <p:cNvSpPr>
              <a:spLocks noChangeShapeType="1"/>
            </p:cNvSpPr>
            <p:nvPr/>
          </p:nvSpPr>
          <p:spPr bwMode="auto">
            <a:xfrm>
              <a:off x="4737" y="1853"/>
              <a:ext cx="20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467" name="Rectangle 151">
              <a:extLst>
                <a:ext uri="{FF2B5EF4-FFF2-40B4-BE49-F238E27FC236}">
                  <a16:creationId xmlns:a16="http://schemas.microsoft.com/office/drawing/2014/main" id="{3161890D-0800-2F14-F7AF-96F159A96183}"/>
                </a:ext>
              </a:extLst>
            </p:cNvPr>
            <p:cNvSpPr>
              <a:spLocks noChangeArrowheads="1"/>
            </p:cNvSpPr>
            <p:nvPr/>
          </p:nvSpPr>
          <p:spPr bwMode="auto">
            <a:xfrm>
              <a:off x="4864" y="1995"/>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468" name="Rectangle 152">
              <a:extLst>
                <a:ext uri="{FF2B5EF4-FFF2-40B4-BE49-F238E27FC236}">
                  <a16:creationId xmlns:a16="http://schemas.microsoft.com/office/drawing/2014/main" id="{3F42CF47-C613-A672-D4CF-3C18A3AA517F}"/>
                </a:ext>
              </a:extLst>
            </p:cNvPr>
            <p:cNvSpPr>
              <a:spLocks noChangeArrowheads="1"/>
            </p:cNvSpPr>
            <p:nvPr/>
          </p:nvSpPr>
          <p:spPr bwMode="auto">
            <a:xfrm>
              <a:off x="4413" y="1995"/>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469" name="Rectangle 153">
              <a:extLst>
                <a:ext uri="{FF2B5EF4-FFF2-40B4-BE49-F238E27FC236}">
                  <a16:creationId xmlns:a16="http://schemas.microsoft.com/office/drawing/2014/main" id="{E053B804-1949-CB49-1365-39113AE06155}"/>
                </a:ext>
              </a:extLst>
            </p:cNvPr>
            <p:cNvSpPr>
              <a:spLocks noChangeArrowheads="1"/>
            </p:cNvSpPr>
            <p:nvPr/>
          </p:nvSpPr>
          <p:spPr bwMode="auto">
            <a:xfrm>
              <a:off x="4412" y="1729"/>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470" name="Rectangle 154">
              <a:extLst>
                <a:ext uri="{FF2B5EF4-FFF2-40B4-BE49-F238E27FC236}">
                  <a16:creationId xmlns:a16="http://schemas.microsoft.com/office/drawing/2014/main" id="{6F75B1BD-4D80-3D58-6DCD-76441540FDFC}"/>
                </a:ext>
              </a:extLst>
            </p:cNvPr>
            <p:cNvSpPr>
              <a:spLocks noChangeArrowheads="1"/>
            </p:cNvSpPr>
            <p:nvPr/>
          </p:nvSpPr>
          <p:spPr bwMode="auto">
            <a:xfrm>
              <a:off x="3734" y="1613"/>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7471" name="Rectangle 155">
              <a:extLst>
                <a:ext uri="{FF2B5EF4-FFF2-40B4-BE49-F238E27FC236}">
                  <a16:creationId xmlns:a16="http://schemas.microsoft.com/office/drawing/2014/main" id="{CAFED82F-42DC-F5F8-04E5-4F4397768395}"/>
                </a:ext>
              </a:extLst>
            </p:cNvPr>
            <p:cNvSpPr>
              <a:spLocks noChangeArrowheads="1"/>
            </p:cNvSpPr>
            <p:nvPr/>
          </p:nvSpPr>
          <p:spPr bwMode="auto">
            <a:xfrm>
              <a:off x="3704" y="1968"/>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7472" name="Rectangle 156">
              <a:extLst>
                <a:ext uri="{FF2B5EF4-FFF2-40B4-BE49-F238E27FC236}">
                  <a16:creationId xmlns:a16="http://schemas.microsoft.com/office/drawing/2014/main" id="{C37DBA74-9D85-D42C-3137-C3B00B325DF6}"/>
                </a:ext>
              </a:extLst>
            </p:cNvPr>
            <p:cNvSpPr>
              <a:spLocks noChangeArrowheads="1"/>
            </p:cNvSpPr>
            <p:nvPr/>
          </p:nvSpPr>
          <p:spPr bwMode="auto">
            <a:xfrm>
              <a:off x="4535" y="1730"/>
              <a:ext cx="16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ln</a:t>
              </a:r>
              <a:endParaRPr lang="en-US" altLang="en-US" sz="1800">
                <a:latin typeface="Arial" panose="020B0604020202020204" pitchFamily="34" charset="0"/>
              </a:endParaRPr>
            </a:p>
          </p:txBody>
        </p:sp>
        <p:sp>
          <p:nvSpPr>
            <p:cNvPr id="57473" name="Rectangle 157">
              <a:extLst>
                <a:ext uri="{FF2B5EF4-FFF2-40B4-BE49-F238E27FC236}">
                  <a16:creationId xmlns:a16="http://schemas.microsoft.com/office/drawing/2014/main" id="{71968871-82F0-0872-E500-0190693CE7D5}"/>
                </a:ext>
              </a:extLst>
            </p:cNvPr>
            <p:cNvSpPr>
              <a:spLocks noChangeArrowheads="1"/>
            </p:cNvSpPr>
            <p:nvPr/>
          </p:nvSpPr>
          <p:spPr bwMode="auto">
            <a:xfrm>
              <a:off x="4318" y="160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7474" name="Rectangle 158">
              <a:extLst>
                <a:ext uri="{FF2B5EF4-FFF2-40B4-BE49-F238E27FC236}">
                  <a16:creationId xmlns:a16="http://schemas.microsoft.com/office/drawing/2014/main" id="{03CB7BC8-2CF1-89C0-2C60-23CD4BDC9197}"/>
                </a:ext>
              </a:extLst>
            </p:cNvPr>
            <p:cNvSpPr>
              <a:spLocks noChangeArrowheads="1"/>
            </p:cNvSpPr>
            <p:nvPr/>
          </p:nvSpPr>
          <p:spPr bwMode="auto">
            <a:xfrm>
              <a:off x="3834" y="1610"/>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dp</a:t>
              </a:r>
              <a:endParaRPr lang="en-US" altLang="en-US" sz="1800">
                <a:latin typeface="Arial" panose="020B0604020202020204" pitchFamily="34" charset="0"/>
              </a:endParaRPr>
            </a:p>
          </p:txBody>
        </p:sp>
        <p:sp>
          <p:nvSpPr>
            <p:cNvPr id="57475" name="Rectangle 159">
              <a:extLst>
                <a:ext uri="{FF2B5EF4-FFF2-40B4-BE49-F238E27FC236}">
                  <a16:creationId xmlns:a16="http://schemas.microsoft.com/office/drawing/2014/main" id="{31CE6642-3231-B0BB-32CD-B48BB7B25EE8}"/>
                </a:ext>
              </a:extLst>
            </p:cNvPr>
            <p:cNvSpPr>
              <a:spLocks noChangeArrowheads="1"/>
            </p:cNvSpPr>
            <p:nvPr/>
          </p:nvSpPr>
          <p:spPr bwMode="auto">
            <a:xfrm>
              <a:off x="3759" y="2011"/>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2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476" name="Rectangle 160">
              <a:extLst>
                <a:ext uri="{FF2B5EF4-FFF2-40B4-BE49-F238E27FC236}">
                  <a16:creationId xmlns:a16="http://schemas.microsoft.com/office/drawing/2014/main" id="{4AD66125-929A-AA6F-34CD-E4705D593D42}"/>
                </a:ext>
              </a:extLst>
            </p:cNvPr>
            <p:cNvSpPr>
              <a:spLocks noChangeArrowheads="1"/>
            </p:cNvSpPr>
            <p:nvPr/>
          </p:nvSpPr>
          <p:spPr bwMode="auto">
            <a:xfrm>
              <a:off x="4747" y="185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7477" name="Rectangle 161">
              <a:extLst>
                <a:ext uri="{FF2B5EF4-FFF2-40B4-BE49-F238E27FC236}">
                  <a16:creationId xmlns:a16="http://schemas.microsoft.com/office/drawing/2014/main" id="{328D6965-F7E5-842D-7E30-BEF585B840D0}"/>
                </a:ext>
              </a:extLst>
            </p:cNvPr>
            <p:cNvSpPr>
              <a:spLocks noChangeArrowheads="1"/>
            </p:cNvSpPr>
            <p:nvPr/>
          </p:nvSpPr>
          <p:spPr bwMode="auto">
            <a:xfrm>
              <a:off x="4783" y="159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7478" name="Rectangle 162">
              <a:extLst>
                <a:ext uri="{FF2B5EF4-FFF2-40B4-BE49-F238E27FC236}">
                  <a16:creationId xmlns:a16="http://schemas.microsoft.com/office/drawing/2014/main" id="{34B41830-BBEB-B039-023F-5353B2645522}"/>
                </a:ext>
              </a:extLst>
            </p:cNvPr>
            <p:cNvSpPr>
              <a:spLocks noChangeArrowheads="1"/>
            </p:cNvSpPr>
            <p:nvPr/>
          </p:nvSpPr>
          <p:spPr bwMode="auto">
            <a:xfrm>
              <a:off x="4296" y="185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7479" name="Rectangle 163">
              <a:extLst>
                <a:ext uri="{FF2B5EF4-FFF2-40B4-BE49-F238E27FC236}">
                  <a16:creationId xmlns:a16="http://schemas.microsoft.com/office/drawing/2014/main" id="{E1A504DA-42F1-6155-1931-5554DDA6C6C3}"/>
                </a:ext>
              </a:extLst>
            </p:cNvPr>
            <p:cNvSpPr>
              <a:spLocks noChangeArrowheads="1"/>
            </p:cNvSpPr>
            <p:nvPr/>
          </p:nvSpPr>
          <p:spPr bwMode="auto">
            <a:xfrm>
              <a:off x="3873" y="185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7480" name="Rectangle 164">
              <a:extLst>
                <a:ext uri="{FF2B5EF4-FFF2-40B4-BE49-F238E27FC236}">
                  <a16:creationId xmlns:a16="http://schemas.microsoft.com/office/drawing/2014/main" id="{5D227BC6-503A-409A-8F4B-B2952F7F80D8}"/>
                </a:ext>
              </a:extLst>
            </p:cNvPr>
            <p:cNvSpPr>
              <a:spLocks noChangeArrowheads="1"/>
            </p:cNvSpPr>
            <p:nvPr/>
          </p:nvSpPr>
          <p:spPr bwMode="auto">
            <a:xfrm>
              <a:off x="4102" y="171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7481" name="Rectangle 165">
              <a:extLst>
                <a:ext uri="{FF2B5EF4-FFF2-40B4-BE49-F238E27FC236}">
                  <a16:creationId xmlns:a16="http://schemas.microsoft.com/office/drawing/2014/main" id="{16AB628D-8F50-B73B-1152-89E1A67C45BC}"/>
                </a:ext>
              </a:extLst>
            </p:cNvPr>
            <p:cNvSpPr>
              <a:spLocks noChangeArrowheads="1"/>
            </p:cNvSpPr>
            <p:nvPr/>
          </p:nvSpPr>
          <p:spPr bwMode="auto">
            <a:xfrm>
              <a:off x="3723" y="1729"/>
              <a:ext cx="5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b="1">
                  <a:solidFill>
                    <a:srgbClr val="000000"/>
                  </a:solidFill>
                  <a:latin typeface="Symbol" panose="05050102010706020507" pitchFamily="18" charset="2"/>
                </a:rPr>
                <a:t>ò</a:t>
              </a:r>
              <a:endParaRPr lang="en-US" altLang="en-US" sz="1800">
                <a:latin typeface="Arial" panose="020B0604020202020204" pitchFamily="34" charset="0"/>
              </a:endParaRPr>
            </a:p>
          </p:txBody>
        </p:sp>
      </p:grpSp>
      <p:sp>
        <p:nvSpPr>
          <p:cNvPr id="142502" name="AutoShape 166">
            <a:extLst>
              <a:ext uri="{FF2B5EF4-FFF2-40B4-BE49-F238E27FC236}">
                <a16:creationId xmlns:a16="http://schemas.microsoft.com/office/drawing/2014/main" id="{83A22A41-1478-532B-ECB9-C263618682D0}"/>
              </a:ext>
            </a:extLst>
          </p:cNvPr>
          <p:cNvSpPr>
            <a:spLocks noChangeArrowheads="1"/>
          </p:cNvSpPr>
          <p:nvPr/>
        </p:nvSpPr>
        <p:spPr bwMode="auto">
          <a:xfrm rot="-2013303">
            <a:off x="7812088" y="2276475"/>
            <a:ext cx="539750" cy="1339850"/>
          </a:xfrm>
          <a:prstGeom prst="curvedLeftArrow">
            <a:avLst>
              <a:gd name="adj1" fmla="val 49647"/>
              <a:gd name="adj2" fmla="val 99294"/>
              <a:gd name="adj3" fmla="val 33333"/>
            </a:avLst>
          </a:prstGeom>
          <a:solidFill>
            <a:schemeClr val="accent1"/>
          </a:solidFill>
          <a:ln w="9525">
            <a:solidFill>
              <a:schemeClr val="tx1"/>
            </a:solidFill>
            <a:miter lim="800000"/>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grpSp>
        <p:nvGrpSpPr>
          <p:cNvPr id="8" name="Group 169">
            <a:extLst>
              <a:ext uri="{FF2B5EF4-FFF2-40B4-BE49-F238E27FC236}">
                <a16:creationId xmlns:a16="http://schemas.microsoft.com/office/drawing/2014/main" id="{21C723E6-C078-A4EE-C430-CE5A457B15B6}"/>
              </a:ext>
            </a:extLst>
          </p:cNvPr>
          <p:cNvGrpSpPr>
            <a:grpSpLocks noChangeAspect="1"/>
          </p:cNvGrpSpPr>
          <p:nvPr/>
        </p:nvGrpSpPr>
        <p:grpSpPr bwMode="auto">
          <a:xfrm>
            <a:off x="2016125" y="3392488"/>
            <a:ext cx="2924175" cy="857250"/>
            <a:chOff x="1247" y="2293"/>
            <a:chExt cx="1842" cy="540"/>
          </a:xfrm>
        </p:grpSpPr>
        <p:sp>
          <p:nvSpPr>
            <p:cNvPr id="57441" name="AutoShape 168">
              <a:extLst>
                <a:ext uri="{FF2B5EF4-FFF2-40B4-BE49-F238E27FC236}">
                  <a16:creationId xmlns:a16="http://schemas.microsoft.com/office/drawing/2014/main" id="{0C3A6979-50B8-E2B5-0604-07FA02068405}"/>
                </a:ext>
              </a:extLst>
            </p:cNvPr>
            <p:cNvSpPr>
              <a:spLocks noChangeAspect="1" noChangeArrowheads="1" noTextEdit="1"/>
            </p:cNvSpPr>
            <p:nvPr/>
          </p:nvSpPr>
          <p:spPr bwMode="auto">
            <a:xfrm>
              <a:off x="1247" y="2296"/>
              <a:ext cx="1842"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7442" name="Line 170">
              <a:extLst>
                <a:ext uri="{FF2B5EF4-FFF2-40B4-BE49-F238E27FC236}">
                  <a16:creationId xmlns:a16="http://schemas.microsoft.com/office/drawing/2014/main" id="{A6C06CF0-7DEC-3256-1989-C6B7C7D7EF39}"/>
                </a:ext>
              </a:extLst>
            </p:cNvPr>
            <p:cNvSpPr>
              <a:spLocks noChangeShapeType="1"/>
            </p:cNvSpPr>
            <p:nvPr/>
          </p:nvSpPr>
          <p:spPr bwMode="auto">
            <a:xfrm>
              <a:off x="1263" y="2557"/>
              <a:ext cx="58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443" name="Line 171">
              <a:extLst>
                <a:ext uri="{FF2B5EF4-FFF2-40B4-BE49-F238E27FC236}">
                  <a16:creationId xmlns:a16="http://schemas.microsoft.com/office/drawing/2014/main" id="{EB84A3EE-6786-7B62-1C76-FC1AAB2965BE}"/>
                </a:ext>
              </a:extLst>
            </p:cNvPr>
            <p:cNvSpPr>
              <a:spLocks noChangeShapeType="1"/>
            </p:cNvSpPr>
            <p:nvPr/>
          </p:nvSpPr>
          <p:spPr bwMode="auto">
            <a:xfrm>
              <a:off x="2081" y="2557"/>
              <a:ext cx="20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444" name="Line 172">
              <a:extLst>
                <a:ext uri="{FF2B5EF4-FFF2-40B4-BE49-F238E27FC236}">
                  <a16:creationId xmlns:a16="http://schemas.microsoft.com/office/drawing/2014/main" id="{E5018AE0-968A-8126-AB0F-CF859428BBA9}"/>
                </a:ext>
              </a:extLst>
            </p:cNvPr>
            <p:cNvSpPr>
              <a:spLocks noChangeShapeType="1"/>
            </p:cNvSpPr>
            <p:nvPr/>
          </p:nvSpPr>
          <p:spPr bwMode="auto">
            <a:xfrm>
              <a:off x="2532" y="2557"/>
              <a:ext cx="20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445" name="Rectangle 173">
              <a:extLst>
                <a:ext uri="{FF2B5EF4-FFF2-40B4-BE49-F238E27FC236}">
                  <a16:creationId xmlns:a16="http://schemas.microsoft.com/office/drawing/2014/main" id="{A0A46372-FD69-D4D9-31D8-33717D5C6161}"/>
                </a:ext>
              </a:extLst>
            </p:cNvPr>
            <p:cNvSpPr>
              <a:spLocks noChangeArrowheads="1"/>
            </p:cNvSpPr>
            <p:nvPr/>
          </p:nvSpPr>
          <p:spPr bwMode="auto">
            <a:xfrm>
              <a:off x="2989" y="2435"/>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800">
                <a:latin typeface="Arial" panose="020B0604020202020204" pitchFamily="34" charset="0"/>
              </a:endParaRPr>
            </a:p>
          </p:txBody>
        </p:sp>
        <p:sp>
          <p:nvSpPr>
            <p:cNvPr id="57446" name="Rectangle 174">
              <a:extLst>
                <a:ext uri="{FF2B5EF4-FFF2-40B4-BE49-F238E27FC236}">
                  <a16:creationId xmlns:a16="http://schemas.microsoft.com/office/drawing/2014/main" id="{B83711F9-62A6-4A33-9023-E40AA2D3336C}"/>
                </a:ext>
              </a:extLst>
            </p:cNvPr>
            <p:cNvSpPr>
              <a:spLocks noChangeArrowheads="1"/>
            </p:cNvSpPr>
            <p:nvPr/>
          </p:nvSpPr>
          <p:spPr bwMode="auto">
            <a:xfrm>
              <a:off x="1509" y="257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7447" name="Rectangle 175">
              <a:extLst>
                <a:ext uri="{FF2B5EF4-FFF2-40B4-BE49-F238E27FC236}">
                  <a16:creationId xmlns:a16="http://schemas.microsoft.com/office/drawing/2014/main" id="{58167685-76EC-D45F-7343-CDCAE99029ED}"/>
                </a:ext>
              </a:extLst>
            </p:cNvPr>
            <p:cNvSpPr>
              <a:spLocks noChangeArrowheads="1"/>
            </p:cNvSpPr>
            <p:nvPr/>
          </p:nvSpPr>
          <p:spPr bwMode="auto">
            <a:xfrm>
              <a:off x="1767" y="230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7448" name="Rectangle 176">
              <a:extLst>
                <a:ext uri="{FF2B5EF4-FFF2-40B4-BE49-F238E27FC236}">
                  <a16:creationId xmlns:a16="http://schemas.microsoft.com/office/drawing/2014/main" id="{35044D44-A026-B621-F161-8BB38F4819A5}"/>
                </a:ext>
              </a:extLst>
            </p:cNvPr>
            <p:cNvSpPr>
              <a:spLocks noChangeArrowheads="1"/>
            </p:cNvSpPr>
            <p:nvPr/>
          </p:nvSpPr>
          <p:spPr bwMode="auto">
            <a:xfrm>
              <a:off x="1368" y="230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7449" name="Rectangle 177">
              <a:extLst>
                <a:ext uri="{FF2B5EF4-FFF2-40B4-BE49-F238E27FC236}">
                  <a16:creationId xmlns:a16="http://schemas.microsoft.com/office/drawing/2014/main" id="{41E9C74A-65E7-231E-64FB-CB90FC1A751A}"/>
                </a:ext>
              </a:extLst>
            </p:cNvPr>
            <p:cNvSpPr>
              <a:spLocks noChangeArrowheads="1"/>
            </p:cNvSpPr>
            <p:nvPr/>
          </p:nvSpPr>
          <p:spPr bwMode="auto">
            <a:xfrm>
              <a:off x="2812" y="241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7450" name="Rectangle 178">
              <a:extLst>
                <a:ext uri="{FF2B5EF4-FFF2-40B4-BE49-F238E27FC236}">
                  <a16:creationId xmlns:a16="http://schemas.microsoft.com/office/drawing/2014/main" id="{FFD7C8ED-2FB5-B33D-168C-DF1DCF12A836}"/>
                </a:ext>
              </a:extLst>
            </p:cNvPr>
            <p:cNvSpPr>
              <a:spLocks noChangeArrowheads="1"/>
            </p:cNvSpPr>
            <p:nvPr/>
          </p:nvSpPr>
          <p:spPr bwMode="auto">
            <a:xfrm>
              <a:off x="1907" y="241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7451" name="Rectangle 179">
              <a:extLst>
                <a:ext uri="{FF2B5EF4-FFF2-40B4-BE49-F238E27FC236}">
                  <a16:creationId xmlns:a16="http://schemas.microsoft.com/office/drawing/2014/main" id="{5DAB99B8-CCA5-A124-0C8E-30E9E1EFB5D5}"/>
                </a:ext>
              </a:extLst>
            </p:cNvPr>
            <p:cNvSpPr>
              <a:spLocks noChangeArrowheads="1"/>
            </p:cNvSpPr>
            <p:nvPr/>
          </p:nvSpPr>
          <p:spPr bwMode="auto">
            <a:xfrm>
              <a:off x="1500" y="229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7452" name="Rectangle 180">
              <a:extLst>
                <a:ext uri="{FF2B5EF4-FFF2-40B4-BE49-F238E27FC236}">
                  <a16:creationId xmlns:a16="http://schemas.microsoft.com/office/drawing/2014/main" id="{602EE758-976C-98A6-7B54-04FC6416EC67}"/>
                </a:ext>
              </a:extLst>
            </p:cNvPr>
            <p:cNvSpPr>
              <a:spLocks noChangeArrowheads="1"/>
            </p:cNvSpPr>
            <p:nvPr/>
          </p:nvSpPr>
          <p:spPr bwMode="auto">
            <a:xfrm>
              <a:off x="2659" y="2699"/>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453" name="Rectangle 181">
              <a:extLst>
                <a:ext uri="{FF2B5EF4-FFF2-40B4-BE49-F238E27FC236}">
                  <a16:creationId xmlns:a16="http://schemas.microsoft.com/office/drawing/2014/main" id="{578E0DCA-3B95-490C-9EEE-DA8B5A169EE0}"/>
                </a:ext>
              </a:extLst>
            </p:cNvPr>
            <p:cNvSpPr>
              <a:spLocks noChangeArrowheads="1"/>
            </p:cNvSpPr>
            <p:nvPr/>
          </p:nvSpPr>
          <p:spPr bwMode="auto">
            <a:xfrm>
              <a:off x="2208" y="2699"/>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454" name="Rectangle 182">
              <a:extLst>
                <a:ext uri="{FF2B5EF4-FFF2-40B4-BE49-F238E27FC236}">
                  <a16:creationId xmlns:a16="http://schemas.microsoft.com/office/drawing/2014/main" id="{3982EAF5-F871-CB0F-19CC-E45D43E025C3}"/>
                </a:ext>
              </a:extLst>
            </p:cNvPr>
            <p:cNvSpPr>
              <a:spLocks noChangeArrowheads="1"/>
            </p:cNvSpPr>
            <p:nvPr/>
          </p:nvSpPr>
          <p:spPr bwMode="auto">
            <a:xfrm>
              <a:off x="2207" y="2433"/>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455" name="Rectangle 183">
              <a:extLst>
                <a:ext uri="{FF2B5EF4-FFF2-40B4-BE49-F238E27FC236}">
                  <a16:creationId xmlns:a16="http://schemas.microsoft.com/office/drawing/2014/main" id="{082D3FCB-3F3C-C845-C5B8-9327C90EAF0C}"/>
                </a:ext>
              </a:extLst>
            </p:cNvPr>
            <p:cNvSpPr>
              <a:spLocks noChangeArrowheads="1"/>
            </p:cNvSpPr>
            <p:nvPr/>
          </p:nvSpPr>
          <p:spPr bwMode="auto">
            <a:xfrm>
              <a:off x="1755" y="2433"/>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456" name="Rectangle 184">
              <a:extLst>
                <a:ext uri="{FF2B5EF4-FFF2-40B4-BE49-F238E27FC236}">
                  <a16:creationId xmlns:a16="http://schemas.microsoft.com/office/drawing/2014/main" id="{A6FCA860-8A88-9257-25C5-B330D7012AB8}"/>
                </a:ext>
              </a:extLst>
            </p:cNvPr>
            <p:cNvSpPr>
              <a:spLocks noChangeArrowheads="1"/>
            </p:cNvSpPr>
            <p:nvPr/>
          </p:nvSpPr>
          <p:spPr bwMode="auto">
            <a:xfrm>
              <a:off x="2331" y="2434"/>
              <a:ext cx="16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ln</a:t>
              </a:r>
              <a:endParaRPr lang="en-US" altLang="en-US" sz="1800">
                <a:latin typeface="Arial" panose="020B0604020202020204" pitchFamily="34" charset="0"/>
              </a:endParaRPr>
            </a:p>
          </p:txBody>
        </p:sp>
        <p:sp>
          <p:nvSpPr>
            <p:cNvPr id="57457" name="Rectangle 185">
              <a:extLst>
                <a:ext uri="{FF2B5EF4-FFF2-40B4-BE49-F238E27FC236}">
                  <a16:creationId xmlns:a16="http://schemas.microsoft.com/office/drawing/2014/main" id="{8EDE87BC-1D71-CD36-1E69-5BAA91A18265}"/>
                </a:ext>
              </a:extLst>
            </p:cNvPr>
            <p:cNvSpPr>
              <a:spLocks noChangeArrowheads="1"/>
            </p:cNvSpPr>
            <p:nvPr/>
          </p:nvSpPr>
          <p:spPr bwMode="auto">
            <a:xfrm>
              <a:off x="2113" y="2312"/>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7458" name="Rectangle 186">
              <a:extLst>
                <a:ext uri="{FF2B5EF4-FFF2-40B4-BE49-F238E27FC236}">
                  <a16:creationId xmlns:a16="http://schemas.microsoft.com/office/drawing/2014/main" id="{2C142B35-E839-9E55-6F65-904CC2E43595}"/>
                </a:ext>
              </a:extLst>
            </p:cNvPr>
            <p:cNvSpPr>
              <a:spLocks noChangeArrowheads="1"/>
            </p:cNvSpPr>
            <p:nvPr/>
          </p:nvSpPr>
          <p:spPr bwMode="auto">
            <a:xfrm>
              <a:off x="1664" y="2312"/>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7459" name="Rectangle 187">
              <a:extLst>
                <a:ext uri="{FF2B5EF4-FFF2-40B4-BE49-F238E27FC236}">
                  <a16:creationId xmlns:a16="http://schemas.microsoft.com/office/drawing/2014/main" id="{BB21357D-CB19-4452-F091-13450D8B825C}"/>
                </a:ext>
              </a:extLst>
            </p:cNvPr>
            <p:cNvSpPr>
              <a:spLocks noChangeArrowheads="1"/>
            </p:cNvSpPr>
            <p:nvPr/>
          </p:nvSpPr>
          <p:spPr bwMode="auto">
            <a:xfrm>
              <a:off x="1265" y="2312"/>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7460" name="Rectangle 188">
              <a:extLst>
                <a:ext uri="{FF2B5EF4-FFF2-40B4-BE49-F238E27FC236}">
                  <a16:creationId xmlns:a16="http://schemas.microsoft.com/office/drawing/2014/main" id="{7900604D-660E-7340-4DC3-BB7CD5E4E15E}"/>
                </a:ext>
              </a:extLst>
            </p:cNvPr>
            <p:cNvSpPr>
              <a:spLocks noChangeArrowheads="1"/>
            </p:cNvSpPr>
            <p:nvPr/>
          </p:nvSpPr>
          <p:spPr bwMode="auto">
            <a:xfrm>
              <a:off x="2543" y="2559"/>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7461" name="Rectangle 189">
              <a:extLst>
                <a:ext uri="{FF2B5EF4-FFF2-40B4-BE49-F238E27FC236}">
                  <a16:creationId xmlns:a16="http://schemas.microsoft.com/office/drawing/2014/main" id="{43813FEF-591A-1E1E-CF50-03DBC7A46180}"/>
                </a:ext>
              </a:extLst>
            </p:cNvPr>
            <p:cNvSpPr>
              <a:spLocks noChangeArrowheads="1"/>
            </p:cNvSpPr>
            <p:nvPr/>
          </p:nvSpPr>
          <p:spPr bwMode="auto">
            <a:xfrm>
              <a:off x="2578" y="229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7462" name="Rectangle 190">
              <a:extLst>
                <a:ext uri="{FF2B5EF4-FFF2-40B4-BE49-F238E27FC236}">
                  <a16:creationId xmlns:a16="http://schemas.microsoft.com/office/drawing/2014/main" id="{15D84DEF-CDE8-0769-00D0-4B865B7DDE1D}"/>
                </a:ext>
              </a:extLst>
            </p:cNvPr>
            <p:cNvSpPr>
              <a:spLocks noChangeArrowheads="1"/>
            </p:cNvSpPr>
            <p:nvPr/>
          </p:nvSpPr>
          <p:spPr bwMode="auto">
            <a:xfrm>
              <a:off x="2091" y="2559"/>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grpSp>
      <p:sp>
        <p:nvSpPr>
          <p:cNvPr id="142527" name="AutoShape 191">
            <a:extLst>
              <a:ext uri="{FF2B5EF4-FFF2-40B4-BE49-F238E27FC236}">
                <a16:creationId xmlns:a16="http://schemas.microsoft.com/office/drawing/2014/main" id="{4BA5B48C-C5D2-680C-3C29-266F2F1511FD}"/>
              </a:ext>
            </a:extLst>
          </p:cNvPr>
          <p:cNvSpPr>
            <a:spLocks noChangeArrowheads="1"/>
          </p:cNvSpPr>
          <p:nvPr/>
        </p:nvSpPr>
        <p:spPr bwMode="auto">
          <a:xfrm rot="-5400000" flipH="1" flipV="1">
            <a:off x="5885657" y="3677443"/>
            <a:ext cx="323850" cy="360363"/>
          </a:xfrm>
          <a:prstGeom prst="downArrow">
            <a:avLst>
              <a:gd name="adj1" fmla="val 50000"/>
              <a:gd name="adj2" fmla="val 27819"/>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142528" name="Text Box 192">
            <a:extLst>
              <a:ext uri="{FF2B5EF4-FFF2-40B4-BE49-F238E27FC236}">
                <a16:creationId xmlns:a16="http://schemas.microsoft.com/office/drawing/2014/main" id="{D05553F0-BE8A-A68B-89AA-D766D0BB9006}"/>
              </a:ext>
            </a:extLst>
          </p:cNvPr>
          <p:cNvSpPr txBox="1">
            <a:spLocks noChangeArrowheads="1"/>
          </p:cNvSpPr>
          <p:nvPr/>
        </p:nvSpPr>
        <p:spPr bwMode="auto">
          <a:xfrm>
            <a:off x="250825" y="4437063"/>
            <a:ext cx="1657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Brzina zvuka:</a:t>
            </a:r>
            <a:endParaRPr lang="en-US" altLang="en-US" sz="1800" b="1">
              <a:latin typeface="Arial" panose="020B0604020202020204" pitchFamily="34" charset="0"/>
            </a:endParaRPr>
          </a:p>
        </p:txBody>
      </p:sp>
      <p:sp>
        <p:nvSpPr>
          <p:cNvPr id="57365" name="Rectangle 194">
            <a:extLst>
              <a:ext uri="{FF2B5EF4-FFF2-40B4-BE49-F238E27FC236}">
                <a16:creationId xmlns:a16="http://schemas.microsoft.com/office/drawing/2014/main" id="{E9C24989-772F-B779-FCC2-24D580654134}"/>
              </a:ext>
            </a:extLst>
          </p:cNvPr>
          <p:cNvSpPr>
            <a:spLocks noChangeArrowheads="1"/>
          </p:cNvSpPr>
          <p:nvPr/>
        </p:nvSpPr>
        <p:spPr bwMode="auto">
          <a:xfrm>
            <a:off x="0" y="3028950"/>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grpSp>
        <p:nvGrpSpPr>
          <p:cNvPr id="9" name="Group 196">
            <a:extLst>
              <a:ext uri="{FF2B5EF4-FFF2-40B4-BE49-F238E27FC236}">
                <a16:creationId xmlns:a16="http://schemas.microsoft.com/office/drawing/2014/main" id="{E9584A10-0399-F354-7802-79B15447E3E5}"/>
              </a:ext>
            </a:extLst>
          </p:cNvPr>
          <p:cNvGrpSpPr>
            <a:grpSpLocks noChangeAspect="1"/>
          </p:cNvGrpSpPr>
          <p:nvPr/>
        </p:nvGrpSpPr>
        <p:grpSpPr bwMode="auto">
          <a:xfrm>
            <a:off x="1954213" y="4213225"/>
            <a:ext cx="3086100" cy="823913"/>
            <a:chOff x="1247" y="2677"/>
            <a:chExt cx="1944" cy="519"/>
          </a:xfrm>
        </p:grpSpPr>
        <p:sp>
          <p:nvSpPr>
            <p:cNvPr id="57419" name="AutoShape 195">
              <a:extLst>
                <a:ext uri="{FF2B5EF4-FFF2-40B4-BE49-F238E27FC236}">
                  <a16:creationId xmlns:a16="http://schemas.microsoft.com/office/drawing/2014/main" id="{E39E2C7C-60FC-CC00-A756-942CD2A09ED7}"/>
                </a:ext>
              </a:extLst>
            </p:cNvPr>
            <p:cNvSpPr>
              <a:spLocks noChangeAspect="1" noChangeArrowheads="1" noTextEdit="1"/>
            </p:cNvSpPr>
            <p:nvPr/>
          </p:nvSpPr>
          <p:spPr bwMode="auto">
            <a:xfrm>
              <a:off x="1247" y="2682"/>
              <a:ext cx="1944" cy="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7420" name="Line 197">
              <a:extLst>
                <a:ext uri="{FF2B5EF4-FFF2-40B4-BE49-F238E27FC236}">
                  <a16:creationId xmlns:a16="http://schemas.microsoft.com/office/drawing/2014/main" id="{67E6CB9A-B647-2A2E-7402-0A0E521AB079}"/>
                </a:ext>
              </a:extLst>
            </p:cNvPr>
            <p:cNvSpPr>
              <a:spLocks noChangeShapeType="1"/>
            </p:cNvSpPr>
            <p:nvPr/>
          </p:nvSpPr>
          <p:spPr bwMode="auto">
            <a:xfrm>
              <a:off x="1684" y="2919"/>
              <a:ext cx="22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421" name="Line 198">
              <a:extLst>
                <a:ext uri="{FF2B5EF4-FFF2-40B4-BE49-F238E27FC236}">
                  <a16:creationId xmlns:a16="http://schemas.microsoft.com/office/drawing/2014/main" id="{CE96D448-0044-9532-25C0-245B3A97B2B8}"/>
                </a:ext>
              </a:extLst>
            </p:cNvPr>
            <p:cNvSpPr>
              <a:spLocks noChangeShapeType="1"/>
            </p:cNvSpPr>
            <p:nvPr/>
          </p:nvSpPr>
          <p:spPr bwMode="auto">
            <a:xfrm>
              <a:off x="2165" y="2919"/>
              <a:ext cx="13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422" name="Line 199">
              <a:extLst>
                <a:ext uri="{FF2B5EF4-FFF2-40B4-BE49-F238E27FC236}">
                  <a16:creationId xmlns:a16="http://schemas.microsoft.com/office/drawing/2014/main" id="{4970869C-16D8-5393-CB81-B0F732BA9601}"/>
                </a:ext>
              </a:extLst>
            </p:cNvPr>
            <p:cNvSpPr>
              <a:spLocks noChangeShapeType="1"/>
            </p:cNvSpPr>
            <p:nvPr/>
          </p:nvSpPr>
          <p:spPr bwMode="auto">
            <a:xfrm>
              <a:off x="2559" y="2919"/>
              <a:ext cx="20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423" name="Rectangle 200">
              <a:extLst>
                <a:ext uri="{FF2B5EF4-FFF2-40B4-BE49-F238E27FC236}">
                  <a16:creationId xmlns:a16="http://schemas.microsoft.com/office/drawing/2014/main" id="{9EC003BC-9070-2860-1D93-6B59AAF4536F}"/>
                </a:ext>
              </a:extLst>
            </p:cNvPr>
            <p:cNvSpPr>
              <a:spLocks noChangeArrowheads="1"/>
            </p:cNvSpPr>
            <p:nvPr/>
          </p:nvSpPr>
          <p:spPr bwMode="auto">
            <a:xfrm>
              <a:off x="3117" y="2784"/>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7424" name="Rectangle 201">
              <a:extLst>
                <a:ext uri="{FF2B5EF4-FFF2-40B4-BE49-F238E27FC236}">
                  <a16:creationId xmlns:a16="http://schemas.microsoft.com/office/drawing/2014/main" id="{4E3A88AC-FCC5-05DC-99F5-62046772E2B6}"/>
                </a:ext>
              </a:extLst>
            </p:cNvPr>
            <p:cNvSpPr>
              <a:spLocks noChangeArrowheads="1"/>
            </p:cNvSpPr>
            <p:nvPr/>
          </p:nvSpPr>
          <p:spPr bwMode="auto">
            <a:xfrm>
              <a:off x="1357" y="2784"/>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7425" name="Rectangle 202">
              <a:extLst>
                <a:ext uri="{FF2B5EF4-FFF2-40B4-BE49-F238E27FC236}">
                  <a16:creationId xmlns:a16="http://schemas.microsoft.com/office/drawing/2014/main" id="{84700DEF-A78C-C345-3D30-4E709A0F3280}"/>
                </a:ext>
              </a:extLst>
            </p:cNvPr>
            <p:cNvSpPr>
              <a:spLocks noChangeArrowheads="1"/>
            </p:cNvSpPr>
            <p:nvPr/>
          </p:nvSpPr>
          <p:spPr bwMode="auto">
            <a:xfrm>
              <a:off x="3105" y="2918"/>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426" name="Rectangle 203">
              <a:extLst>
                <a:ext uri="{FF2B5EF4-FFF2-40B4-BE49-F238E27FC236}">
                  <a16:creationId xmlns:a16="http://schemas.microsoft.com/office/drawing/2014/main" id="{95111039-ACEF-05FD-DC57-5121BAEBCB8F}"/>
                </a:ext>
              </a:extLst>
            </p:cNvPr>
            <p:cNvSpPr>
              <a:spLocks noChangeArrowheads="1"/>
            </p:cNvSpPr>
            <p:nvPr/>
          </p:nvSpPr>
          <p:spPr bwMode="auto">
            <a:xfrm>
              <a:off x="2687" y="306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427" name="Rectangle 204">
              <a:extLst>
                <a:ext uri="{FF2B5EF4-FFF2-40B4-BE49-F238E27FC236}">
                  <a16:creationId xmlns:a16="http://schemas.microsoft.com/office/drawing/2014/main" id="{35DA4247-468B-75C3-C80E-D41C6A29E04A}"/>
                </a:ext>
              </a:extLst>
            </p:cNvPr>
            <p:cNvSpPr>
              <a:spLocks noChangeArrowheads="1"/>
            </p:cNvSpPr>
            <p:nvPr/>
          </p:nvSpPr>
          <p:spPr bwMode="auto">
            <a:xfrm>
              <a:off x="2686" y="279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428" name="Rectangle 205">
              <a:extLst>
                <a:ext uri="{FF2B5EF4-FFF2-40B4-BE49-F238E27FC236}">
                  <a16:creationId xmlns:a16="http://schemas.microsoft.com/office/drawing/2014/main" id="{C03B97C5-556C-F349-7304-AC37E78AE299}"/>
                </a:ext>
              </a:extLst>
            </p:cNvPr>
            <p:cNvSpPr>
              <a:spLocks noChangeArrowheads="1"/>
            </p:cNvSpPr>
            <p:nvPr/>
          </p:nvSpPr>
          <p:spPr bwMode="auto">
            <a:xfrm>
              <a:off x="3017" y="2799"/>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800">
                <a:latin typeface="Arial" panose="020B0604020202020204" pitchFamily="34" charset="0"/>
              </a:endParaRPr>
            </a:p>
          </p:txBody>
        </p:sp>
        <p:sp>
          <p:nvSpPr>
            <p:cNvPr id="57429" name="Rectangle 206">
              <a:extLst>
                <a:ext uri="{FF2B5EF4-FFF2-40B4-BE49-F238E27FC236}">
                  <a16:creationId xmlns:a16="http://schemas.microsoft.com/office/drawing/2014/main" id="{EC28DBF7-1919-C235-53C0-887DC54A322A}"/>
                </a:ext>
              </a:extLst>
            </p:cNvPr>
            <p:cNvSpPr>
              <a:spLocks noChangeArrowheads="1"/>
            </p:cNvSpPr>
            <p:nvPr/>
          </p:nvSpPr>
          <p:spPr bwMode="auto">
            <a:xfrm>
              <a:off x="2592" y="2677"/>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7430" name="Rectangle 207">
              <a:extLst>
                <a:ext uri="{FF2B5EF4-FFF2-40B4-BE49-F238E27FC236}">
                  <a16:creationId xmlns:a16="http://schemas.microsoft.com/office/drawing/2014/main" id="{2904E285-1534-342E-C324-B64001A41C75}"/>
                </a:ext>
              </a:extLst>
            </p:cNvPr>
            <p:cNvSpPr>
              <a:spLocks noChangeArrowheads="1"/>
            </p:cNvSpPr>
            <p:nvPr/>
          </p:nvSpPr>
          <p:spPr bwMode="auto">
            <a:xfrm>
              <a:off x="2200" y="267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7431" name="Rectangle 208">
              <a:extLst>
                <a:ext uri="{FF2B5EF4-FFF2-40B4-BE49-F238E27FC236}">
                  <a16:creationId xmlns:a16="http://schemas.microsoft.com/office/drawing/2014/main" id="{BA7C0830-4534-4EC1-D05A-79B357CA93BE}"/>
                </a:ext>
              </a:extLst>
            </p:cNvPr>
            <p:cNvSpPr>
              <a:spLocks noChangeArrowheads="1"/>
            </p:cNvSpPr>
            <p:nvPr/>
          </p:nvSpPr>
          <p:spPr bwMode="auto">
            <a:xfrm>
              <a:off x="1686" y="294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t>
              </a:r>
              <a:endParaRPr lang="en-US" altLang="en-US" sz="1800">
                <a:latin typeface="Arial" panose="020B0604020202020204" pitchFamily="34" charset="0"/>
              </a:endParaRPr>
            </a:p>
          </p:txBody>
        </p:sp>
        <p:sp>
          <p:nvSpPr>
            <p:cNvPr id="57432" name="Rectangle 209">
              <a:extLst>
                <a:ext uri="{FF2B5EF4-FFF2-40B4-BE49-F238E27FC236}">
                  <a16:creationId xmlns:a16="http://schemas.microsoft.com/office/drawing/2014/main" id="{DBDA4E32-F577-3BB2-9423-04855A33CB33}"/>
                </a:ext>
              </a:extLst>
            </p:cNvPr>
            <p:cNvSpPr>
              <a:spLocks noChangeArrowheads="1"/>
            </p:cNvSpPr>
            <p:nvPr/>
          </p:nvSpPr>
          <p:spPr bwMode="auto">
            <a:xfrm>
              <a:off x="1700" y="2678"/>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dp</a:t>
              </a:r>
              <a:endParaRPr lang="en-US" altLang="en-US" sz="1800">
                <a:latin typeface="Arial" panose="020B0604020202020204" pitchFamily="34" charset="0"/>
              </a:endParaRPr>
            </a:p>
          </p:txBody>
        </p:sp>
        <p:sp>
          <p:nvSpPr>
            <p:cNvPr id="57433" name="Rectangle 210">
              <a:extLst>
                <a:ext uri="{FF2B5EF4-FFF2-40B4-BE49-F238E27FC236}">
                  <a16:creationId xmlns:a16="http://schemas.microsoft.com/office/drawing/2014/main" id="{7736E989-57A0-C52B-11E8-15CECA4FCC03}"/>
                </a:ext>
              </a:extLst>
            </p:cNvPr>
            <p:cNvSpPr>
              <a:spLocks noChangeArrowheads="1"/>
            </p:cNvSpPr>
            <p:nvPr/>
          </p:nvSpPr>
          <p:spPr bwMode="auto">
            <a:xfrm>
              <a:off x="1257" y="2799"/>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800">
                <a:latin typeface="Arial" panose="020B0604020202020204" pitchFamily="34" charset="0"/>
              </a:endParaRPr>
            </a:p>
          </p:txBody>
        </p:sp>
        <p:sp>
          <p:nvSpPr>
            <p:cNvPr id="57434" name="Rectangle 211">
              <a:extLst>
                <a:ext uri="{FF2B5EF4-FFF2-40B4-BE49-F238E27FC236}">
                  <a16:creationId xmlns:a16="http://schemas.microsoft.com/office/drawing/2014/main" id="{76D57143-4F12-DD83-D23B-32DB7AF99524}"/>
                </a:ext>
              </a:extLst>
            </p:cNvPr>
            <p:cNvSpPr>
              <a:spLocks noChangeArrowheads="1"/>
            </p:cNvSpPr>
            <p:nvPr/>
          </p:nvSpPr>
          <p:spPr bwMode="auto">
            <a:xfrm>
              <a:off x="2840" y="277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7435" name="Rectangle 212">
              <a:extLst>
                <a:ext uri="{FF2B5EF4-FFF2-40B4-BE49-F238E27FC236}">
                  <a16:creationId xmlns:a16="http://schemas.microsoft.com/office/drawing/2014/main" id="{1A4B0E63-255A-D25E-A24F-5AF1241BDAD7}"/>
                </a:ext>
              </a:extLst>
            </p:cNvPr>
            <p:cNvSpPr>
              <a:spLocks noChangeArrowheads="1"/>
            </p:cNvSpPr>
            <p:nvPr/>
          </p:nvSpPr>
          <p:spPr bwMode="auto">
            <a:xfrm>
              <a:off x="2376" y="277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7436" name="Rectangle 213">
              <a:extLst>
                <a:ext uri="{FF2B5EF4-FFF2-40B4-BE49-F238E27FC236}">
                  <a16:creationId xmlns:a16="http://schemas.microsoft.com/office/drawing/2014/main" id="{1B8B0577-227F-EE6F-7AE7-4EE6D455A793}"/>
                </a:ext>
              </a:extLst>
            </p:cNvPr>
            <p:cNvSpPr>
              <a:spLocks noChangeArrowheads="1"/>
            </p:cNvSpPr>
            <p:nvPr/>
          </p:nvSpPr>
          <p:spPr bwMode="auto">
            <a:xfrm>
              <a:off x="1982" y="277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7437" name="Rectangle 214">
              <a:extLst>
                <a:ext uri="{FF2B5EF4-FFF2-40B4-BE49-F238E27FC236}">
                  <a16:creationId xmlns:a16="http://schemas.microsoft.com/office/drawing/2014/main" id="{D1093348-575A-55D0-6B08-229662E2CD6B}"/>
                </a:ext>
              </a:extLst>
            </p:cNvPr>
            <p:cNvSpPr>
              <a:spLocks noChangeArrowheads="1"/>
            </p:cNvSpPr>
            <p:nvPr/>
          </p:nvSpPr>
          <p:spPr bwMode="auto">
            <a:xfrm>
              <a:off x="1501" y="277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7438" name="Rectangle 215">
              <a:extLst>
                <a:ext uri="{FF2B5EF4-FFF2-40B4-BE49-F238E27FC236}">
                  <a16:creationId xmlns:a16="http://schemas.microsoft.com/office/drawing/2014/main" id="{7D3B0B8F-8439-9CF9-9127-AC3ED1036E10}"/>
                </a:ext>
              </a:extLst>
            </p:cNvPr>
            <p:cNvSpPr>
              <a:spLocks noChangeArrowheads="1"/>
            </p:cNvSpPr>
            <p:nvPr/>
          </p:nvSpPr>
          <p:spPr bwMode="auto">
            <a:xfrm>
              <a:off x="2570" y="292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7439" name="Rectangle 216">
              <a:extLst>
                <a:ext uri="{FF2B5EF4-FFF2-40B4-BE49-F238E27FC236}">
                  <a16:creationId xmlns:a16="http://schemas.microsoft.com/office/drawing/2014/main" id="{AA0D88BC-48C0-AFBF-2F41-54A80C071D22}"/>
                </a:ext>
              </a:extLst>
            </p:cNvPr>
            <p:cNvSpPr>
              <a:spLocks noChangeArrowheads="1"/>
            </p:cNvSpPr>
            <p:nvPr/>
          </p:nvSpPr>
          <p:spPr bwMode="auto">
            <a:xfrm>
              <a:off x="2176" y="292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7440" name="Rectangle 217">
              <a:extLst>
                <a:ext uri="{FF2B5EF4-FFF2-40B4-BE49-F238E27FC236}">
                  <a16:creationId xmlns:a16="http://schemas.microsoft.com/office/drawing/2014/main" id="{0B42603C-7895-6C13-55FB-FC34D509851B}"/>
                </a:ext>
              </a:extLst>
            </p:cNvPr>
            <p:cNvSpPr>
              <a:spLocks noChangeArrowheads="1"/>
            </p:cNvSpPr>
            <p:nvPr/>
          </p:nvSpPr>
          <p:spPr bwMode="auto">
            <a:xfrm>
              <a:off x="1782" y="292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grpSp>
      <p:sp>
        <p:nvSpPr>
          <p:cNvPr id="142555" name="AutoShape 219">
            <a:extLst>
              <a:ext uri="{FF2B5EF4-FFF2-40B4-BE49-F238E27FC236}">
                <a16:creationId xmlns:a16="http://schemas.microsoft.com/office/drawing/2014/main" id="{A305B787-9F92-826B-08E4-0BAE1BC5DA03}"/>
              </a:ext>
            </a:extLst>
          </p:cNvPr>
          <p:cNvSpPr>
            <a:spLocks/>
          </p:cNvSpPr>
          <p:nvPr/>
        </p:nvSpPr>
        <p:spPr bwMode="auto">
          <a:xfrm>
            <a:off x="4932363" y="3465513"/>
            <a:ext cx="287337" cy="1657350"/>
          </a:xfrm>
          <a:prstGeom prst="rightBrace">
            <a:avLst>
              <a:gd name="adj1" fmla="val 48066"/>
              <a:gd name="adj2" fmla="val 71935"/>
            </a:avLst>
          </a:prstGeom>
          <a:noFill/>
          <a:ln w="254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grpSp>
        <p:nvGrpSpPr>
          <p:cNvPr id="10" name="Group 222">
            <a:extLst>
              <a:ext uri="{FF2B5EF4-FFF2-40B4-BE49-F238E27FC236}">
                <a16:creationId xmlns:a16="http://schemas.microsoft.com/office/drawing/2014/main" id="{97C0BD94-4462-F996-C350-F059EE384F5B}"/>
              </a:ext>
            </a:extLst>
          </p:cNvPr>
          <p:cNvGrpSpPr>
            <a:grpSpLocks noChangeAspect="1"/>
          </p:cNvGrpSpPr>
          <p:nvPr/>
        </p:nvGrpSpPr>
        <p:grpSpPr bwMode="auto">
          <a:xfrm>
            <a:off x="5505450" y="4257675"/>
            <a:ext cx="2990850" cy="825500"/>
            <a:chOff x="3356" y="2720"/>
            <a:chExt cx="1884" cy="520"/>
          </a:xfrm>
        </p:grpSpPr>
        <p:sp>
          <p:nvSpPr>
            <p:cNvPr id="57400" name="AutoShape 221">
              <a:extLst>
                <a:ext uri="{FF2B5EF4-FFF2-40B4-BE49-F238E27FC236}">
                  <a16:creationId xmlns:a16="http://schemas.microsoft.com/office/drawing/2014/main" id="{2F98CE4F-EF78-4802-79F6-C81FF7AC8D61}"/>
                </a:ext>
              </a:extLst>
            </p:cNvPr>
            <p:cNvSpPr>
              <a:spLocks noChangeAspect="1" noChangeArrowheads="1" noTextEdit="1"/>
            </p:cNvSpPr>
            <p:nvPr/>
          </p:nvSpPr>
          <p:spPr bwMode="auto">
            <a:xfrm>
              <a:off x="3356" y="2727"/>
              <a:ext cx="1884" cy="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7401" name="Line 223">
              <a:extLst>
                <a:ext uri="{FF2B5EF4-FFF2-40B4-BE49-F238E27FC236}">
                  <a16:creationId xmlns:a16="http://schemas.microsoft.com/office/drawing/2014/main" id="{122E34CE-7B21-0088-94BF-2C554F2ACF1C}"/>
                </a:ext>
              </a:extLst>
            </p:cNvPr>
            <p:cNvSpPr>
              <a:spLocks noChangeShapeType="1"/>
            </p:cNvSpPr>
            <p:nvPr/>
          </p:nvSpPr>
          <p:spPr bwMode="auto">
            <a:xfrm>
              <a:off x="4681" y="2964"/>
              <a:ext cx="20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402" name="Rectangle 224">
              <a:extLst>
                <a:ext uri="{FF2B5EF4-FFF2-40B4-BE49-F238E27FC236}">
                  <a16:creationId xmlns:a16="http://schemas.microsoft.com/office/drawing/2014/main" id="{6583E7CE-1958-5BE6-C9E6-30B23A150F9B}"/>
                </a:ext>
              </a:extLst>
            </p:cNvPr>
            <p:cNvSpPr>
              <a:spLocks noChangeArrowheads="1"/>
            </p:cNvSpPr>
            <p:nvPr/>
          </p:nvSpPr>
          <p:spPr bwMode="auto">
            <a:xfrm>
              <a:off x="5137" y="2842"/>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800">
                <a:latin typeface="Arial" panose="020B0604020202020204" pitchFamily="34" charset="0"/>
              </a:endParaRPr>
            </a:p>
          </p:txBody>
        </p:sp>
        <p:sp>
          <p:nvSpPr>
            <p:cNvPr id="57403" name="Rectangle 225">
              <a:extLst>
                <a:ext uri="{FF2B5EF4-FFF2-40B4-BE49-F238E27FC236}">
                  <a16:creationId xmlns:a16="http://schemas.microsoft.com/office/drawing/2014/main" id="{D82F61A6-F2FF-6C68-5027-951BB782BE65}"/>
                </a:ext>
              </a:extLst>
            </p:cNvPr>
            <p:cNvSpPr>
              <a:spLocks noChangeArrowheads="1"/>
            </p:cNvSpPr>
            <p:nvPr/>
          </p:nvSpPr>
          <p:spPr bwMode="auto">
            <a:xfrm>
              <a:off x="4171" y="2842"/>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7404" name="Rectangle 226">
              <a:extLst>
                <a:ext uri="{FF2B5EF4-FFF2-40B4-BE49-F238E27FC236}">
                  <a16:creationId xmlns:a16="http://schemas.microsoft.com/office/drawing/2014/main" id="{45F52379-6C82-88A9-572A-709ABDA5F530}"/>
                </a:ext>
              </a:extLst>
            </p:cNvPr>
            <p:cNvSpPr>
              <a:spLocks noChangeArrowheads="1"/>
            </p:cNvSpPr>
            <p:nvPr/>
          </p:nvSpPr>
          <p:spPr bwMode="auto">
            <a:xfrm>
              <a:off x="4367" y="2829"/>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7405" name="Rectangle 227">
              <a:extLst>
                <a:ext uri="{FF2B5EF4-FFF2-40B4-BE49-F238E27FC236}">
                  <a16:creationId xmlns:a16="http://schemas.microsoft.com/office/drawing/2014/main" id="{0F4C4EB5-DC61-A67D-3136-8C3A21547502}"/>
                </a:ext>
              </a:extLst>
            </p:cNvPr>
            <p:cNvSpPr>
              <a:spLocks noChangeArrowheads="1"/>
            </p:cNvSpPr>
            <p:nvPr/>
          </p:nvSpPr>
          <p:spPr bwMode="auto">
            <a:xfrm>
              <a:off x="3869" y="2829"/>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7406" name="Rectangle 228">
              <a:extLst>
                <a:ext uri="{FF2B5EF4-FFF2-40B4-BE49-F238E27FC236}">
                  <a16:creationId xmlns:a16="http://schemas.microsoft.com/office/drawing/2014/main" id="{86E2F3CE-2D3A-CD6C-90BA-7492E1046D6E}"/>
                </a:ext>
              </a:extLst>
            </p:cNvPr>
            <p:cNvSpPr>
              <a:spLocks noChangeArrowheads="1"/>
            </p:cNvSpPr>
            <p:nvPr/>
          </p:nvSpPr>
          <p:spPr bwMode="auto">
            <a:xfrm>
              <a:off x="3469" y="2829"/>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7407" name="Rectangle 229">
              <a:extLst>
                <a:ext uri="{FF2B5EF4-FFF2-40B4-BE49-F238E27FC236}">
                  <a16:creationId xmlns:a16="http://schemas.microsoft.com/office/drawing/2014/main" id="{2CA82291-BEA6-883C-C7C7-8539F638AF70}"/>
                </a:ext>
              </a:extLst>
            </p:cNvPr>
            <p:cNvSpPr>
              <a:spLocks noChangeArrowheads="1"/>
            </p:cNvSpPr>
            <p:nvPr/>
          </p:nvSpPr>
          <p:spPr bwMode="auto">
            <a:xfrm>
              <a:off x="4960" y="2822"/>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7408" name="Rectangle 230">
              <a:extLst>
                <a:ext uri="{FF2B5EF4-FFF2-40B4-BE49-F238E27FC236}">
                  <a16:creationId xmlns:a16="http://schemas.microsoft.com/office/drawing/2014/main" id="{A89AC1FC-FDC4-AD7A-9500-C2A61C94F1F4}"/>
                </a:ext>
              </a:extLst>
            </p:cNvPr>
            <p:cNvSpPr>
              <a:spLocks noChangeArrowheads="1"/>
            </p:cNvSpPr>
            <p:nvPr/>
          </p:nvSpPr>
          <p:spPr bwMode="auto">
            <a:xfrm>
              <a:off x="4000" y="2822"/>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7409" name="Rectangle 231">
              <a:extLst>
                <a:ext uri="{FF2B5EF4-FFF2-40B4-BE49-F238E27FC236}">
                  <a16:creationId xmlns:a16="http://schemas.microsoft.com/office/drawing/2014/main" id="{032024C7-2B10-F145-87FA-2D2B235D91F3}"/>
                </a:ext>
              </a:extLst>
            </p:cNvPr>
            <p:cNvSpPr>
              <a:spLocks noChangeArrowheads="1"/>
            </p:cNvSpPr>
            <p:nvPr/>
          </p:nvSpPr>
          <p:spPr bwMode="auto">
            <a:xfrm>
              <a:off x="3600" y="2822"/>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7410" name="Rectangle 232">
              <a:extLst>
                <a:ext uri="{FF2B5EF4-FFF2-40B4-BE49-F238E27FC236}">
                  <a16:creationId xmlns:a16="http://schemas.microsoft.com/office/drawing/2014/main" id="{B4990830-54D1-A525-8EE9-AE4E9B46AB5C}"/>
                </a:ext>
              </a:extLst>
            </p:cNvPr>
            <p:cNvSpPr>
              <a:spLocks noChangeArrowheads="1"/>
            </p:cNvSpPr>
            <p:nvPr/>
          </p:nvSpPr>
          <p:spPr bwMode="auto">
            <a:xfrm>
              <a:off x="4807" y="310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411" name="Rectangle 233">
              <a:extLst>
                <a:ext uri="{FF2B5EF4-FFF2-40B4-BE49-F238E27FC236}">
                  <a16:creationId xmlns:a16="http://schemas.microsoft.com/office/drawing/2014/main" id="{66E57EFE-6D44-CE94-0BB3-34407067CCC3}"/>
                </a:ext>
              </a:extLst>
            </p:cNvPr>
            <p:cNvSpPr>
              <a:spLocks noChangeArrowheads="1"/>
            </p:cNvSpPr>
            <p:nvPr/>
          </p:nvSpPr>
          <p:spPr bwMode="auto">
            <a:xfrm>
              <a:off x="4355" y="296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412" name="Rectangle 234">
              <a:extLst>
                <a:ext uri="{FF2B5EF4-FFF2-40B4-BE49-F238E27FC236}">
                  <a16:creationId xmlns:a16="http://schemas.microsoft.com/office/drawing/2014/main" id="{A669AD4D-1222-84AF-B8ED-7470CFC21993}"/>
                </a:ext>
              </a:extLst>
            </p:cNvPr>
            <p:cNvSpPr>
              <a:spLocks noChangeArrowheads="1"/>
            </p:cNvSpPr>
            <p:nvPr/>
          </p:nvSpPr>
          <p:spPr bwMode="auto">
            <a:xfrm>
              <a:off x="3856" y="296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413" name="Rectangle 235">
              <a:extLst>
                <a:ext uri="{FF2B5EF4-FFF2-40B4-BE49-F238E27FC236}">
                  <a16:creationId xmlns:a16="http://schemas.microsoft.com/office/drawing/2014/main" id="{536873A6-BBE0-25C9-096A-4FF5F01F510D}"/>
                </a:ext>
              </a:extLst>
            </p:cNvPr>
            <p:cNvSpPr>
              <a:spLocks noChangeArrowheads="1"/>
            </p:cNvSpPr>
            <p:nvPr/>
          </p:nvSpPr>
          <p:spPr bwMode="auto">
            <a:xfrm>
              <a:off x="4713" y="2985"/>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7414" name="Rectangle 236">
              <a:extLst>
                <a:ext uri="{FF2B5EF4-FFF2-40B4-BE49-F238E27FC236}">
                  <a16:creationId xmlns:a16="http://schemas.microsoft.com/office/drawing/2014/main" id="{770E7595-03AC-1627-E433-A4579B3B1A9A}"/>
                </a:ext>
              </a:extLst>
            </p:cNvPr>
            <p:cNvSpPr>
              <a:spLocks noChangeArrowheads="1"/>
            </p:cNvSpPr>
            <p:nvPr/>
          </p:nvSpPr>
          <p:spPr bwMode="auto">
            <a:xfrm>
              <a:off x="4750" y="2720"/>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7415" name="Rectangle 237">
              <a:extLst>
                <a:ext uri="{FF2B5EF4-FFF2-40B4-BE49-F238E27FC236}">
                  <a16:creationId xmlns:a16="http://schemas.microsoft.com/office/drawing/2014/main" id="{50A814EF-9B29-64BD-4513-C5A504134891}"/>
                </a:ext>
              </a:extLst>
            </p:cNvPr>
            <p:cNvSpPr>
              <a:spLocks noChangeArrowheads="1"/>
            </p:cNvSpPr>
            <p:nvPr/>
          </p:nvSpPr>
          <p:spPr bwMode="auto">
            <a:xfrm>
              <a:off x="4480" y="2841"/>
              <a:ext cx="16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ln</a:t>
              </a:r>
              <a:endParaRPr lang="en-US" altLang="en-US" sz="1800">
                <a:latin typeface="Arial" panose="020B0604020202020204" pitchFamily="34" charset="0"/>
              </a:endParaRPr>
            </a:p>
          </p:txBody>
        </p:sp>
        <p:sp>
          <p:nvSpPr>
            <p:cNvPr id="57416" name="Rectangle 238">
              <a:extLst>
                <a:ext uri="{FF2B5EF4-FFF2-40B4-BE49-F238E27FC236}">
                  <a16:creationId xmlns:a16="http://schemas.microsoft.com/office/drawing/2014/main" id="{9083E391-EE6C-3D3D-B5A3-D824C3326570}"/>
                </a:ext>
              </a:extLst>
            </p:cNvPr>
            <p:cNvSpPr>
              <a:spLocks noChangeArrowheads="1"/>
            </p:cNvSpPr>
            <p:nvPr/>
          </p:nvSpPr>
          <p:spPr bwMode="auto">
            <a:xfrm>
              <a:off x="4266" y="2841"/>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800">
                <a:latin typeface="Arial" panose="020B0604020202020204" pitchFamily="34" charset="0"/>
              </a:endParaRPr>
            </a:p>
          </p:txBody>
        </p:sp>
        <p:sp>
          <p:nvSpPr>
            <p:cNvPr id="57417" name="Rectangle 239">
              <a:extLst>
                <a:ext uri="{FF2B5EF4-FFF2-40B4-BE49-F238E27FC236}">
                  <a16:creationId xmlns:a16="http://schemas.microsoft.com/office/drawing/2014/main" id="{126DB3A6-723A-02DB-06FC-C8204FC2513E}"/>
                </a:ext>
              </a:extLst>
            </p:cNvPr>
            <p:cNvSpPr>
              <a:spLocks noChangeArrowheads="1"/>
            </p:cNvSpPr>
            <p:nvPr/>
          </p:nvSpPr>
          <p:spPr bwMode="auto">
            <a:xfrm>
              <a:off x="3765" y="2841"/>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7418" name="Rectangle 240">
              <a:extLst>
                <a:ext uri="{FF2B5EF4-FFF2-40B4-BE49-F238E27FC236}">
                  <a16:creationId xmlns:a16="http://schemas.microsoft.com/office/drawing/2014/main" id="{EE428623-1F9F-3A98-863D-5BA4F6E4B9D2}"/>
                </a:ext>
              </a:extLst>
            </p:cNvPr>
            <p:cNvSpPr>
              <a:spLocks noChangeArrowheads="1"/>
            </p:cNvSpPr>
            <p:nvPr/>
          </p:nvSpPr>
          <p:spPr bwMode="auto">
            <a:xfrm>
              <a:off x="3366" y="2841"/>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grpSp>
      <p:sp>
        <p:nvSpPr>
          <p:cNvPr id="142577" name="Line 241">
            <a:extLst>
              <a:ext uri="{FF2B5EF4-FFF2-40B4-BE49-F238E27FC236}">
                <a16:creationId xmlns:a16="http://schemas.microsoft.com/office/drawing/2014/main" id="{98FBFC19-F87F-B5D5-F9AF-8E3E59B82581}"/>
              </a:ext>
            </a:extLst>
          </p:cNvPr>
          <p:cNvSpPr>
            <a:spLocks noChangeShapeType="1"/>
          </p:cNvSpPr>
          <p:nvPr/>
        </p:nvSpPr>
        <p:spPr bwMode="auto">
          <a:xfrm flipH="1">
            <a:off x="3635375" y="5121275"/>
            <a:ext cx="1728788" cy="252413"/>
          </a:xfrm>
          <a:prstGeom prst="line">
            <a:avLst/>
          </a:prstGeom>
          <a:noFill/>
          <a:ln w="28575">
            <a:solidFill>
              <a:srgbClr val="FF33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142578" name="Rectangle 242">
            <a:extLst>
              <a:ext uri="{FF2B5EF4-FFF2-40B4-BE49-F238E27FC236}">
                <a16:creationId xmlns:a16="http://schemas.microsoft.com/office/drawing/2014/main" id="{B256FE8D-32D7-4961-41AB-DC43027614D5}"/>
              </a:ext>
            </a:extLst>
          </p:cNvPr>
          <p:cNvSpPr>
            <a:spLocks noChangeArrowheads="1"/>
          </p:cNvSpPr>
          <p:nvPr/>
        </p:nvSpPr>
        <p:spPr bwMode="auto">
          <a:xfrm>
            <a:off x="5421313" y="4257675"/>
            <a:ext cx="3132137" cy="863600"/>
          </a:xfrm>
          <a:prstGeom prst="rect">
            <a:avLst/>
          </a:prstGeom>
          <a:noFill/>
          <a:ln w="28575">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grpSp>
        <p:nvGrpSpPr>
          <p:cNvPr id="11" name="Group 245">
            <a:extLst>
              <a:ext uri="{FF2B5EF4-FFF2-40B4-BE49-F238E27FC236}">
                <a16:creationId xmlns:a16="http://schemas.microsoft.com/office/drawing/2014/main" id="{3339372E-41C4-75C3-9D51-AE3BA322CA2E}"/>
              </a:ext>
            </a:extLst>
          </p:cNvPr>
          <p:cNvGrpSpPr>
            <a:grpSpLocks noChangeAspect="1"/>
          </p:cNvGrpSpPr>
          <p:nvPr/>
        </p:nvGrpSpPr>
        <p:grpSpPr bwMode="auto">
          <a:xfrm>
            <a:off x="1187450" y="5121275"/>
            <a:ext cx="2314575" cy="1030288"/>
            <a:chOff x="748" y="3289"/>
            <a:chExt cx="1458" cy="649"/>
          </a:xfrm>
        </p:grpSpPr>
        <p:sp>
          <p:nvSpPr>
            <p:cNvPr id="57376" name="AutoShape 244">
              <a:extLst>
                <a:ext uri="{FF2B5EF4-FFF2-40B4-BE49-F238E27FC236}">
                  <a16:creationId xmlns:a16="http://schemas.microsoft.com/office/drawing/2014/main" id="{A2F9901F-9664-18B0-487C-71B7B8670480}"/>
                </a:ext>
              </a:extLst>
            </p:cNvPr>
            <p:cNvSpPr>
              <a:spLocks noChangeAspect="1" noChangeArrowheads="1" noTextEdit="1"/>
            </p:cNvSpPr>
            <p:nvPr/>
          </p:nvSpPr>
          <p:spPr bwMode="auto">
            <a:xfrm>
              <a:off x="748" y="3289"/>
              <a:ext cx="1458"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7377" name="Line 246">
              <a:extLst>
                <a:ext uri="{FF2B5EF4-FFF2-40B4-BE49-F238E27FC236}">
                  <a16:creationId xmlns:a16="http://schemas.microsoft.com/office/drawing/2014/main" id="{21F0ECFD-E7D3-B7FE-B594-84278AD99F93}"/>
                </a:ext>
              </a:extLst>
            </p:cNvPr>
            <p:cNvSpPr>
              <a:spLocks noChangeShapeType="1"/>
            </p:cNvSpPr>
            <p:nvPr/>
          </p:nvSpPr>
          <p:spPr bwMode="auto">
            <a:xfrm>
              <a:off x="764" y="3662"/>
              <a:ext cx="20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378" name="Line 247">
              <a:extLst>
                <a:ext uri="{FF2B5EF4-FFF2-40B4-BE49-F238E27FC236}">
                  <a16:creationId xmlns:a16="http://schemas.microsoft.com/office/drawing/2014/main" id="{39F58C97-BF7E-6C2F-AC3E-683CB71A1C68}"/>
                </a:ext>
              </a:extLst>
            </p:cNvPr>
            <p:cNvSpPr>
              <a:spLocks noChangeShapeType="1"/>
            </p:cNvSpPr>
            <p:nvPr/>
          </p:nvSpPr>
          <p:spPr bwMode="auto">
            <a:xfrm>
              <a:off x="1226" y="3662"/>
              <a:ext cx="20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379" name="Line 248">
              <a:extLst>
                <a:ext uri="{FF2B5EF4-FFF2-40B4-BE49-F238E27FC236}">
                  <a16:creationId xmlns:a16="http://schemas.microsoft.com/office/drawing/2014/main" id="{2B34EE84-6009-1495-CAEE-81B50986E9E2}"/>
                </a:ext>
              </a:extLst>
            </p:cNvPr>
            <p:cNvSpPr>
              <a:spLocks noChangeShapeType="1"/>
            </p:cNvSpPr>
            <p:nvPr/>
          </p:nvSpPr>
          <p:spPr bwMode="auto">
            <a:xfrm>
              <a:off x="1863" y="3482"/>
              <a:ext cx="331"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7380" name="Rectangle 249">
              <a:extLst>
                <a:ext uri="{FF2B5EF4-FFF2-40B4-BE49-F238E27FC236}">
                  <a16:creationId xmlns:a16="http://schemas.microsoft.com/office/drawing/2014/main" id="{855C18D7-6B0F-3C53-6A0D-27F3DF634615}"/>
                </a:ext>
              </a:extLst>
            </p:cNvPr>
            <p:cNvSpPr>
              <a:spLocks noChangeArrowheads="1"/>
            </p:cNvSpPr>
            <p:nvPr/>
          </p:nvSpPr>
          <p:spPr bwMode="auto">
            <a:xfrm>
              <a:off x="2060" y="34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2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7381" name="Rectangle 250">
              <a:extLst>
                <a:ext uri="{FF2B5EF4-FFF2-40B4-BE49-F238E27FC236}">
                  <a16:creationId xmlns:a16="http://schemas.microsoft.com/office/drawing/2014/main" id="{B35475FD-3792-7EEF-F993-78E71A7BB681}"/>
                </a:ext>
              </a:extLst>
            </p:cNvPr>
            <p:cNvSpPr>
              <a:spLocks noChangeArrowheads="1"/>
            </p:cNvSpPr>
            <p:nvPr/>
          </p:nvSpPr>
          <p:spPr bwMode="auto">
            <a:xfrm>
              <a:off x="2133" y="3301"/>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2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7382" name="Rectangle 251">
              <a:extLst>
                <a:ext uri="{FF2B5EF4-FFF2-40B4-BE49-F238E27FC236}">
                  <a16:creationId xmlns:a16="http://schemas.microsoft.com/office/drawing/2014/main" id="{A72F0022-CBF5-8FC1-E54C-CAF7100F03B1}"/>
                </a:ext>
              </a:extLst>
            </p:cNvPr>
            <p:cNvSpPr>
              <a:spLocks noChangeArrowheads="1"/>
            </p:cNvSpPr>
            <p:nvPr/>
          </p:nvSpPr>
          <p:spPr bwMode="auto">
            <a:xfrm>
              <a:off x="1925" y="3301"/>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2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7383" name="Rectangle 252">
              <a:extLst>
                <a:ext uri="{FF2B5EF4-FFF2-40B4-BE49-F238E27FC236}">
                  <a16:creationId xmlns:a16="http://schemas.microsoft.com/office/drawing/2014/main" id="{2AEC10CA-DD05-CF47-1B86-2180F2B42ECB}"/>
                </a:ext>
              </a:extLst>
            </p:cNvPr>
            <p:cNvSpPr>
              <a:spLocks noChangeArrowheads="1"/>
            </p:cNvSpPr>
            <p:nvPr/>
          </p:nvSpPr>
          <p:spPr bwMode="auto">
            <a:xfrm>
              <a:off x="1939" y="352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7384" name="Rectangle 253">
              <a:extLst>
                <a:ext uri="{FF2B5EF4-FFF2-40B4-BE49-F238E27FC236}">
                  <a16:creationId xmlns:a16="http://schemas.microsoft.com/office/drawing/2014/main" id="{4B52E3F9-7944-942E-5E76-531E18345B88}"/>
                </a:ext>
              </a:extLst>
            </p:cNvPr>
            <p:cNvSpPr>
              <a:spLocks noChangeArrowheads="1"/>
            </p:cNvSpPr>
            <p:nvPr/>
          </p:nvSpPr>
          <p:spPr bwMode="auto">
            <a:xfrm>
              <a:off x="2053" y="35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2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385" name="Rectangle 254">
              <a:extLst>
                <a:ext uri="{FF2B5EF4-FFF2-40B4-BE49-F238E27FC236}">
                  <a16:creationId xmlns:a16="http://schemas.microsoft.com/office/drawing/2014/main" id="{8A0C22BA-69A5-F694-6A16-8D95E18F9F90}"/>
                </a:ext>
              </a:extLst>
            </p:cNvPr>
            <p:cNvSpPr>
              <a:spLocks noChangeArrowheads="1"/>
            </p:cNvSpPr>
            <p:nvPr/>
          </p:nvSpPr>
          <p:spPr bwMode="auto">
            <a:xfrm>
              <a:off x="2125" y="337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2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386" name="Rectangle 255">
              <a:extLst>
                <a:ext uri="{FF2B5EF4-FFF2-40B4-BE49-F238E27FC236}">
                  <a16:creationId xmlns:a16="http://schemas.microsoft.com/office/drawing/2014/main" id="{BA5241CD-934A-5C3B-BB93-49EE43D64A66}"/>
                </a:ext>
              </a:extLst>
            </p:cNvPr>
            <p:cNvSpPr>
              <a:spLocks noChangeArrowheads="1"/>
            </p:cNvSpPr>
            <p:nvPr/>
          </p:nvSpPr>
          <p:spPr bwMode="auto">
            <a:xfrm>
              <a:off x="2001" y="3521"/>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c</a:t>
              </a:r>
              <a:endParaRPr lang="en-US" altLang="en-US" sz="1800">
                <a:latin typeface="Arial" panose="020B0604020202020204" pitchFamily="34" charset="0"/>
              </a:endParaRPr>
            </a:p>
          </p:txBody>
        </p:sp>
        <p:sp>
          <p:nvSpPr>
            <p:cNvPr id="57387" name="Rectangle 256">
              <a:extLst>
                <a:ext uri="{FF2B5EF4-FFF2-40B4-BE49-F238E27FC236}">
                  <a16:creationId xmlns:a16="http://schemas.microsoft.com/office/drawing/2014/main" id="{DC425E3B-BC29-52AC-E919-DBB01CF45B8B}"/>
                </a:ext>
              </a:extLst>
            </p:cNvPr>
            <p:cNvSpPr>
              <a:spLocks noChangeArrowheads="1"/>
            </p:cNvSpPr>
            <p:nvPr/>
          </p:nvSpPr>
          <p:spPr bwMode="auto">
            <a:xfrm>
              <a:off x="2072" y="3336"/>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7388" name="Rectangle 257">
              <a:extLst>
                <a:ext uri="{FF2B5EF4-FFF2-40B4-BE49-F238E27FC236}">
                  <a16:creationId xmlns:a16="http://schemas.microsoft.com/office/drawing/2014/main" id="{E7C12EFA-200A-8A5D-75E2-9B751E1BF98A}"/>
                </a:ext>
              </a:extLst>
            </p:cNvPr>
            <p:cNvSpPr>
              <a:spLocks noChangeArrowheads="1"/>
            </p:cNvSpPr>
            <p:nvPr/>
          </p:nvSpPr>
          <p:spPr bwMode="auto">
            <a:xfrm>
              <a:off x="1864" y="3336"/>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7389" name="Rectangle 258">
              <a:extLst>
                <a:ext uri="{FF2B5EF4-FFF2-40B4-BE49-F238E27FC236}">
                  <a16:creationId xmlns:a16="http://schemas.microsoft.com/office/drawing/2014/main" id="{AD3EA16F-8309-1DD8-68AA-24EC28053BEB}"/>
                </a:ext>
              </a:extLst>
            </p:cNvPr>
            <p:cNvSpPr>
              <a:spLocks noChangeArrowheads="1"/>
            </p:cNvSpPr>
            <p:nvPr/>
          </p:nvSpPr>
          <p:spPr bwMode="auto">
            <a:xfrm>
              <a:off x="1354" y="3804"/>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390" name="Rectangle 259">
              <a:extLst>
                <a:ext uri="{FF2B5EF4-FFF2-40B4-BE49-F238E27FC236}">
                  <a16:creationId xmlns:a16="http://schemas.microsoft.com/office/drawing/2014/main" id="{A11F16C6-B684-24BB-812A-B8AD0EC392B7}"/>
                </a:ext>
              </a:extLst>
            </p:cNvPr>
            <p:cNvSpPr>
              <a:spLocks noChangeArrowheads="1"/>
            </p:cNvSpPr>
            <p:nvPr/>
          </p:nvSpPr>
          <p:spPr bwMode="auto">
            <a:xfrm>
              <a:off x="890" y="3804"/>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7391" name="Rectangle 260">
              <a:extLst>
                <a:ext uri="{FF2B5EF4-FFF2-40B4-BE49-F238E27FC236}">
                  <a16:creationId xmlns:a16="http://schemas.microsoft.com/office/drawing/2014/main" id="{0A7AEE9E-0D51-5F0F-4B6E-407669D5E6CE}"/>
                </a:ext>
              </a:extLst>
            </p:cNvPr>
            <p:cNvSpPr>
              <a:spLocks noChangeArrowheads="1"/>
            </p:cNvSpPr>
            <p:nvPr/>
          </p:nvSpPr>
          <p:spPr bwMode="auto">
            <a:xfrm>
              <a:off x="1684" y="3539"/>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e</a:t>
              </a:r>
              <a:endParaRPr lang="en-US" altLang="en-US" sz="1800">
                <a:latin typeface="Arial" panose="020B0604020202020204" pitchFamily="34" charset="0"/>
              </a:endParaRPr>
            </a:p>
          </p:txBody>
        </p:sp>
        <p:sp>
          <p:nvSpPr>
            <p:cNvPr id="57392" name="Rectangle 261">
              <a:extLst>
                <a:ext uri="{FF2B5EF4-FFF2-40B4-BE49-F238E27FC236}">
                  <a16:creationId xmlns:a16="http://schemas.microsoft.com/office/drawing/2014/main" id="{DDF5FDC8-C1B6-1B90-36CB-9B34886D421C}"/>
                </a:ext>
              </a:extLst>
            </p:cNvPr>
            <p:cNvSpPr>
              <a:spLocks noChangeArrowheads="1"/>
            </p:cNvSpPr>
            <p:nvPr/>
          </p:nvSpPr>
          <p:spPr bwMode="auto">
            <a:xfrm>
              <a:off x="796" y="368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7393" name="Rectangle 262">
              <a:extLst>
                <a:ext uri="{FF2B5EF4-FFF2-40B4-BE49-F238E27FC236}">
                  <a16:creationId xmlns:a16="http://schemas.microsoft.com/office/drawing/2014/main" id="{EB50C861-1BD3-C136-4940-9DE2973580A0}"/>
                </a:ext>
              </a:extLst>
            </p:cNvPr>
            <p:cNvSpPr>
              <a:spLocks noChangeArrowheads="1"/>
            </p:cNvSpPr>
            <p:nvPr/>
          </p:nvSpPr>
          <p:spPr bwMode="auto">
            <a:xfrm>
              <a:off x="833" y="341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7394" name="Rectangle 263">
              <a:extLst>
                <a:ext uri="{FF2B5EF4-FFF2-40B4-BE49-F238E27FC236}">
                  <a16:creationId xmlns:a16="http://schemas.microsoft.com/office/drawing/2014/main" id="{A0E54C7E-67D1-5265-08CE-8699875AAC9E}"/>
                </a:ext>
              </a:extLst>
            </p:cNvPr>
            <p:cNvSpPr>
              <a:spLocks noChangeArrowheads="1"/>
            </p:cNvSpPr>
            <p:nvPr/>
          </p:nvSpPr>
          <p:spPr bwMode="auto">
            <a:xfrm>
              <a:off x="1996" y="3324"/>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7395" name="Rectangle 264">
              <a:extLst>
                <a:ext uri="{FF2B5EF4-FFF2-40B4-BE49-F238E27FC236}">
                  <a16:creationId xmlns:a16="http://schemas.microsoft.com/office/drawing/2014/main" id="{61ED42CA-22D1-094A-76EB-22E7D3B269C2}"/>
                </a:ext>
              </a:extLst>
            </p:cNvPr>
            <p:cNvSpPr>
              <a:spLocks noChangeArrowheads="1"/>
            </p:cNvSpPr>
            <p:nvPr/>
          </p:nvSpPr>
          <p:spPr bwMode="auto">
            <a:xfrm>
              <a:off x="1783" y="3399"/>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7396" name="Rectangle 265">
              <a:extLst>
                <a:ext uri="{FF2B5EF4-FFF2-40B4-BE49-F238E27FC236}">
                  <a16:creationId xmlns:a16="http://schemas.microsoft.com/office/drawing/2014/main" id="{9E4A62AF-AD3C-53AE-D917-CDB8941F1582}"/>
                </a:ext>
              </a:extLst>
            </p:cNvPr>
            <p:cNvSpPr>
              <a:spLocks noChangeArrowheads="1"/>
            </p:cNvSpPr>
            <p:nvPr/>
          </p:nvSpPr>
          <p:spPr bwMode="auto">
            <a:xfrm>
              <a:off x="1506" y="352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7397" name="Rectangle 266">
              <a:extLst>
                <a:ext uri="{FF2B5EF4-FFF2-40B4-BE49-F238E27FC236}">
                  <a16:creationId xmlns:a16="http://schemas.microsoft.com/office/drawing/2014/main" id="{69029D3A-B708-B6DA-9C0F-DA51C59BE9D9}"/>
                </a:ext>
              </a:extLst>
            </p:cNvPr>
            <p:cNvSpPr>
              <a:spLocks noChangeArrowheads="1"/>
            </p:cNvSpPr>
            <p:nvPr/>
          </p:nvSpPr>
          <p:spPr bwMode="auto">
            <a:xfrm>
              <a:off x="1043" y="352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7398" name="Rectangle 267">
              <a:extLst>
                <a:ext uri="{FF2B5EF4-FFF2-40B4-BE49-F238E27FC236}">
                  <a16:creationId xmlns:a16="http://schemas.microsoft.com/office/drawing/2014/main" id="{7D381317-BD88-B560-A333-64E894D74518}"/>
                </a:ext>
              </a:extLst>
            </p:cNvPr>
            <p:cNvSpPr>
              <a:spLocks noChangeArrowheads="1"/>
            </p:cNvSpPr>
            <p:nvPr/>
          </p:nvSpPr>
          <p:spPr bwMode="auto">
            <a:xfrm>
              <a:off x="1237" y="366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7399" name="Rectangle 268">
              <a:extLst>
                <a:ext uri="{FF2B5EF4-FFF2-40B4-BE49-F238E27FC236}">
                  <a16:creationId xmlns:a16="http://schemas.microsoft.com/office/drawing/2014/main" id="{AF216102-1A51-85A8-F712-BA8F89209169}"/>
                </a:ext>
              </a:extLst>
            </p:cNvPr>
            <p:cNvSpPr>
              <a:spLocks noChangeArrowheads="1"/>
            </p:cNvSpPr>
            <p:nvPr/>
          </p:nvSpPr>
          <p:spPr bwMode="auto">
            <a:xfrm>
              <a:off x="1272" y="3399"/>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grpSp>
      <p:sp>
        <p:nvSpPr>
          <p:cNvPr id="142605" name="Rectangle 269">
            <a:extLst>
              <a:ext uri="{FF2B5EF4-FFF2-40B4-BE49-F238E27FC236}">
                <a16:creationId xmlns:a16="http://schemas.microsoft.com/office/drawing/2014/main" id="{0645B075-3C40-0585-51FC-09CABC7AC4E0}"/>
              </a:ext>
            </a:extLst>
          </p:cNvPr>
          <p:cNvSpPr>
            <a:spLocks noChangeArrowheads="1"/>
          </p:cNvSpPr>
          <p:nvPr/>
        </p:nvSpPr>
        <p:spPr bwMode="auto">
          <a:xfrm>
            <a:off x="1042988" y="5135563"/>
            <a:ext cx="2592387" cy="1044575"/>
          </a:xfrm>
          <a:prstGeom prst="rect">
            <a:avLst/>
          </a:prstGeom>
          <a:noFill/>
          <a:ln w="28575">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142606" name="AutoShape 270">
            <a:extLst>
              <a:ext uri="{FF2B5EF4-FFF2-40B4-BE49-F238E27FC236}">
                <a16:creationId xmlns:a16="http://schemas.microsoft.com/office/drawing/2014/main" id="{E52AE3FD-02DE-03E2-9998-73729A8117F6}"/>
              </a:ext>
            </a:extLst>
          </p:cNvPr>
          <p:cNvSpPr>
            <a:spLocks noChangeArrowheads="1"/>
          </p:cNvSpPr>
          <p:nvPr/>
        </p:nvSpPr>
        <p:spPr bwMode="auto">
          <a:xfrm>
            <a:off x="3973513" y="5360988"/>
            <a:ext cx="4897437" cy="828675"/>
          </a:xfrm>
          <a:prstGeom prst="roundRect">
            <a:avLst>
              <a:gd name="adj" fmla="val 16667"/>
            </a:avLst>
          </a:prstGeom>
          <a:solidFill>
            <a:srgbClr val="FFCC00"/>
          </a:solidFill>
          <a:ln w="28575">
            <a:solidFill>
              <a:srgbClr val="FF6600"/>
            </a:solidFill>
            <a:round/>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142607" name="Text Box 271">
            <a:extLst>
              <a:ext uri="{FF2B5EF4-FFF2-40B4-BE49-F238E27FC236}">
                <a16:creationId xmlns:a16="http://schemas.microsoft.com/office/drawing/2014/main" id="{EAC0FA77-840B-B321-A12E-E685027F25EC}"/>
              </a:ext>
            </a:extLst>
          </p:cNvPr>
          <p:cNvSpPr txBox="1">
            <a:spLocks noChangeArrowheads="1"/>
          </p:cNvSpPr>
          <p:nvPr/>
        </p:nvSpPr>
        <p:spPr bwMode="auto">
          <a:xfrm>
            <a:off x="3959225" y="5375275"/>
            <a:ext cx="493236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600" b="1" i="1">
                <a:latin typeface="Arial" panose="020B0604020202020204" pitchFamily="34" charset="0"/>
              </a:rPr>
              <a:t>Raspored pritisaka odnosno gustine u strujnom polju savršenog fluida pri stacionarnom kretanju i izotermskoj promeni stanja.</a:t>
            </a:r>
          </a:p>
        </p:txBody>
      </p:sp>
      <p:sp>
        <p:nvSpPr>
          <p:cNvPr id="57375" name="Footer Placeholder 11">
            <a:extLst>
              <a:ext uri="{FF2B5EF4-FFF2-40B4-BE49-F238E27FC236}">
                <a16:creationId xmlns:a16="http://schemas.microsoft.com/office/drawing/2014/main" id="{65F33058-B07F-FA58-1C16-2C1E1BB25736}"/>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42345"/>
                                        </p:tgtEl>
                                        <p:attrNameLst>
                                          <p:attrName>style.visibility</p:attrName>
                                        </p:attrNameLst>
                                      </p:cBhvr>
                                      <p:to>
                                        <p:strVal val="visible"/>
                                      </p:to>
                                    </p:set>
                                    <p:anim calcmode="lin" valueType="num">
                                      <p:cBhvr>
                                        <p:cTn id="7" dur="500" fill="hold"/>
                                        <p:tgtEl>
                                          <p:spTgt spid="142345"/>
                                        </p:tgtEl>
                                        <p:attrNameLst>
                                          <p:attrName>ppt_w</p:attrName>
                                        </p:attrNameLst>
                                      </p:cBhvr>
                                      <p:tavLst>
                                        <p:tav tm="0">
                                          <p:val>
                                            <p:fltVal val="0"/>
                                          </p:val>
                                        </p:tav>
                                        <p:tav tm="100000">
                                          <p:val>
                                            <p:strVal val="#ppt_w"/>
                                          </p:val>
                                        </p:tav>
                                      </p:tavLst>
                                    </p:anim>
                                    <p:anim calcmode="lin" valueType="num">
                                      <p:cBhvr>
                                        <p:cTn id="8" dur="500" fill="hold"/>
                                        <p:tgtEl>
                                          <p:spTgt spid="142345"/>
                                        </p:tgtEl>
                                        <p:attrNameLst>
                                          <p:attrName>ppt_h</p:attrName>
                                        </p:attrNameLst>
                                      </p:cBhvr>
                                      <p:tavLst>
                                        <p:tav tm="0">
                                          <p:val>
                                            <p:fltVal val="0"/>
                                          </p:val>
                                        </p:tav>
                                        <p:tav tm="100000">
                                          <p:val>
                                            <p:strVal val="#ppt_h"/>
                                          </p:val>
                                        </p:tav>
                                      </p:tavLst>
                                    </p:anim>
                                    <p:anim calcmode="lin" valueType="num">
                                      <p:cBhvr>
                                        <p:cTn id="9" dur="500" fill="hold"/>
                                        <p:tgtEl>
                                          <p:spTgt spid="142345"/>
                                        </p:tgtEl>
                                        <p:attrNameLst>
                                          <p:attrName>style.rotation</p:attrName>
                                        </p:attrNameLst>
                                      </p:cBhvr>
                                      <p:tavLst>
                                        <p:tav tm="0">
                                          <p:val>
                                            <p:fltVal val="360"/>
                                          </p:val>
                                        </p:tav>
                                        <p:tav tm="100000">
                                          <p:val>
                                            <p:fltVal val="0"/>
                                          </p:val>
                                        </p:tav>
                                      </p:tavLst>
                                    </p:anim>
                                    <p:animEffect transition="in" filter="fade">
                                      <p:cBhvr>
                                        <p:cTn id="10" dur="500"/>
                                        <p:tgtEl>
                                          <p:spTgt spid="142345"/>
                                        </p:tgtEl>
                                      </p:cBhvr>
                                    </p:animEffect>
                                  </p:childTnLst>
                                </p:cTn>
                              </p:par>
                            </p:childTnLst>
                          </p:cTn>
                        </p:par>
                        <p:par>
                          <p:cTn id="11" fill="hold" nodeType="afterGroup">
                            <p:stCondLst>
                              <p:cond delay="500"/>
                            </p:stCondLst>
                            <p:childTnLst>
                              <p:par>
                                <p:cTn id="12" presetID="55" presetClass="entr" presetSubtype="0" fill="hold" nodeType="afterEffect">
                                  <p:stCondLst>
                                    <p:cond delay="0"/>
                                  </p:stCondLst>
                                  <p:childTnLst>
                                    <p:set>
                                      <p:cBhvr>
                                        <p:cTn id="13" dur="1" fill="hold">
                                          <p:stCondLst>
                                            <p:cond delay="0"/>
                                          </p:stCondLst>
                                        </p:cTn>
                                        <p:tgtEl>
                                          <p:spTgt spid="142344"/>
                                        </p:tgtEl>
                                        <p:attrNameLst>
                                          <p:attrName>style.visibility</p:attrName>
                                        </p:attrNameLst>
                                      </p:cBhvr>
                                      <p:to>
                                        <p:strVal val="visible"/>
                                      </p:to>
                                    </p:set>
                                    <p:anim calcmode="lin" valueType="num">
                                      <p:cBhvr>
                                        <p:cTn id="14" dur="1000" fill="hold"/>
                                        <p:tgtEl>
                                          <p:spTgt spid="142344"/>
                                        </p:tgtEl>
                                        <p:attrNameLst>
                                          <p:attrName>ppt_w</p:attrName>
                                        </p:attrNameLst>
                                      </p:cBhvr>
                                      <p:tavLst>
                                        <p:tav tm="0">
                                          <p:val>
                                            <p:strVal val="#ppt_w*0.70"/>
                                          </p:val>
                                        </p:tav>
                                        <p:tav tm="100000">
                                          <p:val>
                                            <p:strVal val="#ppt_w"/>
                                          </p:val>
                                        </p:tav>
                                      </p:tavLst>
                                    </p:anim>
                                    <p:anim calcmode="lin" valueType="num">
                                      <p:cBhvr>
                                        <p:cTn id="15" dur="1000" fill="hold"/>
                                        <p:tgtEl>
                                          <p:spTgt spid="142344"/>
                                        </p:tgtEl>
                                        <p:attrNameLst>
                                          <p:attrName>ppt_h</p:attrName>
                                        </p:attrNameLst>
                                      </p:cBhvr>
                                      <p:tavLst>
                                        <p:tav tm="0">
                                          <p:val>
                                            <p:strVal val="#ppt_h"/>
                                          </p:val>
                                        </p:tav>
                                        <p:tav tm="100000">
                                          <p:val>
                                            <p:strVal val="#ppt_h"/>
                                          </p:val>
                                        </p:tav>
                                      </p:tavLst>
                                    </p:anim>
                                    <p:animEffect transition="in" filter="fade">
                                      <p:cBhvr>
                                        <p:cTn id="16" dur="1000"/>
                                        <p:tgtEl>
                                          <p:spTgt spid="142344"/>
                                        </p:tgtEl>
                                      </p:cBhvr>
                                    </p:animEffect>
                                  </p:childTnLst>
                                </p:cTn>
                              </p:par>
                            </p:childTnLst>
                          </p:cTn>
                        </p:par>
                        <p:par>
                          <p:cTn id="17" fill="hold" nodeType="afterGroup">
                            <p:stCondLst>
                              <p:cond delay="1500"/>
                            </p:stCondLst>
                            <p:childTnLst>
                              <p:par>
                                <p:cTn id="18" presetID="55" presetClass="entr" presetSubtype="0"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 calcmode="lin" valueType="num">
                                      <p:cBhvr>
                                        <p:cTn id="20" dur="1000" fill="hold"/>
                                        <p:tgtEl>
                                          <p:spTgt spid="3"/>
                                        </p:tgtEl>
                                        <p:attrNameLst>
                                          <p:attrName>ppt_w</p:attrName>
                                        </p:attrNameLst>
                                      </p:cBhvr>
                                      <p:tavLst>
                                        <p:tav tm="0">
                                          <p:val>
                                            <p:strVal val="#ppt_w*0.70"/>
                                          </p:val>
                                        </p:tav>
                                        <p:tav tm="100000">
                                          <p:val>
                                            <p:strVal val="#ppt_w"/>
                                          </p:val>
                                        </p:tav>
                                      </p:tavLst>
                                    </p:anim>
                                    <p:anim calcmode="lin" valueType="num">
                                      <p:cBhvr>
                                        <p:cTn id="21" dur="1000" fill="hold"/>
                                        <p:tgtEl>
                                          <p:spTgt spid="3"/>
                                        </p:tgtEl>
                                        <p:attrNameLst>
                                          <p:attrName>ppt_h</p:attrName>
                                        </p:attrNameLst>
                                      </p:cBhvr>
                                      <p:tavLst>
                                        <p:tav tm="0">
                                          <p:val>
                                            <p:strVal val="#ppt_h"/>
                                          </p:val>
                                        </p:tav>
                                        <p:tav tm="100000">
                                          <p:val>
                                            <p:strVal val="#ppt_h"/>
                                          </p:val>
                                        </p:tav>
                                      </p:tavLst>
                                    </p:anim>
                                    <p:animEffect transition="in" filter="fade">
                                      <p:cBhvr>
                                        <p:cTn id="22" dur="1000"/>
                                        <p:tgtEl>
                                          <p:spTgt spid="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left)">
                                      <p:cBhvr>
                                        <p:cTn id="27" dur="500"/>
                                        <p:tgtEl>
                                          <p:spTgt spid="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4" fill="hold"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wipe(down)">
                                      <p:cBhvr>
                                        <p:cTn id="32" dur="500"/>
                                        <p:tgtEl>
                                          <p:spTgt spid="5"/>
                                        </p:tgtEl>
                                      </p:cBhvr>
                                    </p:animEffect>
                                  </p:childTnLst>
                                </p:cTn>
                              </p:par>
                            </p:childTnLst>
                          </p:cTn>
                        </p:par>
                        <p:par>
                          <p:cTn id="33" fill="hold" nodeType="afterGroup">
                            <p:stCondLst>
                              <p:cond delay="500"/>
                            </p:stCondLst>
                            <p:childTnLst>
                              <p:par>
                                <p:cTn id="34" presetID="22" presetClass="entr" presetSubtype="8" fill="hold" nodeType="afterEffect">
                                  <p:stCondLst>
                                    <p:cond delay="0"/>
                                  </p:stCondLst>
                                  <p:childTnLst>
                                    <p:set>
                                      <p:cBhvr>
                                        <p:cTn id="35" dur="1" fill="hold">
                                          <p:stCondLst>
                                            <p:cond delay="0"/>
                                          </p:stCondLst>
                                        </p:cTn>
                                        <p:tgtEl>
                                          <p:spTgt spid="142460"/>
                                        </p:tgtEl>
                                        <p:attrNameLst>
                                          <p:attrName>style.visibility</p:attrName>
                                        </p:attrNameLst>
                                      </p:cBhvr>
                                      <p:to>
                                        <p:strVal val="visible"/>
                                      </p:to>
                                    </p:set>
                                    <p:animEffect transition="in" filter="wipe(left)">
                                      <p:cBhvr>
                                        <p:cTn id="36" dur="500"/>
                                        <p:tgtEl>
                                          <p:spTgt spid="142460"/>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8" fill="hold" nodeType="click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wipe(left)">
                                      <p:cBhvr>
                                        <p:cTn id="41" dur="500"/>
                                        <p:tgtEl>
                                          <p:spTgt spid="6"/>
                                        </p:tgtEl>
                                      </p:cBhvr>
                                    </p:animEffect>
                                  </p:childTnLst>
                                </p:cTn>
                              </p:par>
                            </p:childTnLst>
                          </p:cTn>
                        </p:par>
                        <p:par>
                          <p:cTn id="42" fill="hold" nodeType="afterGroup">
                            <p:stCondLst>
                              <p:cond delay="500"/>
                            </p:stCondLst>
                            <p:childTnLst>
                              <p:par>
                                <p:cTn id="43" presetID="22" presetClass="entr" presetSubtype="8" fill="hold" nodeType="afterEffect">
                                  <p:stCondLst>
                                    <p:cond delay="0"/>
                                  </p:stCondLst>
                                  <p:childTnLst>
                                    <p:set>
                                      <p:cBhvr>
                                        <p:cTn id="44" dur="1" fill="hold">
                                          <p:stCondLst>
                                            <p:cond delay="0"/>
                                          </p:stCondLst>
                                        </p:cTn>
                                        <p:tgtEl>
                                          <p:spTgt spid="142480"/>
                                        </p:tgtEl>
                                        <p:attrNameLst>
                                          <p:attrName>style.visibility</p:attrName>
                                        </p:attrNameLst>
                                      </p:cBhvr>
                                      <p:to>
                                        <p:strVal val="visible"/>
                                      </p:to>
                                    </p:set>
                                    <p:animEffect transition="in" filter="wipe(left)">
                                      <p:cBhvr>
                                        <p:cTn id="45" dur="500"/>
                                        <p:tgtEl>
                                          <p:spTgt spid="14248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nodeType="clickEffect">
                                  <p:stCondLst>
                                    <p:cond delay="0"/>
                                  </p:stCondLst>
                                  <p:childTnLst>
                                    <p:set>
                                      <p:cBhvr>
                                        <p:cTn id="49" dur="1" fill="hold">
                                          <p:stCondLst>
                                            <p:cond delay="0"/>
                                          </p:stCondLst>
                                        </p:cTn>
                                        <p:tgtEl>
                                          <p:spTgt spid="7"/>
                                        </p:tgtEl>
                                        <p:attrNameLst>
                                          <p:attrName>style.visibility</p:attrName>
                                        </p:attrNameLst>
                                      </p:cBhvr>
                                      <p:to>
                                        <p:strVal val="visible"/>
                                      </p:to>
                                    </p:set>
                                    <p:animEffect transition="in" filter="wipe(left)">
                                      <p:cBhvr>
                                        <p:cTn id="50" dur="500"/>
                                        <p:tgtEl>
                                          <p:spTgt spid="7"/>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2" presetClass="entr" presetSubtype="1" fill="hold" nodeType="clickEffect">
                                  <p:stCondLst>
                                    <p:cond delay="0"/>
                                  </p:stCondLst>
                                  <p:childTnLst>
                                    <p:set>
                                      <p:cBhvr>
                                        <p:cTn id="54" dur="1" fill="hold">
                                          <p:stCondLst>
                                            <p:cond delay="0"/>
                                          </p:stCondLst>
                                        </p:cTn>
                                        <p:tgtEl>
                                          <p:spTgt spid="142502"/>
                                        </p:tgtEl>
                                        <p:attrNameLst>
                                          <p:attrName>style.visibility</p:attrName>
                                        </p:attrNameLst>
                                      </p:cBhvr>
                                      <p:to>
                                        <p:strVal val="visible"/>
                                      </p:to>
                                    </p:set>
                                    <p:animEffect transition="in" filter="wipe(up)">
                                      <p:cBhvr>
                                        <p:cTn id="55" dur="500"/>
                                        <p:tgtEl>
                                          <p:spTgt spid="142502"/>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31" presetClass="entr" presetSubtype="0" fill="hold" nodeType="clickEffect">
                                  <p:stCondLst>
                                    <p:cond delay="0"/>
                                  </p:stCondLst>
                                  <p:iterate type="lt">
                                    <p:tmPct val="5000"/>
                                  </p:iterate>
                                  <p:childTnLst>
                                    <p:set>
                                      <p:cBhvr>
                                        <p:cTn id="59" dur="1" fill="hold">
                                          <p:stCondLst>
                                            <p:cond delay="0"/>
                                          </p:stCondLst>
                                        </p:cTn>
                                        <p:tgtEl>
                                          <p:spTgt spid="2"/>
                                        </p:tgtEl>
                                        <p:attrNameLst>
                                          <p:attrName>style.visibility</p:attrName>
                                        </p:attrNameLst>
                                      </p:cBhvr>
                                      <p:to>
                                        <p:strVal val="visible"/>
                                      </p:to>
                                    </p:set>
                                    <p:anim calcmode="lin" valueType="num">
                                      <p:cBhvr>
                                        <p:cTn id="60" dur="1000" fill="hold"/>
                                        <p:tgtEl>
                                          <p:spTgt spid="2"/>
                                        </p:tgtEl>
                                        <p:attrNameLst>
                                          <p:attrName>ppt_w</p:attrName>
                                        </p:attrNameLst>
                                      </p:cBhvr>
                                      <p:tavLst>
                                        <p:tav tm="0">
                                          <p:val>
                                            <p:fltVal val="0"/>
                                          </p:val>
                                        </p:tav>
                                        <p:tav tm="100000">
                                          <p:val>
                                            <p:strVal val="#ppt_w"/>
                                          </p:val>
                                        </p:tav>
                                      </p:tavLst>
                                    </p:anim>
                                    <p:anim calcmode="lin" valueType="num">
                                      <p:cBhvr>
                                        <p:cTn id="61" dur="1000" fill="hold"/>
                                        <p:tgtEl>
                                          <p:spTgt spid="2"/>
                                        </p:tgtEl>
                                        <p:attrNameLst>
                                          <p:attrName>ppt_h</p:attrName>
                                        </p:attrNameLst>
                                      </p:cBhvr>
                                      <p:tavLst>
                                        <p:tav tm="0">
                                          <p:val>
                                            <p:fltVal val="0"/>
                                          </p:val>
                                        </p:tav>
                                        <p:tav tm="100000">
                                          <p:val>
                                            <p:strVal val="#ppt_h"/>
                                          </p:val>
                                        </p:tav>
                                      </p:tavLst>
                                    </p:anim>
                                    <p:anim calcmode="lin" valueType="num">
                                      <p:cBhvr>
                                        <p:cTn id="62" dur="1000" fill="hold"/>
                                        <p:tgtEl>
                                          <p:spTgt spid="2"/>
                                        </p:tgtEl>
                                        <p:attrNameLst>
                                          <p:attrName>style.rotation</p:attrName>
                                        </p:attrNameLst>
                                      </p:cBhvr>
                                      <p:tavLst>
                                        <p:tav tm="0">
                                          <p:val>
                                            <p:fltVal val="90"/>
                                          </p:val>
                                        </p:tav>
                                        <p:tav tm="100000">
                                          <p:val>
                                            <p:fltVal val="0"/>
                                          </p:val>
                                        </p:tav>
                                      </p:tavLst>
                                    </p:anim>
                                    <p:animEffect transition="in" filter="fade">
                                      <p:cBhvr>
                                        <p:cTn id="63" dur="1000"/>
                                        <p:tgtEl>
                                          <p:spTgt spid="2"/>
                                        </p:tgtEl>
                                      </p:cBhvr>
                                    </p:animEffect>
                                  </p:childTnLst>
                                </p:cTn>
                              </p:par>
                            </p:childTnLst>
                          </p:cTn>
                        </p:par>
                        <p:par>
                          <p:cTn id="64" fill="hold" nodeType="afterGroup">
                            <p:stCondLst>
                              <p:cond delay="1000"/>
                            </p:stCondLst>
                            <p:childTnLst>
                              <p:par>
                                <p:cTn id="65" presetID="22" presetClass="entr" presetSubtype="8" fill="hold" nodeType="afterEffect">
                                  <p:stCondLst>
                                    <p:cond delay="0"/>
                                  </p:stCondLst>
                                  <p:childTnLst>
                                    <p:set>
                                      <p:cBhvr>
                                        <p:cTn id="66" dur="1" fill="hold">
                                          <p:stCondLst>
                                            <p:cond delay="0"/>
                                          </p:stCondLst>
                                        </p:cTn>
                                        <p:tgtEl>
                                          <p:spTgt spid="142527"/>
                                        </p:tgtEl>
                                        <p:attrNameLst>
                                          <p:attrName>style.visibility</p:attrName>
                                        </p:attrNameLst>
                                      </p:cBhvr>
                                      <p:to>
                                        <p:strVal val="visible"/>
                                      </p:to>
                                    </p:set>
                                    <p:animEffect transition="in" filter="wipe(left)">
                                      <p:cBhvr>
                                        <p:cTn id="67" dur="500"/>
                                        <p:tgtEl>
                                          <p:spTgt spid="142527"/>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55" presetClass="entr" presetSubtype="0" fill="hold" nodeType="clickEffect">
                                  <p:stCondLst>
                                    <p:cond delay="0"/>
                                  </p:stCondLst>
                                  <p:childTnLst>
                                    <p:set>
                                      <p:cBhvr>
                                        <p:cTn id="71" dur="1" fill="hold">
                                          <p:stCondLst>
                                            <p:cond delay="0"/>
                                          </p:stCondLst>
                                        </p:cTn>
                                        <p:tgtEl>
                                          <p:spTgt spid="8"/>
                                        </p:tgtEl>
                                        <p:attrNameLst>
                                          <p:attrName>style.visibility</p:attrName>
                                        </p:attrNameLst>
                                      </p:cBhvr>
                                      <p:to>
                                        <p:strVal val="visible"/>
                                      </p:to>
                                    </p:set>
                                    <p:anim calcmode="lin" valueType="num">
                                      <p:cBhvr>
                                        <p:cTn id="72" dur="1000" fill="hold"/>
                                        <p:tgtEl>
                                          <p:spTgt spid="8"/>
                                        </p:tgtEl>
                                        <p:attrNameLst>
                                          <p:attrName>ppt_w</p:attrName>
                                        </p:attrNameLst>
                                      </p:cBhvr>
                                      <p:tavLst>
                                        <p:tav tm="0">
                                          <p:val>
                                            <p:strVal val="#ppt_w*0.70"/>
                                          </p:val>
                                        </p:tav>
                                        <p:tav tm="100000">
                                          <p:val>
                                            <p:strVal val="#ppt_w"/>
                                          </p:val>
                                        </p:tav>
                                      </p:tavLst>
                                    </p:anim>
                                    <p:anim calcmode="lin" valueType="num">
                                      <p:cBhvr>
                                        <p:cTn id="73" dur="1000" fill="hold"/>
                                        <p:tgtEl>
                                          <p:spTgt spid="8"/>
                                        </p:tgtEl>
                                        <p:attrNameLst>
                                          <p:attrName>ppt_h</p:attrName>
                                        </p:attrNameLst>
                                      </p:cBhvr>
                                      <p:tavLst>
                                        <p:tav tm="0">
                                          <p:val>
                                            <p:strVal val="#ppt_h"/>
                                          </p:val>
                                        </p:tav>
                                        <p:tav tm="100000">
                                          <p:val>
                                            <p:strVal val="#ppt_h"/>
                                          </p:val>
                                        </p:tav>
                                      </p:tavLst>
                                    </p:anim>
                                    <p:animEffect transition="in" filter="fade">
                                      <p:cBhvr>
                                        <p:cTn id="74" dur="1000"/>
                                        <p:tgtEl>
                                          <p:spTgt spid="8"/>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55" presetClass="entr" presetSubtype="0" fill="hold" nodeType="clickEffect">
                                  <p:stCondLst>
                                    <p:cond delay="0"/>
                                  </p:stCondLst>
                                  <p:childTnLst>
                                    <p:set>
                                      <p:cBhvr>
                                        <p:cTn id="78" dur="1" fill="hold">
                                          <p:stCondLst>
                                            <p:cond delay="0"/>
                                          </p:stCondLst>
                                        </p:cTn>
                                        <p:tgtEl>
                                          <p:spTgt spid="142528"/>
                                        </p:tgtEl>
                                        <p:attrNameLst>
                                          <p:attrName>style.visibility</p:attrName>
                                        </p:attrNameLst>
                                      </p:cBhvr>
                                      <p:to>
                                        <p:strVal val="visible"/>
                                      </p:to>
                                    </p:set>
                                    <p:anim calcmode="lin" valueType="num">
                                      <p:cBhvr>
                                        <p:cTn id="79" dur="1000" fill="hold"/>
                                        <p:tgtEl>
                                          <p:spTgt spid="142528"/>
                                        </p:tgtEl>
                                        <p:attrNameLst>
                                          <p:attrName>ppt_w</p:attrName>
                                        </p:attrNameLst>
                                      </p:cBhvr>
                                      <p:tavLst>
                                        <p:tav tm="0">
                                          <p:val>
                                            <p:strVal val="#ppt_w*0.70"/>
                                          </p:val>
                                        </p:tav>
                                        <p:tav tm="100000">
                                          <p:val>
                                            <p:strVal val="#ppt_w"/>
                                          </p:val>
                                        </p:tav>
                                      </p:tavLst>
                                    </p:anim>
                                    <p:anim calcmode="lin" valueType="num">
                                      <p:cBhvr>
                                        <p:cTn id="80" dur="1000" fill="hold"/>
                                        <p:tgtEl>
                                          <p:spTgt spid="142528"/>
                                        </p:tgtEl>
                                        <p:attrNameLst>
                                          <p:attrName>ppt_h</p:attrName>
                                        </p:attrNameLst>
                                      </p:cBhvr>
                                      <p:tavLst>
                                        <p:tav tm="0">
                                          <p:val>
                                            <p:strVal val="#ppt_h"/>
                                          </p:val>
                                        </p:tav>
                                        <p:tav tm="100000">
                                          <p:val>
                                            <p:strVal val="#ppt_h"/>
                                          </p:val>
                                        </p:tav>
                                      </p:tavLst>
                                    </p:anim>
                                    <p:animEffect transition="in" filter="fade">
                                      <p:cBhvr>
                                        <p:cTn id="81" dur="1000"/>
                                        <p:tgtEl>
                                          <p:spTgt spid="142528"/>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22" presetClass="entr" presetSubtype="8" fill="hold" nodeType="clickEffect">
                                  <p:stCondLst>
                                    <p:cond delay="0"/>
                                  </p:stCondLst>
                                  <p:childTnLst>
                                    <p:set>
                                      <p:cBhvr>
                                        <p:cTn id="85" dur="1" fill="hold">
                                          <p:stCondLst>
                                            <p:cond delay="0"/>
                                          </p:stCondLst>
                                        </p:cTn>
                                        <p:tgtEl>
                                          <p:spTgt spid="9"/>
                                        </p:tgtEl>
                                        <p:attrNameLst>
                                          <p:attrName>style.visibility</p:attrName>
                                        </p:attrNameLst>
                                      </p:cBhvr>
                                      <p:to>
                                        <p:strVal val="visible"/>
                                      </p:to>
                                    </p:set>
                                    <p:animEffect transition="in" filter="wipe(left)">
                                      <p:cBhvr>
                                        <p:cTn id="86" dur="500"/>
                                        <p:tgtEl>
                                          <p:spTgt spid="9"/>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22" presetClass="entr" presetSubtype="4" fill="hold" nodeType="clickEffect">
                                  <p:stCondLst>
                                    <p:cond delay="0"/>
                                  </p:stCondLst>
                                  <p:childTnLst>
                                    <p:set>
                                      <p:cBhvr>
                                        <p:cTn id="90" dur="1" fill="hold">
                                          <p:stCondLst>
                                            <p:cond delay="0"/>
                                          </p:stCondLst>
                                        </p:cTn>
                                        <p:tgtEl>
                                          <p:spTgt spid="142555"/>
                                        </p:tgtEl>
                                        <p:attrNameLst>
                                          <p:attrName>style.visibility</p:attrName>
                                        </p:attrNameLst>
                                      </p:cBhvr>
                                      <p:to>
                                        <p:strVal val="visible"/>
                                      </p:to>
                                    </p:set>
                                    <p:animEffect transition="in" filter="wipe(down)">
                                      <p:cBhvr>
                                        <p:cTn id="91" dur="500"/>
                                        <p:tgtEl>
                                          <p:spTgt spid="142555"/>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22" presetClass="entr" presetSubtype="4" fill="hold" nodeType="clickEffect">
                                  <p:stCondLst>
                                    <p:cond delay="0"/>
                                  </p:stCondLst>
                                  <p:childTnLst>
                                    <p:set>
                                      <p:cBhvr>
                                        <p:cTn id="95" dur="1" fill="hold">
                                          <p:stCondLst>
                                            <p:cond delay="0"/>
                                          </p:stCondLst>
                                        </p:cTn>
                                        <p:tgtEl>
                                          <p:spTgt spid="10"/>
                                        </p:tgtEl>
                                        <p:attrNameLst>
                                          <p:attrName>style.visibility</p:attrName>
                                        </p:attrNameLst>
                                      </p:cBhvr>
                                      <p:to>
                                        <p:strVal val="visible"/>
                                      </p:to>
                                    </p:set>
                                    <p:animEffect transition="in" filter="wipe(down)">
                                      <p:cBhvr>
                                        <p:cTn id="96" dur="500"/>
                                        <p:tgtEl>
                                          <p:spTgt spid="10"/>
                                        </p:tgtEl>
                                      </p:cBhvr>
                                    </p:animEffect>
                                  </p:childTnLst>
                                </p:cTn>
                              </p:par>
                            </p:childTnLst>
                          </p:cTn>
                        </p:par>
                      </p:childTnLst>
                    </p:cTn>
                  </p:par>
                  <p:par>
                    <p:cTn id="97" fill="hold" nodeType="clickPar">
                      <p:stCondLst>
                        <p:cond delay="indefinite"/>
                      </p:stCondLst>
                      <p:childTnLst>
                        <p:par>
                          <p:cTn id="98" fill="hold" nodeType="withGroup">
                            <p:stCondLst>
                              <p:cond delay="0"/>
                            </p:stCondLst>
                            <p:childTnLst>
                              <p:par>
                                <p:cTn id="99" presetID="21" presetClass="entr" presetSubtype="1" fill="hold" nodeType="clickEffect">
                                  <p:stCondLst>
                                    <p:cond delay="0"/>
                                  </p:stCondLst>
                                  <p:childTnLst>
                                    <p:set>
                                      <p:cBhvr>
                                        <p:cTn id="100" dur="1" fill="hold">
                                          <p:stCondLst>
                                            <p:cond delay="0"/>
                                          </p:stCondLst>
                                        </p:cTn>
                                        <p:tgtEl>
                                          <p:spTgt spid="142578"/>
                                        </p:tgtEl>
                                        <p:attrNameLst>
                                          <p:attrName>style.visibility</p:attrName>
                                        </p:attrNameLst>
                                      </p:cBhvr>
                                      <p:to>
                                        <p:strVal val="visible"/>
                                      </p:to>
                                    </p:set>
                                    <p:animEffect transition="in" filter="wheel(1)">
                                      <p:cBhvr>
                                        <p:cTn id="101" dur="2000"/>
                                        <p:tgtEl>
                                          <p:spTgt spid="142578"/>
                                        </p:tgtEl>
                                      </p:cBhvr>
                                    </p:animEffect>
                                  </p:childTnLst>
                                </p:cTn>
                              </p:par>
                            </p:childTnLst>
                          </p:cTn>
                        </p:par>
                        <p:par>
                          <p:cTn id="102" fill="hold" nodeType="afterGroup">
                            <p:stCondLst>
                              <p:cond delay="2000"/>
                            </p:stCondLst>
                            <p:childTnLst>
                              <p:par>
                                <p:cTn id="103" presetID="22" presetClass="entr" presetSubtype="1" fill="hold" nodeType="afterEffect">
                                  <p:stCondLst>
                                    <p:cond delay="0"/>
                                  </p:stCondLst>
                                  <p:childTnLst>
                                    <p:set>
                                      <p:cBhvr>
                                        <p:cTn id="104" dur="1" fill="hold">
                                          <p:stCondLst>
                                            <p:cond delay="0"/>
                                          </p:stCondLst>
                                        </p:cTn>
                                        <p:tgtEl>
                                          <p:spTgt spid="142577"/>
                                        </p:tgtEl>
                                        <p:attrNameLst>
                                          <p:attrName>style.visibility</p:attrName>
                                        </p:attrNameLst>
                                      </p:cBhvr>
                                      <p:to>
                                        <p:strVal val="visible"/>
                                      </p:to>
                                    </p:set>
                                    <p:animEffect transition="in" filter="wipe(up)">
                                      <p:cBhvr>
                                        <p:cTn id="105" dur="1000"/>
                                        <p:tgtEl>
                                          <p:spTgt spid="142577"/>
                                        </p:tgtEl>
                                      </p:cBhvr>
                                    </p:animEffec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37" presetClass="entr" presetSubtype="0" fill="hold" nodeType="clickEffect">
                                  <p:stCondLst>
                                    <p:cond delay="0"/>
                                  </p:stCondLst>
                                  <p:childTnLst>
                                    <p:set>
                                      <p:cBhvr>
                                        <p:cTn id="109" dur="1" fill="hold">
                                          <p:stCondLst>
                                            <p:cond delay="0"/>
                                          </p:stCondLst>
                                        </p:cTn>
                                        <p:tgtEl>
                                          <p:spTgt spid="11"/>
                                        </p:tgtEl>
                                        <p:attrNameLst>
                                          <p:attrName>style.visibility</p:attrName>
                                        </p:attrNameLst>
                                      </p:cBhvr>
                                      <p:to>
                                        <p:strVal val="visible"/>
                                      </p:to>
                                    </p:set>
                                    <p:animEffect transition="in" filter="fade">
                                      <p:cBhvr>
                                        <p:cTn id="110" dur="1000"/>
                                        <p:tgtEl>
                                          <p:spTgt spid="11"/>
                                        </p:tgtEl>
                                      </p:cBhvr>
                                    </p:animEffect>
                                    <p:anim calcmode="lin" valueType="num">
                                      <p:cBhvr>
                                        <p:cTn id="111" dur="1000" fill="hold"/>
                                        <p:tgtEl>
                                          <p:spTgt spid="11"/>
                                        </p:tgtEl>
                                        <p:attrNameLst>
                                          <p:attrName>ppt_x</p:attrName>
                                        </p:attrNameLst>
                                      </p:cBhvr>
                                      <p:tavLst>
                                        <p:tav tm="0">
                                          <p:val>
                                            <p:strVal val="#ppt_x"/>
                                          </p:val>
                                        </p:tav>
                                        <p:tav tm="100000">
                                          <p:val>
                                            <p:strVal val="#ppt_x"/>
                                          </p:val>
                                        </p:tav>
                                      </p:tavLst>
                                    </p:anim>
                                    <p:anim calcmode="lin" valueType="num">
                                      <p:cBhvr>
                                        <p:cTn id="112" dur="900" decel="100000" fill="hold"/>
                                        <p:tgtEl>
                                          <p:spTgt spid="11"/>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childTnLst>
                    </p:cTn>
                  </p:par>
                  <p:par>
                    <p:cTn id="114" fill="hold" nodeType="clickPar">
                      <p:stCondLst>
                        <p:cond delay="indefinite"/>
                      </p:stCondLst>
                      <p:childTnLst>
                        <p:par>
                          <p:cTn id="115" fill="hold" nodeType="withGroup">
                            <p:stCondLst>
                              <p:cond delay="0"/>
                            </p:stCondLst>
                            <p:childTnLst>
                              <p:par>
                                <p:cTn id="116" presetID="21" presetClass="entr" presetSubtype="1" fill="hold" nodeType="clickEffect">
                                  <p:stCondLst>
                                    <p:cond delay="0"/>
                                  </p:stCondLst>
                                  <p:childTnLst>
                                    <p:set>
                                      <p:cBhvr>
                                        <p:cTn id="117" dur="1" fill="hold">
                                          <p:stCondLst>
                                            <p:cond delay="0"/>
                                          </p:stCondLst>
                                        </p:cTn>
                                        <p:tgtEl>
                                          <p:spTgt spid="142605"/>
                                        </p:tgtEl>
                                        <p:attrNameLst>
                                          <p:attrName>style.visibility</p:attrName>
                                        </p:attrNameLst>
                                      </p:cBhvr>
                                      <p:to>
                                        <p:strVal val="visible"/>
                                      </p:to>
                                    </p:set>
                                    <p:animEffect transition="in" filter="wheel(1)">
                                      <p:cBhvr>
                                        <p:cTn id="118" dur="2000"/>
                                        <p:tgtEl>
                                          <p:spTgt spid="142605"/>
                                        </p:tgtEl>
                                      </p:cBhvr>
                                    </p:animEffect>
                                  </p:childTnLst>
                                </p:cTn>
                              </p:par>
                            </p:childTnLst>
                          </p:cTn>
                        </p:par>
                        <p:par>
                          <p:cTn id="119" fill="hold" nodeType="afterGroup">
                            <p:stCondLst>
                              <p:cond delay="2000"/>
                            </p:stCondLst>
                            <p:childTnLst>
                              <p:par>
                                <p:cTn id="120" presetID="35" presetClass="emph" presetSubtype="0" repeatCount="indefinite" fill="hold" nodeType="afterEffect">
                                  <p:stCondLst>
                                    <p:cond delay="0"/>
                                  </p:stCondLst>
                                  <p:childTnLst>
                                    <p:anim calcmode="discrete" valueType="str">
                                      <p:cBhvr>
                                        <p:cTn id="121" dur="1000" fill="hold"/>
                                        <p:tgtEl>
                                          <p:spTgt spid="142605"/>
                                        </p:tgtEl>
                                        <p:attrNameLst>
                                          <p:attrName>style.visibility</p:attrName>
                                        </p:attrNameLst>
                                      </p:cBhvr>
                                      <p:tavLst>
                                        <p:tav tm="0">
                                          <p:val>
                                            <p:strVal val="hidden"/>
                                          </p:val>
                                        </p:tav>
                                        <p:tav tm="50000">
                                          <p:val>
                                            <p:strVal val="visible"/>
                                          </p:val>
                                        </p:tav>
                                      </p:tavLst>
                                    </p:anim>
                                  </p:childTnLst>
                                </p:cTn>
                              </p:par>
                            </p:childTnLst>
                          </p:cTn>
                        </p:par>
                        <p:par>
                          <p:cTn id="122" fill="hold" nodeType="afterGroup">
                            <p:stCondLst>
                              <p:cond delay="3000"/>
                            </p:stCondLst>
                            <p:childTnLst>
                              <p:par>
                                <p:cTn id="123" presetID="55" presetClass="entr" presetSubtype="0" fill="hold" nodeType="afterEffect">
                                  <p:stCondLst>
                                    <p:cond delay="0"/>
                                  </p:stCondLst>
                                  <p:childTnLst>
                                    <p:set>
                                      <p:cBhvr>
                                        <p:cTn id="124" dur="1" fill="hold">
                                          <p:stCondLst>
                                            <p:cond delay="0"/>
                                          </p:stCondLst>
                                        </p:cTn>
                                        <p:tgtEl>
                                          <p:spTgt spid="142607"/>
                                        </p:tgtEl>
                                        <p:attrNameLst>
                                          <p:attrName>style.visibility</p:attrName>
                                        </p:attrNameLst>
                                      </p:cBhvr>
                                      <p:to>
                                        <p:strVal val="visible"/>
                                      </p:to>
                                    </p:set>
                                    <p:anim calcmode="lin" valueType="num">
                                      <p:cBhvr>
                                        <p:cTn id="125" dur="1000" fill="hold"/>
                                        <p:tgtEl>
                                          <p:spTgt spid="142607"/>
                                        </p:tgtEl>
                                        <p:attrNameLst>
                                          <p:attrName>ppt_w</p:attrName>
                                        </p:attrNameLst>
                                      </p:cBhvr>
                                      <p:tavLst>
                                        <p:tav tm="0">
                                          <p:val>
                                            <p:strVal val="#ppt_w*0.70"/>
                                          </p:val>
                                        </p:tav>
                                        <p:tav tm="100000">
                                          <p:val>
                                            <p:strVal val="#ppt_w"/>
                                          </p:val>
                                        </p:tav>
                                      </p:tavLst>
                                    </p:anim>
                                    <p:anim calcmode="lin" valueType="num">
                                      <p:cBhvr>
                                        <p:cTn id="126" dur="1000" fill="hold"/>
                                        <p:tgtEl>
                                          <p:spTgt spid="142607"/>
                                        </p:tgtEl>
                                        <p:attrNameLst>
                                          <p:attrName>ppt_h</p:attrName>
                                        </p:attrNameLst>
                                      </p:cBhvr>
                                      <p:tavLst>
                                        <p:tav tm="0">
                                          <p:val>
                                            <p:strVal val="#ppt_h"/>
                                          </p:val>
                                        </p:tav>
                                        <p:tav tm="100000">
                                          <p:val>
                                            <p:strVal val="#ppt_h"/>
                                          </p:val>
                                        </p:tav>
                                      </p:tavLst>
                                    </p:anim>
                                    <p:animEffect transition="in" filter="fade">
                                      <p:cBhvr>
                                        <p:cTn id="127" dur="1000"/>
                                        <p:tgtEl>
                                          <p:spTgt spid="142607"/>
                                        </p:tgtEl>
                                      </p:cBhvr>
                                    </p:animEffect>
                                  </p:childTnLst>
                                </p:cTn>
                              </p:par>
                              <p:par>
                                <p:cTn id="128" presetID="55" presetClass="entr" presetSubtype="0" fill="hold" nodeType="withEffect">
                                  <p:stCondLst>
                                    <p:cond delay="0"/>
                                  </p:stCondLst>
                                  <p:childTnLst>
                                    <p:set>
                                      <p:cBhvr>
                                        <p:cTn id="129" dur="1" fill="hold">
                                          <p:stCondLst>
                                            <p:cond delay="0"/>
                                          </p:stCondLst>
                                        </p:cTn>
                                        <p:tgtEl>
                                          <p:spTgt spid="142606"/>
                                        </p:tgtEl>
                                        <p:attrNameLst>
                                          <p:attrName>style.visibility</p:attrName>
                                        </p:attrNameLst>
                                      </p:cBhvr>
                                      <p:to>
                                        <p:strVal val="visible"/>
                                      </p:to>
                                    </p:set>
                                    <p:anim calcmode="lin" valueType="num">
                                      <p:cBhvr>
                                        <p:cTn id="130" dur="1000" fill="hold"/>
                                        <p:tgtEl>
                                          <p:spTgt spid="142606"/>
                                        </p:tgtEl>
                                        <p:attrNameLst>
                                          <p:attrName>ppt_w</p:attrName>
                                        </p:attrNameLst>
                                      </p:cBhvr>
                                      <p:tavLst>
                                        <p:tav tm="0">
                                          <p:val>
                                            <p:strVal val="#ppt_w*0.70"/>
                                          </p:val>
                                        </p:tav>
                                        <p:tav tm="100000">
                                          <p:val>
                                            <p:strVal val="#ppt_w"/>
                                          </p:val>
                                        </p:tav>
                                      </p:tavLst>
                                    </p:anim>
                                    <p:anim calcmode="lin" valueType="num">
                                      <p:cBhvr>
                                        <p:cTn id="131" dur="1000" fill="hold"/>
                                        <p:tgtEl>
                                          <p:spTgt spid="142606"/>
                                        </p:tgtEl>
                                        <p:attrNameLst>
                                          <p:attrName>ppt_h</p:attrName>
                                        </p:attrNameLst>
                                      </p:cBhvr>
                                      <p:tavLst>
                                        <p:tav tm="0">
                                          <p:val>
                                            <p:strVal val="#ppt_h"/>
                                          </p:val>
                                        </p:tav>
                                        <p:tav tm="100000">
                                          <p:val>
                                            <p:strVal val="#ppt_h"/>
                                          </p:val>
                                        </p:tav>
                                      </p:tavLst>
                                    </p:anim>
                                    <p:animEffect transition="in" filter="fade">
                                      <p:cBhvr>
                                        <p:cTn id="132" dur="1000"/>
                                        <p:tgtEl>
                                          <p:spTgt spid="1426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44" grpId="0"/>
      <p:bldP spid="142460" grpId="0" animBg="1"/>
      <p:bldP spid="142480" grpId="0" animBg="1"/>
      <p:bldP spid="142502" grpId="0" animBg="1"/>
      <p:bldP spid="142527" grpId="0" animBg="1"/>
      <p:bldP spid="142528" grpId="0"/>
      <p:bldP spid="142555" grpId="0" animBg="1"/>
      <p:bldP spid="142578" grpId="0" animBg="1"/>
      <p:bldP spid="142605" grpId="0" animBg="1"/>
      <p:bldP spid="142605" grpId="1" animBg="1"/>
      <p:bldP spid="142606" grpId="0" animBg="1"/>
      <p:bldP spid="14260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Slide Number Placeholder 4">
            <a:extLst>
              <a:ext uri="{FF2B5EF4-FFF2-40B4-BE49-F238E27FC236}">
                <a16:creationId xmlns:a16="http://schemas.microsoft.com/office/drawing/2014/main" id="{E4878E86-747F-6CC4-EDBA-03F48757E375}"/>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003960AB-2887-4047-830B-4B6BBAD4AFCA}" type="slidenum">
              <a:rPr lang="en-US" altLang="en-US" sz="1200" smtClean="0">
                <a:solidFill>
                  <a:srgbClr val="045C75"/>
                </a:solidFill>
                <a:latin typeface="Arial" panose="020B0604020202020204" pitchFamily="34" charset="0"/>
              </a:rPr>
              <a:pPr>
                <a:spcBef>
                  <a:spcPct val="0"/>
                </a:spcBef>
                <a:buClrTx/>
                <a:buSzTx/>
                <a:buFontTx/>
                <a:buNone/>
              </a:pPr>
              <a:t>26</a:t>
            </a:fld>
            <a:endParaRPr lang="en-US" altLang="en-US" sz="1200">
              <a:solidFill>
                <a:srgbClr val="045C75"/>
              </a:solidFill>
              <a:latin typeface="Arial" panose="020B0604020202020204" pitchFamily="34" charset="0"/>
            </a:endParaRPr>
          </a:p>
        </p:txBody>
      </p:sp>
      <p:sp>
        <p:nvSpPr>
          <p:cNvPr id="58371" name="Line 2">
            <a:extLst>
              <a:ext uri="{FF2B5EF4-FFF2-40B4-BE49-F238E27FC236}">
                <a16:creationId xmlns:a16="http://schemas.microsoft.com/office/drawing/2014/main" id="{6EFD135F-ABD9-0673-1A5B-4E86AC257627}"/>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8372" name="Text Box 3">
            <a:extLst>
              <a:ext uri="{FF2B5EF4-FFF2-40B4-BE49-F238E27FC236}">
                <a16:creationId xmlns:a16="http://schemas.microsoft.com/office/drawing/2014/main" id="{DE951C5F-103C-C85C-7389-3B3BF50F97AB}"/>
              </a:ext>
            </a:extLst>
          </p:cNvPr>
          <p:cNvSpPr txBox="1">
            <a:spLocks noChangeArrowheads="1"/>
          </p:cNvSpPr>
          <p:nvPr/>
        </p:nvSpPr>
        <p:spPr bwMode="auto">
          <a:xfrm>
            <a:off x="6588125" y="6389688"/>
            <a:ext cx="23939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r>
              <a:rPr lang="sr-Latn-CS" altLang="en-US" sz="1800" i="1">
                <a:solidFill>
                  <a:srgbClr val="000000"/>
                </a:solidFill>
                <a:latin typeface="Times New Roman" panose="02020603050405020304" pitchFamily="18" charset="0"/>
              </a:rPr>
              <a:t>dr Gordana Kastrato</a:t>
            </a:r>
            <a:r>
              <a:rPr lang="en-US" altLang="en-US" sz="1800" i="1">
                <a:solidFill>
                  <a:srgbClr val="000000"/>
                </a:solidFill>
                <a:latin typeface="Times New Roman" panose="02020603050405020304" pitchFamily="18" charset="0"/>
              </a:rPr>
              <a:t>vi</a:t>
            </a:r>
            <a:r>
              <a:rPr lang="sr-Latn-CS" altLang="en-US" sz="1800" i="1">
                <a:solidFill>
                  <a:srgbClr val="000000"/>
                </a:solidFill>
                <a:latin typeface="Times New Roman" panose="02020603050405020304" pitchFamily="18" charset="0"/>
              </a:rPr>
              <a:t>ć</a:t>
            </a:r>
            <a:endParaRPr lang="en-US" altLang="en-US" sz="1800" i="1">
              <a:solidFill>
                <a:srgbClr val="000000"/>
              </a:solidFill>
              <a:latin typeface="Times New Roman" panose="02020603050405020304" pitchFamily="18" charset="0"/>
            </a:endParaRPr>
          </a:p>
        </p:txBody>
      </p:sp>
      <p:sp>
        <p:nvSpPr>
          <p:cNvPr id="58373" name="Text Box 4">
            <a:extLst>
              <a:ext uri="{FF2B5EF4-FFF2-40B4-BE49-F238E27FC236}">
                <a16:creationId xmlns:a16="http://schemas.microsoft.com/office/drawing/2014/main" id="{06409109-C048-8339-3D6D-3E31B1F9DCD1}"/>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58374" name="Line 5">
            <a:extLst>
              <a:ext uri="{FF2B5EF4-FFF2-40B4-BE49-F238E27FC236}">
                <a16:creationId xmlns:a16="http://schemas.microsoft.com/office/drawing/2014/main" id="{7911A988-7E9D-444C-0743-4B594271F653}"/>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8375" name="WordArt 6">
            <a:extLst>
              <a:ext uri="{FF2B5EF4-FFF2-40B4-BE49-F238E27FC236}">
                <a16:creationId xmlns:a16="http://schemas.microsoft.com/office/drawing/2014/main" id="{1A04BB3B-0291-829E-732E-8976DEC1FDB3}"/>
              </a:ext>
            </a:extLst>
          </p:cNvPr>
          <p:cNvSpPr>
            <a:spLocks noChangeArrowheads="1" noChangeShapeType="1" noTextEdit="1"/>
          </p:cNvSpPr>
          <p:nvPr/>
        </p:nvSpPr>
        <p:spPr bwMode="auto">
          <a:xfrm>
            <a:off x="377825" y="692150"/>
            <a:ext cx="8388350" cy="52705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BERNULIJEVA JEDNAČINA ZA STIŠLJIV FLUID</a:t>
            </a:r>
          </a:p>
        </p:txBody>
      </p:sp>
      <p:sp>
        <p:nvSpPr>
          <p:cNvPr id="143367" name="Text Box 7">
            <a:extLst>
              <a:ext uri="{FF2B5EF4-FFF2-40B4-BE49-F238E27FC236}">
                <a16:creationId xmlns:a16="http://schemas.microsoft.com/office/drawing/2014/main" id="{076FCB40-834A-B378-9375-6ADA52BEC135}"/>
              </a:ext>
            </a:extLst>
          </p:cNvPr>
          <p:cNvSpPr txBox="1">
            <a:spLocks noChangeArrowheads="1"/>
          </p:cNvSpPr>
          <p:nvPr/>
        </p:nvSpPr>
        <p:spPr bwMode="auto">
          <a:xfrm>
            <a:off x="523875" y="1665288"/>
            <a:ext cx="45164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U slučaju adijabatske promene stanja:</a:t>
            </a:r>
            <a:endParaRPr lang="en-US" altLang="en-US" sz="1800" b="1">
              <a:latin typeface="Arial" panose="020B0604020202020204" pitchFamily="34" charset="0"/>
            </a:endParaRPr>
          </a:p>
        </p:txBody>
      </p:sp>
      <p:pic>
        <p:nvPicPr>
          <p:cNvPr id="143368" name="Picture 8" descr="BD10263_">
            <a:extLst>
              <a:ext uri="{FF2B5EF4-FFF2-40B4-BE49-F238E27FC236}">
                <a16:creationId xmlns:a16="http://schemas.microsoft.com/office/drawing/2014/main" id="{04C5D72A-57BD-1D11-BC2E-439843BBC2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3050" y="1754188"/>
            <a:ext cx="179388"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96">
            <a:extLst>
              <a:ext uri="{FF2B5EF4-FFF2-40B4-BE49-F238E27FC236}">
                <a16:creationId xmlns:a16="http://schemas.microsoft.com/office/drawing/2014/main" id="{99616FA3-26DF-C739-F54D-E36E28416095}"/>
              </a:ext>
            </a:extLst>
          </p:cNvPr>
          <p:cNvGrpSpPr>
            <a:grpSpLocks noChangeAspect="1"/>
          </p:cNvGrpSpPr>
          <p:nvPr/>
        </p:nvGrpSpPr>
        <p:grpSpPr bwMode="auto">
          <a:xfrm>
            <a:off x="4859338" y="1363663"/>
            <a:ext cx="1609725" cy="1016000"/>
            <a:chOff x="3061" y="859"/>
            <a:chExt cx="1014" cy="640"/>
          </a:xfrm>
        </p:grpSpPr>
        <p:sp>
          <p:nvSpPr>
            <p:cNvPr id="58492" name="AutoShape 195">
              <a:extLst>
                <a:ext uri="{FF2B5EF4-FFF2-40B4-BE49-F238E27FC236}">
                  <a16:creationId xmlns:a16="http://schemas.microsoft.com/office/drawing/2014/main" id="{B210C780-481D-631E-430B-7A53ACBFE637}"/>
                </a:ext>
              </a:extLst>
            </p:cNvPr>
            <p:cNvSpPr>
              <a:spLocks noChangeAspect="1" noChangeArrowheads="1" noTextEdit="1"/>
            </p:cNvSpPr>
            <p:nvPr/>
          </p:nvSpPr>
          <p:spPr bwMode="auto">
            <a:xfrm>
              <a:off x="3061" y="867"/>
              <a:ext cx="978" cy="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8493" name="Line 197">
              <a:extLst>
                <a:ext uri="{FF2B5EF4-FFF2-40B4-BE49-F238E27FC236}">
                  <a16:creationId xmlns:a16="http://schemas.microsoft.com/office/drawing/2014/main" id="{78447798-8826-6A7D-E0DB-2780E01BED4A}"/>
                </a:ext>
              </a:extLst>
            </p:cNvPr>
            <p:cNvSpPr>
              <a:spLocks noChangeShapeType="1"/>
            </p:cNvSpPr>
            <p:nvPr/>
          </p:nvSpPr>
          <p:spPr bwMode="auto">
            <a:xfrm>
              <a:off x="3077" y="1176"/>
              <a:ext cx="230"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494" name="Line 198">
              <a:extLst>
                <a:ext uri="{FF2B5EF4-FFF2-40B4-BE49-F238E27FC236}">
                  <a16:creationId xmlns:a16="http://schemas.microsoft.com/office/drawing/2014/main" id="{A5AC93CF-58D9-3A86-82D0-A227CFF7A68A}"/>
                </a:ext>
              </a:extLst>
            </p:cNvPr>
            <p:cNvSpPr>
              <a:spLocks noChangeShapeType="1"/>
            </p:cNvSpPr>
            <p:nvPr/>
          </p:nvSpPr>
          <p:spPr bwMode="auto">
            <a:xfrm>
              <a:off x="3613" y="1176"/>
              <a:ext cx="23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495" name="Rectangle 199">
              <a:extLst>
                <a:ext uri="{FF2B5EF4-FFF2-40B4-BE49-F238E27FC236}">
                  <a16:creationId xmlns:a16="http://schemas.microsoft.com/office/drawing/2014/main" id="{180CF9A6-DD9F-39AE-ADBC-5FA82653EF10}"/>
                </a:ext>
              </a:extLst>
            </p:cNvPr>
            <p:cNvSpPr>
              <a:spLocks noChangeArrowheads="1"/>
            </p:cNvSpPr>
            <p:nvPr/>
          </p:nvSpPr>
          <p:spPr bwMode="auto">
            <a:xfrm>
              <a:off x="3947" y="859"/>
              <a:ext cx="12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58496" name="Rectangle 200">
              <a:extLst>
                <a:ext uri="{FF2B5EF4-FFF2-40B4-BE49-F238E27FC236}">
                  <a16:creationId xmlns:a16="http://schemas.microsoft.com/office/drawing/2014/main" id="{F238E32F-E65F-2570-685D-06D67563A786}"/>
                </a:ext>
              </a:extLst>
            </p:cNvPr>
            <p:cNvSpPr>
              <a:spLocks noChangeArrowheads="1"/>
            </p:cNvSpPr>
            <p:nvPr/>
          </p:nvSpPr>
          <p:spPr bwMode="auto">
            <a:xfrm>
              <a:off x="3624" y="1178"/>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8497" name="Rectangle 201">
              <a:extLst>
                <a:ext uri="{FF2B5EF4-FFF2-40B4-BE49-F238E27FC236}">
                  <a16:creationId xmlns:a16="http://schemas.microsoft.com/office/drawing/2014/main" id="{94B3669E-E851-C6BB-A582-ECD23D8690BC}"/>
                </a:ext>
              </a:extLst>
            </p:cNvPr>
            <p:cNvSpPr>
              <a:spLocks noChangeArrowheads="1"/>
            </p:cNvSpPr>
            <p:nvPr/>
          </p:nvSpPr>
          <p:spPr bwMode="auto">
            <a:xfrm>
              <a:off x="3672" y="913"/>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8498" name="Rectangle 202">
              <a:extLst>
                <a:ext uri="{FF2B5EF4-FFF2-40B4-BE49-F238E27FC236}">
                  <a16:creationId xmlns:a16="http://schemas.microsoft.com/office/drawing/2014/main" id="{BAECBDF4-FFEC-DB2E-62FA-81FC3CD7F957}"/>
                </a:ext>
              </a:extLst>
            </p:cNvPr>
            <p:cNvSpPr>
              <a:spLocks noChangeArrowheads="1"/>
            </p:cNvSpPr>
            <p:nvPr/>
          </p:nvSpPr>
          <p:spPr bwMode="auto">
            <a:xfrm>
              <a:off x="3868" y="1098"/>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8499" name="Rectangle 203">
              <a:extLst>
                <a:ext uri="{FF2B5EF4-FFF2-40B4-BE49-F238E27FC236}">
                  <a16:creationId xmlns:a16="http://schemas.microsoft.com/office/drawing/2014/main" id="{98624D2B-E334-99E2-3AAC-9CB3B967B275}"/>
                </a:ext>
              </a:extLst>
            </p:cNvPr>
            <p:cNvSpPr>
              <a:spLocks noChangeArrowheads="1"/>
            </p:cNvSpPr>
            <p:nvPr/>
          </p:nvSpPr>
          <p:spPr bwMode="auto">
            <a:xfrm>
              <a:off x="3868" y="1030"/>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8500" name="Rectangle 204">
              <a:extLst>
                <a:ext uri="{FF2B5EF4-FFF2-40B4-BE49-F238E27FC236}">
                  <a16:creationId xmlns:a16="http://schemas.microsoft.com/office/drawing/2014/main" id="{C230C581-F77F-EF9F-9F58-293058558103}"/>
                </a:ext>
              </a:extLst>
            </p:cNvPr>
            <p:cNvSpPr>
              <a:spLocks noChangeArrowheads="1"/>
            </p:cNvSpPr>
            <p:nvPr/>
          </p:nvSpPr>
          <p:spPr bwMode="auto">
            <a:xfrm>
              <a:off x="3868" y="1221"/>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ø</a:t>
              </a:r>
              <a:endParaRPr lang="en-US" altLang="en-US" sz="1800">
                <a:latin typeface="Arial" panose="020B0604020202020204" pitchFamily="34" charset="0"/>
              </a:endParaRPr>
            </a:p>
          </p:txBody>
        </p:sp>
        <p:sp>
          <p:nvSpPr>
            <p:cNvPr id="58501" name="Rectangle 205">
              <a:extLst>
                <a:ext uri="{FF2B5EF4-FFF2-40B4-BE49-F238E27FC236}">
                  <a16:creationId xmlns:a16="http://schemas.microsoft.com/office/drawing/2014/main" id="{9823B7FE-CD84-1905-48DF-528F04C27D4D}"/>
                </a:ext>
              </a:extLst>
            </p:cNvPr>
            <p:cNvSpPr>
              <a:spLocks noChangeArrowheads="1"/>
            </p:cNvSpPr>
            <p:nvPr/>
          </p:nvSpPr>
          <p:spPr bwMode="auto">
            <a:xfrm>
              <a:off x="3868" y="907"/>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ö</a:t>
              </a:r>
              <a:endParaRPr lang="en-US" altLang="en-US" sz="1800">
                <a:latin typeface="Arial" panose="020B0604020202020204" pitchFamily="34" charset="0"/>
              </a:endParaRPr>
            </a:p>
          </p:txBody>
        </p:sp>
        <p:sp>
          <p:nvSpPr>
            <p:cNvPr id="58502" name="Rectangle 206">
              <a:extLst>
                <a:ext uri="{FF2B5EF4-FFF2-40B4-BE49-F238E27FC236}">
                  <a16:creationId xmlns:a16="http://schemas.microsoft.com/office/drawing/2014/main" id="{1DBA9C06-B041-B5EF-F438-D38879E10DDC}"/>
                </a:ext>
              </a:extLst>
            </p:cNvPr>
            <p:cNvSpPr>
              <a:spLocks noChangeArrowheads="1"/>
            </p:cNvSpPr>
            <p:nvPr/>
          </p:nvSpPr>
          <p:spPr bwMode="auto">
            <a:xfrm>
              <a:off x="3508" y="1098"/>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800">
                <a:latin typeface="Arial" panose="020B0604020202020204" pitchFamily="34" charset="0"/>
              </a:endParaRPr>
            </a:p>
          </p:txBody>
        </p:sp>
        <p:sp>
          <p:nvSpPr>
            <p:cNvPr id="58503" name="Rectangle 207">
              <a:extLst>
                <a:ext uri="{FF2B5EF4-FFF2-40B4-BE49-F238E27FC236}">
                  <a16:creationId xmlns:a16="http://schemas.microsoft.com/office/drawing/2014/main" id="{1EB3B9ED-91A6-5778-970A-A4E5C06B4E71}"/>
                </a:ext>
              </a:extLst>
            </p:cNvPr>
            <p:cNvSpPr>
              <a:spLocks noChangeArrowheads="1"/>
            </p:cNvSpPr>
            <p:nvPr/>
          </p:nvSpPr>
          <p:spPr bwMode="auto">
            <a:xfrm>
              <a:off x="3508" y="1030"/>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800">
                <a:latin typeface="Arial" panose="020B0604020202020204" pitchFamily="34" charset="0"/>
              </a:endParaRPr>
            </a:p>
          </p:txBody>
        </p:sp>
        <p:sp>
          <p:nvSpPr>
            <p:cNvPr id="58504" name="Rectangle 208">
              <a:extLst>
                <a:ext uri="{FF2B5EF4-FFF2-40B4-BE49-F238E27FC236}">
                  <a16:creationId xmlns:a16="http://schemas.microsoft.com/office/drawing/2014/main" id="{A3FCD424-D73B-D6E9-8402-376F00428485}"/>
                </a:ext>
              </a:extLst>
            </p:cNvPr>
            <p:cNvSpPr>
              <a:spLocks noChangeArrowheads="1"/>
            </p:cNvSpPr>
            <p:nvPr/>
          </p:nvSpPr>
          <p:spPr bwMode="auto">
            <a:xfrm>
              <a:off x="3508" y="1221"/>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è</a:t>
              </a:r>
              <a:endParaRPr lang="en-US" altLang="en-US" sz="1800">
                <a:latin typeface="Arial" panose="020B0604020202020204" pitchFamily="34" charset="0"/>
              </a:endParaRPr>
            </a:p>
          </p:txBody>
        </p:sp>
        <p:sp>
          <p:nvSpPr>
            <p:cNvPr id="58505" name="Rectangle 209">
              <a:extLst>
                <a:ext uri="{FF2B5EF4-FFF2-40B4-BE49-F238E27FC236}">
                  <a16:creationId xmlns:a16="http://schemas.microsoft.com/office/drawing/2014/main" id="{C0FFC270-C4CA-42C0-69EB-B1CDB3D4295D}"/>
                </a:ext>
              </a:extLst>
            </p:cNvPr>
            <p:cNvSpPr>
              <a:spLocks noChangeArrowheads="1"/>
            </p:cNvSpPr>
            <p:nvPr/>
          </p:nvSpPr>
          <p:spPr bwMode="auto">
            <a:xfrm>
              <a:off x="3508" y="907"/>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æ</a:t>
              </a:r>
              <a:endParaRPr lang="en-US" altLang="en-US" sz="1800">
                <a:latin typeface="Arial" panose="020B0604020202020204" pitchFamily="34" charset="0"/>
              </a:endParaRPr>
            </a:p>
          </p:txBody>
        </p:sp>
        <p:sp>
          <p:nvSpPr>
            <p:cNvPr id="58506" name="Rectangle 210">
              <a:extLst>
                <a:ext uri="{FF2B5EF4-FFF2-40B4-BE49-F238E27FC236}">
                  <a16:creationId xmlns:a16="http://schemas.microsoft.com/office/drawing/2014/main" id="{192FDE59-3604-D6EA-EAE7-A983ED3708A0}"/>
                </a:ext>
              </a:extLst>
            </p:cNvPr>
            <p:cNvSpPr>
              <a:spLocks noChangeArrowheads="1"/>
            </p:cNvSpPr>
            <p:nvPr/>
          </p:nvSpPr>
          <p:spPr bwMode="auto">
            <a:xfrm>
              <a:off x="3358" y="1034"/>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8507" name="Rectangle 211">
              <a:extLst>
                <a:ext uri="{FF2B5EF4-FFF2-40B4-BE49-F238E27FC236}">
                  <a16:creationId xmlns:a16="http://schemas.microsoft.com/office/drawing/2014/main" id="{BF2121D6-646C-12B7-0B3C-0064B86045D2}"/>
                </a:ext>
              </a:extLst>
            </p:cNvPr>
            <p:cNvSpPr>
              <a:spLocks noChangeArrowheads="1"/>
            </p:cNvSpPr>
            <p:nvPr/>
          </p:nvSpPr>
          <p:spPr bwMode="auto">
            <a:xfrm>
              <a:off x="3738" y="1318"/>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sr-Latn-C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8508" name="Rectangle 212">
              <a:extLst>
                <a:ext uri="{FF2B5EF4-FFF2-40B4-BE49-F238E27FC236}">
                  <a16:creationId xmlns:a16="http://schemas.microsoft.com/office/drawing/2014/main" id="{32490566-C967-D8CC-1649-001C7BB4BB6F}"/>
                </a:ext>
              </a:extLst>
            </p:cNvPr>
            <p:cNvSpPr>
              <a:spLocks noChangeArrowheads="1"/>
            </p:cNvSpPr>
            <p:nvPr/>
          </p:nvSpPr>
          <p:spPr bwMode="auto">
            <a:xfrm>
              <a:off x="3201" y="1318"/>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sr-Latn-C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8509" name="Rectangle 213">
              <a:extLst>
                <a:ext uri="{FF2B5EF4-FFF2-40B4-BE49-F238E27FC236}">
                  <a16:creationId xmlns:a16="http://schemas.microsoft.com/office/drawing/2014/main" id="{EABE3894-5FD4-F03B-0C93-E75999B2F431}"/>
                </a:ext>
              </a:extLst>
            </p:cNvPr>
            <p:cNvSpPr>
              <a:spLocks noChangeArrowheads="1"/>
            </p:cNvSpPr>
            <p:nvPr/>
          </p:nvSpPr>
          <p:spPr bwMode="auto">
            <a:xfrm>
              <a:off x="3109" y="1197"/>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8510" name="Rectangle 214">
              <a:extLst>
                <a:ext uri="{FF2B5EF4-FFF2-40B4-BE49-F238E27FC236}">
                  <a16:creationId xmlns:a16="http://schemas.microsoft.com/office/drawing/2014/main" id="{56C255E8-A9D5-C3C5-EAC8-7A7DAD9F0548}"/>
                </a:ext>
              </a:extLst>
            </p:cNvPr>
            <p:cNvSpPr>
              <a:spLocks noChangeArrowheads="1"/>
            </p:cNvSpPr>
            <p:nvPr/>
          </p:nvSpPr>
          <p:spPr bwMode="auto">
            <a:xfrm>
              <a:off x="3160" y="932"/>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grpSp>
      <p:sp>
        <p:nvSpPr>
          <p:cNvPr id="143601" name="AutoShape 241">
            <a:extLst>
              <a:ext uri="{FF2B5EF4-FFF2-40B4-BE49-F238E27FC236}">
                <a16:creationId xmlns:a16="http://schemas.microsoft.com/office/drawing/2014/main" id="{5C7F250D-DDA0-5A96-D884-FBDA7A966074}"/>
              </a:ext>
            </a:extLst>
          </p:cNvPr>
          <p:cNvSpPr>
            <a:spLocks noChangeArrowheads="1"/>
          </p:cNvSpPr>
          <p:nvPr/>
        </p:nvSpPr>
        <p:spPr bwMode="auto">
          <a:xfrm rot="5400000" flipV="1">
            <a:off x="3582194" y="2640807"/>
            <a:ext cx="323850" cy="360362"/>
          </a:xfrm>
          <a:prstGeom prst="downArrow">
            <a:avLst>
              <a:gd name="adj1" fmla="val 50000"/>
              <a:gd name="adj2" fmla="val 27819"/>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grpSp>
        <p:nvGrpSpPr>
          <p:cNvPr id="3" name="Group 244">
            <a:extLst>
              <a:ext uri="{FF2B5EF4-FFF2-40B4-BE49-F238E27FC236}">
                <a16:creationId xmlns:a16="http://schemas.microsoft.com/office/drawing/2014/main" id="{6DE7BB6A-2282-8013-2FCF-F330506AAAA8}"/>
              </a:ext>
            </a:extLst>
          </p:cNvPr>
          <p:cNvGrpSpPr>
            <a:grpSpLocks noChangeAspect="1"/>
          </p:cNvGrpSpPr>
          <p:nvPr/>
        </p:nvGrpSpPr>
        <p:grpSpPr bwMode="auto">
          <a:xfrm>
            <a:off x="495300" y="2195513"/>
            <a:ext cx="3068638" cy="1185862"/>
            <a:chOff x="312" y="1383"/>
            <a:chExt cx="1933" cy="747"/>
          </a:xfrm>
        </p:grpSpPr>
        <p:sp>
          <p:nvSpPr>
            <p:cNvPr id="58467" name="AutoShape 243">
              <a:extLst>
                <a:ext uri="{FF2B5EF4-FFF2-40B4-BE49-F238E27FC236}">
                  <a16:creationId xmlns:a16="http://schemas.microsoft.com/office/drawing/2014/main" id="{388339E3-D1F7-1304-9027-CC3D9878DFB8}"/>
                </a:ext>
              </a:extLst>
            </p:cNvPr>
            <p:cNvSpPr>
              <a:spLocks noChangeAspect="1" noChangeArrowheads="1" noTextEdit="1"/>
            </p:cNvSpPr>
            <p:nvPr/>
          </p:nvSpPr>
          <p:spPr bwMode="auto">
            <a:xfrm>
              <a:off x="312" y="1383"/>
              <a:ext cx="1842" cy="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8468" name="Line 245">
              <a:extLst>
                <a:ext uri="{FF2B5EF4-FFF2-40B4-BE49-F238E27FC236}">
                  <a16:creationId xmlns:a16="http://schemas.microsoft.com/office/drawing/2014/main" id="{79F5A123-D3DD-FA1F-39E0-598B19D9747C}"/>
                </a:ext>
              </a:extLst>
            </p:cNvPr>
            <p:cNvSpPr>
              <a:spLocks noChangeShapeType="1"/>
            </p:cNvSpPr>
            <p:nvPr/>
          </p:nvSpPr>
          <p:spPr bwMode="auto">
            <a:xfrm>
              <a:off x="331" y="1768"/>
              <a:ext cx="245" cy="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469" name="Line 246">
              <a:extLst>
                <a:ext uri="{FF2B5EF4-FFF2-40B4-BE49-F238E27FC236}">
                  <a16:creationId xmlns:a16="http://schemas.microsoft.com/office/drawing/2014/main" id="{817F1B7B-448B-0076-C26C-F6E37087ACEC}"/>
                </a:ext>
              </a:extLst>
            </p:cNvPr>
            <p:cNvSpPr>
              <a:spLocks noChangeShapeType="1"/>
            </p:cNvSpPr>
            <p:nvPr/>
          </p:nvSpPr>
          <p:spPr bwMode="auto">
            <a:xfrm>
              <a:off x="1150" y="1768"/>
              <a:ext cx="162" cy="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470" name="Line 247">
              <a:extLst>
                <a:ext uri="{FF2B5EF4-FFF2-40B4-BE49-F238E27FC236}">
                  <a16:creationId xmlns:a16="http://schemas.microsoft.com/office/drawing/2014/main" id="{FEF94622-29A8-04C7-7634-CF89D4CEDC7E}"/>
                </a:ext>
              </a:extLst>
            </p:cNvPr>
            <p:cNvSpPr>
              <a:spLocks noChangeShapeType="1"/>
            </p:cNvSpPr>
            <p:nvPr/>
          </p:nvSpPr>
          <p:spPr bwMode="auto">
            <a:xfrm>
              <a:off x="1869" y="1768"/>
              <a:ext cx="267" cy="1"/>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471" name="Rectangle 248">
              <a:extLst>
                <a:ext uri="{FF2B5EF4-FFF2-40B4-BE49-F238E27FC236}">
                  <a16:creationId xmlns:a16="http://schemas.microsoft.com/office/drawing/2014/main" id="{E81783D7-17EA-53F9-BCD7-8BB9FBC50486}"/>
                </a:ext>
              </a:extLst>
            </p:cNvPr>
            <p:cNvSpPr>
              <a:spLocks noChangeArrowheads="1"/>
            </p:cNvSpPr>
            <p:nvPr/>
          </p:nvSpPr>
          <p:spPr bwMode="auto">
            <a:xfrm>
              <a:off x="2031" y="1928"/>
              <a:ext cx="11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6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8472" name="Rectangle 249">
              <a:extLst>
                <a:ext uri="{FF2B5EF4-FFF2-40B4-BE49-F238E27FC236}">
                  <a16:creationId xmlns:a16="http://schemas.microsoft.com/office/drawing/2014/main" id="{91046D28-576A-96FF-1000-307C81726A6B}"/>
                </a:ext>
              </a:extLst>
            </p:cNvPr>
            <p:cNvSpPr>
              <a:spLocks noChangeArrowheads="1"/>
            </p:cNvSpPr>
            <p:nvPr/>
          </p:nvSpPr>
          <p:spPr bwMode="auto">
            <a:xfrm>
              <a:off x="482" y="1928"/>
              <a:ext cx="11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6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8473" name="Rectangle 250">
              <a:extLst>
                <a:ext uri="{FF2B5EF4-FFF2-40B4-BE49-F238E27FC236}">
                  <a16:creationId xmlns:a16="http://schemas.microsoft.com/office/drawing/2014/main" id="{67E5D52A-BC97-5B52-06B4-0F07118DC1A4}"/>
                </a:ext>
              </a:extLst>
            </p:cNvPr>
            <p:cNvSpPr>
              <a:spLocks noChangeArrowheads="1"/>
            </p:cNvSpPr>
            <p:nvPr/>
          </p:nvSpPr>
          <p:spPr bwMode="auto">
            <a:xfrm>
              <a:off x="1871" y="1493"/>
              <a:ext cx="204"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700" b="1" i="1">
                  <a:solidFill>
                    <a:srgbClr val="000000"/>
                  </a:solidFill>
                  <a:latin typeface="Times New Roman" panose="02020603050405020304" pitchFamily="18" charset="0"/>
                </a:rPr>
                <a:t>d</a:t>
              </a:r>
              <a:endParaRPr lang="en-US" altLang="en-US" sz="1800">
                <a:latin typeface="Arial" panose="020B0604020202020204" pitchFamily="34" charset="0"/>
              </a:endParaRPr>
            </a:p>
          </p:txBody>
        </p:sp>
        <p:sp>
          <p:nvSpPr>
            <p:cNvPr id="58474" name="Rectangle 251">
              <a:extLst>
                <a:ext uri="{FF2B5EF4-FFF2-40B4-BE49-F238E27FC236}">
                  <a16:creationId xmlns:a16="http://schemas.microsoft.com/office/drawing/2014/main" id="{4907A440-E851-7A09-4D53-B302EAE45A2C}"/>
                </a:ext>
              </a:extLst>
            </p:cNvPr>
            <p:cNvSpPr>
              <a:spLocks noChangeArrowheads="1"/>
            </p:cNvSpPr>
            <p:nvPr/>
          </p:nvSpPr>
          <p:spPr bwMode="auto">
            <a:xfrm>
              <a:off x="370" y="1791"/>
              <a:ext cx="204"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7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8475" name="Rectangle 252">
              <a:extLst>
                <a:ext uri="{FF2B5EF4-FFF2-40B4-BE49-F238E27FC236}">
                  <a16:creationId xmlns:a16="http://schemas.microsoft.com/office/drawing/2014/main" id="{7DE9D667-44C1-5D70-7C2C-1243CC77BC48}"/>
                </a:ext>
              </a:extLst>
            </p:cNvPr>
            <p:cNvSpPr>
              <a:spLocks noChangeArrowheads="1"/>
            </p:cNvSpPr>
            <p:nvPr/>
          </p:nvSpPr>
          <p:spPr bwMode="auto">
            <a:xfrm>
              <a:off x="339" y="1493"/>
              <a:ext cx="316"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700" b="1" i="1">
                  <a:solidFill>
                    <a:srgbClr val="000000"/>
                  </a:solidFill>
                  <a:latin typeface="Times New Roman" panose="02020603050405020304" pitchFamily="18" charset="0"/>
                </a:rPr>
                <a:t>dp</a:t>
              </a:r>
              <a:endParaRPr lang="en-US" altLang="en-US" sz="1800">
                <a:latin typeface="Arial" panose="020B0604020202020204" pitchFamily="34" charset="0"/>
              </a:endParaRPr>
            </a:p>
          </p:txBody>
        </p:sp>
        <p:sp>
          <p:nvSpPr>
            <p:cNvPr id="58476" name="Rectangle 253">
              <a:extLst>
                <a:ext uri="{FF2B5EF4-FFF2-40B4-BE49-F238E27FC236}">
                  <a16:creationId xmlns:a16="http://schemas.microsoft.com/office/drawing/2014/main" id="{07914232-A23D-EEDA-7C7E-3AA97F876C7B}"/>
                </a:ext>
              </a:extLst>
            </p:cNvPr>
            <p:cNvSpPr>
              <a:spLocks noChangeArrowheads="1"/>
            </p:cNvSpPr>
            <p:nvPr/>
          </p:nvSpPr>
          <p:spPr bwMode="auto">
            <a:xfrm>
              <a:off x="1892" y="1769"/>
              <a:ext cx="259"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7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8477" name="Rectangle 254">
              <a:extLst>
                <a:ext uri="{FF2B5EF4-FFF2-40B4-BE49-F238E27FC236}">
                  <a16:creationId xmlns:a16="http://schemas.microsoft.com/office/drawing/2014/main" id="{1BBB88D8-ED7F-CD2E-7F6E-E5BE7000360F}"/>
                </a:ext>
              </a:extLst>
            </p:cNvPr>
            <p:cNvSpPr>
              <a:spLocks noChangeArrowheads="1"/>
            </p:cNvSpPr>
            <p:nvPr/>
          </p:nvSpPr>
          <p:spPr bwMode="auto">
            <a:xfrm>
              <a:off x="1986" y="1471"/>
              <a:ext cx="259"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7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8478" name="Rectangle 255">
              <a:extLst>
                <a:ext uri="{FF2B5EF4-FFF2-40B4-BE49-F238E27FC236}">
                  <a16:creationId xmlns:a16="http://schemas.microsoft.com/office/drawing/2014/main" id="{AEFA332F-E6FD-6C75-8477-AEBEBE8063B3}"/>
                </a:ext>
              </a:extLst>
            </p:cNvPr>
            <p:cNvSpPr>
              <a:spLocks noChangeArrowheads="1"/>
            </p:cNvSpPr>
            <p:nvPr/>
          </p:nvSpPr>
          <p:spPr bwMode="auto">
            <a:xfrm>
              <a:off x="1163" y="1769"/>
              <a:ext cx="18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700" b="1" i="1">
                  <a:solidFill>
                    <a:srgbClr val="000000"/>
                  </a:solidFill>
                  <a:latin typeface="Symbol" panose="05050102010706020507" pitchFamily="18" charset="2"/>
                </a:rPr>
                <a:t>r</a:t>
              </a:r>
              <a:r>
                <a:rPr lang="sr-Latn-CS" altLang="en-US" sz="2400" b="1" i="1" baseline="-25000">
                  <a:solidFill>
                    <a:srgbClr val="000000"/>
                  </a:solidFill>
                  <a:latin typeface="Times New Roman" panose="02020603050405020304" pitchFamily="18" charset="0"/>
                </a:rPr>
                <a:t>o</a:t>
              </a:r>
              <a:endParaRPr lang="en-US" altLang="en-US" sz="2400">
                <a:latin typeface="Times New Roman" panose="02020603050405020304" pitchFamily="18" charset="0"/>
              </a:endParaRPr>
            </a:p>
          </p:txBody>
        </p:sp>
        <p:sp>
          <p:nvSpPr>
            <p:cNvPr id="58479" name="Rectangle 256">
              <a:extLst>
                <a:ext uri="{FF2B5EF4-FFF2-40B4-BE49-F238E27FC236}">
                  <a16:creationId xmlns:a16="http://schemas.microsoft.com/office/drawing/2014/main" id="{A9A06E74-7DF3-F974-5F76-A36CF9458C54}"/>
                </a:ext>
              </a:extLst>
            </p:cNvPr>
            <p:cNvSpPr>
              <a:spLocks noChangeArrowheads="1"/>
            </p:cNvSpPr>
            <p:nvPr/>
          </p:nvSpPr>
          <p:spPr bwMode="auto">
            <a:xfrm>
              <a:off x="1163" y="1471"/>
              <a:ext cx="259"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7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8480" name="Rectangle 257">
              <a:extLst>
                <a:ext uri="{FF2B5EF4-FFF2-40B4-BE49-F238E27FC236}">
                  <a16:creationId xmlns:a16="http://schemas.microsoft.com/office/drawing/2014/main" id="{EA95A5E8-DDFC-39E8-FF36-A5B32775D05E}"/>
                </a:ext>
              </a:extLst>
            </p:cNvPr>
            <p:cNvSpPr>
              <a:spLocks noChangeArrowheads="1"/>
            </p:cNvSpPr>
            <p:nvPr/>
          </p:nvSpPr>
          <p:spPr bwMode="auto">
            <a:xfrm>
              <a:off x="866" y="1607"/>
              <a:ext cx="259"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7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58481" name="Rectangle 258">
              <a:extLst>
                <a:ext uri="{FF2B5EF4-FFF2-40B4-BE49-F238E27FC236}">
                  <a16:creationId xmlns:a16="http://schemas.microsoft.com/office/drawing/2014/main" id="{4C44B460-3188-B08C-3B91-BA57A27078CA}"/>
                </a:ext>
              </a:extLst>
            </p:cNvPr>
            <p:cNvSpPr>
              <a:spLocks noChangeArrowheads="1"/>
            </p:cNvSpPr>
            <p:nvPr/>
          </p:nvSpPr>
          <p:spPr bwMode="auto">
            <a:xfrm>
              <a:off x="1451" y="1384"/>
              <a:ext cx="12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58482" name="Rectangle 259">
              <a:extLst>
                <a:ext uri="{FF2B5EF4-FFF2-40B4-BE49-F238E27FC236}">
                  <a16:creationId xmlns:a16="http://schemas.microsoft.com/office/drawing/2014/main" id="{91081D68-AC02-7C6A-1D83-5ED6786C4425}"/>
                </a:ext>
              </a:extLst>
            </p:cNvPr>
            <p:cNvSpPr>
              <a:spLocks noChangeArrowheads="1"/>
            </p:cNvSpPr>
            <p:nvPr/>
          </p:nvSpPr>
          <p:spPr bwMode="auto">
            <a:xfrm>
              <a:off x="1744" y="1607"/>
              <a:ext cx="192"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7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8483" name="Rectangle 260">
              <a:extLst>
                <a:ext uri="{FF2B5EF4-FFF2-40B4-BE49-F238E27FC236}">
                  <a16:creationId xmlns:a16="http://schemas.microsoft.com/office/drawing/2014/main" id="{1F17C286-9494-D4D8-81B3-28DEC90F7A9E}"/>
                </a:ext>
              </a:extLst>
            </p:cNvPr>
            <p:cNvSpPr>
              <a:spLocks noChangeArrowheads="1"/>
            </p:cNvSpPr>
            <p:nvPr/>
          </p:nvSpPr>
          <p:spPr bwMode="auto">
            <a:xfrm>
              <a:off x="1341" y="1615"/>
              <a:ext cx="221"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7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8484" name="Rectangle 261">
              <a:extLst>
                <a:ext uri="{FF2B5EF4-FFF2-40B4-BE49-F238E27FC236}">
                  <a16:creationId xmlns:a16="http://schemas.microsoft.com/office/drawing/2014/main" id="{EA0CDBA8-DCDB-4A94-3857-136FD7C2CC58}"/>
                </a:ext>
              </a:extLst>
            </p:cNvPr>
            <p:cNvSpPr>
              <a:spLocks noChangeArrowheads="1"/>
            </p:cNvSpPr>
            <p:nvPr/>
          </p:nvSpPr>
          <p:spPr bwMode="auto">
            <a:xfrm>
              <a:off x="1341" y="1806"/>
              <a:ext cx="221"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700" b="1">
                  <a:solidFill>
                    <a:srgbClr val="000000"/>
                  </a:solidFill>
                  <a:latin typeface="Symbol" panose="05050102010706020507" pitchFamily="18" charset="2"/>
                </a:rPr>
                <a:t>ø</a:t>
              </a:r>
              <a:endParaRPr lang="en-US" altLang="en-US" sz="1800">
                <a:latin typeface="Arial" panose="020B0604020202020204" pitchFamily="34" charset="0"/>
              </a:endParaRPr>
            </a:p>
          </p:txBody>
        </p:sp>
        <p:sp>
          <p:nvSpPr>
            <p:cNvPr id="58485" name="Rectangle 262">
              <a:extLst>
                <a:ext uri="{FF2B5EF4-FFF2-40B4-BE49-F238E27FC236}">
                  <a16:creationId xmlns:a16="http://schemas.microsoft.com/office/drawing/2014/main" id="{2B13C225-0BEB-4D30-F1AE-610D475334FC}"/>
                </a:ext>
              </a:extLst>
            </p:cNvPr>
            <p:cNvSpPr>
              <a:spLocks noChangeArrowheads="1"/>
            </p:cNvSpPr>
            <p:nvPr/>
          </p:nvSpPr>
          <p:spPr bwMode="auto">
            <a:xfrm>
              <a:off x="1341" y="1477"/>
              <a:ext cx="221"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700" b="1">
                  <a:solidFill>
                    <a:srgbClr val="000000"/>
                  </a:solidFill>
                  <a:latin typeface="Symbol" panose="05050102010706020507" pitchFamily="18" charset="2"/>
                </a:rPr>
                <a:t>ö</a:t>
              </a:r>
              <a:endParaRPr lang="en-US" altLang="en-US" sz="1800">
                <a:latin typeface="Arial" panose="020B0604020202020204" pitchFamily="34" charset="0"/>
              </a:endParaRPr>
            </a:p>
          </p:txBody>
        </p:sp>
        <p:sp>
          <p:nvSpPr>
            <p:cNvPr id="58486" name="Rectangle 263">
              <a:extLst>
                <a:ext uri="{FF2B5EF4-FFF2-40B4-BE49-F238E27FC236}">
                  <a16:creationId xmlns:a16="http://schemas.microsoft.com/office/drawing/2014/main" id="{BCF43B04-B0B7-EB21-50CC-1B5C52EA1F05}"/>
                </a:ext>
              </a:extLst>
            </p:cNvPr>
            <p:cNvSpPr>
              <a:spLocks noChangeArrowheads="1"/>
            </p:cNvSpPr>
            <p:nvPr/>
          </p:nvSpPr>
          <p:spPr bwMode="auto">
            <a:xfrm>
              <a:off x="1024" y="1615"/>
              <a:ext cx="221"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700" b="1">
                  <a:solidFill>
                    <a:srgbClr val="000000"/>
                  </a:solidFill>
                  <a:latin typeface="Symbol" panose="05050102010706020507" pitchFamily="18" charset="2"/>
                </a:rPr>
                <a:t>ç</a:t>
              </a:r>
              <a:endParaRPr lang="en-US" altLang="en-US" sz="1800">
                <a:latin typeface="Arial" panose="020B0604020202020204" pitchFamily="34" charset="0"/>
              </a:endParaRPr>
            </a:p>
          </p:txBody>
        </p:sp>
        <p:sp>
          <p:nvSpPr>
            <p:cNvPr id="58487" name="Rectangle 264">
              <a:extLst>
                <a:ext uri="{FF2B5EF4-FFF2-40B4-BE49-F238E27FC236}">
                  <a16:creationId xmlns:a16="http://schemas.microsoft.com/office/drawing/2014/main" id="{2CCA120E-148A-65B1-FBE8-8E2C06692637}"/>
                </a:ext>
              </a:extLst>
            </p:cNvPr>
            <p:cNvSpPr>
              <a:spLocks noChangeArrowheads="1"/>
            </p:cNvSpPr>
            <p:nvPr/>
          </p:nvSpPr>
          <p:spPr bwMode="auto">
            <a:xfrm>
              <a:off x="1024" y="1806"/>
              <a:ext cx="221"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700" b="1">
                  <a:solidFill>
                    <a:srgbClr val="000000"/>
                  </a:solidFill>
                  <a:latin typeface="Symbol" panose="05050102010706020507" pitchFamily="18" charset="2"/>
                </a:rPr>
                <a:t>è</a:t>
              </a:r>
              <a:endParaRPr lang="en-US" altLang="en-US" sz="1800">
                <a:latin typeface="Arial" panose="020B0604020202020204" pitchFamily="34" charset="0"/>
              </a:endParaRPr>
            </a:p>
          </p:txBody>
        </p:sp>
        <p:sp>
          <p:nvSpPr>
            <p:cNvPr id="58488" name="Rectangle 265">
              <a:extLst>
                <a:ext uri="{FF2B5EF4-FFF2-40B4-BE49-F238E27FC236}">
                  <a16:creationId xmlns:a16="http://schemas.microsoft.com/office/drawing/2014/main" id="{4AEC9DF2-7588-5790-519A-19269E28A88B}"/>
                </a:ext>
              </a:extLst>
            </p:cNvPr>
            <p:cNvSpPr>
              <a:spLocks noChangeArrowheads="1"/>
            </p:cNvSpPr>
            <p:nvPr/>
          </p:nvSpPr>
          <p:spPr bwMode="auto">
            <a:xfrm>
              <a:off x="1024" y="1477"/>
              <a:ext cx="221"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700" b="1">
                  <a:solidFill>
                    <a:srgbClr val="000000"/>
                  </a:solidFill>
                  <a:latin typeface="Symbol" panose="05050102010706020507" pitchFamily="18" charset="2"/>
                </a:rPr>
                <a:t>æ</a:t>
              </a:r>
              <a:endParaRPr lang="en-US" altLang="en-US" sz="1800">
                <a:latin typeface="Arial" panose="020B0604020202020204" pitchFamily="34" charset="0"/>
              </a:endParaRPr>
            </a:p>
          </p:txBody>
        </p:sp>
        <p:sp>
          <p:nvSpPr>
            <p:cNvPr id="58489" name="Rectangle 266">
              <a:extLst>
                <a:ext uri="{FF2B5EF4-FFF2-40B4-BE49-F238E27FC236}">
                  <a16:creationId xmlns:a16="http://schemas.microsoft.com/office/drawing/2014/main" id="{2DCD172C-BCB3-021E-3151-98233E9480C2}"/>
                </a:ext>
              </a:extLst>
            </p:cNvPr>
            <p:cNvSpPr>
              <a:spLocks noChangeArrowheads="1"/>
            </p:cNvSpPr>
            <p:nvPr/>
          </p:nvSpPr>
          <p:spPr bwMode="auto">
            <a:xfrm>
              <a:off x="666" y="1607"/>
              <a:ext cx="259"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7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8490" name="Rectangle 267">
              <a:extLst>
                <a:ext uri="{FF2B5EF4-FFF2-40B4-BE49-F238E27FC236}">
                  <a16:creationId xmlns:a16="http://schemas.microsoft.com/office/drawing/2014/main" id="{0FB4805B-B352-39D6-C5E0-6251D4F3A8DE}"/>
                </a:ext>
              </a:extLst>
            </p:cNvPr>
            <p:cNvSpPr>
              <a:spLocks noChangeArrowheads="1"/>
            </p:cNvSpPr>
            <p:nvPr/>
          </p:nvSpPr>
          <p:spPr bwMode="auto">
            <a:xfrm>
              <a:off x="1538" y="1384"/>
              <a:ext cx="130"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8491" name="Rectangle 268">
              <a:extLst>
                <a:ext uri="{FF2B5EF4-FFF2-40B4-BE49-F238E27FC236}">
                  <a16:creationId xmlns:a16="http://schemas.microsoft.com/office/drawing/2014/main" id="{A632534D-B4FD-9C86-F515-A2943AF74369}"/>
                </a:ext>
              </a:extLst>
            </p:cNvPr>
            <p:cNvSpPr>
              <a:spLocks noChangeArrowheads="1"/>
            </p:cNvSpPr>
            <p:nvPr/>
          </p:nvSpPr>
          <p:spPr bwMode="auto">
            <a:xfrm>
              <a:off x="1601" y="1396"/>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1</a:t>
              </a:r>
              <a:endParaRPr lang="en-US" altLang="en-US" sz="1800">
                <a:latin typeface="Arial" panose="020B0604020202020204" pitchFamily="34" charset="0"/>
              </a:endParaRPr>
            </a:p>
          </p:txBody>
        </p:sp>
      </p:grpSp>
      <p:grpSp>
        <p:nvGrpSpPr>
          <p:cNvPr id="4" name="Group 271">
            <a:extLst>
              <a:ext uri="{FF2B5EF4-FFF2-40B4-BE49-F238E27FC236}">
                <a16:creationId xmlns:a16="http://schemas.microsoft.com/office/drawing/2014/main" id="{50694A33-9E60-3856-C7FB-325FE699040F}"/>
              </a:ext>
            </a:extLst>
          </p:cNvPr>
          <p:cNvGrpSpPr>
            <a:grpSpLocks noChangeAspect="1"/>
          </p:cNvGrpSpPr>
          <p:nvPr/>
        </p:nvGrpSpPr>
        <p:grpSpPr bwMode="auto">
          <a:xfrm>
            <a:off x="4046538" y="2327275"/>
            <a:ext cx="3009900" cy="927100"/>
            <a:chOff x="2549" y="1466"/>
            <a:chExt cx="1896" cy="584"/>
          </a:xfrm>
        </p:grpSpPr>
        <p:sp>
          <p:nvSpPr>
            <p:cNvPr id="58436" name="AutoShape 270">
              <a:extLst>
                <a:ext uri="{FF2B5EF4-FFF2-40B4-BE49-F238E27FC236}">
                  <a16:creationId xmlns:a16="http://schemas.microsoft.com/office/drawing/2014/main" id="{61AAF67E-69C4-0384-E8A5-A2A9718CACDB}"/>
                </a:ext>
              </a:extLst>
            </p:cNvPr>
            <p:cNvSpPr>
              <a:spLocks noChangeAspect="1" noChangeArrowheads="1" noTextEdit="1"/>
            </p:cNvSpPr>
            <p:nvPr/>
          </p:nvSpPr>
          <p:spPr bwMode="auto">
            <a:xfrm>
              <a:off x="2549" y="1466"/>
              <a:ext cx="1896" cy="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8437" name="Line 272">
              <a:extLst>
                <a:ext uri="{FF2B5EF4-FFF2-40B4-BE49-F238E27FC236}">
                  <a16:creationId xmlns:a16="http://schemas.microsoft.com/office/drawing/2014/main" id="{80552A56-0EEF-451B-2158-5BF5EC3F071E}"/>
                </a:ext>
              </a:extLst>
            </p:cNvPr>
            <p:cNvSpPr>
              <a:spLocks noChangeShapeType="1"/>
            </p:cNvSpPr>
            <p:nvPr/>
          </p:nvSpPr>
          <p:spPr bwMode="auto">
            <a:xfrm>
              <a:off x="2565" y="1775"/>
              <a:ext cx="19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438" name="Line 273">
              <a:extLst>
                <a:ext uri="{FF2B5EF4-FFF2-40B4-BE49-F238E27FC236}">
                  <a16:creationId xmlns:a16="http://schemas.microsoft.com/office/drawing/2014/main" id="{CDDFB33B-B602-19C0-CD8A-BBC3C75CF524}"/>
                </a:ext>
              </a:extLst>
            </p:cNvPr>
            <p:cNvSpPr>
              <a:spLocks noChangeShapeType="1"/>
            </p:cNvSpPr>
            <p:nvPr/>
          </p:nvSpPr>
          <p:spPr bwMode="auto">
            <a:xfrm>
              <a:off x="3177" y="1775"/>
              <a:ext cx="20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439" name="Line 274">
              <a:extLst>
                <a:ext uri="{FF2B5EF4-FFF2-40B4-BE49-F238E27FC236}">
                  <a16:creationId xmlns:a16="http://schemas.microsoft.com/office/drawing/2014/main" id="{E8D65C7B-1697-9D05-E36F-4BE770DB53B7}"/>
                </a:ext>
              </a:extLst>
            </p:cNvPr>
            <p:cNvSpPr>
              <a:spLocks noChangeShapeType="1"/>
            </p:cNvSpPr>
            <p:nvPr/>
          </p:nvSpPr>
          <p:spPr bwMode="auto">
            <a:xfrm>
              <a:off x="3527" y="1775"/>
              <a:ext cx="20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440" name="Line 275">
              <a:extLst>
                <a:ext uri="{FF2B5EF4-FFF2-40B4-BE49-F238E27FC236}">
                  <a16:creationId xmlns:a16="http://schemas.microsoft.com/office/drawing/2014/main" id="{F091E3CE-C6AB-27E1-CEEC-79A8BCAFCE8E}"/>
                </a:ext>
              </a:extLst>
            </p:cNvPr>
            <p:cNvSpPr>
              <a:spLocks noChangeShapeType="1"/>
            </p:cNvSpPr>
            <p:nvPr/>
          </p:nvSpPr>
          <p:spPr bwMode="auto">
            <a:xfrm>
              <a:off x="4208" y="1775"/>
              <a:ext cx="22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441" name="Rectangle 276">
              <a:extLst>
                <a:ext uri="{FF2B5EF4-FFF2-40B4-BE49-F238E27FC236}">
                  <a16:creationId xmlns:a16="http://schemas.microsoft.com/office/drawing/2014/main" id="{738B829A-E97C-A841-9F1D-AF2261D2C3E9}"/>
                </a:ext>
              </a:extLst>
            </p:cNvPr>
            <p:cNvSpPr>
              <a:spLocks noChangeArrowheads="1"/>
            </p:cNvSpPr>
            <p:nvPr/>
          </p:nvSpPr>
          <p:spPr bwMode="auto">
            <a:xfrm>
              <a:off x="4262" y="1777"/>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8442" name="Rectangle 277">
              <a:extLst>
                <a:ext uri="{FF2B5EF4-FFF2-40B4-BE49-F238E27FC236}">
                  <a16:creationId xmlns:a16="http://schemas.microsoft.com/office/drawing/2014/main" id="{C1F9B311-3551-08B1-3D61-CA5A84046B61}"/>
                </a:ext>
              </a:extLst>
            </p:cNvPr>
            <p:cNvSpPr>
              <a:spLocks noChangeArrowheads="1"/>
            </p:cNvSpPr>
            <p:nvPr/>
          </p:nvSpPr>
          <p:spPr bwMode="auto">
            <a:xfrm>
              <a:off x="4306" y="1512"/>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8443" name="Rectangle 278">
              <a:extLst>
                <a:ext uri="{FF2B5EF4-FFF2-40B4-BE49-F238E27FC236}">
                  <a16:creationId xmlns:a16="http://schemas.microsoft.com/office/drawing/2014/main" id="{8A2B1F06-1213-62D8-9681-8D551B3A6B37}"/>
                </a:ext>
              </a:extLst>
            </p:cNvPr>
            <p:cNvSpPr>
              <a:spLocks noChangeArrowheads="1"/>
            </p:cNvSpPr>
            <p:nvPr/>
          </p:nvSpPr>
          <p:spPr bwMode="auto">
            <a:xfrm>
              <a:off x="3537" y="1777"/>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8444" name="Rectangle 279">
              <a:extLst>
                <a:ext uri="{FF2B5EF4-FFF2-40B4-BE49-F238E27FC236}">
                  <a16:creationId xmlns:a16="http://schemas.microsoft.com/office/drawing/2014/main" id="{BA43A222-0815-FB1B-3325-77A9EDA747D2}"/>
                </a:ext>
              </a:extLst>
            </p:cNvPr>
            <p:cNvSpPr>
              <a:spLocks noChangeArrowheads="1"/>
            </p:cNvSpPr>
            <p:nvPr/>
          </p:nvSpPr>
          <p:spPr bwMode="auto">
            <a:xfrm>
              <a:off x="3573" y="1512"/>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8445" name="Rectangle 280">
              <a:extLst>
                <a:ext uri="{FF2B5EF4-FFF2-40B4-BE49-F238E27FC236}">
                  <a16:creationId xmlns:a16="http://schemas.microsoft.com/office/drawing/2014/main" id="{16764809-12EA-15B5-BF6E-D9703595BE3C}"/>
                </a:ext>
              </a:extLst>
            </p:cNvPr>
            <p:cNvSpPr>
              <a:spLocks noChangeArrowheads="1"/>
            </p:cNvSpPr>
            <p:nvPr/>
          </p:nvSpPr>
          <p:spPr bwMode="auto">
            <a:xfrm>
              <a:off x="3188" y="1777"/>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8446" name="Rectangle 281">
              <a:extLst>
                <a:ext uri="{FF2B5EF4-FFF2-40B4-BE49-F238E27FC236}">
                  <a16:creationId xmlns:a16="http://schemas.microsoft.com/office/drawing/2014/main" id="{910F932C-812F-FC43-335B-826CF6E8FA13}"/>
                </a:ext>
              </a:extLst>
            </p:cNvPr>
            <p:cNvSpPr>
              <a:spLocks noChangeArrowheads="1"/>
            </p:cNvSpPr>
            <p:nvPr/>
          </p:nvSpPr>
          <p:spPr bwMode="auto">
            <a:xfrm>
              <a:off x="3003" y="1633"/>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58447" name="Rectangle 282">
              <a:extLst>
                <a:ext uri="{FF2B5EF4-FFF2-40B4-BE49-F238E27FC236}">
                  <a16:creationId xmlns:a16="http://schemas.microsoft.com/office/drawing/2014/main" id="{E3EBE55B-7E87-05AF-D390-75A1569E54C5}"/>
                </a:ext>
              </a:extLst>
            </p:cNvPr>
            <p:cNvSpPr>
              <a:spLocks noChangeArrowheads="1"/>
            </p:cNvSpPr>
            <p:nvPr/>
          </p:nvSpPr>
          <p:spPr bwMode="auto">
            <a:xfrm>
              <a:off x="2606" y="1777"/>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8448" name="Rectangle 283">
              <a:extLst>
                <a:ext uri="{FF2B5EF4-FFF2-40B4-BE49-F238E27FC236}">
                  <a16:creationId xmlns:a16="http://schemas.microsoft.com/office/drawing/2014/main" id="{DB0155E8-BCAD-A00B-12BD-E86400BC945F}"/>
                </a:ext>
              </a:extLst>
            </p:cNvPr>
            <p:cNvSpPr>
              <a:spLocks noChangeArrowheads="1"/>
            </p:cNvSpPr>
            <p:nvPr/>
          </p:nvSpPr>
          <p:spPr bwMode="auto">
            <a:xfrm>
              <a:off x="3834" y="1458"/>
              <a:ext cx="12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58449" name="Rectangle 284">
              <a:extLst>
                <a:ext uri="{FF2B5EF4-FFF2-40B4-BE49-F238E27FC236}">
                  <a16:creationId xmlns:a16="http://schemas.microsoft.com/office/drawing/2014/main" id="{2BD23219-3114-750B-B4BF-2D5B26E5441F}"/>
                </a:ext>
              </a:extLst>
            </p:cNvPr>
            <p:cNvSpPr>
              <a:spLocks noChangeArrowheads="1"/>
            </p:cNvSpPr>
            <p:nvPr/>
          </p:nvSpPr>
          <p:spPr bwMode="auto">
            <a:xfrm>
              <a:off x="4210" y="1531"/>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t>
              </a:r>
              <a:endParaRPr lang="en-US" altLang="en-US" sz="1800">
                <a:latin typeface="Arial" panose="020B0604020202020204" pitchFamily="34" charset="0"/>
              </a:endParaRPr>
            </a:p>
          </p:txBody>
        </p:sp>
        <p:sp>
          <p:nvSpPr>
            <p:cNvPr id="58450" name="Rectangle 285">
              <a:extLst>
                <a:ext uri="{FF2B5EF4-FFF2-40B4-BE49-F238E27FC236}">
                  <a16:creationId xmlns:a16="http://schemas.microsoft.com/office/drawing/2014/main" id="{D5C495DF-9D4C-788E-9344-7A33990BCE21}"/>
                </a:ext>
              </a:extLst>
            </p:cNvPr>
            <p:cNvSpPr>
              <a:spLocks noChangeArrowheads="1"/>
            </p:cNvSpPr>
            <p:nvPr/>
          </p:nvSpPr>
          <p:spPr bwMode="auto">
            <a:xfrm>
              <a:off x="3209" y="1530"/>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8451" name="Rectangle 286">
              <a:extLst>
                <a:ext uri="{FF2B5EF4-FFF2-40B4-BE49-F238E27FC236}">
                  <a16:creationId xmlns:a16="http://schemas.microsoft.com/office/drawing/2014/main" id="{CF3B7D04-32AA-CC47-8579-4FF4D7AD448C}"/>
                </a:ext>
              </a:extLst>
            </p:cNvPr>
            <p:cNvSpPr>
              <a:spLocks noChangeArrowheads="1"/>
            </p:cNvSpPr>
            <p:nvPr/>
          </p:nvSpPr>
          <p:spPr bwMode="auto">
            <a:xfrm>
              <a:off x="2567" y="1531"/>
              <a:ext cx="270"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dp</a:t>
              </a:r>
              <a:endParaRPr lang="en-US" altLang="en-US" sz="1800">
                <a:latin typeface="Arial" panose="020B0604020202020204" pitchFamily="34" charset="0"/>
              </a:endParaRPr>
            </a:p>
          </p:txBody>
        </p:sp>
        <p:sp>
          <p:nvSpPr>
            <p:cNvPr id="58452" name="Rectangle 287">
              <a:extLst>
                <a:ext uri="{FF2B5EF4-FFF2-40B4-BE49-F238E27FC236}">
                  <a16:creationId xmlns:a16="http://schemas.microsoft.com/office/drawing/2014/main" id="{651F43E3-5BC9-D7C3-4034-870497A7796A}"/>
                </a:ext>
              </a:extLst>
            </p:cNvPr>
            <p:cNvSpPr>
              <a:spLocks noChangeArrowheads="1"/>
            </p:cNvSpPr>
            <p:nvPr/>
          </p:nvSpPr>
          <p:spPr bwMode="auto">
            <a:xfrm>
              <a:off x="3654" y="1917"/>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8453" name="Rectangle 288">
              <a:extLst>
                <a:ext uri="{FF2B5EF4-FFF2-40B4-BE49-F238E27FC236}">
                  <a16:creationId xmlns:a16="http://schemas.microsoft.com/office/drawing/2014/main" id="{EA81D29D-3949-6FDC-A9E8-BBB3AF1F0D0D}"/>
                </a:ext>
              </a:extLst>
            </p:cNvPr>
            <p:cNvSpPr>
              <a:spLocks noChangeArrowheads="1"/>
            </p:cNvSpPr>
            <p:nvPr/>
          </p:nvSpPr>
          <p:spPr bwMode="auto">
            <a:xfrm>
              <a:off x="3304" y="1917"/>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8454" name="Rectangle 289">
              <a:extLst>
                <a:ext uri="{FF2B5EF4-FFF2-40B4-BE49-F238E27FC236}">
                  <a16:creationId xmlns:a16="http://schemas.microsoft.com/office/drawing/2014/main" id="{0CA3B0EF-CC6B-1C50-96B6-74D2E46F42D5}"/>
                </a:ext>
              </a:extLst>
            </p:cNvPr>
            <p:cNvSpPr>
              <a:spLocks noChangeArrowheads="1"/>
            </p:cNvSpPr>
            <p:nvPr/>
          </p:nvSpPr>
          <p:spPr bwMode="auto">
            <a:xfrm>
              <a:off x="3303" y="1651"/>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8455" name="Rectangle 290">
              <a:extLst>
                <a:ext uri="{FF2B5EF4-FFF2-40B4-BE49-F238E27FC236}">
                  <a16:creationId xmlns:a16="http://schemas.microsoft.com/office/drawing/2014/main" id="{E74C055F-64E5-2920-0B99-F6B66B552CDB}"/>
                </a:ext>
              </a:extLst>
            </p:cNvPr>
            <p:cNvSpPr>
              <a:spLocks noChangeArrowheads="1"/>
            </p:cNvSpPr>
            <p:nvPr/>
          </p:nvSpPr>
          <p:spPr bwMode="auto">
            <a:xfrm>
              <a:off x="4103" y="1633"/>
              <a:ext cx="165"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8456" name="Rectangle 291">
              <a:extLst>
                <a:ext uri="{FF2B5EF4-FFF2-40B4-BE49-F238E27FC236}">
                  <a16:creationId xmlns:a16="http://schemas.microsoft.com/office/drawing/2014/main" id="{E059DF98-80DA-4FCC-5A59-E40486CDD28E}"/>
                </a:ext>
              </a:extLst>
            </p:cNvPr>
            <p:cNvSpPr>
              <a:spLocks noChangeArrowheads="1"/>
            </p:cNvSpPr>
            <p:nvPr/>
          </p:nvSpPr>
          <p:spPr bwMode="auto">
            <a:xfrm>
              <a:off x="3757" y="1697"/>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8457" name="Rectangle 292">
              <a:extLst>
                <a:ext uri="{FF2B5EF4-FFF2-40B4-BE49-F238E27FC236}">
                  <a16:creationId xmlns:a16="http://schemas.microsoft.com/office/drawing/2014/main" id="{017AE770-6897-59C2-3D44-FC582CBB501D}"/>
                </a:ext>
              </a:extLst>
            </p:cNvPr>
            <p:cNvSpPr>
              <a:spLocks noChangeArrowheads="1"/>
            </p:cNvSpPr>
            <p:nvPr/>
          </p:nvSpPr>
          <p:spPr bwMode="auto">
            <a:xfrm>
              <a:off x="3757" y="1629"/>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8458" name="Rectangle 293">
              <a:extLst>
                <a:ext uri="{FF2B5EF4-FFF2-40B4-BE49-F238E27FC236}">
                  <a16:creationId xmlns:a16="http://schemas.microsoft.com/office/drawing/2014/main" id="{47E530F9-67C9-1602-0719-B7BA02A1E840}"/>
                </a:ext>
              </a:extLst>
            </p:cNvPr>
            <p:cNvSpPr>
              <a:spLocks noChangeArrowheads="1"/>
            </p:cNvSpPr>
            <p:nvPr/>
          </p:nvSpPr>
          <p:spPr bwMode="auto">
            <a:xfrm>
              <a:off x="3757" y="1820"/>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ø</a:t>
              </a:r>
              <a:endParaRPr lang="en-US" altLang="en-US" sz="1800">
                <a:latin typeface="Arial" panose="020B0604020202020204" pitchFamily="34" charset="0"/>
              </a:endParaRPr>
            </a:p>
          </p:txBody>
        </p:sp>
        <p:sp>
          <p:nvSpPr>
            <p:cNvPr id="58459" name="Rectangle 294">
              <a:extLst>
                <a:ext uri="{FF2B5EF4-FFF2-40B4-BE49-F238E27FC236}">
                  <a16:creationId xmlns:a16="http://schemas.microsoft.com/office/drawing/2014/main" id="{642B53B3-1349-0424-3CBD-192A6BE9521B}"/>
                </a:ext>
              </a:extLst>
            </p:cNvPr>
            <p:cNvSpPr>
              <a:spLocks noChangeArrowheads="1"/>
            </p:cNvSpPr>
            <p:nvPr/>
          </p:nvSpPr>
          <p:spPr bwMode="auto">
            <a:xfrm>
              <a:off x="3757" y="1506"/>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ö</a:t>
              </a:r>
              <a:endParaRPr lang="en-US" altLang="en-US" sz="1800">
                <a:latin typeface="Arial" panose="020B0604020202020204" pitchFamily="34" charset="0"/>
              </a:endParaRPr>
            </a:p>
          </p:txBody>
        </p:sp>
        <p:sp>
          <p:nvSpPr>
            <p:cNvPr id="58460" name="Rectangle 295">
              <a:extLst>
                <a:ext uri="{FF2B5EF4-FFF2-40B4-BE49-F238E27FC236}">
                  <a16:creationId xmlns:a16="http://schemas.microsoft.com/office/drawing/2014/main" id="{4CF5E073-116C-07DB-774C-594F65ACEADD}"/>
                </a:ext>
              </a:extLst>
            </p:cNvPr>
            <p:cNvSpPr>
              <a:spLocks noChangeArrowheads="1"/>
            </p:cNvSpPr>
            <p:nvPr/>
          </p:nvSpPr>
          <p:spPr bwMode="auto">
            <a:xfrm>
              <a:off x="3421" y="1697"/>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800">
                <a:latin typeface="Arial" panose="020B0604020202020204" pitchFamily="34" charset="0"/>
              </a:endParaRPr>
            </a:p>
          </p:txBody>
        </p:sp>
        <p:sp>
          <p:nvSpPr>
            <p:cNvPr id="58461" name="Rectangle 296">
              <a:extLst>
                <a:ext uri="{FF2B5EF4-FFF2-40B4-BE49-F238E27FC236}">
                  <a16:creationId xmlns:a16="http://schemas.microsoft.com/office/drawing/2014/main" id="{C63A5230-6E41-0EA5-4521-32988901A80A}"/>
                </a:ext>
              </a:extLst>
            </p:cNvPr>
            <p:cNvSpPr>
              <a:spLocks noChangeArrowheads="1"/>
            </p:cNvSpPr>
            <p:nvPr/>
          </p:nvSpPr>
          <p:spPr bwMode="auto">
            <a:xfrm>
              <a:off x="3421" y="1629"/>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800">
                <a:latin typeface="Arial" panose="020B0604020202020204" pitchFamily="34" charset="0"/>
              </a:endParaRPr>
            </a:p>
          </p:txBody>
        </p:sp>
        <p:sp>
          <p:nvSpPr>
            <p:cNvPr id="58462" name="Rectangle 297">
              <a:extLst>
                <a:ext uri="{FF2B5EF4-FFF2-40B4-BE49-F238E27FC236}">
                  <a16:creationId xmlns:a16="http://schemas.microsoft.com/office/drawing/2014/main" id="{BEE34A22-FAB5-FB36-60D1-5CB6291A2E44}"/>
                </a:ext>
              </a:extLst>
            </p:cNvPr>
            <p:cNvSpPr>
              <a:spLocks noChangeArrowheads="1"/>
            </p:cNvSpPr>
            <p:nvPr/>
          </p:nvSpPr>
          <p:spPr bwMode="auto">
            <a:xfrm>
              <a:off x="3421" y="1820"/>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è</a:t>
              </a:r>
              <a:endParaRPr lang="en-US" altLang="en-US" sz="1800">
                <a:latin typeface="Arial" panose="020B0604020202020204" pitchFamily="34" charset="0"/>
              </a:endParaRPr>
            </a:p>
          </p:txBody>
        </p:sp>
        <p:sp>
          <p:nvSpPr>
            <p:cNvPr id="58463" name="Rectangle 298">
              <a:extLst>
                <a:ext uri="{FF2B5EF4-FFF2-40B4-BE49-F238E27FC236}">
                  <a16:creationId xmlns:a16="http://schemas.microsoft.com/office/drawing/2014/main" id="{3EC1DEE4-AD4E-36DB-100B-3FF4D627A88C}"/>
                </a:ext>
              </a:extLst>
            </p:cNvPr>
            <p:cNvSpPr>
              <a:spLocks noChangeArrowheads="1"/>
            </p:cNvSpPr>
            <p:nvPr/>
          </p:nvSpPr>
          <p:spPr bwMode="auto">
            <a:xfrm>
              <a:off x="3421" y="1506"/>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æ</a:t>
              </a:r>
              <a:endParaRPr lang="en-US" altLang="en-US" sz="1800">
                <a:latin typeface="Arial" panose="020B0604020202020204" pitchFamily="34" charset="0"/>
              </a:endParaRPr>
            </a:p>
          </p:txBody>
        </p:sp>
        <p:sp>
          <p:nvSpPr>
            <p:cNvPr id="58464" name="Rectangle 299">
              <a:extLst>
                <a:ext uri="{FF2B5EF4-FFF2-40B4-BE49-F238E27FC236}">
                  <a16:creationId xmlns:a16="http://schemas.microsoft.com/office/drawing/2014/main" id="{97DF0010-522D-3935-82EE-114932797973}"/>
                </a:ext>
              </a:extLst>
            </p:cNvPr>
            <p:cNvSpPr>
              <a:spLocks noChangeArrowheads="1"/>
            </p:cNvSpPr>
            <p:nvPr/>
          </p:nvSpPr>
          <p:spPr bwMode="auto">
            <a:xfrm>
              <a:off x="2836" y="1633"/>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8465" name="Rectangle 300">
              <a:extLst>
                <a:ext uri="{FF2B5EF4-FFF2-40B4-BE49-F238E27FC236}">
                  <a16:creationId xmlns:a16="http://schemas.microsoft.com/office/drawing/2014/main" id="{475FDEA0-CEDF-AE82-AAC4-4083F0CC736B}"/>
                </a:ext>
              </a:extLst>
            </p:cNvPr>
            <p:cNvSpPr>
              <a:spLocks noChangeArrowheads="1"/>
            </p:cNvSpPr>
            <p:nvPr/>
          </p:nvSpPr>
          <p:spPr bwMode="auto">
            <a:xfrm>
              <a:off x="3925" y="1458"/>
              <a:ext cx="130"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8466" name="Rectangle 301">
              <a:extLst>
                <a:ext uri="{FF2B5EF4-FFF2-40B4-BE49-F238E27FC236}">
                  <a16:creationId xmlns:a16="http://schemas.microsoft.com/office/drawing/2014/main" id="{3E82CF21-286A-FCCC-B041-699004668E3E}"/>
                </a:ext>
              </a:extLst>
            </p:cNvPr>
            <p:cNvSpPr>
              <a:spLocks noChangeArrowheads="1"/>
            </p:cNvSpPr>
            <p:nvPr/>
          </p:nvSpPr>
          <p:spPr bwMode="auto">
            <a:xfrm>
              <a:off x="3990" y="1471"/>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1</a:t>
              </a:r>
              <a:endParaRPr lang="en-US" altLang="en-US" sz="1800">
                <a:latin typeface="Arial" panose="020B0604020202020204" pitchFamily="34" charset="0"/>
              </a:endParaRPr>
            </a:p>
          </p:txBody>
        </p:sp>
      </p:grpSp>
      <p:sp>
        <p:nvSpPr>
          <p:cNvPr id="143810" name="AutoShape 450">
            <a:extLst>
              <a:ext uri="{FF2B5EF4-FFF2-40B4-BE49-F238E27FC236}">
                <a16:creationId xmlns:a16="http://schemas.microsoft.com/office/drawing/2014/main" id="{1E666004-3D88-3F61-BC89-F28EF01789FE}"/>
              </a:ext>
            </a:extLst>
          </p:cNvPr>
          <p:cNvSpPr>
            <a:spLocks noChangeArrowheads="1"/>
          </p:cNvSpPr>
          <p:nvPr/>
        </p:nvSpPr>
        <p:spPr bwMode="auto">
          <a:xfrm rot="8517643" flipV="1">
            <a:off x="4159250" y="4872038"/>
            <a:ext cx="323850" cy="360362"/>
          </a:xfrm>
          <a:prstGeom prst="downArrow">
            <a:avLst>
              <a:gd name="adj1" fmla="val 50000"/>
              <a:gd name="adj2" fmla="val 27819"/>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grpSp>
        <p:nvGrpSpPr>
          <p:cNvPr id="5" name="Group 453">
            <a:extLst>
              <a:ext uri="{FF2B5EF4-FFF2-40B4-BE49-F238E27FC236}">
                <a16:creationId xmlns:a16="http://schemas.microsoft.com/office/drawing/2014/main" id="{44726799-00A8-64CC-1830-EB2049466229}"/>
              </a:ext>
            </a:extLst>
          </p:cNvPr>
          <p:cNvGrpSpPr>
            <a:grpSpLocks noChangeAspect="1"/>
          </p:cNvGrpSpPr>
          <p:nvPr/>
        </p:nvGrpSpPr>
        <p:grpSpPr bwMode="auto">
          <a:xfrm>
            <a:off x="4168775" y="5049838"/>
            <a:ext cx="4724400" cy="1244600"/>
            <a:chOff x="2626" y="3181"/>
            <a:chExt cx="2976" cy="784"/>
          </a:xfrm>
        </p:grpSpPr>
        <p:sp>
          <p:nvSpPr>
            <p:cNvPr id="58387" name="AutoShape 452">
              <a:extLst>
                <a:ext uri="{FF2B5EF4-FFF2-40B4-BE49-F238E27FC236}">
                  <a16:creationId xmlns:a16="http://schemas.microsoft.com/office/drawing/2014/main" id="{43C0292E-B5D0-EC64-6E23-5E90E1B2F9AF}"/>
                </a:ext>
              </a:extLst>
            </p:cNvPr>
            <p:cNvSpPr>
              <a:spLocks noChangeAspect="1" noChangeArrowheads="1" noTextEdit="1"/>
            </p:cNvSpPr>
            <p:nvPr/>
          </p:nvSpPr>
          <p:spPr bwMode="auto">
            <a:xfrm>
              <a:off x="2626" y="3181"/>
              <a:ext cx="2976" cy="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8388" name="Line 454">
              <a:extLst>
                <a:ext uri="{FF2B5EF4-FFF2-40B4-BE49-F238E27FC236}">
                  <a16:creationId xmlns:a16="http://schemas.microsoft.com/office/drawing/2014/main" id="{4CADF832-3D14-E3CA-353B-B0E0876E958A}"/>
                </a:ext>
              </a:extLst>
            </p:cNvPr>
            <p:cNvSpPr>
              <a:spLocks noChangeShapeType="1"/>
            </p:cNvSpPr>
            <p:nvPr/>
          </p:nvSpPr>
          <p:spPr bwMode="auto">
            <a:xfrm>
              <a:off x="2642" y="3570"/>
              <a:ext cx="58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389" name="Line 455">
              <a:extLst>
                <a:ext uri="{FF2B5EF4-FFF2-40B4-BE49-F238E27FC236}">
                  <a16:creationId xmlns:a16="http://schemas.microsoft.com/office/drawing/2014/main" id="{72D75BB2-58BB-41E8-4D20-D7A90D21363D}"/>
                </a:ext>
              </a:extLst>
            </p:cNvPr>
            <p:cNvSpPr>
              <a:spLocks noChangeShapeType="1"/>
            </p:cNvSpPr>
            <p:nvPr/>
          </p:nvSpPr>
          <p:spPr bwMode="auto">
            <a:xfrm>
              <a:off x="3460" y="3570"/>
              <a:ext cx="40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390" name="Line 456">
              <a:extLst>
                <a:ext uri="{FF2B5EF4-FFF2-40B4-BE49-F238E27FC236}">
                  <a16:creationId xmlns:a16="http://schemas.microsoft.com/office/drawing/2014/main" id="{9F3B82B7-4A5C-B972-7A7C-2FD3D20AAE41}"/>
                </a:ext>
              </a:extLst>
            </p:cNvPr>
            <p:cNvSpPr>
              <a:spLocks noChangeShapeType="1"/>
            </p:cNvSpPr>
            <p:nvPr/>
          </p:nvSpPr>
          <p:spPr bwMode="auto">
            <a:xfrm>
              <a:off x="3916" y="3570"/>
              <a:ext cx="20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391" name="Line 457">
              <a:extLst>
                <a:ext uri="{FF2B5EF4-FFF2-40B4-BE49-F238E27FC236}">
                  <a16:creationId xmlns:a16="http://schemas.microsoft.com/office/drawing/2014/main" id="{E5901043-E0CF-B594-6E75-76F6811F287C}"/>
                </a:ext>
              </a:extLst>
            </p:cNvPr>
            <p:cNvSpPr>
              <a:spLocks noChangeShapeType="1"/>
            </p:cNvSpPr>
            <p:nvPr/>
          </p:nvSpPr>
          <p:spPr bwMode="auto">
            <a:xfrm>
              <a:off x="4350" y="3570"/>
              <a:ext cx="20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392" name="Line 458">
              <a:extLst>
                <a:ext uri="{FF2B5EF4-FFF2-40B4-BE49-F238E27FC236}">
                  <a16:creationId xmlns:a16="http://schemas.microsoft.com/office/drawing/2014/main" id="{103EEB6A-4026-449A-2FAE-A87EA7FAC626}"/>
                </a:ext>
              </a:extLst>
            </p:cNvPr>
            <p:cNvSpPr>
              <a:spLocks noChangeShapeType="1"/>
            </p:cNvSpPr>
            <p:nvPr/>
          </p:nvSpPr>
          <p:spPr bwMode="auto">
            <a:xfrm>
              <a:off x="4665" y="3336"/>
              <a:ext cx="19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8393" name="Rectangle 459">
              <a:extLst>
                <a:ext uri="{FF2B5EF4-FFF2-40B4-BE49-F238E27FC236}">
                  <a16:creationId xmlns:a16="http://schemas.microsoft.com/office/drawing/2014/main" id="{FA5B92DC-BEB3-B58D-5A7A-24570F8FE817}"/>
                </a:ext>
              </a:extLst>
            </p:cNvPr>
            <p:cNvSpPr>
              <a:spLocks noChangeArrowheads="1"/>
            </p:cNvSpPr>
            <p:nvPr/>
          </p:nvSpPr>
          <p:spPr bwMode="auto">
            <a:xfrm>
              <a:off x="5501" y="3448"/>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800">
                <a:latin typeface="Arial" panose="020B0604020202020204" pitchFamily="34" charset="0"/>
              </a:endParaRPr>
            </a:p>
          </p:txBody>
        </p:sp>
        <p:sp>
          <p:nvSpPr>
            <p:cNvPr id="58394" name="Rectangle 460">
              <a:extLst>
                <a:ext uri="{FF2B5EF4-FFF2-40B4-BE49-F238E27FC236}">
                  <a16:creationId xmlns:a16="http://schemas.microsoft.com/office/drawing/2014/main" id="{042CF41F-B39A-464B-6075-1A3B948C3722}"/>
                </a:ext>
              </a:extLst>
            </p:cNvPr>
            <p:cNvSpPr>
              <a:spLocks noChangeArrowheads="1"/>
            </p:cNvSpPr>
            <p:nvPr/>
          </p:nvSpPr>
          <p:spPr bwMode="auto">
            <a:xfrm>
              <a:off x="5090" y="3448"/>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58395" name="Rectangle 461">
              <a:extLst>
                <a:ext uri="{FF2B5EF4-FFF2-40B4-BE49-F238E27FC236}">
                  <a16:creationId xmlns:a16="http://schemas.microsoft.com/office/drawing/2014/main" id="{A506B910-C975-5983-28F7-725763FDDEF6}"/>
                </a:ext>
              </a:extLst>
            </p:cNvPr>
            <p:cNvSpPr>
              <a:spLocks noChangeArrowheads="1"/>
            </p:cNvSpPr>
            <p:nvPr/>
          </p:nvSpPr>
          <p:spPr bwMode="auto">
            <a:xfrm>
              <a:off x="3788" y="3592"/>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58396" name="Rectangle 462">
              <a:extLst>
                <a:ext uri="{FF2B5EF4-FFF2-40B4-BE49-F238E27FC236}">
                  <a16:creationId xmlns:a16="http://schemas.microsoft.com/office/drawing/2014/main" id="{C3135471-3111-C80C-411B-2985E23612E3}"/>
                </a:ext>
              </a:extLst>
            </p:cNvPr>
            <p:cNvSpPr>
              <a:spLocks noChangeArrowheads="1"/>
            </p:cNvSpPr>
            <p:nvPr/>
          </p:nvSpPr>
          <p:spPr bwMode="auto">
            <a:xfrm>
              <a:off x="2888" y="3592"/>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8397" name="Rectangle 463">
              <a:extLst>
                <a:ext uri="{FF2B5EF4-FFF2-40B4-BE49-F238E27FC236}">
                  <a16:creationId xmlns:a16="http://schemas.microsoft.com/office/drawing/2014/main" id="{D1F221D6-FCB0-343C-3514-6EA1CC091083}"/>
                </a:ext>
              </a:extLst>
            </p:cNvPr>
            <p:cNvSpPr>
              <a:spLocks noChangeArrowheads="1"/>
            </p:cNvSpPr>
            <p:nvPr/>
          </p:nvSpPr>
          <p:spPr bwMode="auto">
            <a:xfrm>
              <a:off x="4816" y="3194"/>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58398" name="Rectangle 464">
              <a:extLst>
                <a:ext uri="{FF2B5EF4-FFF2-40B4-BE49-F238E27FC236}">
                  <a16:creationId xmlns:a16="http://schemas.microsoft.com/office/drawing/2014/main" id="{098571EE-FB50-5DCB-D8C4-ED54B559B4F5}"/>
                </a:ext>
              </a:extLst>
            </p:cNvPr>
            <p:cNvSpPr>
              <a:spLocks noChangeArrowheads="1"/>
            </p:cNvSpPr>
            <p:nvPr/>
          </p:nvSpPr>
          <p:spPr bwMode="auto">
            <a:xfrm>
              <a:off x="3147" y="3313"/>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8399" name="Rectangle 465">
              <a:extLst>
                <a:ext uri="{FF2B5EF4-FFF2-40B4-BE49-F238E27FC236}">
                  <a16:creationId xmlns:a16="http://schemas.microsoft.com/office/drawing/2014/main" id="{2C576E0F-242F-CEEA-210B-AE9E36930BC5}"/>
                </a:ext>
              </a:extLst>
            </p:cNvPr>
            <p:cNvSpPr>
              <a:spLocks noChangeArrowheads="1"/>
            </p:cNvSpPr>
            <p:nvPr/>
          </p:nvSpPr>
          <p:spPr bwMode="auto">
            <a:xfrm>
              <a:off x="2747" y="3313"/>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8400" name="Rectangle 466">
              <a:extLst>
                <a:ext uri="{FF2B5EF4-FFF2-40B4-BE49-F238E27FC236}">
                  <a16:creationId xmlns:a16="http://schemas.microsoft.com/office/drawing/2014/main" id="{C8CBF64D-65C9-7D06-9E05-4F9132475EBA}"/>
                </a:ext>
              </a:extLst>
            </p:cNvPr>
            <p:cNvSpPr>
              <a:spLocks noChangeArrowheads="1"/>
            </p:cNvSpPr>
            <p:nvPr/>
          </p:nvSpPr>
          <p:spPr bwMode="auto">
            <a:xfrm>
              <a:off x="5324" y="3428"/>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8401" name="Rectangle 467">
              <a:extLst>
                <a:ext uri="{FF2B5EF4-FFF2-40B4-BE49-F238E27FC236}">
                  <a16:creationId xmlns:a16="http://schemas.microsoft.com/office/drawing/2014/main" id="{269A8F4E-1875-1492-FFEF-84810250BDEB}"/>
                </a:ext>
              </a:extLst>
            </p:cNvPr>
            <p:cNvSpPr>
              <a:spLocks noChangeArrowheads="1"/>
            </p:cNvSpPr>
            <p:nvPr/>
          </p:nvSpPr>
          <p:spPr bwMode="auto">
            <a:xfrm>
              <a:off x="5174" y="3559"/>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ú</a:t>
              </a:r>
              <a:endParaRPr lang="en-US" altLang="en-US" sz="1800">
                <a:latin typeface="Arial" panose="020B0604020202020204" pitchFamily="34" charset="0"/>
              </a:endParaRPr>
            </a:p>
          </p:txBody>
        </p:sp>
        <p:sp>
          <p:nvSpPr>
            <p:cNvPr id="58402" name="Rectangle 468">
              <a:extLst>
                <a:ext uri="{FF2B5EF4-FFF2-40B4-BE49-F238E27FC236}">
                  <a16:creationId xmlns:a16="http://schemas.microsoft.com/office/drawing/2014/main" id="{709446B2-9CAB-7978-9579-8189F7B2E6F2}"/>
                </a:ext>
              </a:extLst>
            </p:cNvPr>
            <p:cNvSpPr>
              <a:spLocks noChangeArrowheads="1"/>
            </p:cNvSpPr>
            <p:nvPr/>
          </p:nvSpPr>
          <p:spPr bwMode="auto">
            <a:xfrm>
              <a:off x="5174" y="3371"/>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ú</a:t>
              </a:r>
              <a:endParaRPr lang="en-US" altLang="en-US" sz="1800">
                <a:latin typeface="Arial" panose="020B0604020202020204" pitchFamily="34" charset="0"/>
              </a:endParaRPr>
            </a:p>
          </p:txBody>
        </p:sp>
        <p:sp>
          <p:nvSpPr>
            <p:cNvPr id="58403" name="Rectangle 469">
              <a:extLst>
                <a:ext uri="{FF2B5EF4-FFF2-40B4-BE49-F238E27FC236}">
                  <a16:creationId xmlns:a16="http://schemas.microsoft.com/office/drawing/2014/main" id="{D01099A0-EED6-DFE8-2FAD-B4CDC3B6DEF0}"/>
                </a:ext>
              </a:extLst>
            </p:cNvPr>
            <p:cNvSpPr>
              <a:spLocks noChangeArrowheads="1"/>
            </p:cNvSpPr>
            <p:nvPr/>
          </p:nvSpPr>
          <p:spPr bwMode="auto">
            <a:xfrm>
              <a:off x="5174" y="3734"/>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û</a:t>
              </a:r>
              <a:endParaRPr lang="en-US" altLang="en-US" sz="1800">
                <a:latin typeface="Arial" panose="020B0604020202020204" pitchFamily="34" charset="0"/>
              </a:endParaRPr>
            </a:p>
          </p:txBody>
        </p:sp>
        <p:sp>
          <p:nvSpPr>
            <p:cNvPr id="58404" name="Rectangle 470">
              <a:extLst>
                <a:ext uri="{FF2B5EF4-FFF2-40B4-BE49-F238E27FC236}">
                  <a16:creationId xmlns:a16="http://schemas.microsoft.com/office/drawing/2014/main" id="{BE685447-8787-356D-5EC5-5F0F68373758}"/>
                </a:ext>
              </a:extLst>
            </p:cNvPr>
            <p:cNvSpPr>
              <a:spLocks noChangeArrowheads="1"/>
            </p:cNvSpPr>
            <p:nvPr/>
          </p:nvSpPr>
          <p:spPr bwMode="auto">
            <a:xfrm>
              <a:off x="5174" y="3183"/>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ù</a:t>
              </a:r>
              <a:endParaRPr lang="en-US" altLang="en-US" sz="1800">
                <a:latin typeface="Arial" panose="020B0604020202020204" pitchFamily="34" charset="0"/>
              </a:endParaRPr>
            </a:p>
          </p:txBody>
        </p:sp>
        <p:sp>
          <p:nvSpPr>
            <p:cNvPr id="58405" name="Rectangle 471">
              <a:extLst>
                <a:ext uri="{FF2B5EF4-FFF2-40B4-BE49-F238E27FC236}">
                  <a16:creationId xmlns:a16="http://schemas.microsoft.com/office/drawing/2014/main" id="{57D3ACB8-D5C0-0139-561A-F3034917496A}"/>
                </a:ext>
              </a:extLst>
            </p:cNvPr>
            <p:cNvSpPr>
              <a:spLocks noChangeArrowheads="1"/>
            </p:cNvSpPr>
            <p:nvPr/>
          </p:nvSpPr>
          <p:spPr bwMode="auto">
            <a:xfrm>
              <a:off x="4170" y="3559"/>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ê</a:t>
              </a:r>
              <a:endParaRPr lang="en-US" altLang="en-US" sz="1800">
                <a:latin typeface="Arial" panose="020B0604020202020204" pitchFamily="34" charset="0"/>
              </a:endParaRPr>
            </a:p>
          </p:txBody>
        </p:sp>
        <p:sp>
          <p:nvSpPr>
            <p:cNvPr id="58406" name="Rectangle 472">
              <a:extLst>
                <a:ext uri="{FF2B5EF4-FFF2-40B4-BE49-F238E27FC236}">
                  <a16:creationId xmlns:a16="http://schemas.microsoft.com/office/drawing/2014/main" id="{84BB7280-9C1E-F9CA-6144-C6B9D8BD5404}"/>
                </a:ext>
              </a:extLst>
            </p:cNvPr>
            <p:cNvSpPr>
              <a:spLocks noChangeArrowheads="1"/>
            </p:cNvSpPr>
            <p:nvPr/>
          </p:nvSpPr>
          <p:spPr bwMode="auto">
            <a:xfrm>
              <a:off x="4170" y="3371"/>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ê</a:t>
              </a:r>
              <a:endParaRPr lang="en-US" altLang="en-US" sz="1800">
                <a:latin typeface="Arial" panose="020B0604020202020204" pitchFamily="34" charset="0"/>
              </a:endParaRPr>
            </a:p>
          </p:txBody>
        </p:sp>
        <p:sp>
          <p:nvSpPr>
            <p:cNvPr id="58407" name="Rectangle 473">
              <a:extLst>
                <a:ext uri="{FF2B5EF4-FFF2-40B4-BE49-F238E27FC236}">
                  <a16:creationId xmlns:a16="http://schemas.microsoft.com/office/drawing/2014/main" id="{2D184001-3455-1730-C843-8D649B79B795}"/>
                </a:ext>
              </a:extLst>
            </p:cNvPr>
            <p:cNvSpPr>
              <a:spLocks noChangeArrowheads="1"/>
            </p:cNvSpPr>
            <p:nvPr/>
          </p:nvSpPr>
          <p:spPr bwMode="auto">
            <a:xfrm>
              <a:off x="4170" y="3734"/>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ë</a:t>
              </a:r>
              <a:endParaRPr lang="en-US" altLang="en-US" sz="1800">
                <a:latin typeface="Arial" panose="020B0604020202020204" pitchFamily="34" charset="0"/>
              </a:endParaRPr>
            </a:p>
          </p:txBody>
        </p:sp>
        <p:sp>
          <p:nvSpPr>
            <p:cNvPr id="58408" name="Rectangle 474">
              <a:extLst>
                <a:ext uri="{FF2B5EF4-FFF2-40B4-BE49-F238E27FC236}">
                  <a16:creationId xmlns:a16="http://schemas.microsoft.com/office/drawing/2014/main" id="{A8EAFA77-8A09-3AC9-8A75-1C1778CB1062}"/>
                </a:ext>
              </a:extLst>
            </p:cNvPr>
            <p:cNvSpPr>
              <a:spLocks noChangeArrowheads="1"/>
            </p:cNvSpPr>
            <p:nvPr/>
          </p:nvSpPr>
          <p:spPr bwMode="auto">
            <a:xfrm>
              <a:off x="4170" y="3183"/>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é</a:t>
              </a:r>
              <a:endParaRPr lang="en-US" altLang="en-US" sz="1800">
                <a:latin typeface="Arial" panose="020B0604020202020204" pitchFamily="34" charset="0"/>
              </a:endParaRPr>
            </a:p>
          </p:txBody>
        </p:sp>
        <p:sp>
          <p:nvSpPr>
            <p:cNvPr id="58409" name="Rectangle 475">
              <a:extLst>
                <a:ext uri="{FF2B5EF4-FFF2-40B4-BE49-F238E27FC236}">
                  <a16:creationId xmlns:a16="http://schemas.microsoft.com/office/drawing/2014/main" id="{01F01290-9B43-80E0-99C2-0E75DD089038}"/>
                </a:ext>
              </a:extLst>
            </p:cNvPr>
            <p:cNvSpPr>
              <a:spLocks noChangeArrowheads="1"/>
            </p:cNvSpPr>
            <p:nvPr/>
          </p:nvSpPr>
          <p:spPr bwMode="auto">
            <a:xfrm>
              <a:off x="4943" y="3428"/>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8410" name="Rectangle 476">
              <a:extLst>
                <a:ext uri="{FF2B5EF4-FFF2-40B4-BE49-F238E27FC236}">
                  <a16:creationId xmlns:a16="http://schemas.microsoft.com/office/drawing/2014/main" id="{B402AFA8-E237-27DE-84A7-1CECD574DEC0}"/>
                </a:ext>
              </a:extLst>
            </p:cNvPr>
            <p:cNvSpPr>
              <a:spLocks noChangeArrowheads="1"/>
            </p:cNvSpPr>
            <p:nvPr/>
          </p:nvSpPr>
          <p:spPr bwMode="auto">
            <a:xfrm>
              <a:off x="4579" y="3492"/>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8411" name="Rectangle 477">
              <a:extLst>
                <a:ext uri="{FF2B5EF4-FFF2-40B4-BE49-F238E27FC236}">
                  <a16:creationId xmlns:a16="http://schemas.microsoft.com/office/drawing/2014/main" id="{7E7F6AD3-9E72-CF75-CD7F-103D1D930881}"/>
                </a:ext>
              </a:extLst>
            </p:cNvPr>
            <p:cNvSpPr>
              <a:spLocks noChangeArrowheads="1"/>
            </p:cNvSpPr>
            <p:nvPr/>
          </p:nvSpPr>
          <p:spPr bwMode="auto">
            <a:xfrm>
              <a:off x="4579" y="3425"/>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8412" name="Rectangle 478">
              <a:extLst>
                <a:ext uri="{FF2B5EF4-FFF2-40B4-BE49-F238E27FC236}">
                  <a16:creationId xmlns:a16="http://schemas.microsoft.com/office/drawing/2014/main" id="{92783E00-716C-077C-8254-52B4C2400177}"/>
                </a:ext>
              </a:extLst>
            </p:cNvPr>
            <p:cNvSpPr>
              <a:spLocks noChangeArrowheads="1"/>
            </p:cNvSpPr>
            <p:nvPr/>
          </p:nvSpPr>
          <p:spPr bwMode="auto">
            <a:xfrm>
              <a:off x="4579" y="3615"/>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ø</a:t>
              </a:r>
              <a:endParaRPr lang="en-US" altLang="en-US" sz="1800">
                <a:latin typeface="Arial" panose="020B0604020202020204" pitchFamily="34" charset="0"/>
              </a:endParaRPr>
            </a:p>
          </p:txBody>
        </p:sp>
        <p:sp>
          <p:nvSpPr>
            <p:cNvPr id="58413" name="Rectangle 479">
              <a:extLst>
                <a:ext uri="{FF2B5EF4-FFF2-40B4-BE49-F238E27FC236}">
                  <a16:creationId xmlns:a16="http://schemas.microsoft.com/office/drawing/2014/main" id="{9E4BD2A8-3EE6-ABE3-AA80-4D8F961A61AA}"/>
                </a:ext>
              </a:extLst>
            </p:cNvPr>
            <p:cNvSpPr>
              <a:spLocks noChangeArrowheads="1"/>
            </p:cNvSpPr>
            <p:nvPr/>
          </p:nvSpPr>
          <p:spPr bwMode="auto">
            <a:xfrm>
              <a:off x="4579" y="3301"/>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ö</a:t>
              </a:r>
              <a:endParaRPr lang="en-US" altLang="en-US" sz="1800">
                <a:latin typeface="Arial" panose="020B0604020202020204" pitchFamily="34" charset="0"/>
              </a:endParaRPr>
            </a:p>
          </p:txBody>
        </p:sp>
        <p:sp>
          <p:nvSpPr>
            <p:cNvPr id="58414" name="Rectangle 480">
              <a:extLst>
                <a:ext uri="{FF2B5EF4-FFF2-40B4-BE49-F238E27FC236}">
                  <a16:creationId xmlns:a16="http://schemas.microsoft.com/office/drawing/2014/main" id="{EFD6C0EB-13A8-35D3-83DE-0740084CD163}"/>
                </a:ext>
              </a:extLst>
            </p:cNvPr>
            <p:cNvSpPr>
              <a:spLocks noChangeArrowheads="1"/>
            </p:cNvSpPr>
            <p:nvPr/>
          </p:nvSpPr>
          <p:spPr bwMode="auto">
            <a:xfrm>
              <a:off x="4245" y="3492"/>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800">
                <a:latin typeface="Arial" panose="020B0604020202020204" pitchFamily="34" charset="0"/>
              </a:endParaRPr>
            </a:p>
          </p:txBody>
        </p:sp>
        <p:sp>
          <p:nvSpPr>
            <p:cNvPr id="58415" name="Rectangle 481">
              <a:extLst>
                <a:ext uri="{FF2B5EF4-FFF2-40B4-BE49-F238E27FC236}">
                  <a16:creationId xmlns:a16="http://schemas.microsoft.com/office/drawing/2014/main" id="{0E1FE7ED-106F-242A-E2F6-DA42188BED63}"/>
                </a:ext>
              </a:extLst>
            </p:cNvPr>
            <p:cNvSpPr>
              <a:spLocks noChangeArrowheads="1"/>
            </p:cNvSpPr>
            <p:nvPr/>
          </p:nvSpPr>
          <p:spPr bwMode="auto">
            <a:xfrm>
              <a:off x="4245" y="3425"/>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800">
                <a:latin typeface="Arial" panose="020B0604020202020204" pitchFamily="34" charset="0"/>
              </a:endParaRPr>
            </a:p>
          </p:txBody>
        </p:sp>
        <p:sp>
          <p:nvSpPr>
            <p:cNvPr id="58416" name="Rectangle 482">
              <a:extLst>
                <a:ext uri="{FF2B5EF4-FFF2-40B4-BE49-F238E27FC236}">
                  <a16:creationId xmlns:a16="http://schemas.microsoft.com/office/drawing/2014/main" id="{3491ECD2-8576-E0A3-1102-A93652649FFE}"/>
                </a:ext>
              </a:extLst>
            </p:cNvPr>
            <p:cNvSpPr>
              <a:spLocks noChangeArrowheads="1"/>
            </p:cNvSpPr>
            <p:nvPr/>
          </p:nvSpPr>
          <p:spPr bwMode="auto">
            <a:xfrm>
              <a:off x="4245" y="3615"/>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è</a:t>
              </a:r>
              <a:endParaRPr lang="en-US" altLang="en-US" sz="1800">
                <a:latin typeface="Arial" panose="020B0604020202020204" pitchFamily="34" charset="0"/>
              </a:endParaRPr>
            </a:p>
          </p:txBody>
        </p:sp>
        <p:sp>
          <p:nvSpPr>
            <p:cNvPr id="58417" name="Rectangle 483">
              <a:extLst>
                <a:ext uri="{FF2B5EF4-FFF2-40B4-BE49-F238E27FC236}">
                  <a16:creationId xmlns:a16="http://schemas.microsoft.com/office/drawing/2014/main" id="{D9F0A5DA-5708-B8B9-C94D-0BBDC0823A4D}"/>
                </a:ext>
              </a:extLst>
            </p:cNvPr>
            <p:cNvSpPr>
              <a:spLocks noChangeArrowheads="1"/>
            </p:cNvSpPr>
            <p:nvPr/>
          </p:nvSpPr>
          <p:spPr bwMode="auto">
            <a:xfrm>
              <a:off x="4245" y="3301"/>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æ</a:t>
              </a:r>
              <a:endParaRPr lang="en-US" altLang="en-US" sz="1800">
                <a:latin typeface="Arial" panose="020B0604020202020204" pitchFamily="34" charset="0"/>
              </a:endParaRPr>
            </a:p>
          </p:txBody>
        </p:sp>
        <p:sp>
          <p:nvSpPr>
            <p:cNvPr id="58418" name="Rectangle 484">
              <a:extLst>
                <a:ext uri="{FF2B5EF4-FFF2-40B4-BE49-F238E27FC236}">
                  <a16:creationId xmlns:a16="http://schemas.microsoft.com/office/drawing/2014/main" id="{4B49D52F-7058-533A-1504-3A8CAF501149}"/>
                </a:ext>
              </a:extLst>
            </p:cNvPr>
            <p:cNvSpPr>
              <a:spLocks noChangeArrowheads="1"/>
            </p:cNvSpPr>
            <p:nvPr/>
          </p:nvSpPr>
          <p:spPr bwMode="auto">
            <a:xfrm>
              <a:off x="3641" y="3572"/>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8419" name="Rectangle 485">
              <a:extLst>
                <a:ext uri="{FF2B5EF4-FFF2-40B4-BE49-F238E27FC236}">
                  <a16:creationId xmlns:a16="http://schemas.microsoft.com/office/drawing/2014/main" id="{386FE90D-2D70-56D4-9D7D-3486146DC92E}"/>
                </a:ext>
              </a:extLst>
            </p:cNvPr>
            <p:cNvSpPr>
              <a:spLocks noChangeArrowheads="1"/>
            </p:cNvSpPr>
            <p:nvPr/>
          </p:nvSpPr>
          <p:spPr bwMode="auto">
            <a:xfrm>
              <a:off x="3286" y="3428"/>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8420" name="Rectangle 486">
              <a:extLst>
                <a:ext uri="{FF2B5EF4-FFF2-40B4-BE49-F238E27FC236}">
                  <a16:creationId xmlns:a16="http://schemas.microsoft.com/office/drawing/2014/main" id="{88288A18-149E-EEC7-7D13-B073E1B3502A}"/>
                </a:ext>
              </a:extLst>
            </p:cNvPr>
            <p:cNvSpPr>
              <a:spLocks noChangeArrowheads="1"/>
            </p:cNvSpPr>
            <p:nvPr/>
          </p:nvSpPr>
          <p:spPr bwMode="auto">
            <a:xfrm>
              <a:off x="2879" y="3307"/>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8421" name="Rectangle 487">
              <a:extLst>
                <a:ext uri="{FF2B5EF4-FFF2-40B4-BE49-F238E27FC236}">
                  <a16:creationId xmlns:a16="http://schemas.microsoft.com/office/drawing/2014/main" id="{7C1BD975-4534-BC7D-B4A9-6130875AB97C}"/>
                </a:ext>
              </a:extLst>
            </p:cNvPr>
            <p:cNvSpPr>
              <a:spLocks noChangeArrowheads="1"/>
            </p:cNvSpPr>
            <p:nvPr/>
          </p:nvSpPr>
          <p:spPr bwMode="auto">
            <a:xfrm>
              <a:off x="4751" y="3181"/>
              <a:ext cx="130"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8422" name="Rectangle 488">
              <a:extLst>
                <a:ext uri="{FF2B5EF4-FFF2-40B4-BE49-F238E27FC236}">
                  <a16:creationId xmlns:a16="http://schemas.microsoft.com/office/drawing/2014/main" id="{19E5DD67-FE03-FFA4-56A2-1E346CC58B59}"/>
                </a:ext>
              </a:extLst>
            </p:cNvPr>
            <p:cNvSpPr>
              <a:spLocks noChangeArrowheads="1"/>
            </p:cNvSpPr>
            <p:nvPr/>
          </p:nvSpPr>
          <p:spPr bwMode="auto">
            <a:xfrm>
              <a:off x="4723" y="3339"/>
              <a:ext cx="12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58423" name="Rectangle 489">
              <a:extLst>
                <a:ext uri="{FF2B5EF4-FFF2-40B4-BE49-F238E27FC236}">
                  <a16:creationId xmlns:a16="http://schemas.microsoft.com/office/drawing/2014/main" id="{D0C154A4-F270-DB0C-5BB1-6833B0B1926D}"/>
                </a:ext>
              </a:extLst>
            </p:cNvPr>
            <p:cNvSpPr>
              <a:spLocks noChangeArrowheads="1"/>
            </p:cNvSpPr>
            <p:nvPr/>
          </p:nvSpPr>
          <p:spPr bwMode="auto">
            <a:xfrm>
              <a:off x="4661" y="3181"/>
              <a:ext cx="12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58424" name="Rectangle 490">
              <a:extLst>
                <a:ext uri="{FF2B5EF4-FFF2-40B4-BE49-F238E27FC236}">
                  <a16:creationId xmlns:a16="http://schemas.microsoft.com/office/drawing/2014/main" id="{F1C0DAB9-1D2C-91C1-FCFB-2F4F8A7648D4}"/>
                </a:ext>
              </a:extLst>
            </p:cNvPr>
            <p:cNvSpPr>
              <a:spLocks noChangeArrowheads="1"/>
            </p:cNvSpPr>
            <p:nvPr/>
          </p:nvSpPr>
          <p:spPr bwMode="auto">
            <a:xfrm>
              <a:off x="3927" y="3572"/>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8425" name="Rectangle 491">
              <a:extLst>
                <a:ext uri="{FF2B5EF4-FFF2-40B4-BE49-F238E27FC236}">
                  <a16:creationId xmlns:a16="http://schemas.microsoft.com/office/drawing/2014/main" id="{177CD64C-89B7-8263-48B3-D151116442D5}"/>
                </a:ext>
              </a:extLst>
            </p:cNvPr>
            <p:cNvSpPr>
              <a:spLocks noChangeArrowheads="1"/>
            </p:cNvSpPr>
            <p:nvPr/>
          </p:nvSpPr>
          <p:spPr bwMode="auto">
            <a:xfrm>
              <a:off x="3452" y="3572"/>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58426" name="Rectangle 492">
              <a:extLst>
                <a:ext uri="{FF2B5EF4-FFF2-40B4-BE49-F238E27FC236}">
                  <a16:creationId xmlns:a16="http://schemas.microsoft.com/office/drawing/2014/main" id="{7F469262-44CE-1F3A-C362-37B96D1BAFF1}"/>
                </a:ext>
              </a:extLst>
            </p:cNvPr>
            <p:cNvSpPr>
              <a:spLocks noChangeArrowheads="1"/>
            </p:cNvSpPr>
            <p:nvPr/>
          </p:nvSpPr>
          <p:spPr bwMode="auto">
            <a:xfrm>
              <a:off x="3593" y="3307"/>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58427" name="Rectangle 493">
              <a:extLst>
                <a:ext uri="{FF2B5EF4-FFF2-40B4-BE49-F238E27FC236}">
                  <a16:creationId xmlns:a16="http://schemas.microsoft.com/office/drawing/2014/main" id="{5682CEE2-5011-FC18-83E4-540D750A6A7E}"/>
                </a:ext>
              </a:extLst>
            </p:cNvPr>
            <p:cNvSpPr>
              <a:spLocks noChangeArrowheads="1"/>
            </p:cNvSpPr>
            <p:nvPr/>
          </p:nvSpPr>
          <p:spPr bwMode="auto">
            <a:xfrm>
              <a:off x="4476" y="3712"/>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8428" name="Rectangle 494">
              <a:extLst>
                <a:ext uri="{FF2B5EF4-FFF2-40B4-BE49-F238E27FC236}">
                  <a16:creationId xmlns:a16="http://schemas.microsoft.com/office/drawing/2014/main" id="{61EA8D95-4881-17B7-CC9A-127CEDFCD05E}"/>
                </a:ext>
              </a:extLst>
            </p:cNvPr>
            <p:cNvSpPr>
              <a:spLocks noChangeArrowheads="1"/>
            </p:cNvSpPr>
            <p:nvPr/>
          </p:nvSpPr>
          <p:spPr bwMode="auto">
            <a:xfrm>
              <a:off x="4043" y="3712"/>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8429" name="Rectangle 495">
              <a:extLst>
                <a:ext uri="{FF2B5EF4-FFF2-40B4-BE49-F238E27FC236}">
                  <a16:creationId xmlns:a16="http://schemas.microsoft.com/office/drawing/2014/main" id="{4BBE0C40-0F7C-A360-1736-F8066A335568}"/>
                </a:ext>
              </a:extLst>
            </p:cNvPr>
            <p:cNvSpPr>
              <a:spLocks noChangeArrowheads="1"/>
            </p:cNvSpPr>
            <p:nvPr/>
          </p:nvSpPr>
          <p:spPr bwMode="auto">
            <a:xfrm>
              <a:off x="4043" y="3447"/>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8430" name="Rectangle 496">
              <a:extLst>
                <a:ext uri="{FF2B5EF4-FFF2-40B4-BE49-F238E27FC236}">
                  <a16:creationId xmlns:a16="http://schemas.microsoft.com/office/drawing/2014/main" id="{6525B210-7378-2FB5-C011-FB87F91D3EFE}"/>
                </a:ext>
              </a:extLst>
            </p:cNvPr>
            <p:cNvSpPr>
              <a:spLocks noChangeArrowheads="1"/>
            </p:cNvSpPr>
            <p:nvPr/>
          </p:nvSpPr>
          <p:spPr bwMode="auto">
            <a:xfrm>
              <a:off x="3134" y="3447"/>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8431" name="Rectangle 497">
              <a:extLst>
                <a:ext uri="{FF2B5EF4-FFF2-40B4-BE49-F238E27FC236}">
                  <a16:creationId xmlns:a16="http://schemas.microsoft.com/office/drawing/2014/main" id="{D61A4C9D-D731-3515-EA55-CBC8D8C303AA}"/>
                </a:ext>
              </a:extLst>
            </p:cNvPr>
            <p:cNvSpPr>
              <a:spLocks noChangeArrowheads="1"/>
            </p:cNvSpPr>
            <p:nvPr/>
          </p:nvSpPr>
          <p:spPr bwMode="auto">
            <a:xfrm>
              <a:off x="4382" y="3591"/>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8432" name="Rectangle 498">
              <a:extLst>
                <a:ext uri="{FF2B5EF4-FFF2-40B4-BE49-F238E27FC236}">
                  <a16:creationId xmlns:a16="http://schemas.microsoft.com/office/drawing/2014/main" id="{26B6BBB1-6ED4-417E-950F-1690282E287C}"/>
                </a:ext>
              </a:extLst>
            </p:cNvPr>
            <p:cNvSpPr>
              <a:spLocks noChangeArrowheads="1"/>
            </p:cNvSpPr>
            <p:nvPr/>
          </p:nvSpPr>
          <p:spPr bwMode="auto">
            <a:xfrm>
              <a:off x="4419" y="3326"/>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8433" name="Rectangle 499">
              <a:extLst>
                <a:ext uri="{FF2B5EF4-FFF2-40B4-BE49-F238E27FC236}">
                  <a16:creationId xmlns:a16="http://schemas.microsoft.com/office/drawing/2014/main" id="{E61245B8-2ED2-DDD6-5D8C-9781415ACA13}"/>
                </a:ext>
              </a:extLst>
            </p:cNvPr>
            <p:cNvSpPr>
              <a:spLocks noChangeArrowheads="1"/>
            </p:cNvSpPr>
            <p:nvPr/>
          </p:nvSpPr>
          <p:spPr bwMode="auto">
            <a:xfrm>
              <a:off x="3949" y="3326"/>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8434" name="Rectangle 500">
              <a:extLst>
                <a:ext uri="{FF2B5EF4-FFF2-40B4-BE49-F238E27FC236}">
                  <a16:creationId xmlns:a16="http://schemas.microsoft.com/office/drawing/2014/main" id="{3BD0A661-C693-C30B-72A6-BEB8F6095C5F}"/>
                </a:ext>
              </a:extLst>
            </p:cNvPr>
            <p:cNvSpPr>
              <a:spLocks noChangeArrowheads="1"/>
            </p:cNvSpPr>
            <p:nvPr/>
          </p:nvSpPr>
          <p:spPr bwMode="auto">
            <a:xfrm>
              <a:off x="3043" y="3326"/>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8435" name="Rectangle 501">
              <a:extLst>
                <a:ext uri="{FF2B5EF4-FFF2-40B4-BE49-F238E27FC236}">
                  <a16:creationId xmlns:a16="http://schemas.microsoft.com/office/drawing/2014/main" id="{20D3C675-0E30-9DDF-AAD6-76F0BFF59BA1}"/>
                </a:ext>
              </a:extLst>
            </p:cNvPr>
            <p:cNvSpPr>
              <a:spLocks noChangeArrowheads="1"/>
            </p:cNvSpPr>
            <p:nvPr/>
          </p:nvSpPr>
          <p:spPr bwMode="auto">
            <a:xfrm>
              <a:off x="2644" y="3326"/>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grpSp>
      <p:pic>
        <p:nvPicPr>
          <p:cNvPr id="9470" name="Picture 254">
            <a:extLst>
              <a:ext uri="{FF2B5EF4-FFF2-40B4-BE49-F238E27FC236}">
                <a16:creationId xmlns:a16="http://schemas.microsoft.com/office/drawing/2014/main" id="{F1BFB294-293D-2F98-C9A7-D3DB34BDD6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1338" y="3386138"/>
            <a:ext cx="6959600" cy="1382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5" name="AutoShape 166">
            <a:extLst>
              <a:ext uri="{FF2B5EF4-FFF2-40B4-BE49-F238E27FC236}">
                <a16:creationId xmlns:a16="http://schemas.microsoft.com/office/drawing/2014/main" id="{C834FF28-87B9-C90E-81CD-3B1E8ACA2E7C}"/>
              </a:ext>
            </a:extLst>
          </p:cNvPr>
          <p:cNvSpPr>
            <a:spLocks noChangeArrowheads="1"/>
          </p:cNvSpPr>
          <p:nvPr/>
        </p:nvSpPr>
        <p:spPr bwMode="auto">
          <a:xfrm>
            <a:off x="7812088" y="2640013"/>
            <a:ext cx="539750" cy="1339850"/>
          </a:xfrm>
          <a:prstGeom prst="curvedLeftArrow">
            <a:avLst>
              <a:gd name="adj1" fmla="val 49647"/>
              <a:gd name="adj2" fmla="val 99294"/>
              <a:gd name="adj3" fmla="val 33333"/>
            </a:avLst>
          </a:prstGeom>
          <a:solidFill>
            <a:schemeClr val="accent1"/>
          </a:solidFill>
          <a:ln w="9525">
            <a:solidFill>
              <a:schemeClr val="tx1"/>
            </a:solidFill>
            <a:miter lim="800000"/>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58386" name="Footer Placeholder 5">
            <a:extLst>
              <a:ext uri="{FF2B5EF4-FFF2-40B4-BE49-F238E27FC236}">
                <a16:creationId xmlns:a16="http://schemas.microsoft.com/office/drawing/2014/main" id="{C6B5C020-4729-7AB2-21E4-715692B5CC46}"/>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43368"/>
                                        </p:tgtEl>
                                        <p:attrNameLst>
                                          <p:attrName>style.visibility</p:attrName>
                                        </p:attrNameLst>
                                      </p:cBhvr>
                                      <p:to>
                                        <p:strVal val="visible"/>
                                      </p:to>
                                    </p:set>
                                    <p:anim calcmode="lin" valueType="num">
                                      <p:cBhvr>
                                        <p:cTn id="7" dur="500" fill="hold"/>
                                        <p:tgtEl>
                                          <p:spTgt spid="143368"/>
                                        </p:tgtEl>
                                        <p:attrNameLst>
                                          <p:attrName>ppt_w</p:attrName>
                                        </p:attrNameLst>
                                      </p:cBhvr>
                                      <p:tavLst>
                                        <p:tav tm="0">
                                          <p:val>
                                            <p:fltVal val="0"/>
                                          </p:val>
                                        </p:tav>
                                        <p:tav tm="100000">
                                          <p:val>
                                            <p:strVal val="#ppt_w"/>
                                          </p:val>
                                        </p:tav>
                                      </p:tavLst>
                                    </p:anim>
                                    <p:anim calcmode="lin" valueType="num">
                                      <p:cBhvr>
                                        <p:cTn id="8" dur="500" fill="hold"/>
                                        <p:tgtEl>
                                          <p:spTgt spid="143368"/>
                                        </p:tgtEl>
                                        <p:attrNameLst>
                                          <p:attrName>ppt_h</p:attrName>
                                        </p:attrNameLst>
                                      </p:cBhvr>
                                      <p:tavLst>
                                        <p:tav tm="0">
                                          <p:val>
                                            <p:fltVal val="0"/>
                                          </p:val>
                                        </p:tav>
                                        <p:tav tm="100000">
                                          <p:val>
                                            <p:strVal val="#ppt_h"/>
                                          </p:val>
                                        </p:tav>
                                      </p:tavLst>
                                    </p:anim>
                                    <p:anim calcmode="lin" valueType="num">
                                      <p:cBhvr>
                                        <p:cTn id="9" dur="500" fill="hold"/>
                                        <p:tgtEl>
                                          <p:spTgt spid="143368"/>
                                        </p:tgtEl>
                                        <p:attrNameLst>
                                          <p:attrName>style.rotation</p:attrName>
                                        </p:attrNameLst>
                                      </p:cBhvr>
                                      <p:tavLst>
                                        <p:tav tm="0">
                                          <p:val>
                                            <p:fltVal val="360"/>
                                          </p:val>
                                        </p:tav>
                                        <p:tav tm="100000">
                                          <p:val>
                                            <p:fltVal val="0"/>
                                          </p:val>
                                        </p:tav>
                                      </p:tavLst>
                                    </p:anim>
                                    <p:animEffect transition="in" filter="fade">
                                      <p:cBhvr>
                                        <p:cTn id="10" dur="500"/>
                                        <p:tgtEl>
                                          <p:spTgt spid="143368"/>
                                        </p:tgtEl>
                                      </p:cBhvr>
                                    </p:animEffect>
                                  </p:childTnLst>
                                </p:cTn>
                              </p:par>
                            </p:childTnLst>
                          </p:cTn>
                        </p:par>
                        <p:par>
                          <p:cTn id="11" fill="hold" nodeType="afterGroup">
                            <p:stCondLst>
                              <p:cond delay="500"/>
                            </p:stCondLst>
                            <p:childTnLst>
                              <p:par>
                                <p:cTn id="12" presetID="55" presetClass="entr" presetSubtype="0" fill="hold" nodeType="afterEffect">
                                  <p:stCondLst>
                                    <p:cond delay="0"/>
                                  </p:stCondLst>
                                  <p:childTnLst>
                                    <p:set>
                                      <p:cBhvr>
                                        <p:cTn id="13" dur="1" fill="hold">
                                          <p:stCondLst>
                                            <p:cond delay="0"/>
                                          </p:stCondLst>
                                        </p:cTn>
                                        <p:tgtEl>
                                          <p:spTgt spid="143367"/>
                                        </p:tgtEl>
                                        <p:attrNameLst>
                                          <p:attrName>style.visibility</p:attrName>
                                        </p:attrNameLst>
                                      </p:cBhvr>
                                      <p:to>
                                        <p:strVal val="visible"/>
                                      </p:to>
                                    </p:set>
                                    <p:anim calcmode="lin" valueType="num">
                                      <p:cBhvr>
                                        <p:cTn id="14" dur="1000" fill="hold"/>
                                        <p:tgtEl>
                                          <p:spTgt spid="143367"/>
                                        </p:tgtEl>
                                        <p:attrNameLst>
                                          <p:attrName>ppt_w</p:attrName>
                                        </p:attrNameLst>
                                      </p:cBhvr>
                                      <p:tavLst>
                                        <p:tav tm="0">
                                          <p:val>
                                            <p:strVal val="#ppt_w*0.70"/>
                                          </p:val>
                                        </p:tav>
                                        <p:tav tm="100000">
                                          <p:val>
                                            <p:strVal val="#ppt_w"/>
                                          </p:val>
                                        </p:tav>
                                      </p:tavLst>
                                    </p:anim>
                                    <p:anim calcmode="lin" valueType="num">
                                      <p:cBhvr>
                                        <p:cTn id="15" dur="1000" fill="hold"/>
                                        <p:tgtEl>
                                          <p:spTgt spid="143367"/>
                                        </p:tgtEl>
                                        <p:attrNameLst>
                                          <p:attrName>ppt_h</p:attrName>
                                        </p:attrNameLst>
                                      </p:cBhvr>
                                      <p:tavLst>
                                        <p:tav tm="0">
                                          <p:val>
                                            <p:strVal val="#ppt_h"/>
                                          </p:val>
                                        </p:tav>
                                        <p:tav tm="100000">
                                          <p:val>
                                            <p:strVal val="#ppt_h"/>
                                          </p:val>
                                        </p:tav>
                                      </p:tavLst>
                                    </p:anim>
                                    <p:animEffect transition="in" filter="fade">
                                      <p:cBhvr>
                                        <p:cTn id="16" dur="1000"/>
                                        <p:tgtEl>
                                          <p:spTgt spid="143367"/>
                                        </p:tgtEl>
                                      </p:cBhvr>
                                    </p:animEffect>
                                  </p:childTnLst>
                                </p:cTn>
                              </p:par>
                            </p:childTnLst>
                          </p:cTn>
                        </p:par>
                        <p:par>
                          <p:cTn id="17" fill="hold" nodeType="afterGroup">
                            <p:stCondLst>
                              <p:cond delay="1500"/>
                            </p:stCondLst>
                            <p:childTnLst>
                              <p:par>
                                <p:cTn id="18" presetID="55" presetClass="entr" presetSubtype="0"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p:cTn id="20" dur="1000" fill="hold"/>
                                        <p:tgtEl>
                                          <p:spTgt spid="2"/>
                                        </p:tgtEl>
                                        <p:attrNameLst>
                                          <p:attrName>ppt_w</p:attrName>
                                        </p:attrNameLst>
                                      </p:cBhvr>
                                      <p:tavLst>
                                        <p:tav tm="0">
                                          <p:val>
                                            <p:strVal val="#ppt_w*0.70"/>
                                          </p:val>
                                        </p:tav>
                                        <p:tav tm="100000">
                                          <p:val>
                                            <p:strVal val="#ppt_w"/>
                                          </p:val>
                                        </p:tav>
                                      </p:tavLst>
                                    </p:anim>
                                    <p:anim calcmode="lin" valueType="num">
                                      <p:cBhvr>
                                        <p:cTn id="21" dur="1000" fill="hold"/>
                                        <p:tgtEl>
                                          <p:spTgt spid="2"/>
                                        </p:tgtEl>
                                        <p:attrNameLst>
                                          <p:attrName>ppt_h</p:attrName>
                                        </p:attrNameLst>
                                      </p:cBhvr>
                                      <p:tavLst>
                                        <p:tav tm="0">
                                          <p:val>
                                            <p:strVal val="#ppt_h"/>
                                          </p:val>
                                        </p:tav>
                                        <p:tav tm="100000">
                                          <p:val>
                                            <p:strVal val="#ppt_h"/>
                                          </p:val>
                                        </p:tav>
                                      </p:tavLst>
                                    </p:anim>
                                    <p:animEffect transition="in" filter="fade">
                                      <p:cBhvr>
                                        <p:cTn id="22" dur="1000"/>
                                        <p:tgtEl>
                                          <p:spTgt spid="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3"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nodeType="afterGroup">
                            <p:stCondLst>
                              <p:cond delay="500"/>
                            </p:stCondLst>
                            <p:childTnLst>
                              <p:par>
                                <p:cTn id="31" presetID="22" presetClass="entr" presetSubtype="8" fill="hold" nodeType="afterEffect">
                                  <p:stCondLst>
                                    <p:cond delay="0"/>
                                  </p:stCondLst>
                                  <p:childTnLst>
                                    <p:set>
                                      <p:cBhvr>
                                        <p:cTn id="32" dur="1" fill="hold">
                                          <p:stCondLst>
                                            <p:cond delay="0"/>
                                          </p:stCondLst>
                                        </p:cTn>
                                        <p:tgtEl>
                                          <p:spTgt spid="143601"/>
                                        </p:tgtEl>
                                        <p:attrNameLst>
                                          <p:attrName>style.visibility</p:attrName>
                                        </p:attrNameLst>
                                      </p:cBhvr>
                                      <p:to>
                                        <p:strVal val="visible"/>
                                      </p:to>
                                    </p:set>
                                    <p:animEffect transition="in" filter="wipe(left)">
                                      <p:cBhvr>
                                        <p:cTn id="33" dur="500"/>
                                        <p:tgtEl>
                                          <p:spTgt spid="143601"/>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31" presetClass="entr" presetSubtype="0" fill="hold" nodeType="clickEffect">
                                  <p:stCondLst>
                                    <p:cond delay="0"/>
                                  </p:stCondLst>
                                  <p:iterate type="lt">
                                    <p:tmPct val="5000"/>
                                  </p:iterate>
                                  <p:childTnLst>
                                    <p:set>
                                      <p:cBhvr>
                                        <p:cTn id="37" dur="1" fill="hold">
                                          <p:stCondLst>
                                            <p:cond delay="0"/>
                                          </p:stCondLst>
                                        </p:cTn>
                                        <p:tgtEl>
                                          <p:spTgt spid="4"/>
                                        </p:tgtEl>
                                        <p:attrNameLst>
                                          <p:attrName>style.visibility</p:attrName>
                                        </p:attrNameLst>
                                      </p:cBhvr>
                                      <p:to>
                                        <p:strVal val="visible"/>
                                      </p:to>
                                    </p:set>
                                    <p:anim calcmode="lin" valueType="num">
                                      <p:cBhvr>
                                        <p:cTn id="38" dur="1000" fill="hold"/>
                                        <p:tgtEl>
                                          <p:spTgt spid="4"/>
                                        </p:tgtEl>
                                        <p:attrNameLst>
                                          <p:attrName>ppt_w</p:attrName>
                                        </p:attrNameLst>
                                      </p:cBhvr>
                                      <p:tavLst>
                                        <p:tav tm="0">
                                          <p:val>
                                            <p:fltVal val="0"/>
                                          </p:val>
                                        </p:tav>
                                        <p:tav tm="100000">
                                          <p:val>
                                            <p:strVal val="#ppt_w"/>
                                          </p:val>
                                        </p:tav>
                                      </p:tavLst>
                                    </p:anim>
                                    <p:anim calcmode="lin" valueType="num">
                                      <p:cBhvr>
                                        <p:cTn id="39" dur="1000" fill="hold"/>
                                        <p:tgtEl>
                                          <p:spTgt spid="4"/>
                                        </p:tgtEl>
                                        <p:attrNameLst>
                                          <p:attrName>ppt_h</p:attrName>
                                        </p:attrNameLst>
                                      </p:cBhvr>
                                      <p:tavLst>
                                        <p:tav tm="0">
                                          <p:val>
                                            <p:fltVal val="0"/>
                                          </p:val>
                                        </p:tav>
                                        <p:tav tm="100000">
                                          <p:val>
                                            <p:strVal val="#ppt_h"/>
                                          </p:val>
                                        </p:tav>
                                      </p:tavLst>
                                    </p:anim>
                                    <p:anim calcmode="lin" valueType="num">
                                      <p:cBhvr>
                                        <p:cTn id="40" dur="1000" fill="hold"/>
                                        <p:tgtEl>
                                          <p:spTgt spid="4"/>
                                        </p:tgtEl>
                                        <p:attrNameLst>
                                          <p:attrName>style.rotation</p:attrName>
                                        </p:attrNameLst>
                                      </p:cBhvr>
                                      <p:tavLst>
                                        <p:tav tm="0">
                                          <p:val>
                                            <p:fltVal val="90"/>
                                          </p:val>
                                        </p:tav>
                                        <p:tav tm="100000">
                                          <p:val>
                                            <p:fltVal val="0"/>
                                          </p:val>
                                        </p:tav>
                                      </p:tavLst>
                                    </p:anim>
                                    <p:animEffect transition="in" filter="fade">
                                      <p:cBhvr>
                                        <p:cTn id="41" dur="1000"/>
                                        <p:tgtEl>
                                          <p:spTgt spid="4"/>
                                        </p:tgtEl>
                                      </p:cBhvr>
                                    </p:animEffect>
                                  </p:childTnLst>
                                </p:cTn>
                              </p:par>
                            </p:childTnLst>
                          </p:cTn>
                        </p:par>
                        <p:par>
                          <p:cTn id="42" fill="hold" nodeType="afterGroup">
                            <p:stCondLst>
                              <p:cond delay="1000"/>
                            </p:stCondLst>
                            <p:childTnLst>
                              <p:par>
                                <p:cTn id="43" presetID="22" presetClass="entr" presetSubtype="1" fill="hold" nodeType="afterEffect">
                                  <p:stCondLst>
                                    <p:cond delay="0"/>
                                  </p:stCondLst>
                                  <p:childTnLst>
                                    <p:set>
                                      <p:cBhvr>
                                        <p:cTn id="44" dur="1" fill="hold">
                                          <p:stCondLst>
                                            <p:cond delay="0"/>
                                          </p:stCondLst>
                                        </p:cTn>
                                        <p:tgtEl>
                                          <p:spTgt spid="255"/>
                                        </p:tgtEl>
                                        <p:attrNameLst>
                                          <p:attrName>style.visibility</p:attrName>
                                        </p:attrNameLst>
                                      </p:cBhvr>
                                      <p:to>
                                        <p:strVal val="visible"/>
                                      </p:to>
                                    </p:set>
                                    <p:animEffect transition="in" filter="wipe(up)">
                                      <p:cBhvr>
                                        <p:cTn id="45" dur="500"/>
                                        <p:tgtEl>
                                          <p:spTgt spid="255"/>
                                        </p:tgtEl>
                                      </p:cBhvr>
                                    </p:animEffect>
                                  </p:childTnLst>
                                </p:cTn>
                              </p:par>
                            </p:childTnLst>
                          </p:cTn>
                        </p:par>
                        <p:par>
                          <p:cTn id="46" fill="hold" nodeType="afterGroup">
                            <p:stCondLst>
                              <p:cond delay="1500"/>
                            </p:stCondLst>
                            <p:childTnLst>
                              <p:par>
                                <p:cTn id="47" presetID="22" presetClass="entr" presetSubtype="8" fill="hold" nodeType="afterEffect">
                                  <p:stCondLst>
                                    <p:cond delay="0"/>
                                  </p:stCondLst>
                                  <p:childTnLst>
                                    <p:set>
                                      <p:cBhvr>
                                        <p:cTn id="48" dur="1" fill="hold">
                                          <p:stCondLst>
                                            <p:cond delay="0"/>
                                          </p:stCondLst>
                                        </p:cTn>
                                        <p:tgtEl>
                                          <p:spTgt spid="9470"/>
                                        </p:tgtEl>
                                        <p:attrNameLst>
                                          <p:attrName>style.visibility</p:attrName>
                                        </p:attrNameLst>
                                      </p:cBhvr>
                                      <p:to>
                                        <p:strVal val="visible"/>
                                      </p:to>
                                    </p:set>
                                    <p:animEffect transition="in" filter="wipe(left)">
                                      <p:cBhvr>
                                        <p:cTn id="49" dur="500"/>
                                        <p:tgtEl>
                                          <p:spTgt spid="9470"/>
                                        </p:tgtEl>
                                      </p:cBhvr>
                                    </p:animEffect>
                                  </p:childTnLst>
                                </p:cTn>
                              </p:par>
                            </p:childTnLst>
                          </p:cTn>
                        </p:par>
                        <p:par>
                          <p:cTn id="50" fill="hold" nodeType="afterGroup">
                            <p:stCondLst>
                              <p:cond delay="2000"/>
                            </p:stCondLst>
                            <p:childTnLst>
                              <p:par>
                                <p:cTn id="51" presetID="22" presetClass="entr" presetSubtype="8" fill="hold" nodeType="afterEffect">
                                  <p:stCondLst>
                                    <p:cond delay="0"/>
                                  </p:stCondLst>
                                  <p:childTnLst>
                                    <p:set>
                                      <p:cBhvr>
                                        <p:cTn id="52" dur="1" fill="hold">
                                          <p:stCondLst>
                                            <p:cond delay="0"/>
                                          </p:stCondLst>
                                        </p:cTn>
                                        <p:tgtEl>
                                          <p:spTgt spid="143810"/>
                                        </p:tgtEl>
                                        <p:attrNameLst>
                                          <p:attrName>style.visibility</p:attrName>
                                        </p:attrNameLst>
                                      </p:cBhvr>
                                      <p:to>
                                        <p:strVal val="visible"/>
                                      </p:to>
                                    </p:set>
                                    <p:animEffect transition="in" filter="wipe(left)">
                                      <p:cBhvr>
                                        <p:cTn id="53" dur="500"/>
                                        <p:tgtEl>
                                          <p:spTgt spid="143810"/>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37" presetClass="entr" presetSubtype="0" fill="hold" nodeType="clickEffect">
                                  <p:stCondLst>
                                    <p:cond delay="0"/>
                                  </p:stCondLst>
                                  <p:childTnLst>
                                    <p:set>
                                      <p:cBhvr>
                                        <p:cTn id="57" dur="1" fill="hold">
                                          <p:stCondLst>
                                            <p:cond delay="0"/>
                                          </p:stCondLst>
                                        </p:cTn>
                                        <p:tgtEl>
                                          <p:spTgt spid="5"/>
                                        </p:tgtEl>
                                        <p:attrNameLst>
                                          <p:attrName>style.visibility</p:attrName>
                                        </p:attrNameLst>
                                      </p:cBhvr>
                                      <p:to>
                                        <p:strVal val="visible"/>
                                      </p:to>
                                    </p:set>
                                    <p:animEffect transition="in" filter="fade">
                                      <p:cBhvr>
                                        <p:cTn id="58" dur="1000"/>
                                        <p:tgtEl>
                                          <p:spTgt spid="5"/>
                                        </p:tgtEl>
                                      </p:cBhvr>
                                    </p:animEffect>
                                    <p:anim calcmode="lin" valueType="num">
                                      <p:cBhvr>
                                        <p:cTn id="59" dur="1000" fill="hold"/>
                                        <p:tgtEl>
                                          <p:spTgt spid="5"/>
                                        </p:tgtEl>
                                        <p:attrNameLst>
                                          <p:attrName>ppt_x</p:attrName>
                                        </p:attrNameLst>
                                      </p:cBhvr>
                                      <p:tavLst>
                                        <p:tav tm="0">
                                          <p:val>
                                            <p:strVal val="#ppt_x"/>
                                          </p:val>
                                        </p:tav>
                                        <p:tav tm="100000">
                                          <p:val>
                                            <p:strVal val="#ppt_x"/>
                                          </p:val>
                                        </p:tav>
                                      </p:tavLst>
                                    </p:anim>
                                    <p:anim calcmode="lin" valueType="num">
                                      <p:cBhvr>
                                        <p:cTn id="60" dur="900" decel="100000" fill="hold"/>
                                        <p:tgtEl>
                                          <p:spTgt spid="5"/>
                                        </p:tgtEl>
                                        <p:attrNameLst>
                                          <p:attrName>ppt_y</p:attrName>
                                        </p:attrNameLst>
                                      </p:cBhvr>
                                      <p:tavLst>
                                        <p:tav tm="0">
                                          <p:val>
                                            <p:strVal val="#ppt_y+1"/>
                                          </p:val>
                                        </p:tav>
                                        <p:tav tm="100000">
                                          <p:val>
                                            <p:strVal val="#ppt_y-.03"/>
                                          </p:val>
                                        </p:tav>
                                      </p:tavLst>
                                    </p:anim>
                                    <p:anim calcmode="lin" valueType="num">
                                      <p:cBhvr>
                                        <p:cTn id="61"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7" grpId="0"/>
      <p:bldP spid="143601" grpId="0" animBg="1"/>
      <p:bldP spid="143810" grpId="0" animBg="1"/>
      <p:bldP spid="25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Number Placeholder 4">
            <a:extLst>
              <a:ext uri="{FF2B5EF4-FFF2-40B4-BE49-F238E27FC236}">
                <a16:creationId xmlns:a16="http://schemas.microsoft.com/office/drawing/2014/main" id="{CFCCB13A-A7E4-0FC5-519E-F35D616EDB33}"/>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930C0426-87E5-41E9-921E-808CFCC55FEF}" type="slidenum">
              <a:rPr lang="en-US" altLang="en-US" sz="1200" smtClean="0">
                <a:solidFill>
                  <a:srgbClr val="045C75"/>
                </a:solidFill>
                <a:latin typeface="Arial" panose="020B0604020202020204" pitchFamily="34" charset="0"/>
              </a:rPr>
              <a:pPr>
                <a:spcBef>
                  <a:spcPct val="0"/>
                </a:spcBef>
                <a:buClrTx/>
                <a:buSzTx/>
                <a:buFontTx/>
                <a:buNone/>
              </a:pPr>
              <a:t>27</a:t>
            </a:fld>
            <a:endParaRPr lang="en-US" altLang="en-US" sz="1200">
              <a:solidFill>
                <a:srgbClr val="045C75"/>
              </a:solidFill>
              <a:latin typeface="Arial" panose="020B0604020202020204" pitchFamily="34" charset="0"/>
            </a:endParaRPr>
          </a:p>
        </p:txBody>
      </p:sp>
      <p:sp>
        <p:nvSpPr>
          <p:cNvPr id="59395" name="Line 2">
            <a:extLst>
              <a:ext uri="{FF2B5EF4-FFF2-40B4-BE49-F238E27FC236}">
                <a16:creationId xmlns:a16="http://schemas.microsoft.com/office/drawing/2014/main" id="{F72BEEFE-BE76-D8F5-C827-1836BFD92E67}"/>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9396" name="Text Box 4">
            <a:extLst>
              <a:ext uri="{FF2B5EF4-FFF2-40B4-BE49-F238E27FC236}">
                <a16:creationId xmlns:a16="http://schemas.microsoft.com/office/drawing/2014/main" id="{18831195-4CA3-D859-A67D-32139AB23E5E}"/>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59397" name="Line 5">
            <a:extLst>
              <a:ext uri="{FF2B5EF4-FFF2-40B4-BE49-F238E27FC236}">
                <a16:creationId xmlns:a16="http://schemas.microsoft.com/office/drawing/2014/main" id="{1814E0B3-9166-84D3-DF90-A18BB8F1C843}"/>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59398" name="WordArt 6">
            <a:extLst>
              <a:ext uri="{FF2B5EF4-FFF2-40B4-BE49-F238E27FC236}">
                <a16:creationId xmlns:a16="http://schemas.microsoft.com/office/drawing/2014/main" id="{11A71ED1-BFE3-6DED-9E2B-A3F078A2DCF0}"/>
              </a:ext>
            </a:extLst>
          </p:cNvPr>
          <p:cNvSpPr>
            <a:spLocks noChangeArrowheads="1" noChangeShapeType="1" noTextEdit="1"/>
          </p:cNvSpPr>
          <p:nvPr/>
        </p:nvSpPr>
        <p:spPr bwMode="auto">
          <a:xfrm>
            <a:off x="377825" y="692150"/>
            <a:ext cx="8388350" cy="52705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BERNULIJEVA JEDNAČINA ZA STIŠLJIV FLUID</a:t>
            </a:r>
          </a:p>
        </p:txBody>
      </p:sp>
      <p:sp>
        <p:nvSpPr>
          <p:cNvPr id="144586" name="Text Box 202">
            <a:extLst>
              <a:ext uri="{FF2B5EF4-FFF2-40B4-BE49-F238E27FC236}">
                <a16:creationId xmlns:a16="http://schemas.microsoft.com/office/drawing/2014/main" id="{B98EC643-D3E9-950E-5E0D-36EE8F1B9C98}"/>
              </a:ext>
            </a:extLst>
          </p:cNvPr>
          <p:cNvSpPr txBox="1">
            <a:spLocks noChangeArrowheads="1"/>
          </p:cNvSpPr>
          <p:nvPr/>
        </p:nvSpPr>
        <p:spPr bwMode="auto">
          <a:xfrm>
            <a:off x="250825" y="1808163"/>
            <a:ext cx="1657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Brzina zvuka:</a:t>
            </a:r>
            <a:endParaRPr lang="en-US" altLang="en-US" sz="1800" b="1">
              <a:latin typeface="Arial" panose="020B0604020202020204" pitchFamily="34" charset="0"/>
            </a:endParaRPr>
          </a:p>
        </p:txBody>
      </p:sp>
      <p:grpSp>
        <p:nvGrpSpPr>
          <p:cNvPr id="2" name="Group 220">
            <a:extLst>
              <a:ext uri="{FF2B5EF4-FFF2-40B4-BE49-F238E27FC236}">
                <a16:creationId xmlns:a16="http://schemas.microsoft.com/office/drawing/2014/main" id="{9DFA61A7-258F-F15C-76BC-E2514AAAB04B}"/>
              </a:ext>
            </a:extLst>
          </p:cNvPr>
          <p:cNvGrpSpPr>
            <a:grpSpLocks noChangeAspect="1"/>
          </p:cNvGrpSpPr>
          <p:nvPr/>
        </p:nvGrpSpPr>
        <p:grpSpPr bwMode="auto">
          <a:xfrm>
            <a:off x="4356100" y="1601788"/>
            <a:ext cx="1295400" cy="827087"/>
            <a:chOff x="2472" y="1902"/>
            <a:chExt cx="816" cy="521"/>
          </a:xfrm>
        </p:grpSpPr>
        <p:sp>
          <p:nvSpPr>
            <p:cNvPr id="59585" name="AutoShape 219">
              <a:extLst>
                <a:ext uri="{FF2B5EF4-FFF2-40B4-BE49-F238E27FC236}">
                  <a16:creationId xmlns:a16="http://schemas.microsoft.com/office/drawing/2014/main" id="{B06D3BB9-EBA4-93AD-0D87-764FE253B3AA}"/>
                </a:ext>
              </a:extLst>
            </p:cNvPr>
            <p:cNvSpPr>
              <a:spLocks noChangeAspect="1" noChangeArrowheads="1" noTextEdit="1"/>
            </p:cNvSpPr>
            <p:nvPr/>
          </p:nvSpPr>
          <p:spPr bwMode="auto">
            <a:xfrm>
              <a:off x="2472" y="1910"/>
              <a:ext cx="816" cy="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9586" name="Line 221">
              <a:extLst>
                <a:ext uri="{FF2B5EF4-FFF2-40B4-BE49-F238E27FC236}">
                  <a16:creationId xmlns:a16="http://schemas.microsoft.com/office/drawing/2014/main" id="{F51D534A-9C1B-D38E-96C3-72AC06EEC3AD}"/>
                </a:ext>
              </a:extLst>
            </p:cNvPr>
            <p:cNvSpPr>
              <a:spLocks noChangeShapeType="1"/>
            </p:cNvSpPr>
            <p:nvPr/>
          </p:nvSpPr>
          <p:spPr bwMode="auto">
            <a:xfrm>
              <a:off x="3067" y="2147"/>
              <a:ext cx="20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587" name="Rectangle 222">
              <a:extLst>
                <a:ext uri="{FF2B5EF4-FFF2-40B4-BE49-F238E27FC236}">
                  <a16:creationId xmlns:a16="http://schemas.microsoft.com/office/drawing/2014/main" id="{E7A17D50-C6C5-D68D-377A-B77822084E80}"/>
                </a:ext>
              </a:extLst>
            </p:cNvPr>
            <p:cNvSpPr>
              <a:spLocks noChangeArrowheads="1"/>
            </p:cNvSpPr>
            <p:nvPr/>
          </p:nvSpPr>
          <p:spPr bwMode="auto">
            <a:xfrm>
              <a:off x="3193" y="2289"/>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9588" name="Rectangle 223">
              <a:extLst>
                <a:ext uri="{FF2B5EF4-FFF2-40B4-BE49-F238E27FC236}">
                  <a16:creationId xmlns:a16="http://schemas.microsoft.com/office/drawing/2014/main" id="{08EF169E-B7FF-4854-BFC5-32EF4C1DC5C8}"/>
                </a:ext>
              </a:extLst>
            </p:cNvPr>
            <p:cNvSpPr>
              <a:spLocks noChangeArrowheads="1"/>
            </p:cNvSpPr>
            <p:nvPr/>
          </p:nvSpPr>
          <p:spPr bwMode="auto">
            <a:xfrm>
              <a:off x="3193" y="2023"/>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9589" name="Rectangle 224">
              <a:extLst>
                <a:ext uri="{FF2B5EF4-FFF2-40B4-BE49-F238E27FC236}">
                  <a16:creationId xmlns:a16="http://schemas.microsoft.com/office/drawing/2014/main" id="{A111B872-99D3-EBA7-135E-86D8672A3961}"/>
                </a:ext>
              </a:extLst>
            </p:cNvPr>
            <p:cNvSpPr>
              <a:spLocks noChangeArrowheads="1"/>
            </p:cNvSpPr>
            <p:nvPr/>
          </p:nvSpPr>
          <p:spPr bwMode="auto">
            <a:xfrm>
              <a:off x="2570" y="2145"/>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9590" name="Rectangle 225">
              <a:extLst>
                <a:ext uri="{FF2B5EF4-FFF2-40B4-BE49-F238E27FC236}">
                  <a16:creationId xmlns:a16="http://schemas.microsoft.com/office/drawing/2014/main" id="{D4E8CEE6-BE25-28BB-E13C-01AA90CB64E6}"/>
                </a:ext>
              </a:extLst>
            </p:cNvPr>
            <p:cNvSpPr>
              <a:spLocks noChangeArrowheads="1"/>
            </p:cNvSpPr>
            <p:nvPr/>
          </p:nvSpPr>
          <p:spPr bwMode="auto">
            <a:xfrm>
              <a:off x="3099" y="1902"/>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9591" name="Rectangle 226">
              <a:extLst>
                <a:ext uri="{FF2B5EF4-FFF2-40B4-BE49-F238E27FC236}">
                  <a16:creationId xmlns:a16="http://schemas.microsoft.com/office/drawing/2014/main" id="{368B1589-9681-A701-6492-D47B9E38D4F4}"/>
                </a:ext>
              </a:extLst>
            </p:cNvPr>
            <p:cNvSpPr>
              <a:spLocks noChangeArrowheads="1"/>
            </p:cNvSpPr>
            <p:nvPr/>
          </p:nvSpPr>
          <p:spPr bwMode="auto">
            <a:xfrm>
              <a:off x="2482" y="2024"/>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800">
                <a:latin typeface="Arial" panose="020B0604020202020204" pitchFamily="34" charset="0"/>
              </a:endParaRPr>
            </a:p>
          </p:txBody>
        </p:sp>
        <p:sp>
          <p:nvSpPr>
            <p:cNvPr id="59592" name="Rectangle 227">
              <a:extLst>
                <a:ext uri="{FF2B5EF4-FFF2-40B4-BE49-F238E27FC236}">
                  <a16:creationId xmlns:a16="http://schemas.microsoft.com/office/drawing/2014/main" id="{CB7A5375-F8A8-756B-A7FE-56C3B1EE9704}"/>
                </a:ext>
              </a:extLst>
            </p:cNvPr>
            <p:cNvSpPr>
              <a:spLocks noChangeArrowheads="1"/>
            </p:cNvSpPr>
            <p:nvPr/>
          </p:nvSpPr>
          <p:spPr bwMode="auto">
            <a:xfrm>
              <a:off x="3077" y="2149"/>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9593" name="Rectangle 228">
              <a:extLst>
                <a:ext uri="{FF2B5EF4-FFF2-40B4-BE49-F238E27FC236}">
                  <a16:creationId xmlns:a16="http://schemas.microsoft.com/office/drawing/2014/main" id="{D6F4358F-D8D7-5988-F0CE-1C3737528A3C}"/>
                </a:ext>
              </a:extLst>
            </p:cNvPr>
            <p:cNvSpPr>
              <a:spLocks noChangeArrowheads="1"/>
            </p:cNvSpPr>
            <p:nvPr/>
          </p:nvSpPr>
          <p:spPr bwMode="auto">
            <a:xfrm>
              <a:off x="2892" y="200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59594" name="Rectangle 229">
              <a:extLst>
                <a:ext uri="{FF2B5EF4-FFF2-40B4-BE49-F238E27FC236}">
                  <a16:creationId xmlns:a16="http://schemas.microsoft.com/office/drawing/2014/main" id="{49DE822A-B08E-6CA3-6414-45BB689958D6}"/>
                </a:ext>
              </a:extLst>
            </p:cNvPr>
            <p:cNvSpPr>
              <a:spLocks noChangeArrowheads="1"/>
            </p:cNvSpPr>
            <p:nvPr/>
          </p:nvSpPr>
          <p:spPr bwMode="auto">
            <a:xfrm>
              <a:off x="2725" y="200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595" name="Rectangle 230">
              <a:extLst>
                <a:ext uri="{FF2B5EF4-FFF2-40B4-BE49-F238E27FC236}">
                  <a16:creationId xmlns:a16="http://schemas.microsoft.com/office/drawing/2014/main" id="{A52E28CF-1A0F-626D-BF1E-9BF35DB8FD58}"/>
                </a:ext>
              </a:extLst>
            </p:cNvPr>
            <p:cNvSpPr>
              <a:spLocks noChangeArrowheads="1"/>
            </p:cNvSpPr>
            <p:nvPr/>
          </p:nvSpPr>
          <p:spPr bwMode="auto">
            <a:xfrm>
              <a:off x="2582" y="201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grpSp>
      <p:grpSp>
        <p:nvGrpSpPr>
          <p:cNvPr id="3" name="Group 233">
            <a:extLst>
              <a:ext uri="{FF2B5EF4-FFF2-40B4-BE49-F238E27FC236}">
                <a16:creationId xmlns:a16="http://schemas.microsoft.com/office/drawing/2014/main" id="{857B3E35-77AF-6016-A935-B3E0B890F443}"/>
              </a:ext>
            </a:extLst>
          </p:cNvPr>
          <p:cNvGrpSpPr>
            <a:grpSpLocks noChangeAspect="1"/>
          </p:cNvGrpSpPr>
          <p:nvPr/>
        </p:nvGrpSpPr>
        <p:grpSpPr bwMode="auto">
          <a:xfrm>
            <a:off x="2016125" y="1628775"/>
            <a:ext cx="2085975" cy="774700"/>
            <a:chOff x="1270" y="1026"/>
            <a:chExt cx="1314" cy="488"/>
          </a:xfrm>
        </p:grpSpPr>
        <p:sp>
          <p:nvSpPr>
            <p:cNvPr id="59571" name="AutoShape 232">
              <a:extLst>
                <a:ext uri="{FF2B5EF4-FFF2-40B4-BE49-F238E27FC236}">
                  <a16:creationId xmlns:a16="http://schemas.microsoft.com/office/drawing/2014/main" id="{17DC7055-D9B1-5534-CE19-CF4E5AACD234}"/>
                </a:ext>
              </a:extLst>
            </p:cNvPr>
            <p:cNvSpPr>
              <a:spLocks noChangeAspect="1" noChangeArrowheads="1" noTextEdit="1"/>
            </p:cNvSpPr>
            <p:nvPr/>
          </p:nvSpPr>
          <p:spPr bwMode="auto">
            <a:xfrm>
              <a:off x="1270" y="1026"/>
              <a:ext cx="1314" cy="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9572" name="Line 234">
              <a:extLst>
                <a:ext uri="{FF2B5EF4-FFF2-40B4-BE49-F238E27FC236}">
                  <a16:creationId xmlns:a16="http://schemas.microsoft.com/office/drawing/2014/main" id="{A27CF657-008B-2A52-7147-CAB62BEBE53C}"/>
                </a:ext>
              </a:extLst>
            </p:cNvPr>
            <p:cNvSpPr>
              <a:spLocks noChangeShapeType="1"/>
            </p:cNvSpPr>
            <p:nvPr/>
          </p:nvSpPr>
          <p:spPr bwMode="auto">
            <a:xfrm>
              <a:off x="1706" y="1263"/>
              <a:ext cx="22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573" name="Line 235">
              <a:extLst>
                <a:ext uri="{FF2B5EF4-FFF2-40B4-BE49-F238E27FC236}">
                  <a16:creationId xmlns:a16="http://schemas.microsoft.com/office/drawing/2014/main" id="{6CD68DD4-2F42-5A67-E3F8-D4F1D362BDC6}"/>
                </a:ext>
              </a:extLst>
            </p:cNvPr>
            <p:cNvSpPr>
              <a:spLocks noChangeShapeType="1"/>
            </p:cNvSpPr>
            <p:nvPr/>
          </p:nvSpPr>
          <p:spPr bwMode="auto">
            <a:xfrm>
              <a:off x="2345" y="1263"/>
              <a:ext cx="13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574" name="Rectangle 236">
              <a:extLst>
                <a:ext uri="{FF2B5EF4-FFF2-40B4-BE49-F238E27FC236}">
                  <a16:creationId xmlns:a16="http://schemas.microsoft.com/office/drawing/2014/main" id="{5A6CC217-74AA-384C-620C-A7310DB7736A}"/>
                </a:ext>
              </a:extLst>
            </p:cNvPr>
            <p:cNvSpPr>
              <a:spLocks noChangeArrowheads="1"/>
            </p:cNvSpPr>
            <p:nvPr/>
          </p:nvSpPr>
          <p:spPr bwMode="auto">
            <a:xfrm>
              <a:off x="2535" y="1140"/>
              <a:ext cx="127"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59575" name="Rectangle 237">
              <a:extLst>
                <a:ext uri="{FF2B5EF4-FFF2-40B4-BE49-F238E27FC236}">
                  <a16:creationId xmlns:a16="http://schemas.microsoft.com/office/drawing/2014/main" id="{BA4CB9FD-A09D-2FE3-B562-275193393452}"/>
                </a:ext>
              </a:extLst>
            </p:cNvPr>
            <p:cNvSpPr>
              <a:spLocks noChangeArrowheads="1"/>
            </p:cNvSpPr>
            <p:nvPr/>
          </p:nvSpPr>
          <p:spPr bwMode="auto">
            <a:xfrm>
              <a:off x="2380" y="1019"/>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9576" name="Rectangle 238">
              <a:extLst>
                <a:ext uri="{FF2B5EF4-FFF2-40B4-BE49-F238E27FC236}">
                  <a16:creationId xmlns:a16="http://schemas.microsoft.com/office/drawing/2014/main" id="{8F5D3EDD-1224-9843-C09C-F507A28ECA54}"/>
                </a:ext>
              </a:extLst>
            </p:cNvPr>
            <p:cNvSpPr>
              <a:spLocks noChangeArrowheads="1"/>
            </p:cNvSpPr>
            <p:nvPr/>
          </p:nvSpPr>
          <p:spPr bwMode="auto">
            <a:xfrm>
              <a:off x="1708" y="1284"/>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t>
              </a:r>
              <a:endParaRPr lang="en-US" altLang="en-US" sz="1800">
                <a:latin typeface="Arial" panose="020B0604020202020204" pitchFamily="34" charset="0"/>
              </a:endParaRPr>
            </a:p>
          </p:txBody>
        </p:sp>
        <p:sp>
          <p:nvSpPr>
            <p:cNvPr id="59577" name="Rectangle 239">
              <a:extLst>
                <a:ext uri="{FF2B5EF4-FFF2-40B4-BE49-F238E27FC236}">
                  <a16:creationId xmlns:a16="http://schemas.microsoft.com/office/drawing/2014/main" id="{72E42956-AF40-707E-CAC9-A5ED2FCD4943}"/>
                </a:ext>
              </a:extLst>
            </p:cNvPr>
            <p:cNvSpPr>
              <a:spLocks noChangeArrowheads="1"/>
            </p:cNvSpPr>
            <p:nvPr/>
          </p:nvSpPr>
          <p:spPr bwMode="auto">
            <a:xfrm>
              <a:off x="1721" y="1019"/>
              <a:ext cx="270"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dp</a:t>
              </a:r>
              <a:endParaRPr lang="en-US" altLang="en-US" sz="1800">
                <a:latin typeface="Arial" panose="020B0604020202020204" pitchFamily="34" charset="0"/>
              </a:endParaRPr>
            </a:p>
          </p:txBody>
        </p:sp>
        <p:sp>
          <p:nvSpPr>
            <p:cNvPr id="59578" name="Rectangle 240">
              <a:extLst>
                <a:ext uri="{FF2B5EF4-FFF2-40B4-BE49-F238E27FC236}">
                  <a16:creationId xmlns:a16="http://schemas.microsoft.com/office/drawing/2014/main" id="{92039CE3-677A-5C98-A38D-AD173B8A5C9F}"/>
                </a:ext>
              </a:extLst>
            </p:cNvPr>
            <p:cNvSpPr>
              <a:spLocks noChangeArrowheads="1"/>
            </p:cNvSpPr>
            <p:nvPr/>
          </p:nvSpPr>
          <p:spPr bwMode="auto">
            <a:xfrm>
              <a:off x="1280" y="1140"/>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800">
                <a:latin typeface="Arial" panose="020B0604020202020204" pitchFamily="34" charset="0"/>
              </a:endParaRPr>
            </a:p>
          </p:txBody>
        </p:sp>
        <p:sp>
          <p:nvSpPr>
            <p:cNvPr id="59579" name="Rectangle 241">
              <a:extLst>
                <a:ext uri="{FF2B5EF4-FFF2-40B4-BE49-F238E27FC236}">
                  <a16:creationId xmlns:a16="http://schemas.microsoft.com/office/drawing/2014/main" id="{29AC691B-141A-71AE-0961-AA85015CEB5B}"/>
                </a:ext>
              </a:extLst>
            </p:cNvPr>
            <p:cNvSpPr>
              <a:spLocks noChangeArrowheads="1"/>
            </p:cNvSpPr>
            <p:nvPr/>
          </p:nvSpPr>
          <p:spPr bwMode="auto">
            <a:xfrm>
              <a:off x="2356" y="1265"/>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9580" name="Rectangle 242">
              <a:extLst>
                <a:ext uri="{FF2B5EF4-FFF2-40B4-BE49-F238E27FC236}">
                  <a16:creationId xmlns:a16="http://schemas.microsoft.com/office/drawing/2014/main" id="{52F560B6-8FAF-283C-C59D-49A2C4148F4F}"/>
                </a:ext>
              </a:extLst>
            </p:cNvPr>
            <p:cNvSpPr>
              <a:spLocks noChangeArrowheads="1"/>
            </p:cNvSpPr>
            <p:nvPr/>
          </p:nvSpPr>
          <p:spPr bwMode="auto">
            <a:xfrm>
              <a:off x="2172" y="1121"/>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59581" name="Rectangle 243">
              <a:extLst>
                <a:ext uri="{FF2B5EF4-FFF2-40B4-BE49-F238E27FC236}">
                  <a16:creationId xmlns:a16="http://schemas.microsoft.com/office/drawing/2014/main" id="{FC1D7149-67DA-FE8D-A356-AB41E90F6067}"/>
                </a:ext>
              </a:extLst>
            </p:cNvPr>
            <p:cNvSpPr>
              <a:spLocks noChangeArrowheads="1"/>
            </p:cNvSpPr>
            <p:nvPr/>
          </p:nvSpPr>
          <p:spPr bwMode="auto">
            <a:xfrm>
              <a:off x="1804" y="1265"/>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9582" name="Rectangle 244">
              <a:extLst>
                <a:ext uri="{FF2B5EF4-FFF2-40B4-BE49-F238E27FC236}">
                  <a16:creationId xmlns:a16="http://schemas.microsoft.com/office/drawing/2014/main" id="{FBFB313C-6B78-6043-C21B-D366C0C85025}"/>
                </a:ext>
              </a:extLst>
            </p:cNvPr>
            <p:cNvSpPr>
              <a:spLocks noChangeArrowheads="1"/>
            </p:cNvSpPr>
            <p:nvPr/>
          </p:nvSpPr>
          <p:spPr bwMode="auto">
            <a:xfrm>
              <a:off x="2004" y="1121"/>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583" name="Rectangle 245">
              <a:extLst>
                <a:ext uri="{FF2B5EF4-FFF2-40B4-BE49-F238E27FC236}">
                  <a16:creationId xmlns:a16="http://schemas.microsoft.com/office/drawing/2014/main" id="{A6265585-4975-FA1F-6711-7DF5D3FF6CAD}"/>
                </a:ext>
              </a:extLst>
            </p:cNvPr>
            <p:cNvSpPr>
              <a:spLocks noChangeArrowheads="1"/>
            </p:cNvSpPr>
            <p:nvPr/>
          </p:nvSpPr>
          <p:spPr bwMode="auto">
            <a:xfrm>
              <a:off x="1524" y="1121"/>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584" name="Rectangle 246">
              <a:extLst>
                <a:ext uri="{FF2B5EF4-FFF2-40B4-BE49-F238E27FC236}">
                  <a16:creationId xmlns:a16="http://schemas.microsoft.com/office/drawing/2014/main" id="{69BB4348-F9D3-BA1F-9F71-DE51DAAC25DD}"/>
                </a:ext>
              </a:extLst>
            </p:cNvPr>
            <p:cNvSpPr>
              <a:spLocks noChangeArrowheads="1"/>
            </p:cNvSpPr>
            <p:nvPr/>
          </p:nvSpPr>
          <p:spPr bwMode="auto">
            <a:xfrm>
              <a:off x="1380" y="1128"/>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grpSp>
      <p:sp>
        <p:nvSpPr>
          <p:cNvPr id="144631" name="Text Box 247">
            <a:extLst>
              <a:ext uri="{FF2B5EF4-FFF2-40B4-BE49-F238E27FC236}">
                <a16:creationId xmlns:a16="http://schemas.microsoft.com/office/drawing/2014/main" id="{7F79570E-6130-DFCD-C6A0-FC30416CE0D3}"/>
              </a:ext>
            </a:extLst>
          </p:cNvPr>
          <p:cNvSpPr txBox="1">
            <a:spLocks noChangeArrowheads="1"/>
          </p:cNvSpPr>
          <p:nvPr/>
        </p:nvSpPr>
        <p:spPr bwMode="auto">
          <a:xfrm>
            <a:off x="250825" y="2420938"/>
            <a:ext cx="86772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Brzina zvuka kod adijabatskih procesa nije ista u svim tačkama fluida</a:t>
            </a:r>
            <a:endParaRPr lang="en-US" altLang="en-US" sz="1800" b="1">
              <a:latin typeface="Arial" panose="020B0604020202020204" pitchFamily="34" charset="0"/>
            </a:endParaRPr>
          </a:p>
        </p:txBody>
      </p:sp>
      <p:grpSp>
        <p:nvGrpSpPr>
          <p:cNvPr id="4" name="Group 250">
            <a:extLst>
              <a:ext uri="{FF2B5EF4-FFF2-40B4-BE49-F238E27FC236}">
                <a16:creationId xmlns:a16="http://schemas.microsoft.com/office/drawing/2014/main" id="{FDE3ECBD-46D5-9361-4E1E-A3ACD52E239D}"/>
              </a:ext>
            </a:extLst>
          </p:cNvPr>
          <p:cNvGrpSpPr>
            <a:grpSpLocks noChangeAspect="1"/>
          </p:cNvGrpSpPr>
          <p:nvPr/>
        </p:nvGrpSpPr>
        <p:grpSpPr bwMode="auto">
          <a:xfrm>
            <a:off x="215900" y="2889250"/>
            <a:ext cx="4389438" cy="1244600"/>
            <a:chOff x="249" y="1820"/>
            <a:chExt cx="2765" cy="784"/>
          </a:xfrm>
        </p:grpSpPr>
        <p:sp>
          <p:nvSpPr>
            <p:cNvPr id="59525" name="AutoShape 249">
              <a:extLst>
                <a:ext uri="{FF2B5EF4-FFF2-40B4-BE49-F238E27FC236}">
                  <a16:creationId xmlns:a16="http://schemas.microsoft.com/office/drawing/2014/main" id="{4121DAEE-5387-1F74-B6E0-78B488230C5A}"/>
                </a:ext>
              </a:extLst>
            </p:cNvPr>
            <p:cNvSpPr>
              <a:spLocks noChangeAspect="1" noChangeArrowheads="1" noTextEdit="1"/>
            </p:cNvSpPr>
            <p:nvPr/>
          </p:nvSpPr>
          <p:spPr bwMode="auto">
            <a:xfrm>
              <a:off x="249" y="1820"/>
              <a:ext cx="2724" cy="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9526" name="Line 251">
              <a:extLst>
                <a:ext uri="{FF2B5EF4-FFF2-40B4-BE49-F238E27FC236}">
                  <a16:creationId xmlns:a16="http://schemas.microsoft.com/office/drawing/2014/main" id="{F6222CE1-E2BC-5933-9463-7BA5AEB9237E}"/>
                </a:ext>
              </a:extLst>
            </p:cNvPr>
            <p:cNvSpPr>
              <a:spLocks noChangeShapeType="1"/>
            </p:cNvSpPr>
            <p:nvPr/>
          </p:nvSpPr>
          <p:spPr bwMode="auto">
            <a:xfrm>
              <a:off x="265" y="2209"/>
              <a:ext cx="58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527" name="Line 252">
              <a:extLst>
                <a:ext uri="{FF2B5EF4-FFF2-40B4-BE49-F238E27FC236}">
                  <a16:creationId xmlns:a16="http://schemas.microsoft.com/office/drawing/2014/main" id="{4114B852-02A8-186B-1972-232909927C1E}"/>
                </a:ext>
              </a:extLst>
            </p:cNvPr>
            <p:cNvSpPr>
              <a:spLocks noChangeShapeType="1"/>
            </p:cNvSpPr>
            <p:nvPr/>
          </p:nvSpPr>
          <p:spPr bwMode="auto">
            <a:xfrm>
              <a:off x="1083" y="2209"/>
              <a:ext cx="408"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528" name="Line 253">
              <a:extLst>
                <a:ext uri="{FF2B5EF4-FFF2-40B4-BE49-F238E27FC236}">
                  <a16:creationId xmlns:a16="http://schemas.microsoft.com/office/drawing/2014/main" id="{C0FDF8E1-41C1-739C-B700-5A355B0D41BB}"/>
                </a:ext>
              </a:extLst>
            </p:cNvPr>
            <p:cNvSpPr>
              <a:spLocks noChangeShapeType="1"/>
            </p:cNvSpPr>
            <p:nvPr/>
          </p:nvSpPr>
          <p:spPr bwMode="auto">
            <a:xfrm>
              <a:off x="1719" y="2209"/>
              <a:ext cx="20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529" name="Line 254">
              <a:extLst>
                <a:ext uri="{FF2B5EF4-FFF2-40B4-BE49-F238E27FC236}">
                  <a16:creationId xmlns:a16="http://schemas.microsoft.com/office/drawing/2014/main" id="{F8652E10-6E0D-4F1F-B40E-8EE33B57B47C}"/>
                </a:ext>
              </a:extLst>
            </p:cNvPr>
            <p:cNvSpPr>
              <a:spLocks noChangeShapeType="1"/>
            </p:cNvSpPr>
            <p:nvPr/>
          </p:nvSpPr>
          <p:spPr bwMode="auto">
            <a:xfrm>
              <a:off x="2035" y="1975"/>
              <a:ext cx="19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530" name="Rectangle 255">
              <a:extLst>
                <a:ext uri="{FF2B5EF4-FFF2-40B4-BE49-F238E27FC236}">
                  <a16:creationId xmlns:a16="http://schemas.microsoft.com/office/drawing/2014/main" id="{AAA4097B-85E1-B8D3-4DEA-3DCFC247FA85}"/>
                </a:ext>
              </a:extLst>
            </p:cNvPr>
            <p:cNvSpPr>
              <a:spLocks noChangeArrowheads="1"/>
            </p:cNvSpPr>
            <p:nvPr/>
          </p:nvSpPr>
          <p:spPr bwMode="auto">
            <a:xfrm>
              <a:off x="2870" y="2087"/>
              <a:ext cx="14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r>
                <a:rPr lang="sr-Latn-CS" altLang="en-US" sz="2400">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59531" name="Rectangle 256">
              <a:extLst>
                <a:ext uri="{FF2B5EF4-FFF2-40B4-BE49-F238E27FC236}">
                  <a16:creationId xmlns:a16="http://schemas.microsoft.com/office/drawing/2014/main" id="{70D80E3C-D91C-3C7A-CE60-75B9DC82EFB1}"/>
                </a:ext>
              </a:extLst>
            </p:cNvPr>
            <p:cNvSpPr>
              <a:spLocks noChangeArrowheads="1"/>
            </p:cNvSpPr>
            <p:nvPr/>
          </p:nvSpPr>
          <p:spPr bwMode="auto">
            <a:xfrm>
              <a:off x="2459" y="2087"/>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59532" name="Rectangle 257">
              <a:extLst>
                <a:ext uri="{FF2B5EF4-FFF2-40B4-BE49-F238E27FC236}">
                  <a16:creationId xmlns:a16="http://schemas.microsoft.com/office/drawing/2014/main" id="{EF6CC05C-EA6B-2ED5-003B-746A8095D1AF}"/>
                </a:ext>
              </a:extLst>
            </p:cNvPr>
            <p:cNvSpPr>
              <a:spLocks noChangeArrowheads="1"/>
            </p:cNvSpPr>
            <p:nvPr/>
          </p:nvSpPr>
          <p:spPr bwMode="auto">
            <a:xfrm>
              <a:off x="1412" y="2231"/>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59533" name="Rectangle 258">
              <a:extLst>
                <a:ext uri="{FF2B5EF4-FFF2-40B4-BE49-F238E27FC236}">
                  <a16:creationId xmlns:a16="http://schemas.microsoft.com/office/drawing/2014/main" id="{C4B926FD-BDC6-9716-3856-8FB66E5C2CC4}"/>
                </a:ext>
              </a:extLst>
            </p:cNvPr>
            <p:cNvSpPr>
              <a:spLocks noChangeArrowheads="1"/>
            </p:cNvSpPr>
            <p:nvPr/>
          </p:nvSpPr>
          <p:spPr bwMode="auto">
            <a:xfrm>
              <a:off x="511" y="2231"/>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9534" name="Rectangle 259">
              <a:extLst>
                <a:ext uri="{FF2B5EF4-FFF2-40B4-BE49-F238E27FC236}">
                  <a16:creationId xmlns:a16="http://schemas.microsoft.com/office/drawing/2014/main" id="{109D1C47-51CC-DC9C-F9DC-A8EFB7C8723F}"/>
                </a:ext>
              </a:extLst>
            </p:cNvPr>
            <p:cNvSpPr>
              <a:spLocks noChangeArrowheads="1"/>
            </p:cNvSpPr>
            <p:nvPr/>
          </p:nvSpPr>
          <p:spPr bwMode="auto">
            <a:xfrm>
              <a:off x="2185" y="1833"/>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59535" name="Rectangle 260">
              <a:extLst>
                <a:ext uri="{FF2B5EF4-FFF2-40B4-BE49-F238E27FC236}">
                  <a16:creationId xmlns:a16="http://schemas.microsoft.com/office/drawing/2014/main" id="{9B4B595F-B830-5D9A-F70D-800B99668C91}"/>
                </a:ext>
              </a:extLst>
            </p:cNvPr>
            <p:cNvSpPr>
              <a:spLocks noChangeArrowheads="1"/>
            </p:cNvSpPr>
            <p:nvPr/>
          </p:nvSpPr>
          <p:spPr bwMode="auto">
            <a:xfrm>
              <a:off x="1299" y="195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9536" name="Rectangle 261">
              <a:extLst>
                <a:ext uri="{FF2B5EF4-FFF2-40B4-BE49-F238E27FC236}">
                  <a16:creationId xmlns:a16="http://schemas.microsoft.com/office/drawing/2014/main" id="{A5AA007B-2430-B0D8-79A9-7DBE21B4BE0C}"/>
                </a:ext>
              </a:extLst>
            </p:cNvPr>
            <p:cNvSpPr>
              <a:spLocks noChangeArrowheads="1"/>
            </p:cNvSpPr>
            <p:nvPr/>
          </p:nvSpPr>
          <p:spPr bwMode="auto">
            <a:xfrm>
              <a:off x="769" y="195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9537" name="Rectangle 262">
              <a:extLst>
                <a:ext uri="{FF2B5EF4-FFF2-40B4-BE49-F238E27FC236}">
                  <a16:creationId xmlns:a16="http://schemas.microsoft.com/office/drawing/2014/main" id="{9BFFEE12-0BAD-17E2-A8FC-5055D36139CA}"/>
                </a:ext>
              </a:extLst>
            </p:cNvPr>
            <p:cNvSpPr>
              <a:spLocks noChangeArrowheads="1"/>
            </p:cNvSpPr>
            <p:nvPr/>
          </p:nvSpPr>
          <p:spPr bwMode="auto">
            <a:xfrm>
              <a:off x="370" y="195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9538" name="Rectangle 263">
              <a:extLst>
                <a:ext uri="{FF2B5EF4-FFF2-40B4-BE49-F238E27FC236}">
                  <a16:creationId xmlns:a16="http://schemas.microsoft.com/office/drawing/2014/main" id="{263EF6F6-E464-9599-12A9-6AB0B827D776}"/>
                </a:ext>
              </a:extLst>
            </p:cNvPr>
            <p:cNvSpPr>
              <a:spLocks noChangeArrowheads="1"/>
            </p:cNvSpPr>
            <p:nvPr/>
          </p:nvSpPr>
          <p:spPr bwMode="auto">
            <a:xfrm>
              <a:off x="2693" y="206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539" name="Rectangle 264">
              <a:extLst>
                <a:ext uri="{FF2B5EF4-FFF2-40B4-BE49-F238E27FC236}">
                  <a16:creationId xmlns:a16="http://schemas.microsoft.com/office/drawing/2014/main" id="{FB028B8D-4A27-F978-F550-99C594FDEEA7}"/>
                </a:ext>
              </a:extLst>
            </p:cNvPr>
            <p:cNvSpPr>
              <a:spLocks noChangeArrowheads="1"/>
            </p:cNvSpPr>
            <p:nvPr/>
          </p:nvSpPr>
          <p:spPr bwMode="auto">
            <a:xfrm>
              <a:off x="2544" y="2198"/>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ú</a:t>
              </a:r>
              <a:endParaRPr lang="en-US" altLang="en-US" sz="1800">
                <a:latin typeface="Arial" panose="020B0604020202020204" pitchFamily="34" charset="0"/>
              </a:endParaRPr>
            </a:p>
          </p:txBody>
        </p:sp>
        <p:sp>
          <p:nvSpPr>
            <p:cNvPr id="59540" name="Rectangle 265">
              <a:extLst>
                <a:ext uri="{FF2B5EF4-FFF2-40B4-BE49-F238E27FC236}">
                  <a16:creationId xmlns:a16="http://schemas.microsoft.com/office/drawing/2014/main" id="{4CCF4449-2270-094B-6DEC-279F93CFFE5F}"/>
                </a:ext>
              </a:extLst>
            </p:cNvPr>
            <p:cNvSpPr>
              <a:spLocks noChangeArrowheads="1"/>
            </p:cNvSpPr>
            <p:nvPr/>
          </p:nvSpPr>
          <p:spPr bwMode="auto">
            <a:xfrm>
              <a:off x="2544" y="2010"/>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ú</a:t>
              </a:r>
              <a:endParaRPr lang="en-US" altLang="en-US" sz="1800">
                <a:latin typeface="Arial" panose="020B0604020202020204" pitchFamily="34" charset="0"/>
              </a:endParaRPr>
            </a:p>
          </p:txBody>
        </p:sp>
        <p:sp>
          <p:nvSpPr>
            <p:cNvPr id="59541" name="Rectangle 266">
              <a:extLst>
                <a:ext uri="{FF2B5EF4-FFF2-40B4-BE49-F238E27FC236}">
                  <a16:creationId xmlns:a16="http://schemas.microsoft.com/office/drawing/2014/main" id="{1F63D800-EE2F-F29A-D9DE-2F3216C9AC43}"/>
                </a:ext>
              </a:extLst>
            </p:cNvPr>
            <p:cNvSpPr>
              <a:spLocks noChangeArrowheads="1"/>
            </p:cNvSpPr>
            <p:nvPr/>
          </p:nvSpPr>
          <p:spPr bwMode="auto">
            <a:xfrm>
              <a:off x="2544" y="2373"/>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û</a:t>
              </a:r>
              <a:endParaRPr lang="en-US" altLang="en-US" sz="1800">
                <a:latin typeface="Arial" panose="020B0604020202020204" pitchFamily="34" charset="0"/>
              </a:endParaRPr>
            </a:p>
          </p:txBody>
        </p:sp>
        <p:sp>
          <p:nvSpPr>
            <p:cNvPr id="59542" name="Rectangle 267">
              <a:extLst>
                <a:ext uri="{FF2B5EF4-FFF2-40B4-BE49-F238E27FC236}">
                  <a16:creationId xmlns:a16="http://schemas.microsoft.com/office/drawing/2014/main" id="{A98AA926-885C-0FA6-8D7A-A6F57A1BCA95}"/>
                </a:ext>
              </a:extLst>
            </p:cNvPr>
            <p:cNvSpPr>
              <a:spLocks noChangeArrowheads="1"/>
            </p:cNvSpPr>
            <p:nvPr/>
          </p:nvSpPr>
          <p:spPr bwMode="auto">
            <a:xfrm>
              <a:off x="2544" y="1822"/>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ù</a:t>
              </a:r>
              <a:endParaRPr lang="en-US" altLang="en-US" sz="1800">
                <a:latin typeface="Arial" panose="020B0604020202020204" pitchFamily="34" charset="0"/>
              </a:endParaRPr>
            </a:p>
          </p:txBody>
        </p:sp>
        <p:sp>
          <p:nvSpPr>
            <p:cNvPr id="59543" name="Rectangle 268">
              <a:extLst>
                <a:ext uri="{FF2B5EF4-FFF2-40B4-BE49-F238E27FC236}">
                  <a16:creationId xmlns:a16="http://schemas.microsoft.com/office/drawing/2014/main" id="{7F00FE27-EFCC-7D4E-549A-97D46AADD5E2}"/>
                </a:ext>
              </a:extLst>
            </p:cNvPr>
            <p:cNvSpPr>
              <a:spLocks noChangeArrowheads="1"/>
            </p:cNvSpPr>
            <p:nvPr/>
          </p:nvSpPr>
          <p:spPr bwMode="auto">
            <a:xfrm>
              <a:off x="1539" y="2198"/>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ê</a:t>
              </a:r>
              <a:endParaRPr lang="en-US" altLang="en-US" sz="1800">
                <a:latin typeface="Arial" panose="020B0604020202020204" pitchFamily="34" charset="0"/>
              </a:endParaRPr>
            </a:p>
          </p:txBody>
        </p:sp>
        <p:sp>
          <p:nvSpPr>
            <p:cNvPr id="59544" name="Rectangle 269">
              <a:extLst>
                <a:ext uri="{FF2B5EF4-FFF2-40B4-BE49-F238E27FC236}">
                  <a16:creationId xmlns:a16="http://schemas.microsoft.com/office/drawing/2014/main" id="{57000769-6B00-8EEE-F4DE-E4D29DECC8B1}"/>
                </a:ext>
              </a:extLst>
            </p:cNvPr>
            <p:cNvSpPr>
              <a:spLocks noChangeArrowheads="1"/>
            </p:cNvSpPr>
            <p:nvPr/>
          </p:nvSpPr>
          <p:spPr bwMode="auto">
            <a:xfrm>
              <a:off x="1539" y="2010"/>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ê</a:t>
              </a:r>
              <a:endParaRPr lang="en-US" altLang="en-US" sz="1800">
                <a:latin typeface="Arial" panose="020B0604020202020204" pitchFamily="34" charset="0"/>
              </a:endParaRPr>
            </a:p>
          </p:txBody>
        </p:sp>
        <p:sp>
          <p:nvSpPr>
            <p:cNvPr id="59545" name="Rectangle 270">
              <a:extLst>
                <a:ext uri="{FF2B5EF4-FFF2-40B4-BE49-F238E27FC236}">
                  <a16:creationId xmlns:a16="http://schemas.microsoft.com/office/drawing/2014/main" id="{ED622BFB-C52C-7940-1E79-8C7ECB5B8E15}"/>
                </a:ext>
              </a:extLst>
            </p:cNvPr>
            <p:cNvSpPr>
              <a:spLocks noChangeArrowheads="1"/>
            </p:cNvSpPr>
            <p:nvPr/>
          </p:nvSpPr>
          <p:spPr bwMode="auto">
            <a:xfrm>
              <a:off x="1539" y="2373"/>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ë</a:t>
              </a:r>
              <a:endParaRPr lang="en-US" altLang="en-US" sz="1800">
                <a:latin typeface="Arial" panose="020B0604020202020204" pitchFamily="34" charset="0"/>
              </a:endParaRPr>
            </a:p>
          </p:txBody>
        </p:sp>
        <p:sp>
          <p:nvSpPr>
            <p:cNvPr id="59546" name="Rectangle 271">
              <a:extLst>
                <a:ext uri="{FF2B5EF4-FFF2-40B4-BE49-F238E27FC236}">
                  <a16:creationId xmlns:a16="http://schemas.microsoft.com/office/drawing/2014/main" id="{3E4C95B5-DBC0-89D6-B798-5CEED5D80D17}"/>
                </a:ext>
              </a:extLst>
            </p:cNvPr>
            <p:cNvSpPr>
              <a:spLocks noChangeArrowheads="1"/>
            </p:cNvSpPr>
            <p:nvPr/>
          </p:nvSpPr>
          <p:spPr bwMode="auto">
            <a:xfrm>
              <a:off x="1539" y="1822"/>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é</a:t>
              </a:r>
              <a:endParaRPr lang="en-US" altLang="en-US" sz="1800">
                <a:latin typeface="Arial" panose="020B0604020202020204" pitchFamily="34" charset="0"/>
              </a:endParaRPr>
            </a:p>
          </p:txBody>
        </p:sp>
        <p:sp>
          <p:nvSpPr>
            <p:cNvPr id="59547" name="Rectangle 272">
              <a:extLst>
                <a:ext uri="{FF2B5EF4-FFF2-40B4-BE49-F238E27FC236}">
                  <a16:creationId xmlns:a16="http://schemas.microsoft.com/office/drawing/2014/main" id="{9D8BAB59-6F03-3209-E132-F1827A95EA9D}"/>
                </a:ext>
              </a:extLst>
            </p:cNvPr>
            <p:cNvSpPr>
              <a:spLocks noChangeArrowheads="1"/>
            </p:cNvSpPr>
            <p:nvPr/>
          </p:nvSpPr>
          <p:spPr bwMode="auto">
            <a:xfrm>
              <a:off x="2313" y="206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548" name="Rectangle 273">
              <a:extLst>
                <a:ext uri="{FF2B5EF4-FFF2-40B4-BE49-F238E27FC236}">
                  <a16:creationId xmlns:a16="http://schemas.microsoft.com/office/drawing/2014/main" id="{D608CEFA-0398-59C7-701D-0BDF2D0442AF}"/>
                </a:ext>
              </a:extLst>
            </p:cNvPr>
            <p:cNvSpPr>
              <a:spLocks noChangeArrowheads="1"/>
            </p:cNvSpPr>
            <p:nvPr/>
          </p:nvSpPr>
          <p:spPr bwMode="auto">
            <a:xfrm>
              <a:off x="1948" y="2131"/>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549" name="Rectangle 274">
              <a:extLst>
                <a:ext uri="{FF2B5EF4-FFF2-40B4-BE49-F238E27FC236}">
                  <a16:creationId xmlns:a16="http://schemas.microsoft.com/office/drawing/2014/main" id="{054047D5-0109-EA06-939A-77FAB534270E}"/>
                </a:ext>
              </a:extLst>
            </p:cNvPr>
            <p:cNvSpPr>
              <a:spLocks noChangeArrowheads="1"/>
            </p:cNvSpPr>
            <p:nvPr/>
          </p:nvSpPr>
          <p:spPr bwMode="auto">
            <a:xfrm>
              <a:off x="1948" y="2064"/>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550" name="Rectangle 275">
              <a:extLst>
                <a:ext uri="{FF2B5EF4-FFF2-40B4-BE49-F238E27FC236}">
                  <a16:creationId xmlns:a16="http://schemas.microsoft.com/office/drawing/2014/main" id="{D7F502A0-7363-DC3C-B19F-B0F34785702D}"/>
                </a:ext>
              </a:extLst>
            </p:cNvPr>
            <p:cNvSpPr>
              <a:spLocks noChangeArrowheads="1"/>
            </p:cNvSpPr>
            <p:nvPr/>
          </p:nvSpPr>
          <p:spPr bwMode="auto">
            <a:xfrm>
              <a:off x="1948" y="2254"/>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ø</a:t>
              </a:r>
              <a:endParaRPr lang="en-US" altLang="en-US" sz="1800">
                <a:latin typeface="Arial" panose="020B0604020202020204" pitchFamily="34" charset="0"/>
              </a:endParaRPr>
            </a:p>
          </p:txBody>
        </p:sp>
        <p:sp>
          <p:nvSpPr>
            <p:cNvPr id="59551" name="Rectangle 276">
              <a:extLst>
                <a:ext uri="{FF2B5EF4-FFF2-40B4-BE49-F238E27FC236}">
                  <a16:creationId xmlns:a16="http://schemas.microsoft.com/office/drawing/2014/main" id="{3BEFCB95-C143-D333-0AF8-06E55B81954C}"/>
                </a:ext>
              </a:extLst>
            </p:cNvPr>
            <p:cNvSpPr>
              <a:spLocks noChangeArrowheads="1"/>
            </p:cNvSpPr>
            <p:nvPr/>
          </p:nvSpPr>
          <p:spPr bwMode="auto">
            <a:xfrm>
              <a:off x="1948" y="1940"/>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ö</a:t>
              </a:r>
              <a:endParaRPr lang="en-US" altLang="en-US" sz="1800">
                <a:latin typeface="Arial" panose="020B0604020202020204" pitchFamily="34" charset="0"/>
              </a:endParaRPr>
            </a:p>
          </p:txBody>
        </p:sp>
        <p:sp>
          <p:nvSpPr>
            <p:cNvPr id="59552" name="Rectangle 277">
              <a:extLst>
                <a:ext uri="{FF2B5EF4-FFF2-40B4-BE49-F238E27FC236}">
                  <a16:creationId xmlns:a16="http://schemas.microsoft.com/office/drawing/2014/main" id="{1218C4D2-7602-5E9B-BE32-C5346EFF22C2}"/>
                </a:ext>
              </a:extLst>
            </p:cNvPr>
            <p:cNvSpPr>
              <a:spLocks noChangeArrowheads="1"/>
            </p:cNvSpPr>
            <p:nvPr/>
          </p:nvSpPr>
          <p:spPr bwMode="auto">
            <a:xfrm>
              <a:off x="1614" y="2131"/>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800">
                <a:latin typeface="Arial" panose="020B0604020202020204" pitchFamily="34" charset="0"/>
              </a:endParaRPr>
            </a:p>
          </p:txBody>
        </p:sp>
        <p:sp>
          <p:nvSpPr>
            <p:cNvPr id="59553" name="Rectangle 278">
              <a:extLst>
                <a:ext uri="{FF2B5EF4-FFF2-40B4-BE49-F238E27FC236}">
                  <a16:creationId xmlns:a16="http://schemas.microsoft.com/office/drawing/2014/main" id="{15424B66-0AB1-C239-053B-A2E55B63121B}"/>
                </a:ext>
              </a:extLst>
            </p:cNvPr>
            <p:cNvSpPr>
              <a:spLocks noChangeArrowheads="1"/>
            </p:cNvSpPr>
            <p:nvPr/>
          </p:nvSpPr>
          <p:spPr bwMode="auto">
            <a:xfrm>
              <a:off x="1614" y="2064"/>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800">
                <a:latin typeface="Arial" panose="020B0604020202020204" pitchFamily="34" charset="0"/>
              </a:endParaRPr>
            </a:p>
          </p:txBody>
        </p:sp>
        <p:sp>
          <p:nvSpPr>
            <p:cNvPr id="59554" name="Rectangle 279">
              <a:extLst>
                <a:ext uri="{FF2B5EF4-FFF2-40B4-BE49-F238E27FC236}">
                  <a16:creationId xmlns:a16="http://schemas.microsoft.com/office/drawing/2014/main" id="{34211411-4D86-C959-1151-2A6062CF2273}"/>
                </a:ext>
              </a:extLst>
            </p:cNvPr>
            <p:cNvSpPr>
              <a:spLocks noChangeArrowheads="1"/>
            </p:cNvSpPr>
            <p:nvPr/>
          </p:nvSpPr>
          <p:spPr bwMode="auto">
            <a:xfrm>
              <a:off x="1614" y="2254"/>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è</a:t>
              </a:r>
              <a:endParaRPr lang="en-US" altLang="en-US" sz="1800">
                <a:latin typeface="Arial" panose="020B0604020202020204" pitchFamily="34" charset="0"/>
              </a:endParaRPr>
            </a:p>
          </p:txBody>
        </p:sp>
        <p:sp>
          <p:nvSpPr>
            <p:cNvPr id="59555" name="Rectangle 280">
              <a:extLst>
                <a:ext uri="{FF2B5EF4-FFF2-40B4-BE49-F238E27FC236}">
                  <a16:creationId xmlns:a16="http://schemas.microsoft.com/office/drawing/2014/main" id="{B61B078D-0FCE-9A07-8252-F63C32E3CDD6}"/>
                </a:ext>
              </a:extLst>
            </p:cNvPr>
            <p:cNvSpPr>
              <a:spLocks noChangeArrowheads="1"/>
            </p:cNvSpPr>
            <p:nvPr/>
          </p:nvSpPr>
          <p:spPr bwMode="auto">
            <a:xfrm>
              <a:off x="1614" y="1940"/>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æ</a:t>
              </a:r>
              <a:endParaRPr lang="en-US" altLang="en-US" sz="1800">
                <a:latin typeface="Arial" panose="020B0604020202020204" pitchFamily="34" charset="0"/>
              </a:endParaRPr>
            </a:p>
          </p:txBody>
        </p:sp>
        <p:sp>
          <p:nvSpPr>
            <p:cNvPr id="59556" name="Rectangle 281">
              <a:extLst>
                <a:ext uri="{FF2B5EF4-FFF2-40B4-BE49-F238E27FC236}">
                  <a16:creationId xmlns:a16="http://schemas.microsoft.com/office/drawing/2014/main" id="{7CC116BD-572B-941B-137A-94B8FE94CFAC}"/>
                </a:ext>
              </a:extLst>
            </p:cNvPr>
            <p:cNvSpPr>
              <a:spLocks noChangeArrowheads="1"/>
            </p:cNvSpPr>
            <p:nvPr/>
          </p:nvSpPr>
          <p:spPr bwMode="auto">
            <a:xfrm>
              <a:off x="1264" y="221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557" name="Rectangle 282">
              <a:extLst>
                <a:ext uri="{FF2B5EF4-FFF2-40B4-BE49-F238E27FC236}">
                  <a16:creationId xmlns:a16="http://schemas.microsoft.com/office/drawing/2014/main" id="{3EFB59A3-B63E-11AD-93F2-CBAE5BF1D5CC}"/>
                </a:ext>
              </a:extLst>
            </p:cNvPr>
            <p:cNvSpPr>
              <a:spLocks noChangeArrowheads="1"/>
            </p:cNvSpPr>
            <p:nvPr/>
          </p:nvSpPr>
          <p:spPr bwMode="auto">
            <a:xfrm>
              <a:off x="909" y="206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558" name="Rectangle 283">
              <a:extLst>
                <a:ext uri="{FF2B5EF4-FFF2-40B4-BE49-F238E27FC236}">
                  <a16:creationId xmlns:a16="http://schemas.microsoft.com/office/drawing/2014/main" id="{9CBF49FC-1975-BAAE-0813-438220468BE5}"/>
                </a:ext>
              </a:extLst>
            </p:cNvPr>
            <p:cNvSpPr>
              <a:spLocks noChangeArrowheads="1"/>
            </p:cNvSpPr>
            <p:nvPr/>
          </p:nvSpPr>
          <p:spPr bwMode="auto">
            <a:xfrm>
              <a:off x="502" y="1946"/>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559" name="Rectangle 284">
              <a:extLst>
                <a:ext uri="{FF2B5EF4-FFF2-40B4-BE49-F238E27FC236}">
                  <a16:creationId xmlns:a16="http://schemas.microsoft.com/office/drawing/2014/main" id="{C715EBD2-8E96-7262-D9E3-1D521DFAC392}"/>
                </a:ext>
              </a:extLst>
            </p:cNvPr>
            <p:cNvSpPr>
              <a:spLocks noChangeArrowheads="1"/>
            </p:cNvSpPr>
            <p:nvPr/>
          </p:nvSpPr>
          <p:spPr bwMode="auto">
            <a:xfrm>
              <a:off x="2120" y="1820"/>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560" name="Rectangle 285">
              <a:extLst>
                <a:ext uri="{FF2B5EF4-FFF2-40B4-BE49-F238E27FC236}">
                  <a16:creationId xmlns:a16="http://schemas.microsoft.com/office/drawing/2014/main" id="{751FCA33-F543-893A-D800-19F37BB8A8B8}"/>
                </a:ext>
              </a:extLst>
            </p:cNvPr>
            <p:cNvSpPr>
              <a:spLocks noChangeArrowheads="1"/>
            </p:cNvSpPr>
            <p:nvPr/>
          </p:nvSpPr>
          <p:spPr bwMode="auto">
            <a:xfrm>
              <a:off x="2092" y="1978"/>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59561" name="Rectangle 286">
              <a:extLst>
                <a:ext uri="{FF2B5EF4-FFF2-40B4-BE49-F238E27FC236}">
                  <a16:creationId xmlns:a16="http://schemas.microsoft.com/office/drawing/2014/main" id="{B81AB6EB-78C8-6505-15A1-4CD2A5AF9DCE}"/>
                </a:ext>
              </a:extLst>
            </p:cNvPr>
            <p:cNvSpPr>
              <a:spLocks noChangeArrowheads="1"/>
            </p:cNvSpPr>
            <p:nvPr/>
          </p:nvSpPr>
          <p:spPr bwMode="auto">
            <a:xfrm>
              <a:off x="2031" y="1820"/>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59562" name="Rectangle 287">
              <a:extLst>
                <a:ext uri="{FF2B5EF4-FFF2-40B4-BE49-F238E27FC236}">
                  <a16:creationId xmlns:a16="http://schemas.microsoft.com/office/drawing/2014/main" id="{B7208E4C-3A22-5D3B-E457-18882CA9A52E}"/>
                </a:ext>
              </a:extLst>
            </p:cNvPr>
            <p:cNvSpPr>
              <a:spLocks noChangeArrowheads="1"/>
            </p:cNvSpPr>
            <p:nvPr/>
          </p:nvSpPr>
          <p:spPr bwMode="auto">
            <a:xfrm>
              <a:off x="1076" y="221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59563" name="Rectangle 288">
              <a:extLst>
                <a:ext uri="{FF2B5EF4-FFF2-40B4-BE49-F238E27FC236}">
                  <a16:creationId xmlns:a16="http://schemas.microsoft.com/office/drawing/2014/main" id="{0AB283AA-1292-C152-64FC-5BA615D9AEDC}"/>
                </a:ext>
              </a:extLst>
            </p:cNvPr>
            <p:cNvSpPr>
              <a:spLocks noChangeArrowheads="1"/>
            </p:cNvSpPr>
            <p:nvPr/>
          </p:nvSpPr>
          <p:spPr bwMode="auto">
            <a:xfrm>
              <a:off x="1846" y="235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9564" name="Rectangle 289">
              <a:extLst>
                <a:ext uri="{FF2B5EF4-FFF2-40B4-BE49-F238E27FC236}">
                  <a16:creationId xmlns:a16="http://schemas.microsoft.com/office/drawing/2014/main" id="{6DB8CADE-9BD3-DBEF-CAE3-2589CFA49998}"/>
                </a:ext>
              </a:extLst>
            </p:cNvPr>
            <p:cNvSpPr>
              <a:spLocks noChangeArrowheads="1"/>
            </p:cNvSpPr>
            <p:nvPr/>
          </p:nvSpPr>
          <p:spPr bwMode="auto">
            <a:xfrm>
              <a:off x="1288" y="208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9565" name="Rectangle 290">
              <a:extLst>
                <a:ext uri="{FF2B5EF4-FFF2-40B4-BE49-F238E27FC236}">
                  <a16:creationId xmlns:a16="http://schemas.microsoft.com/office/drawing/2014/main" id="{F7C29E34-56C0-DC3F-20A5-A8831F074CC5}"/>
                </a:ext>
              </a:extLst>
            </p:cNvPr>
            <p:cNvSpPr>
              <a:spLocks noChangeArrowheads="1"/>
            </p:cNvSpPr>
            <p:nvPr/>
          </p:nvSpPr>
          <p:spPr bwMode="auto">
            <a:xfrm>
              <a:off x="758" y="208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9566" name="Rectangle 291">
              <a:extLst>
                <a:ext uri="{FF2B5EF4-FFF2-40B4-BE49-F238E27FC236}">
                  <a16:creationId xmlns:a16="http://schemas.microsoft.com/office/drawing/2014/main" id="{B04E78AB-91A0-03F4-549B-620B32169CF3}"/>
                </a:ext>
              </a:extLst>
            </p:cNvPr>
            <p:cNvSpPr>
              <a:spLocks noChangeArrowheads="1"/>
            </p:cNvSpPr>
            <p:nvPr/>
          </p:nvSpPr>
          <p:spPr bwMode="auto">
            <a:xfrm>
              <a:off x="1751" y="2230"/>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9567" name="Rectangle 292">
              <a:extLst>
                <a:ext uri="{FF2B5EF4-FFF2-40B4-BE49-F238E27FC236}">
                  <a16:creationId xmlns:a16="http://schemas.microsoft.com/office/drawing/2014/main" id="{CD0076F7-4524-6F00-DC6A-784948DCDE9C}"/>
                </a:ext>
              </a:extLst>
            </p:cNvPr>
            <p:cNvSpPr>
              <a:spLocks noChangeArrowheads="1"/>
            </p:cNvSpPr>
            <p:nvPr/>
          </p:nvSpPr>
          <p:spPr bwMode="auto">
            <a:xfrm>
              <a:off x="1788" y="1965"/>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9568" name="Rectangle 293">
              <a:extLst>
                <a:ext uri="{FF2B5EF4-FFF2-40B4-BE49-F238E27FC236}">
                  <a16:creationId xmlns:a16="http://schemas.microsoft.com/office/drawing/2014/main" id="{3FCFEAD0-8782-2FA7-84FC-3EAA7C981490}"/>
                </a:ext>
              </a:extLst>
            </p:cNvPr>
            <p:cNvSpPr>
              <a:spLocks noChangeArrowheads="1"/>
            </p:cNvSpPr>
            <p:nvPr/>
          </p:nvSpPr>
          <p:spPr bwMode="auto">
            <a:xfrm>
              <a:off x="1200" y="1965"/>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800">
                <a:latin typeface="Arial" panose="020B0604020202020204" pitchFamily="34" charset="0"/>
              </a:endParaRPr>
            </a:p>
          </p:txBody>
        </p:sp>
        <p:sp>
          <p:nvSpPr>
            <p:cNvPr id="59569" name="Rectangle 294">
              <a:extLst>
                <a:ext uri="{FF2B5EF4-FFF2-40B4-BE49-F238E27FC236}">
                  <a16:creationId xmlns:a16="http://schemas.microsoft.com/office/drawing/2014/main" id="{BBDA20E4-897C-8B34-6F92-D6BF4E5FF1B8}"/>
                </a:ext>
              </a:extLst>
            </p:cNvPr>
            <p:cNvSpPr>
              <a:spLocks noChangeArrowheads="1"/>
            </p:cNvSpPr>
            <p:nvPr/>
          </p:nvSpPr>
          <p:spPr bwMode="auto">
            <a:xfrm>
              <a:off x="666" y="1965"/>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9570" name="Rectangle 295">
              <a:extLst>
                <a:ext uri="{FF2B5EF4-FFF2-40B4-BE49-F238E27FC236}">
                  <a16:creationId xmlns:a16="http://schemas.microsoft.com/office/drawing/2014/main" id="{B3AA54EC-C336-5CB7-F044-54AB27AED553}"/>
                </a:ext>
              </a:extLst>
            </p:cNvPr>
            <p:cNvSpPr>
              <a:spLocks noChangeArrowheads="1"/>
            </p:cNvSpPr>
            <p:nvPr/>
          </p:nvSpPr>
          <p:spPr bwMode="auto">
            <a:xfrm>
              <a:off x="267" y="1965"/>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grpSp>
      <p:grpSp>
        <p:nvGrpSpPr>
          <p:cNvPr id="5" name="Group 298">
            <a:extLst>
              <a:ext uri="{FF2B5EF4-FFF2-40B4-BE49-F238E27FC236}">
                <a16:creationId xmlns:a16="http://schemas.microsoft.com/office/drawing/2014/main" id="{7C1E0C09-3AE2-6174-C24D-89A4508A5B9F}"/>
              </a:ext>
            </a:extLst>
          </p:cNvPr>
          <p:cNvGrpSpPr>
            <a:grpSpLocks noChangeAspect="1"/>
          </p:cNvGrpSpPr>
          <p:nvPr/>
        </p:nvGrpSpPr>
        <p:grpSpPr bwMode="auto">
          <a:xfrm>
            <a:off x="4679950" y="2997200"/>
            <a:ext cx="4324350" cy="1016000"/>
            <a:chOff x="2948" y="1888"/>
            <a:chExt cx="2724" cy="640"/>
          </a:xfrm>
        </p:grpSpPr>
        <p:sp>
          <p:nvSpPr>
            <p:cNvPr id="59481" name="AutoShape 297">
              <a:extLst>
                <a:ext uri="{FF2B5EF4-FFF2-40B4-BE49-F238E27FC236}">
                  <a16:creationId xmlns:a16="http://schemas.microsoft.com/office/drawing/2014/main" id="{EF0A5622-AD8F-B2A2-A435-0BB2A734E6CC}"/>
                </a:ext>
              </a:extLst>
            </p:cNvPr>
            <p:cNvSpPr>
              <a:spLocks noChangeAspect="1" noChangeArrowheads="1" noTextEdit="1"/>
            </p:cNvSpPr>
            <p:nvPr/>
          </p:nvSpPr>
          <p:spPr bwMode="auto">
            <a:xfrm>
              <a:off x="2948" y="1888"/>
              <a:ext cx="2724"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9482" name="Line 299">
              <a:extLst>
                <a:ext uri="{FF2B5EF4-FFF2-40B4-BE49-F238E27FC236}">
                  <a16:creationId xmlns:a16="http://schemas.microsoft.com/office/drawing/2014/main" id="{E0EA5D3C-DA31-DF2E-28DB-41949D5D5AB9}"/>
                </a:ext>
              </a:extLst>
            </p:cNvPr>
            <p:cNvSpPr>
              <a:spLocks noChangeShapeType="1"/>
            </p:cNvSpPr>
            <p:nvPr/>
          </p:nvSpPr>
          <p:spPr bwMode="auto">
            <a:xfrm>
              <a:off x="2964" y="2205"/>
              <a:ext cx="58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483" name="Line 300">
              <a:extLst>
                <a:ext uri="{FF2B5EF4-FFF2-40B4-BE49-F238E27FC236}">
                  <a16:creationId xmlns:a16="http://schemas.microsoft.com/office/drawing/2014/main" id="{B9A1EED6-7F12-3CF6-1425-15E177113CF2}"/>
                </a:ext>
              </a:extLst>
            </p:cNvPr>
            <p:cNvSpPr>
              <a:spLocks noChangeShapeType="1"/>
            </p:cNvSpPr>
            <p:nvPr/>
          </p:nvSpPr>
          <p:spPr bwMode="auto">
            <a:xfrm>
              <a:off x="3782" y="2205"/>
              <a:ext cx="408"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484" name="Line 301">
              <a:extLst>
                <a:ext uri="{FF2B5EF4-FFF2-40B4-BE49-F238E27FC236}">
                  <a16:creationId xmlns:a16="http://schemas.microsoft.com/office/drawing/2014/main" id="{628C60F8-B070-0F1E-D88A-3B10CD461EFD}"/>
                </a:ext>
              </a:extLst>
            </p:cNvPr>
            <p:cNvSpPr>
              <a:spLocks noChangeShapeType="1"/>
            </p:cNvSpPr>
            <p:nvPr/>
          </p:nvSpPr>
          <p:spPr bwMode="auto">
            <a:xfrm>
              <a:off x="4418" y="2205"/>
              <a:ext cx="20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485" name="Rectangle 302">
              <a:extLst>
                <a:ext uri="{FF2B5EF4-FFF2-40B4-BE49-F238E27FC236}">
                  <a16:creationId xmlns:a16="http://schemas.microsoft.com/office/drawing/2014/main" id="{872ABB20-3ECC-5336-DF74-287E1754CEB9}"/>
                </a:ext>
              </a:extLst>
            </p:cNvPr>
            <p:cNvSpPr>
              <a:spLocks noChangeArrowheads="1"/>
            </p:cNvSpPr>
            <p:nvPr/>
          </p:nvSpPr>
          <p:spPr bwMode="auto">
            <a:xfrm>
              <a:off x="5562" y="2083"/>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800">
                <a:latin typeface="Arial" panose="020B0604020202020204" pitchFamily="34" charset="0"/>
              </a:endParaRPr>
            </a:p>
          </p:txBody>
        </p:sp>
        <p:sp>
          <p:nvSpPr>
            <p:cNvPr id="59486" name="Rectangle 303">
              <a:extLst>
                <a:ext uri="{FF2B5EF4-FFF2-40B4-BE49-F238E27FC236}">
                  <a16:creationId xmlns:a16="http://schemas.microsoft.com/office/drawing/2014/main" id="{F21E5406-EC7F-071B-4869-576EB82D909E}"/>
                </a:ext>
              </a:extLst>
            </p:cNvPr>
            <p:cNvSpPr>
              <a:spLocks noChangeArrowheads="1"/>
            </p:cNvSpPr>
            <p:nvPr/>
          </p:nvSpPr>
          <p:spPr bwMode="auto">
            <a:xfrm>
              <a:off x="5151" y="2083"/>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59487" name="Rectangle 304">
              <a:extLst>
                <a:ext uri="{FF2B5EF4-FFF2-40B4-BE49-F238E27FC236}">
                  <a16:creationId xmlns:a16="http://schemas.microsoft.com/office/drawing/2014/main" id="{34D8D3BE-07F9-9DC4-339A-3F61544B5294}"/>
                </a:ext>
              </a:extLst>
            </p:cNvPr>
            <p:cNvSpPr>
              <a:spLocks noChangeArrowheads="1"/>
            </p:cNvSpPr>
            <p:nvPr/>
          </p:nvSpPr>
          <p:spPr bwMode="auto">
            <a:xfrm>
              <a:off x="4111" y="2227"/>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59488" name="Rectangle 305">
              <a:extLst>
                <a:ext uri="{FF2B5EF4-FFF2-40B4-BE49-F238E27FC236}">
                  <a16:creationId xmlns:a16="http://schemas.microsoft.com/office/drawing/2014/main" id="{C1789F19-B6E8-0461-D576-EC462473B893}"/>
                </a:ext>
              </a:extLst>
            </p:cNvPr>
            <p:cNvSpPr>
              <a:spLocks noChangeArrowheads="1"/>
            </p:cNvSpPr>
            <p:nvPr/>
          </p:nvSpPr>
          <p:spPr bwMode="auto">
            <a:xfrm>
              <a:off x="3210" y="2227"/>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9489" name="Rectangle 306">
              <a:extLst>
                <a:ext uri="{FF2B5EF4-FFF2-40B4-BE49-F238E27FC236}">
                  <a16:creationId xmlns:a16="http://schemas.microsoft.com/office/drawing/2014/main" id="{919E3570-0392-82F4-2DC8-593EB231AE6B}"/>
                </a:ext>
              </a:extLst>
            </p:cNvPr>
            <p:cNvSpPr>
              <a:spLocks noChangeArrowheads="1"/>
            </p:cNvSpPr>
            <p:nvPr/>
          </p:nvSpPr>
          <p:spPr bwMode="auto">
            <a:xfrm>
              <a:off x="4881" y="1901"/>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59490" name="Rectangle 307">
              <a:extLst>
                <a:ext uri="{FF2B5EF4-FFF2-40B4-BE49-F238E27FC236}">
                  <a16:creationId xmlns:a16="http://schemas.microsoft.com/office/drawing/2014/main" id="{CC581032-4451-7F21-F98C-E1419458B57F}"/>
                </a:ext>
              </a:extLst>
            </p:cNvPr>
            <p:cNvSpPr>
              <a:spLocks noChangeArrowheads="1"/>
            </p:cNvSpPr>
            <p:nvPr/>
          </p:nvSpPr>
          <p:spPr bwMode="auto">
            <a:xfrm>
              <a:off x="3998" y="1948"/>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9491" name="Rectangle 308">
              <a:extLst>
                <a:ext uri="{FF2B5EF4-FFF2-40B4-BE49-F238E27FC236}">
                  <a16:creationId xmlns:a16="http://schemas.microsoft.com/office/drawing/2014/main" id="{F70A3E2A-6253-4554-35DE-1CFD37387CAE}"/>
                </a:ext>
              </a:extLst>
            </p:cNvPr>
            <p:cNvSpPr>
              <a:spLocks noChangeArrowheads="1"/>
            </p:cNvSpPr>
            <p:nvPr/>
          </p:nvSpPr>
          <p:spPr bwMode="auto">
            <a:xfrm>
              <a:off x="3468" y="1948"/>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9492" name="Rectangle 309">
              <a:extLst>
                <a:ext uri="{FF2B5EF4-FFF2-40B4-BE49-F238E27FC236}">
                  <a16:creationId xmlns:a16="http://schemas.microsoft.com/office/drawing/2014/main" id="{18C62AAD-51D6-C752-936A-B1B688885CAE}"/>
                </a:ext>
              </a:extLst>
            </p:cNvPr>
            <p:cNvSpPr>
              <a:spLocks noChangeArrowheads="1"/>
            </p:cNvSpPr>
            <p:nvPr/>
          </p:nvSpPr>
          <p:spPr bwMode="auto">
            <a:xfrm>
              <a:off x="3069" y="1948"/>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9493" name="Rectangle 310">
              <a:extLst>
                <a:ext uri="{FF2B5EF4-FFF2-40B4-BE49-F238E27FC236}">
                  <a16:creationId xmlns:a16="http://schemas.microsoft.com/office/drawing/2014/main" id="{2925EA2F-C3B3-A8EF-3FB7-AB5CC4803BC7}"/>
                </a:ext>
              </a:extLst>
            </p:cNvPr>
            <p:cNvSpPr>
              <a:spLocks noChangeArrowheads="1"/>
            </p:cNvSpPr>
            <p:nvPr/>
          </p:nvSpPr>
          <p:spPr bwMode="auto">
            <a:xfrm>
              <a:off x="5384" y="2063"/>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494" name="Rectangle 311">
              <a:extLst>
                <a:ext uri="{FF2B5EF4-FFF2-40B4-BE49-F238E27FC236}">
                  <a16:creationId xmlns:a16="http://schemas.microsoft.com/office/drawing/2014/main" id="{88693814-E19E-5180-6BFE-4DC860D28BF3}"/>
                </a:ext>
              </a:extLst>
            </p:cNvPr>
            <p:cNvSpPr>
              <a:spLocks noChangeArrowheads="1"/>
            </p:cNvSpPr>
            <p:nvPr/>
          </p:nvSpPr>
          <p:spPr bwMode="auto">
            <a:xfrm>
              <a:off x="5235" y="2264"/>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ú</a:t>
              </a:r>
              <a:endParaRPr lang="en-US" altLang="en-US" sz="1800">
                <a:latin typeface="Arial" panose="020B0604020202020204" pitchFamily="34" charset="0"/>
              </a:endParaRPr>
            </a:p>
          </p:txBody>
        </p:sp>
        <p:sp>
          <p:nvSpPr>
            <p:cNvPr id="59495" name="Rectangle 312">
              <a:extLst>
                <a:ext uri="{FF2B5EF4-FFF2-40B4-BE49-F238E27FC236}">
                  <a16:creationId xmlns:a16="http://schemas.microsoft.com/office/drawing/2014/main" id="{835102EA-D26E-85FE-8AFA-33B7CB45A4E4}"/>
                </a:ext>
              </a:extLst>
            </p:cNvPr>
            <p:cNvSpPr>
              <a:spLocks noChangeArrowheads="1"/>
            </p:cNvSpPr>
            <p:nvPr/>
          </p:nvSpPr>
          <p:spPr bwMode="auto">
            <a:xfrm>
              <a:off x="5235" y="2078"/>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ú</a:t>
              </a:r>
              <a:endParaRPr lang="en-US" altLang="en-US" sz="1800">
                <a:latin typeface="Arial" panose="020B0604020202020204" pitchFamily="34" charset="0"/>
              </a:endParaRPr>
            </a:p>
          </p:txBody>
        </p:sp>
        <p:sp>
          <p:nvSpPr>
            <p:cNvPr id="59496" name="Rectangle 313">
              <a:extLst>
                <a:ext uri="{FF2B5EF4-FFF2-40B4-BE49-F238E27FC236}">
                  <a16:creationId xmlns:a16="http://schemas.microsoft.com/office/drawing/2014/main" id="{D54FC46E-ABDC-9102-DA8A-2466BDAB2D43}"/>
                </a:ext>
              </a:extLst>
            </p:cNvPr>
            <p:cNvSpPr>
              <a:spLocks noChangeArrowheads="1"/>
            </p:cNvSpPr>
            <p:nvPr/>
          </p:nvSpPr>
          <p:spPr bwMode="auto">
            <a:xfrm>
              <a:off x="5235" y="2297"/>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û</a:t>
              </a:r>
              <a:endParaRPr lang="en-US" altLang="en-US" sz="1800">
                <a:latin typeface="Arial" panose="020B0604020202020204" pitchFamily="34" charset="0"/>
              </a:endParaRPr>
            </a:p>
          </p:txBody>
        </p:sp>
        <p:sp>
          <p:nvSpPr>
            <p:cNvPr id="59497" name="Rectangle 314">
              <a:extLst>
                <a:ext uri="{FF2B5EF4-FFF2-40B4-BE49-F238E27FC236}">
                  <a16:creationId xmlns:a16="http://schemas.microsoft.com/office/drawing/2014/main" id="{C7E8D205-47B0-3CD4-5483-C61D0BD43997}"/>
                </a:ext>
              </a:extLst>
            </p:cNvPr>
            <p:cNvSpPr>
              <a:spLocks noChangeArrowheads="1"/>
            </p:cNvSpPr>
            <p:nvPr/>
          </p:nvSpPr>
          <p:spPr bwMode="auto">
            <a:xfrm>
              <a:off x="5235" y="1890"/>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ù</a:t>
              </a:r>
              <a:endParaRPr lang="en-US" altLang="en-US" sz="1800">
                <a:latin typeface="Arial" panose="020B0604020202020204" pitchFamily="34" charset="0"/>
              </a:endParaRPr>
            </a:p>
          </p:txBody>
        </p:sp>
        <p:sp>
          <p:nvSpPr>
            <p:cNvPr id="59498" name="Rectangle 315">
              <a:extLst>
                <a:ext uri="{FF2B5EF4-FFF2-40B4-BE49-F238E27FC236}">
                  <a16:creationId xmlns:a16="http://schemas.microsoft.com/office/drawing/2014/main" id="{3FBFF424-53F3-CE48-67B2-E442CA47DDE6}"/>
                </a:ext>
              </a:extLst>
            </p:cNvPr>
            <p:cNvSpPr>
              <a:spLocks noChangeArrowheads="1"/>
            </p:cNvSpPr>
            <p:nvPr/>
          </p:nvSpPr>
          <p:spPr bwMode="auto">
            <a:xfrm>
              <a:off x="4238" y="2264"/>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ê</a:t>
              </a:r>
              <a:endParaRPr lang="en-US" altLang="en-US" sz="1800">
                <a:latin typeface="Arial" panose="020B0604020202020204" pitchFamily="34" charset="0"/>
              </a:endParaRPr>
            </a:p>
          </p:txBody>
        </p:sp>
        <p:sp>
          <p:nvSpPr>
            <p:cNvPr id="59499" name="Rectangle 316">
              <a:extLst>
                <a:ext uri="{FF2B5EF4-FFF2-40B4-BE49-F238E27FC236}">
                  <a16:creationId xmlns:a16="http://schemas.microsoft.com/office/drawing/2014/main" id="{2318C769-811E-E2C1-F716-1E5C7BFB62A1}"/>
                </a:ext>
              </a:extLst>
            </p:cNvPr>
            <p:cNvSpPr>
              <a:spLocks noChangeArrowheads="1"/>
            </p:cNvSpPr>
            <p:nvPr/>
          </p:nvSpPr>
          <p:spPr bwMode="auto">
            <a:xfrm>
              <a:off x="4238" y="2078"/>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ê</a:t>
              </a:r>
              <a:endParaRPr lang="en-US" altLang="en-US" sz="1800">
                <a:latin typeface="Arial" panose="020B0604020202020204" pitchFamily="34" charset="0"/>
              </a:endParaRPr>
            </a:p>
          </p:txBody>
        </p:sp>
        <p:sp>
          <p:nvSpPr>
            <p:cNvPr id="59500" name="Rectangle 317">
              <a:extLst>
                <a:ext uri="{FF2B5EF4-FFF2-40B4-BE49-F238E27FC236}">
                  <a16:creationId xmlns:a16="http://schemas.microsoft.com/office/drawing/2014/main" id="{B589CFE2-E753-7C19-09C6-4DBA2456CD08}"/>
                </a:ext>
              </a:extLst>
            </p:cNvPr>
            <p:cNvSpPr>
              <a:spLocks noChangeArrowheads="1"/>
            </p:cNvSpPr>
            <p:nvPr/>
          </p:nvSpPr>
          <p:spPr bwMode="auto">
            <a:xfrm>
              <a:off x="4238" y="2297"/>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ë</a:t>
              </a:r>
              <a:endParaRPr lang="en-US" altLang="en-US" sz="1800">
                <a:latin typeface="Arial" panose="020B0604020202020204" pitchFamily="34" charset="0"/>
              </a:endParaRPr>
            </a:p>
          </p:txBody>
        </p:sp>
        <p:sp>
          <p:nvSpPr>
            <p:cNvPr id="59501" name="Rectangle 318">
              <a:extLst>
                <a:ext uri="{FF2B5EF4-FFF2-40B4-BE49-F238E27FC236}">
                  <a16:creationId xmlns:a16="http://schemas.microsoft.com/office/drawing/2014/main" id="{CF624998-3789-ADDE-122B-42E9788CFDA4}"/>
                </a:ext>
              </a:extLst>
            </p:cNvPr>
            <p:cNvSpPr>
              <a:spLocks noChangeArrowheads="1"/>
            </p:cNvSpPr>
            <p:nvPr/>
          </p:nvSpPr>
          <p:spPr bwMode="auto">
            <a:xfrm>
              <a:off x="4238" y="1890"/>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é</a:t>
              </a:r>
              <a:endParaRPr lang="en-US" altLang="en-US" sz="1800">
                <a:latin typeface="Arial" panose="020B0604020202020204" pitchFamily="34" charset="0"/>
              </a:endParaRPr>
            </a:p>
          </p:txBody>
        </p:sp>
        <p:sp>
          <p:nvSpPr>
            <p:cNvPr id="59502" name="Rectangle 319">
              <a:extLst>
                <a:ext uri="{FF2B5EF4-FFF2-40B4-BE49-F238E27FC236}">
                  <a16:creationId xmlns:a16="http://schemas.microsoft.com/office/drawing/2014/main" id="{9C696118-854A-7BEC-24BA-39699FE724C8}"/>
                </a:ext>
              </a:extLst>
            </p:cNvPr>
            <p:cNvSpPr>
              <a:spLocks noChangeArrowheads="1"/>
            </p:cNvSpPr>
            <p:nvPr/>
          </p:nvSpPr>
          <p:spPr bwMode="auto">
            <a:xfrm>
              <a:off x="5004" y="2063"/>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503" name="Rectangle 320">
              <a:extLst>
                <a:ext uri="{FF2B5EF4-FFF2-40B4-BE49-F238E27FC236}">
                  <a16:creationId xmlns:a16="http://schemas.microsoft.com/office/drawing/2014/main" id="{57F84A44-9472-6B06-E05E-CE49C9945B2D}"/>
                </a:ext>
              </a:extLst>
            </p:cNvPr>
            <p:cNvSpPr>
              <a:spLocks noChangeArrowheads="1"/>
            </p:cNvSpPr>
            <p:nvPr/>
          </p:nvSpPr>
          <p:spPr bwMode="auto">
            <a:xfrm>
              <a:off x="4648" y="2127"/>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504" name="Rectangle 321">
              <a:extLst>
                <a:ext uri="{FF2B5EF4-FFF2-40B4-BE49-F238E27FC236}">
                  <a16:creationId xmlns:a16="http://schemas.microsoft.com/office/drawing/2014/main" id="{C72499ED-25A8-A79E-8995-C25A92DE6529}"/>
                </a:ext>
              </a:extLst>
            </p:cNvPr>
            <p:cNvSpPr>
              <a:spLocks noChangeArrowheads="1"/>
            </p:cNvSpPr>
            <p:nvPr/>
          </p:nvSpPr>
          <p:spPr bwMode="auto">
            <a:xfrm>
              <a:off x="4648" y="2060"/>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505" name="Rectangle 322">
              <a:extLst>
                <a:ext uri="{FF2B5EF4-FFF2-40B4-BE49-F238E27FC236}">
                  <a16:creationId xmlns:a16="http://schemas.microsoft.com/office/drawing/2014/main" id="{70969010-75C5-E1ED-AA04-B4C48D0BF709}"/>
                </a:ext>
              </a:extLst>
            </p:cNvPr>
            <p:cNvSpPr>
              <a:spLocks noChangeArrowheads="1"/>
            </p:cNvSpPr>
            <p:nvPr/>
          </p:nvSpPr>
          <p:spPr bwMode="auto">
            <a:xfrm>
              <a:off x="4648" y="2250"/>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ø</a:t>
              </a:r>
              <a:endParaRPr lang="en-US" altLang="en-US" sz="1800">
                <a:latin typeface="Arial" panose="020B0604020202020204" pitchFamily="34" charset="0"/>
              </a:endParaRPr>
            </a:p>
          </p:txBody>
        </p:sp>
        <p:sp>
          <p:nvSpPr>
            <p:cNvPr id="59506" name="Rectangle 323">
              <a:extLst>
                <a:ext uri="{FF2B5EF4-FFF2-40B4-BE49-F238E27FC236}">
                  <a16:creationId xmlns:a16="http://schemas.microsoft.com/office/drawing/2014/main" id="{80C5EB0A-C48C-63F0-9DF1-860B1A3CCA91}"/>
                </a:ext>
              </a:extLst>
            </p:cNvPr>
            <p:cNvSpPr>
              <a:spLocks noChangeArrowheads="1"/>
            </p:cNvSpPr>
            <p:nvPr/>
          </p:nvSpPr>
          <p:spPr bwMode="auto">
            <a:xfrm>
              <a:off x="4648" y="1936"/>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ö</a:t>
              </a:r>
              <a:endParaRPr lang="en-US" altLang="en-US" sz="1800">
                <a:latin typeface="Arial" panose="020B0604020202020204" pitchFamily="34" charset="0"/>
              </a:endParaRPr>
            </a:p>
          </p:txBody>
        </p:sp>
        <p:sp>
          <p:nvSpPr>
            <p:cNvPr id="59507" name="Rectangle 324">
              <a:extLst>
                <a:ext uri="{FF2B5EF4-FFF2-40B4-BE49-F238E27FC236}">
                  <a16:creationId xmlns:a16="http://schemas.microsoft.com/office/drawing/2014/main" id="{FBB5E7C3-575B-E428-5149-BAF2B5DCE763}"/>
                </a:ext>
              </a:extLst>
            </p:cNvPr>
            <p:cNvSpPr>
              <a:spLocks noChangeArrowheads="1"/>
            </p:cNvSpPr>
            <p:nvPr/>
          </p:nvSpPr>
          <p:spPr bwMode="auto">
            <a:xfrm>
              <a:off x="4313" y="2127"/>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800">
                <a:latin typeface="Arial" panose="020B0604020202020204" pitchFamily="34" charset="0"/>
              </a:endParaRPr>
            </a:p>
          </p:txBody>
        </p:sp>
        <p:sp>
          <p:nvSpPr>
            <p:cNvPr id="59508" name="Rectangle 325">
              <a:extLst>
                <a:ext uri="{FF2B5EF4-FFF2-40B4-BE49-F238E27FC236}">
                  <a16:creationId xmlns:a16="http://schemas.microsoft.com/office/drawing/2014/main" id="{F1CDA42C-43CB-60C4-85B5-4F56FA90DB07}"/>
                </a:ext>
              </a:extLst>
            </p:cNvPr>
            <p:cNvSpPr>
              <a:spLocks noChangeArrowheads="1"/>
            </p:cNvSpPr>
            <p:nvPr/>
          </p:nvSpPr>
          <p:spPr bwMode="auto">
            <a:xfrm>
              <a:off x="4313" y="2060"/>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800">
                <a:latin typeface="Arial" panose="020B0604020202020204" pitchFamily="34" charset="0"/>
              </a:endParaRPr>
            </a:p>
          </p:txBody>
        </p:sp>
        <p:sp>
          <p:nvSpPr>
            <p:cNvPr id="59509" name="Rectangle 326">
              <a:extLst>
                <a:ext uri="{FF2B5EF4-FFF2-40B4-BE49-F238E27FC236}">
                  <a16:creationId xmlns:a16="http://schemas.microsoft.com/office/drawing/2014/main" id="{30C9DAE7-21C6-C317-9D56-DAAB9B1C9CC7}"/>
                </a:ext>
              </a:extLst>
            </p:cNvPr>
            <p:cNvSpPr>
              <a:spLocks noChangeArrowheads="1"/>
            </p:cNvSpPr>
            <p:nvPr/>
          </p:nvSpPr>
          <p:spPr bwMode="auto">
            <a:xfrm>
              <a:off x="4313" y="2250"/>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è</a:t>
              </a:r>
              <a:endParaRPr lang="en-US" altLang="en-US" sz="1800">
                <a:latin typeface="Arial" panose="020B0604020202020204" pitchFamily="34" charset="0"/>
              </a:endParaRPr>
            </a:p>
          </p:txBody>
        </p:sp>
        <p:sp>
          <p:nvSpPr>
            <p:cNvPr id="59510" name="Rectangle 327">
              <a:extLst>
                <a:ext uri="{FF2B5EF4-FFF2-40B4-BE49-F238E27FC236}">
                  <a16:creationId xmlns:a16="http://schemas.microsoft.com/office/drawing/2014/main" id="{9A29F190-49FF-FE00-C947-259EC253FF9C}"/>
                </a:ext>
              </a:extLst>
            </p:cNvPr>
            <p:cNvSpPr>
              <a:spLocks noChangeArrowheads="1"/>
            </p:cNvSpPr>
            <p:nvPr/>
          </p:nvSpPr>
          <p:spPr bwMode="auto">
            <a:xfrm>
              <a:off x="4313" y="1936"/>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æ</a:t>
              </a:r>
              <a:endParaRPr lang="en-US" altLang="en-US" sz="1800">
                <a:latin typeface="Arial" panose="020B0604020202020204" pitchFamily="34" charset="0"/>
              </a:endParaRPr>
            </a:p>
          </p:txBody>
        </p:sp>
        <p:sp>
          <p:nvSpPr>
            <p:cNvPr id="59511" name="Rectangle 328">
              <a:extLst>
                <a:ext uri="{FF2B5EF4-FFF2-40B4-BE49-F238E27FC236}">
                  <a16:creationId xmlns:a16="http://schemas.microsoft.com/office/drawing/2014/main" id="{58CE177D-B2F9-E1CE-9B80-75DD97812A13}"/>
                </a:ext>
              </a:extLst>
            </p:cNvPr>
            <p:cNvSpPr>
              <a:spLocks noChangeArrowheads="1"/>
            </p:cNvSpPr>
            <p:nvPr/>
          </p:nvSpPr>
          <p:spPr bwMode="auto">
            <a:xfrm>
              <a:off x="3963" y="2207"/>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512" name="Rectangle 329">
              <a:extLst>
                <a:ext uri="{FF2B5EF4-FFF2-40B4-BE49-F238E27FC236}">
                  <a16:creationId xmlns:a16="http://schemas.microsoft.com/office/drawing/2014/main" id="{6ADCCF51-BC13-BD72-18D0-2AC65C4743A8}"/>
                </a:ext>
              </a:extLst>
            </p:cNvPr>
            <p:cNvSpPr>
              <a:spLocks noChangeArrowheads="1"/>
            </p:cNvSpPr>
            <p:nvPr/>
          </p:nvSpPr>
          <p:spPr bwMode="auto">
            <a:xfrm>
              <a:off x="3608" y="2063"/>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513" name="Rectangle 330">
              <a:extLst>
                <a:ext uri="{FF2B5EF4-FFF2-40B4-BE49-F238E27FC236}">
                  <a16:creationId xmlns:a16="http://schemas.microsoft.com/office/drawing/2014/main" id="{AB8D421E-27AF-DD4A-9BD0-D04A3E921729}"/>
                </a:ext>
              </a:extLst>
            </p:cNvPr>
            <p:cNvSpPr>
              <a:spLocks noChangeArrowheads="1"/>
            </p:cNvSpPr>
            <p:nvPr/>
          </p:nvSpPr>
          <p:spPr bwMode="auto">
            <a:xfrm>
              <a:off x="3201" y="1942"/>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514" name="Rectangle 331">
              <a:extLst>
                <a:ext uri="{FF2B5EF4-FFF2-40B4-BE49-F238E27FC236}">
                  <a16:creationId xmlns:a16="http://schemas.microsoft.com/office/drawing/2014/main" id="{36F73609-C7C9-8A2B-63C0-743E6081E10B}"/>
                </a:ext>
              </a:extLst>
            </p:cNvPr>
            <p:cNvSpPr>
              <a:spLocks noChangeArrowheads="1"/>
            </p:cNvSpPr>
            <p:nvPr/>
          </p:nvSpPr>
          <p:spPr bwMode="auto">
            <a:xfrm>
              <a:off x="4816" y="1888"/>
              <a:ext cx="130"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515" name="Rectangle 332">
              <a:extLst>
                <a:ext uri="{FF2B5EF4-FFF2-40B4-BE49-F238E27FC236}">
                  <a16:creationId xmlns:a16="http://schemas.microsoft.com/office/drawing/2014/main" id="{F1C61127-094F-FFF1-2126-0825B44C4469}"/>
                </a:ext>
              </a:extLst>
            </p:cNvPr>
            <p:cNvSpPr>
              <a:spLocks noChangeArrowheads="1"/>
            </p:cNvSpPr>
            <p:nvPr/>
          </p:nvSpPr>
          <p:spPr bwMode="auto">
            <a:xfrm>
              <a:off x="4726" y="1888"/>
              <a:ext cx="12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59516" name="Rectangle 333">
              <a:extLst>
                <a:ext uri="{FF2B5EF4-FFF2-40B4-BE49-F238E27FC236}">
                  <a16:creationId xmlns:a16="http://schemas.microsoft.com/office/drawing/2014/main" id="{8707DCBB-9430-9942-B754-50F36EC34218}"/>
                </a:ext>
              </a:extLst>
            </p:cNvPr>
            <p:cNvSpPr>
              <a:spLocks noChangeArrowheads="1"/>
            </p:cNvSpPr>
            <p:nvPr/>
          </p:nvSpPr>
          <p:spPr bwMode="auto">
            <a:xfrm>
              <a:off x="4429" y="2207"/>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9517" name="Rectangle 334">
              <a:extLst>
                <a:ext uri="{FF2B5EF4-FFF2-40B4-BE49-F238E27FC236}">
                  <a16:creationId xmlns:a16="http://schemas.microsoft.com/office/drawing/2014/main" id="{B6C2A0A8-702F-A8FD-D89F-94718B91A1EB}"/>
                </a:ext>
              </a:extLst>
            </p:cNvPr>
            <p:cNvSpPr>
              <a:spLocks noChangeArrowheads="1"/>
            </p:cNvSpPr>
            <p:nvPr/>
          </p:nvSpPr>
          <p:spPr bwMode="auto">
            <a:xfrm>
              <a:off x="4464" y="1942"/>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9518" name="Rectangle 335">
              <a:extLst>
                <a:ext uri="{FF2B5EF4-FFF2-40B4-BE49-F238E27FC236}">
                  <a16:creationId xmlns:a16="http://schemas.microsoft.com/office/drawing/2014/main" id="{38B1FDAF-994D-B577-7DAA-3A64F6E8693E}"/>
                </a:ext>
              </a:extLst>
            </p:cNvPr>
            <p:cNvSpPr>
              <a:spLocks noChangeArrowheads="1"/>
            </p:cNvSpPr>
            <p:nvPr/>
          </p:nvSpPr>
          <p:spPr bwMode="auto">
            <a:xfrm>
              <a:off x="3775" y="2207"/>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59519" name="Rectangle 336">
              <a:extLst>
                <a:ext uri="{FF2B5EF4-FFF2-40B4-BE49-F238E27FC236}">
                  <a16:creationId xmlns:a16="http://schemas.microsoft.com/office/drawing/2014/main" id="{FDD9B093-9B2D-A5C7-2867-5E3A09DECA15}"/>
                </a:ext>
              </a:extLst>
            </p:cNvPr>
            <p:cNvSpPr>
              <a:spLocks noChangeArrowheads="1"/>
            </p:cNvSpPr>
            <p:nvPr/>
          </p:nvSpPr>
          <p:spPr bwMode="auto">
            <a:xfrm>
              <a:off x="4546" y="2347"/>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9520" name="Rectangle 337">
              <a:extLst>
                <a:ext uri="{FF2B5EF4-FFF2-40B4-BE49-F238E27FC236}">
                  <a16:creationId xmlns:a16="http://schemas.microsoft.com/office/drawing/2014/main" id="{6C5DDC09-CD4E-A6D3-0E42-62015446EF78}"/>
                </a:ext>
              </a:extLst>
            </p:cNvPr>
            <p:cNvSpPr>
              <a:spLocks noChangeArrowheads="1"/>
            </p:cNvSpPr>
            <p:nvPr/>
          </p:nvSpPr>
          <p:spPr bwMode="auto">
            <a:xfrm>
              <a:off x="3987" y="2082"/>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9521" name="Rectangle 338">
              <a:extLst>
                <a:ext uri="{FF2B5EF4-FFF2-40B4-BE49-F238E27FC236}">
                  <a16:creationId xmlns:a16="http://schemas.microsoft.com/office/drawing/2014/main" id="{1BF9E1F3-C3A5-5D28-3E41-C888FEB2C45A}"/>
                </a:ext>
              </a:extLst>
            </p:cNvPr>
            <p:cNvSpPr>
              <a:spLocks noChangeArrowheads="1"/>
            </p:cNvSpPr>
            <p:nvPr/>
          </p:nvSpPr>
          <p:spPr bwMode="auto">
            <a:xfrm>
              <a:off x="3457" y="2082"/>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9522" name="Rectangle 339">
              <a:extLst>
                <a:ext uri="{FF2B5EF4-FFF2-40B4-BE49-F238E27FC236}">
                  <a16:creationId xmlns:a16="http://schemas.microsoft.com/office/drawing/2014/main" id="{AD9DA0E8-C2A5-1502-BF69-355F6DC8FF46}"/>
                </a:ext>
              </a:extLst>
            </p:cNvPr>
            <p:cNvSpPr>
              <a:spLocks noChangeArrowheads="1"/>
            </p:cNvSpPr>
            <p:nvPr/>
          </p:nvSpPr>
          <p:spPr bwMode="auto">
            <a:xfrm>
              <a:off x="3899" y="1961"/>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800">
                <a:latin typeface="Arial" panose="020B0604020202020204" pitchFamily="34" charset="0"/>
              </a:endParaRPr>
            </a:p>
          </p:txBody>
        </p:sp>
        <p:sp>
          <p:nvSpPr>
            <p:cNvPr id="59523" name="Rectangle 340">
              <a:extLst>
                <a:ext uri="{FF2B5EF4-FFF2-40B4-BE49-F238E27FC236}">
                  <a16:creationId xmlns:a16="http://schemas.microsoft.com/office/drawing/2014/main" id="{379D57C7-FF19-9362-DFDF-45EEA5CC872F}"/>
                </a:ext>
              </a:extLst>
            </p:cNvPr>
            <p:cNvSpPr>
              <a:spLocks noChangeArrowheads="1"/>
            </p:cNvSpPr>
            <p:nvPr/>
          </p:nvSpPr>
          <p:spPr bwMode="auto">
            <a:xfrm>
              <a:off x="3365" y="1961"/>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9524" name="Rectangle 341">
              <a:extLst>
                <a:ext uri="{FF2B5EF4-FFF2-40B4-BE49-F238E27FC236}">
                  <a16:creationId xmlns:a16="http://schemas.microsoft.com/office/drawing/2014/main" id="{7E426425-2CF0-82B2-45E0-02D2AD373B2E}"/>
                </a:ext>
              </a:extLst>
            </p:cNvPr>
            <p:cNvSpPr>
              <a:spLocks noChangeArrowheads="1"/>
            </p:cNvSpPr>
            <p:nvPr/>
          </p:nvSpPr>
          <p:spPr bwMode="auto">
            <a:xfrm>
              <a:off x="2966" y="1961"/>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grpSp>
      <p:grpSp>
        <p:nvGrpSpPr>
          <p:cNvPr id="6" name="Group 344">
            <a:extLst>
              <a:ext uri="{FF2B5EF4-FFF2-40B4-BE49-F238E27FC236}">
                <a16:creationId xmlns:a16="http://schemas.microsoft.com/office/drawing/2014/main" id="{5FC2A3C2-3787-3F89-F757-1892961CE3DE}"/>
              </a:ext>
            </a:extLst>
          </p:cNvPr>
          <p:cNvGrpSpPr>
            <a:grpSpLocks noChangeAspect="1"/>
          </p:cNvGrpSpPr>
          <p:nvPr/>
        </p:nvGrpSpPr>
        <p:grpSpPr bwMode="auto">
          <a:xfrm>
            <a:off x="468313" y="4206875"/>
            <a:ext cx="3676650" cy="1054100"/>
            <a:chOff x="295" y="2833"/>
            <a:chExt cx="2316" cy="664"/>
          </a:xfrm>
        </p:grpSpPr>
        <p:sp>
          <p:nvSpPr>
            <p:cNvPr id="59446" name="AutoShape 343">
              <a:extLst>
                <a:ext uri="{FF2B5EF4-FFF2-40B4-BE49-F238E27FC236}">
                  <a16:creationId xmlns:a16="http://schemas.microsoft.com/office/drawing/2014/main" id="{3863A163-29AC-E3B7-FAA4-CAAADAE93808}"/>
                </a:ext>
              </a:extLst>
            </p:cNvPr>
            <p:cNvSpPr>
              <a:spLocks noChangeAspect="1" noChangeArrowheads="1" noTextEdit="1"/>
            </p:cNvSpPr>
            <p:nvPr/>
          </p:nvSpPr>
          <p:spPr bwMode="auto">
            <a:xfrm>
              <a:off x="295" y="2840"/>
              <a:ext cx="2316" cy="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9447" name="Line 345">
              <a:extLst>
                <a:ext uri="{FF2B5EF4-FFF2-40B4-BE49-F238E27FC236}">
                  <a16:creationId xmlns:a16="http://schemas.microsoft.com/office/drawing/2014/main" id="{358A8C91-32C9-986C-90B8-951E680D36B6}"/>
                </a:ext>
              </a:extLst>
            </p:cNvPr>
            <p:cNvSpPr>
              <a:spLocks noChangeShapeType="1"/>
            </p:cNvSpPr>
            <p:nvPr/>
          </p:nvSpPr>
          <p:spPr bwMode="auto">
            <a:xfrm>
              <a:off x="311" y="3221"/>
              <a:ext cx="20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448" name="Line 346">
              <a:extLst>
                <a:ext uri="{FF2B5EF4-FFF2-40B4-BE49-F238E27FC236}">
                  <a16:creationId xmlns:a16="http://schemas.microsoft.com/office/drawing/2014/main" id="{0297E7A2-140E-F47E-6DDF-6DDD46C98DC1}"/>
                </a:ext>
              </a:extLst>
            </p:cNvPr>
            <p:cNvSpPr>
              <a:spLocks noChangeShapeType="1"/>
            </p:cNvSpPr>
            <p:nvPr/>
          </p:nvSpPr>
          <p:spPr bwMode="auto">
            <a:xfrm>
              <a:off x="1139" y="3221"/>
              <a:ext cx="408"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449" name="Line 347">
              <a:extLst>
                <a:ext uri="{FF2B5EF4-FFF2-40B4-BE49-F238E27FC236}">
                  <a16:creationId xmlns:a16="http://schemas.microsoft.com/office/drawing/2014/main" id="{312ECF46-344D-308B-3BA6-86C7F49AE9FC}"/>
                </a:ext>
              </a:extLst>
            </p:cNvPr>
            <p:cNvSpPr>
              <a:spLocks noChangeShapeType="1"/>
            </p:cNvSpPr>
            <p:nvPr/>
          </p:nvSpPr>
          <p:spPr bwMode="auto">
            <a:xfrm>
              <a:off x="1706" y="3221"/>
              <a:ext cx="58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450" name="Line 348">
              <a:extLst>
                <a:ext uri="{FF2B5EF4-FFF2-40B4-BE49-F238E27FC236}">
                  <a16:creationId xmlns:a16="http://schemas.microsoft.com/office/drawing/2014/main" id="{F000987E-AA1A-4B97-3043-09F5E1A42BAB}"/>
                </a:ext>
              </a:extLst>
            </p:cNvPr>
            <p:cNvSpPr>
              <a:spLocks noChangeShapeType="1"/>
            </p:cNvSpPr>
            <p:nvPr/>
          </p:nvSpPr>
          <p:spPr bwMode="auto">
            <a:xfrm>
              <a:off x="2392" y="2987"/>
              <a:ext cx="19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451" name="Rectangle 349">
              <a:extLst>
                <a:ext uri="{FF2B5EF4-FFF2-40B4-BE49-F238E27FC236}">
                  <a16:creationId xmlns:a16="http://schemas.microsoft.com/office/drawing/2014/main" id="{A35E6BE1-19B9-40A4-F4A8-7319C065F6A3}"/>
                </a:ext>
              </a:extLst>
            </p:cNvPr>
            <p:cNvSpPr>
              <a:spLocks noChangeArrowheads="1"/>
            </p:cNvSpPr>
            <p:nvPr/>
          </p:nvSpPr>
          <p:spPr bwMode="auto">
            <a:xfrm>
              <a:off x="2543" y="300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59452" name="Rectangle 350">
              <a:extLst>
                <a:ext uri="{FF2B5EF4-FFF2-40B4-BE49-F238E27FC236}">
                  <a16:creationId xmlns:a16="http://schemas.microsoft.com/office/drawing/2014/main" id="{D06225D9-BD7F-3358-DD8F-C4A9E6BA08A5}"/>
                </a:ext>
              </a:extLst>
            </p:cNvPr>
            <p:cNvSpPr>
              <a:spLocks noChangeArrowheads="1"/>
            </p:cNvSpPr>
            <p:nvPr/>
          </p:nvSpPr>
          <p:spPr bwMode="auto">
            <a:xfrm>
              <a:off x="2010" y="323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9453" name="Rectangle 351">
              <a:extLst>
                <a:ext uri="{FF2B5EF4-FFF2-40B4-BE49-F238E27FC236}">
                  <a16:creationId xmlns:a16="http://schemas.microsoft.com/office/drawing/2014/main" id="{1D737687-0DA5-4CDC-B00B-832CFC41A35D}"/>
                </a:ext>
              </a:extLst>
            </p:cNvPr>
            <p:cNvSpPr>
              <a:spLocks noChangeArrowheads="1"/>
            </p:cNvSpPr>
            <p:nvPr/>
          </p:nvSpPr>
          <p:spPr bwMode="auto">
            <a:xfrm>
              <a:off x="2210" y="2964"/>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9454" name="Rectangle 352">
              <a:extLst>
                <a:ext uri="{FF2B5EF4-FFF2-40B4-BE49-F238E27FC236}">
                  <a16:creationId xmlns:a16="http://schemas.microsoft.com/office/drawing/2014/main" id="{5C2E897E-CE33-7CC4-2399-E0590ACDCE50}"/>
                </a:ext>
              </a:extLst>
            </p:cNvPr>
            <p:cNvSpPr>
              <a:spLocks noChangeArrowheads="1"/>
            </p:cNvSpPr>
            <p:nvPr/>
          </p:nvSpPr>
          <p:spPr bwMode="auto">
            <a:xfrm>
              <a:off x="1812" y="2964"/>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9455" name="Rectangle 353">
              <a:extLst>
                <a:ext uri="{FF2B5EF4-FFF2-40B4-BE49-F238E27FC236}">
                  <a16:creationId xmlns:a16="http://schemas.microsoft.com/office/drawing/2014/main" id="{12A00240-A304-1D6E-7B87-6592D8A0D5D2}"/>
                </a:ext>
              </a:extLst>
            </p:cNvPr>
            <p:cNvSpPr>
              <a:spLocks noChangeArrowheads="1"/>
            </p:cNvSpPr>
            <p:nvPr/>
          </p:nvSpPr>
          <p:spPr bwMode="auto">
            <a:xfrm>
              <a:off x="1298" y="324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9456" name="Rectangle 354">
              <a:extLst>
                <a:ext uri="{FF2B5EF4-FFF2-40B4-BE49-F238E27FC236}">
                  <a16:creationId xmlns:a16="http://schemas.microsoft.com/office/drawing/2014/main" id="{BDC5811E-623F-DE0E-5EC3-2970C9B5D0A9}"/>
                </a:ext>
              </a:extLst>
            </p:cNvPr>
            <p:cNvSpPr>
              <a:spLocks noChangeArrowheads="1"/>
            </p:cNvSpPr>
            <p:nvPr/>
          </p:nvSpPr>
          <p:spPr bwMode="auto">
            <a:xfrm>
              <a:off x="1467" y="297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59457" name="Rectangle 355">
              <a:extLst>
                <a:ext uri="{FF2B5EF4-FFF2-40B4-BE49-F238E27FC236}">
                  <a16:creationId xmlns:a16="http://schemas.microsoft.com/office/drawing/2014/main" id="{9A378B5B-972F-F32B-5D61-7989816B7884}"/>
                </a:ext>
              </a:extLst>
            </p:cNvPr>
            <p:cNvSpPr>
              <a:spLocks noChangeArrowheads="1"/>
            </p:cNvSpPr>
            <p:nvPr/>
          </p:nvSpPr>
          <p:spPr bwMode="auto">
            <a:xfrm>
              <a:off x="834" y="309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59458" name="Rectangle 356">
              <a:extLst>
                <a:ext uri="{FF2B5EF4-FFF2-40B4-BE49-F238E27FC236}">
                  <a16:creationId xmlns:a16="http://schemas.microsoft.com/office/drawing/2014/main" id="{F82EED31-FD62-3E81-342B-237C421E024D}"/>
                </a:ext>
              </a:extLst>
            </p:cNvPr>
            <p:cNvSpPr>
              <a:spLocks noChangeArrowheads="1"/>
            </p:cNvSpPr>
            <p:nvPr/>
          </p:nvSpPr>
          <p:spPr bwMode="auto">
            <a:xfrm>
              <a:off x="2478" y="2989"/>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459" name="Rectangle 357">
              <a:extLst>
                <a:ext uri="{FF2B5EF4-FFF2-40B4-BE49-F238E27FC236}">
                  <a16:creationId xmlns:a16="http://schemas.microsoft.com/office/drawing/2014/main" id="{EE0729D4-EBC8-30EB-3C74-016CADEC8BE8}"/>
                </a:ext>
              </a:extLst>
            </p:cNvPr>
            <p:cNvSpPr>
              <a:spLocks noChangeArrowheads="1"/>
            </p:cNvSpPr>
            <p:nvPr/>
          </p:nvSpPr>
          <p:spPr bwMode="auto">
            <a:xfrm>
              <a:off x="2299" y="3141"/>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ú</a:t>
              </a:r>
              <a:endParaRPr lang="en-US" altLang="en-US" sz="1800">
                <a:latin typeface="Arial" panose="020B0604020202020204" pitchFamily="34" charset="0"/>
              </a:endParaRPr>
            </a:p>
          </p:txBody>
        </p:sp>
        <p:sp>
          <p:nvSpPr>
            <p:cNvPr id="59460" name="Rectangle 358">
              <a:extLst>
                <a:ext uri="{FF2B5EF4-FFF2-40B4-BE49-F238E27FC236}">
                  <a16:creationId xmlns:a16="http://schemas.microsoft.com/office/drawing/2014/main" id="{E9AC29FC-06CC-C635-A4D0-96E0DE4D454F}"/>
                </a:ext>
              </a:extLst>
            </p:cNvPr>
            <p:cNvSpPr>
              <a:spLocks noChangeArrowheads="1"/>
            </p:cNvSpPr>
            <p:nvPr/>
          </p:nvSpPr>
          <p:spPr bwMode="auto">
            <a:xfrm>
              <a:off x="2299" y="3266"/>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û</a:t>
              </a:r>
              <a:endParaRPr lang="en-US" altLang="en-US" sz="1800">
                <a:latin typeface="Arial" panose="020B0604020202020204" pitchFamily="34" charset="0"/>
              </a:endParaRPr>
            </a:p>
          </p:txBody>
        </p:sp>
        <p:sp>
          <p:nvSpPr>
            <p:cNvPr id="59461" name="Rectangle 359">
              <a:extLst>
                <a:ext uri="{FF2B5EF4-FFF2-40B4-BE49-F238E27FC236}">
                  <a16:creationId xmlns:a16="http://schemas.microsoft.com/office/drawing/2014/main" id="{590EF03E-5725-2F62-4DF7-7DAA559676A3}"/>
                </a:ext>
              </a:extLst>
            </p:cNvPr>
            <p:cNvSpPr>
              <a:spLocks noChangeArrowheads="1"/>
            </p:cNvSpPr>
            <p:nvPr/>
          </p:nvSpPr>
          <p:spPr bwMode="auto">
            <a:xfrm>
              <a:off x="2299" y="2952"/>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ù</a:t>
              </a:r>
              <a:endParaRPr lang="en-US" altLang="en-US" sz="1800">
                <a:latin typeface="Arial" panose="020B0604020202020204" pitchFamily="34" charset="0"/>
              </a:endParaRPr>
            </a:p>
          </p:txBody>
        </p:sp>
        <p:sp>
          <p:nvSpPr>
            <p:cNvPr id="59462" name="Rectangle 360">
              <a:extLst>
                <a:ext uri="{FF2B5EF4-FFF2-40B4-BE49-F238E27FC236}">
                  <a16:creationId xmlns:a16="http://schemas.microsoft.com/office/drawing/2014/main" id="{7A5BE9F7-A51F-E0A5-7BCB-7636F92BB8C7}"/>
                </a:ext>
              </a:extLst>
            </p:cNvPr>
            <p:cNvSpPr>
              <a:spLocks noChangeArrowheads="1"/>
            </p:cNvSpPr>
            <p:nvPr/>
          </p:nvSpPr>
          <p:spPr bwMode="auto">
            <a:xfrm>
              <a:off x="773" y="3141"/>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ê</a:t>
              </a:r>
              <a:endParaRPr lang="en-US" altLang="en-US" sz="1800">
                <a:latin typeface="Arial" panose="020B0604020202020204" pitchFamily="34" charset="0"/>
              </a:endParaRPr>
            </a:p>
          </p:txBody>
        </p:sp>
        <p:sp>
          <p:nvSpPr>
            <p:cNvPr id="59463" name="Rectangle 361">
              <a:extLst>
                <a:ext uri="{FF2B5EF4-FFF2-40B4-BE49-F238E27FC236}">
                  <a16:creationId xmlns:a16="http://schemas.microsoft.com/office/drawing/2014/main" id="{9FB683A1-5FDA-D6AF-C1FD-A505DE985683}"/>
                </a:ext>
              </a:extLst>
            </p:cNvPr>
            <p:cNvSpPr>
              <a:spLocks noChangeArrowheads="1"/>
            </p:cNvSpPr>
            <p:nvPr/>
          </p:nvSpPr>
          <p:spPr bwMode="auto">
            <a:xfrm>
              <a:off x="773" y="3266"/>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ë</a:t>
              </a:r>
              <a:endParaRPr lang="en-US" altLang="en-US" sz="1800">
                <a:latin typeface="Arial" panose="020B0604020202020204" pitchFamily="34" charset="0"/>
              </a:endParaRPr>
            </a:p>
          </p:txBody>
        </p:sp>
        <p:sp>
          <p:nvSpPr>
            <p:cNvPr id="59464" name="Rectangle 362">
              <a:extLst>
                <a:ext uri="{FF2B5EF4-FFF2-40B4-BE49-F238E27FC236}">
                  <a16:creationId xmlns:a16="http://schemas.microsoft.com/office/drawing/2014/main" id="{23E31D5D-86B0-5364-4B70-4F3ADB4AC57F}"/>
                </a:ext>
              </a:extLst>
            </p:cNvPr>
            <p:cNvSpPr>
              <a:spLocks noChangeArrowheads="1"/>
            </p:cNvSpPr>
            <p:nvPr/>
          </p:nvSpPr>
          <p:spPr bwMode="auto">
            <a:xfrm>
              <a:off x="773" y="2952"/>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é</a:t>
              </a:r>
              <a:endParaRPr lang="en-US" altLang="en-US" sz="1800">
                <a:latin typeface="Arial" panose="020B0604020202020204" pitchFamily="34" charset="0"/>
              </a:endParaRPr>
            </a:p>
          </p:txBody>
        </p:sp>
        <p:sp>
          <p:nvSpPr>
            <p:cNvPr id="59465" name="Rectangle 363">
              <a:extLst>
                <a:ext uri="{FF2B5EF4-FFF2-40B4-BE49-F238E27FC236}">
                  <a16:creationId xmlns:a16="http://schemas.microsoft.com/office/drawing/2014/main" id="{A11D5D52-3A36-D18A-FFAC-AC449845E7DC}"/>
                </a:ext>
              </a:extLst>
            </p:cNvPr>
            <p:cNvSpPr>
              <a:spLocks noChangeArrowheads="1"/>
            </p:cNvSpPr>
            <p:nvPr/>
          </p:nvSpPr>
          <p:spPr bwMode="auto">
            <a:xfrm>
              <a:off x="1943" y="295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466" name="Rectangle 364">
              <a:extLst>
                <a:ext uri="{FF2B5EF4-FFF2-40B4-BE49-F238E27FC236}">
                  <a16:creationId xmlns:a16="http://schemas.microsoft.com/office/drawing/2014/main" id="{8C30B89C-85A1-F9DD-357C-25C2B76EE70F}"/>
                </a:ext>
              </a:extLst>
            </p:cNvPr>
            <p:cNvSpPr>
              <a:spLocks noChangeArrowheads="1"/>
            </p:cNvSpPr>
            <p:nvPr/>
          </p:nvSpPr>
          <p:spPr bwMode="auto">
            <a:xfrm>
              <a:off x="1602" y="3079"/>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467" name="Rectangle 365">
              <a:extLst>
                <a:ext uri="{FF2B5EF4-FFF2-40B4-BE49-F238E27FC236}">
                  <a16:creationId xmlns:a16="http://schemas.microsoft.com/office/drawing/2014/main" id="{B922A0B9-973C-2BAA-0445-B50B62F63706}"/>
                </a:ext>
              </a:extLst>
            </p:cNvPr>
            <p:cNvSpPr>
              <a:spLocks noChangeArrowheads="1"/>
            </p:cNvSpPr>
            <p:nvPr/>
          </p:nvSpPr>
          <p:spPr bwMode="auto">
            <a:xfrm>
              <a:off x="1321" y="295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468" name="Rectangle 366">
              <a:extLst>
                <a:ext uri="{FF2B5EF4-FFF2-40B4-BE49-F238E27FC236}">
                  <a16:creationId xmlns:a16="http://schemas.microsoft.com/office/drawing/2014/main" id="{F0D52D80-BE9F-8CBF-A5DF-DAA6E89642A8}"/>
                </a:ext>
              </a:extLst>
            </p:cNvPr>
            <p:cNvSpPr>
              <a:spLocks noChangeArrowheads="1"/>
            </p:cNvSpPr>
            <p:nvPr/>
          </p:nvSpPr>
          <p:spPr bwMode="auto">
            <a:xfrm>
              <a:off x="968" y="3079"/>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469" name="Rectangle 367">
              <a:extLst>
                <a:ext uri="{FF2B5EF4-FFF2-40B4-BE49-F238E27FC236}">
                  <a16:creationId xmlns:a16="http://schemas.microsoft.com/office/drawing/2014/main" id="{9E8C8B14-671F-5580-0855-E167E884F476}"/>
                </a:ext>
              </a:extLst>
            </p:cNvPr>
            <p:cNvSpPr>
              <a:spLocks noChangeArrowheads="1"/>
            </p:cNvSpPr>
            <p:nvPr/>
          </p:nvSpPr>
          <p:spPr bwMode="auto">
            <a:xfrm>
              <a:off x="590" y="3079"/>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470" name="Rectangle 368">
              <a:extLst>
                <a:ext uri="{FF2B5EF4-FFF2-40B4-BE49-F238E27FC236}">
                  <a16:creationId xmlns:a16="http://schemas.microsoft.com/office/drawing/2014/main" id="{2C807744-4830-695A-D0C1-4158B4F8212B}"/>
                </a:ext>
              </a:extLst>
            </p:cNvPr>
            <p:cNvSpPr>
              <a:spLocks noChangeArrowheads="1"/>
            </p:cNvSpPr>
            <p:nvPr/>
          </p:nvSpPr>
          <p:spPr bwMode="auto">
            <a:xfrm>
              <a:off x="2389" y="2989"/>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59471" name="Rectangle 369">
              <a:extLst>
                <a:ext uri="{FF2B5EF4-FFF2-40B4-BE49-F238E27FC236}">
                  <a16:creationId xmlns:a16="http://schemas.microsoft.com/office/drawing/2014/main" id="{4BA54A0E-71E7-9BA2-F03D-E609E4AFA4DE}"/>
                </a:ext>
              </a:extLst>
            </p:cNvPr>
            <p:cNvSpPr>
              <a:spLocks noChangeArrowheads="1"/>
            </p:cNvSpPr>
            <p:nvPr/>
          </p:nvSpPr>
          <p:spPr bwMode="auto">
            <a:xfrm>
              <a:off x="2450" y="2833"/>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59472" name="Rectangle 370">
              <a:extLst>
                <a:ext uri="{FF2B5EF4-FFF2-40B4-BE49-F238E27FC236}">
                  <a16:creationId xmlns:a16="http://schemas.microsoft.com/office/drawing/2014/main" id="{9CA8F761-6A35-2FDF-F28E-DBFD3932EC88}"/>
                </a:ext>
              </a:extLst>
            </p:cNvPr>
            <p:cNvSpPr>
              <a:spLocks noChangeArrowheads="1"/>
            </p:cNvSpPr>
            <p:nvPr/>
          </p:nvSpPr>
          <p:spPr bwMode="auto">
            <a:xfrm>
              <a:off x="1132" y="295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59473" name="Rectangle 371">
              <a:extLst>
                <a:ext uri="{FF2B5EF4-FFF2-40B4-BE49-F238E27FC236}">
                  <a16:creationId xmlns:a16="http://schemas.microsoft.com/office/drawing/2014/main" id="{3CBD2F55-2FBC-B8C1-441B-4D433F29EF2D}"/>
                </a:ext>
              </a:extLst>
            </p:cNvPr>
            <p:cNvSpPr>
              <a:spLocks noChangeArrowheads="1"/>
            </p:cNvSpPr>
            <p:nvPr/>
          </p:nvSpPr>
          <p:spPr bwMode="auto">
            <a:xfrm>
              <a:off x="1997" y="3363"/>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9474" name="Rectangle 372">
              <a:extLst>
                <a:ext uri="{FF2B5EF4-FFF2-40B4-BE49-F238E27FC236}">
                  <a16:creationId xmlns:a16="http://schemas.microsoft.com/office/drawing/2014/main" id="{0DA2E7A0-2C97-F2CA-DA12-E3447B77F293}"/>
                </a:ext>
              </a:extLst>
            </p:cNvPr>
            <p:cNvSpPr>
              <a:spLocks noChangeArrowheads="1"/>
            </p:cNvSpPr>
            <p:nvPr/>
          </p:nvSpPr>
          <p:spPr bwMode="auto">
            <a:xfrm>
              <a:off x="2199" y="3097"/>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9475" name="Rectangle 373">
              <a:extLst>
                <a:ext uri="{FF2B5EF4-FFF2-40B4-BE49-F238E27FC236}">
                  <a16:creationId xmlns:a16="http://schemas.microsoft.com/office/drawing/2014/main" id="{6676EDA9-296A-E19A-7FC4-EBA0E5FEABD0}"/>
                </a:ext>
              </a:extLst>
            </p:cNvPr>
            <p:cNvSpPr>
              <a:spLocks noChangeArrowheads="1"/>
            </p:cNvSpPr>
            <p:nvPr/>
          </p:nvSpPr>
          <p:spPr bwMode="auto">
            <a:xfrm>
              <a:off x="437" y="3363"/>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9476" name="Rectangle 374">
              <a:extLst>
                <a:ext uri="{FF2B5EF4-FFF2-40B4-BE49-F238E27FC236}">
                  <a16:creationId xmlns:a16="http://schemas.microsoft.com/office/drawing/2014/main" id="{54F2825B-7001-B194-1425-B5869FC1BEFB}"/>
                </a:ext>
              </a:extLst>
            </p:cNvPr>
            <p:cNvSpPr>
              <a:spLocks noChangeArrowheads="1"/>
            </p:cNvSpPr>
            <p:nvPr/>
          </p:nvSpPr>
          <p:spPr bwMode="auto">
            <a:xfrm>
              <a:off x="1909" y="3242"/>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800">
                <a:latin typeface="Arial" panose="020B0604020202020204" pitchFamily="34" charset="0"/>
              </a:endParaRPr>
            </a:p>
          </p:txBody>
        </p:sp>
        <p:sp>
          <p:nvSpPr>
            <p:cNvPr id="59477" name="Rectangle 375">
              <a:extLst>
                <a:ext uri="{FF2B5EF4-FFF2-40B4-BE49-F238E27FC236}">
                  <a16:creationId xmlns:a16="http://schemas.microsoft.com/office/drawing/2014/main" id="{EB0DE99F-4489-DB66-2165-B0A55C1496DF}"/>
                </a:ext>
              </a:extLst>
            </p:cNvPr>
            <p:cNvSpPr>
              <a:spLocks noChangeArrowheads="1"/>
            </p:cNvSpPr>
            <p:nvPr/>
          </p:nvSpPr>
          <p:spPr bwMode="auto">
            <a:xfrm>
              <a:off x="2108" y="2976"/>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9478" name="Rectangle 376">
              <a:extLst>
                <a:ext uri="{FF2B5EF4-FFF2-40B4-BE49-F238E27FC236}">
                  <a16:creationId xmlns:a16="http://schemas.microsoft.com/office/drawing/2014/main" id="{B66CF8C9-810D-FF80-24E8-B4F0B63EF3AA}"/>
                </a:ext>
              </a:extLst>
            </p:cNvPr>
            <p:cNvSpPr>
              <a:spLocks noChangeArrowheads="1"/>
            </p:cNvSpPr>
            <p:nvPr/>
          </p:nvSpPr>
          <p:spPr bwMode="auto">
            <a:xfrm>
              <a:off x="1708" y="2976"/>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9479" name="Rectangle 377">
              <a:extLst>
                <a:ext uri="{FF2B5EF4-FFF2-40B4-BE49-F238E27FC236}">
                  <a16:creationId xmlns:a16="http://schemas.microsoft.com/office/drawing/2014/main" id="{E3ED57B3-D9E9-7776-755E-83B82DA785F9}"/>
                </a:ext>
              </a:extLst>
            </p:cNvPr>
            <p:cNvSpPr>
              <a:spLocks noChangeArrowheads="1"/>
            </p:cNvSpPr>
            <p:nvPr/>
          </p:nvSpPr>
          <p:spPr bwMode="auto">
            <a:xfrm>
              <a:off x="343" y="3242"/>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59480" name="Rectangle 378">
              <a:extLst>
                <a:ext uri="{FF2B5EF4-FFF2-40B4-BE49-F238E27FC236}">
                  <a16:creationId xmlns:a16="http://schemas.microsoft.com/office/drawing/2014/main" id="{F87423E1-3D79-8F11-ED63-5DB56C07024F}"/>
                </a:ext>
              </a:extLst>
            </p:cNvPr>
            <p:cNvSpPr>
              <a:spLocks noChangeArrowheads="1"/>
            </p:cNvSpPr>
            <p:nvPr/>
          </p:nvSpPr>
          <p:spPr bwMode="auto">
            <a:xfrm>
              <a:off x="380" y="2977"/>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grpSp>
      <p:grpSp>
        <p:nvGrpSpPr>
          <p:cNvPr id="7" name="Group 381">
            <a:extLst>
              <a:ext uri="{FF2B5EF4-FFF2-40B4-BE49-F238E27FC236}">
                <a16:creationId xmlns:a16="http://schemas.microsoft.com/office/drawing/2014/main" id="{DCFD93E6-8FE3-0E10-02A7-0378CA411577}"/>
              </a:ext>
            </a:extLst>
          </p:cNvPr>
          <p:cNvGrpSpPr>
            <a:grpSpLocks noChangeAspect="1"/>
          </p:cNvGrpSpPr>
          <p:nvPr/>
        </p:nvGrpSpPr>
        <p:grpSpPr bwMode="auto">
          <a:xfrm>
            <a:off x="4891088" y="4222750"/>
            <a:ext cx="3676650" cy="1042988"/>
            <a:chOff x="2857" y="2908"/>
            <a:chExt cx="2316" cy="657"/>
          </a:xfrm>
        </p:grpSpPr>
        <p:sp>
          <p:nvSpPr>
            <p:cNvPr id="59411" name="AutoShape 380">
              <a:extLst>
                <a:ext uri="{FF2B5EF4-FFF2-40B4-BE49-F238E27FC236}">
                  <a16:creationId xmlns:a16="http://schemas.microsoft.com/office/drawing/2014/main" id="{4F4A7093-8A07-2C61-B530-5F766060C1E0}"/>
                </a:ext>
              </a:extLst>
            </p:cNvPr>
            <p:cNvSpPr>
              <a:spLocks noChangeAspect="1" noChangeArrowheads="1" noTextEdit="1"/>
            </p:cNvSpPr>
            <p:nvPr/>
          </p:nvSpPr>
          <p:spPr bwMode="auto">
            <a:xfrm>
              <a:off x="2857" y="2908"/>
              <a:ext cx="2316" cy="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59412" name="Line 382">
              <a:extLst>
                <a:ext uri="{FF2B5EF4-FFF2-40B4-BE49-F238E27FC236}">
                  <a16:creationId xmlns:a16="http://schemas.microsoft.com/office/drawing/2014/main" id="{1EF3E520-3187-3A16-4918-854C7353C54B}"/>
                </a:ext>
              </a:extLst>
            </p:cNvPr>
            <p:cNvSpPr>
              <a:spLocks noChangeShapeType="1"/>
            </p:cNvSpPr>
            <p:nvPr/>
          </p:nvSpPr>
          <p:spPr bwMode="auto">
            <a:xfrm>
              <a:off x="2873" y="3289"/>
              <a:ext cx="20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413" name="Line 383">
              <a:extLst>
                <a:ext uri="{FF2B5EF4-FFF2-40B4-BE49-F238E27FC236}">
                  <a16:creationId xmlns:a16="http://schemas.microsoft.com/office/drawing/2014/main" id="{A8C557EB-50C3-458D-F3EC-EF28145CE7DC}"/>
                </a:ext>
              </a:extLst>
            </p:cNvPr>
            <p:cNvSpPr>
              <a:spLocks noChangeShapeType="1"/>
            </p:cNvSpPr>
            <p:nvPr/>
          </p:nvSpPr>
          <p:spPr bwMode="auto">
            <a:xfrm>
              <a:off x="3702" y="3289"/>
              <a:ext cx="40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414" name="Line 384">
              <a:extLst>
                <a:ext uri="{FF2B5EF4-FFF2-40B4-BE49-F238E27FC236}">
                  <a16:creationId xmlns:a16="http://schemas.microsoft.com/office/drawing/2014/main" id="{F096AB44-3853-C23C-C8F2-823BB7FEC4E7}"/>
                </a:ext>
              </a:extLst>
            </p:cNvPr>
            <p:cNvSpPr>
              <a:spLocks noChangeShapeType="1"/>
            </p:cNvSpPr>
            <p:nvPr/>
          </p:nvSpPr>
          <p:spPr bwMode="auto">
            <a:xfrm>
              <a:off x="4269" y="3289"/>
              <a:ext cx="58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415" name="Line 385">
              <a:extLst>
                <a:ext uri="{FF2B5EF4-FFF2-40B4-BE49-F238E27FC236}">
                  <a16:creationId xmlns:a16="http://schemas.microsoft.com/office/drawing/2014/main" id="{09D2C2D6-B5E9-4DCE-DE2E-9EECE20C10DC}"/>
                </a:ext>
              </a:extLst>
            </p:cNvPr>
            <p:cNvSpPr>
              <a:spLocks noChangeShapeType="1"/>
            </p:cNvSpPr>
            <p:nvPr/>
          </p:nvSpPr>
          <p:spPr bwMode="auto">
            <a:xfrm>
              <a:off x="4955" y="3055"/>
              <a:ext cx="198"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59416" name="Rectangle 386">
              <a:extLst>
                <a:ext uri="{FF2B5EF4-FFF2-40B4-BE49-F238E27FC236}">
                  <a16:creationId xmlns:a16="http://schemas.microsoft.com/office/drawing/2014/main" id="{6C34F269-4F24-84DD-E241-3591E1E24891}"/>
                </a:ext>
              </a:extLst>
            </p:cNvPr>
            <p:cNvSpPr>
              <a:spLocks noChangeArrowheads="1"/>
            </p:cNvSpPr>
            <p:nvPr/>
          </p:nvSpPr>
          <p:spPr bwMode="auto">
            <a:xfrm>
              <a:off x="5106" y="307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59417" name="Rectangle 387">
              <a:extLst>
                <a:ext uri="{FF2B5EF4-FFF2-40B4-BE49-F238E27FC236}">
                  <a16:creationId xmlns:a16="http://schemas.microsoft.com/office/drawing/2014/main" id="{9F6929CF-70AB-3C81-CDD5-B2A97456749A}"/>
                </a:ext>
              </a:extLst>
            </p:cNvPr>
            <p:cNvSpPr>
              <a:spLocks noChangeArrowheads="1"/>
            </p:cNvSpPr>
            <p:nvPr/>
          </p:nvSpPr>
          <p:spPr bwMode="auto">
            <a:xfrm>
              <a:off x="5026" y="2914"/>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59418" name="Rectangle 388">
              <a:extLst>
                <a:ext uri="{FF2B5EF4-FFF2-40B4-BE49-F238E27FC236}">
                  <a16:creationId xmlns:a16="http://schemas.microsoft.com/office/drawing/2014/main" id="{79FD5214-D522-F2D9-E72D-999CA3FBA3B1}"/>
                </a:ext>
              </a:extLst>
            </p:cNvPr>
            <p:cNvSpPr>
              <a:spLocks noChangeArrowheads="1"/>
            </p:cNvSpPr>
            <p:nvPr/>
          </p:nvSpPr>
          <p:spPr bwMode="auto">
            <a:xfrm>
              <a:off x="4573" y="3298"/>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9419" name="Rectangle 389">
              <a:extLst>
                <a:ext uri="{FF2B5EF4-FFF2-40B4-BE49-F238E27FC236}">
                  <a16:creationId xmlns:a16="http://schemas.microsoft.com/office/drawing/2014/main" id="{F2F5D9B8-49DC-C4B5-4648-A510DA55A9EF}"/>
                </a:ext>
              </a:extLst>
            </p:cNvPr>
            <p:cNvSpPr>
              <a:spLocks noChangeArrowheads="1"/>
            </p:cNvSpPr>
            <p:nvPr/>
          </p:nvSpPr>
          <p:spPr bwMode="auto">
            <a:xfrm>
              <a:off x="4774" y="303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9420" name="Rectangle 390">
              <a:extLst>
                <a:ext uri="{FF2B5EF4-FFF2-40B4-BE49-F238E27FC236}">
                  <a16:creationId xmlns:a16="http://schemas.microsoft.com/office/drawing/2014/main" id="{73889C85-81FF-58D3-F647-F453B2F86121}"/>
                </a:ext>
              </a:extLst>
            </p:cNvPr>
            <p:cNvSpPr>
              <a:spLocks noChangeArrowheads="1"/>
            </p:cNvSpPr>
            <p:nvPr/>
          </p:nvSpPr>
          <p:spPr bwMode="auto">
            <a:xfrm>
              <a:off x="4374" y="303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9421" name="Rectangle 391">
              <a:extLst>
                <a:ext uri="{FF2B5EF4-FFF2-40B4-BE49-F238E27FC236}">
                  <a16:creationId xmlns:a16="http://schemas.microsoft.com/office/drawing/2014/main" id="{10BA6B37-B5E3-7304-D9A4-898E76C97E0B}"/>
                </a:ext>
              </a:extLst>
            </p:cNvPr>
            <p:cNvSpPr>
              <a:spLocks noChangeArrowheads="1"/>
            </p:cNvSpPr>
            <p:nvPr/>
          </p:nvSpPr>
          <p:spPr bwMode="auto">
            <a:xfrm>
              <a:off x="3862" y="3311"/>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59422" name="Rectangle 392">
              <a:extLst>
                <a:ext uri="{FF2B5EF4-FFF2-40B4-BE49-F238E27FC236}">
                  <a16:creationId xmlns:a16="http://schemas.microsoft.com/office/drawing/2014/main" id="{2D8CFB60-2453-AEBA-DBA3-074AC82B433F}"/>
                </a:ext>
              </a:extLst>
            </p:cNvPr>
            <p:cNvSpPr>
              <a:spLocks noChangeArrowheads="1"/>
            </p:cNvSpPr>
            <p:nvPr/>
          </p:nvSpPr>
          <p:spPr bwMode="auto">
            <a:xfrm>
              <a:off x="4030" y="3046"/>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59423" name="Rectangle 393">
              <a:extLst>
                <a:ext uri="{FF2B5EF4-FFF2-40B4-BE49-F238E27FC236}">
                  <a16:creationId xmlns:a16="http://schemas.microsoft.com/office/drawing/2014/main" id="{B4893BFC-8184-4D19-9254-106775F63605}"/>
                </a:ext>
              </a:extLst>
            </p:cNvPr>
            <p:cNvSpPr>
              <a:spLocks noChangeArrowheads="1"/>
            </p:cNvSpPr>
            <p:nvPr/>
          </p:nvSpPr>
          <p:spPr bwMode="auto">
            <a:xfrm>
              <a:off x="3397" y="3167"/>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59424" name="Rectangle 394">
              <a:extLst>
                <a:ext uri="{FF2B5EF4-FFF2-40B4-BE49-F238E27FC236}">
                  <a16:creationId xmlns:a16="http://schemas.microsoft.com/office/drawing/2014/main" id="{6F766BF9-4414-2D66-0629-B7C58AA0381E}"/>
                </a:ext>
              </a:extLst>
            </p:cNvPr>
            <p:cNvSpPr>
              <a:spLocks noChangeArrowheads="1"/>
            </p:cNvSpPr>
            <p:nvPr/>
          </p:nvSpPr>
          <p:spPr bwMode="auto">
            <a:xfrm>
              <a:off x="5041" y="3057"/>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425" name="Rectangle 395">
              <a:extLst>
                <a:ext uri="{FF2B5EF4-FFF2-40B4-BE49-F238E27FC236}">
                  <a16:creationId xmlns:a16="http://schemas.microsoft.com/office/drawing/2014/main" id="{AFF29AED-2CCA-F488-922C-ECEE34535715}"/>
                </a:ext>
              </a:extLst>
            </p:cNvPr>
            <p:cNvSpPr>
              <a:spLocks noChangeArrowheads="1"/>
            </p:cNvSpPr>
            <p:nvPr/>
          </p:nvSpPr>
          <p:spPr bwMode="auto">
            <a:xfrm>
              <a:off x="4862" y="3209"/>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ú</a:t>
              </a:r>
              <a:endParaRPr lang="en-US" altLang="en-US" sz="1800">
                <a:latin typeface="Arial" panose="020B0604020202020204" pitchFamily="34" charset="0"/>
              </a:endParaRPr>
            </a:p>
          </p:txBody>
        </p:sp>
        <p:sp>
          <p:nvSpPr>
            <p:cNvPr id="59426" name="Rectangle 396">
              <a:extLst>
                <a:ext uri="{FF2B5EF4-FFF2-40B4-BE49-F238E27FC236}">
                  <a16:creationId xmlns:a16="http://schemas.microsoft.com/office/drawing/2014/main" id="{19D3D809-2023-D0BA-6034-A44C77923C3E}"/>
                </a:ext>
              </a:extLst>
            </p:cNvPr>
            <p:cNvSpPr>
              <a:spLocks noChangeArrowheads="1"/>
            </p:cNvSpPr>
            <p:nvPr/>
          </p:nvSpPr>
          <p:spPr bwMode="auto">
            <a:xfrm>
              <a:off x="4862" y="3334"/>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û</a:t>
              </a:r>
              <a:endParaRPr lang="en-US" altLang="en-US" sz="1800">
                <a:latin typeface="Arial" panose="020B0604020202020204" pitchFamily="34" charset="0"/>
              </a:endParaRPr>
            </a:p>
          </p:txBody>
        </p:sp>
        <p:sp>
          <p:nvSpPr>
            <p:cNvPr id="59427" name="Rectangle 397">
              <a:extLst>
                <a:ext uri="{FF2B5EF4-FFF2-40B4-BE49-F238E27FC236}">
                  <a16:creationId xmlns:a16="http://schemas.microsoft.com/office/drawing/2014/main" id="{9B6E241C-F515-4EE0-B9D2-3D858DD80A16}"/>
                </a:ext>
              </a:extLst>
            </p:cNvPr>
            <p:cNvSpPr>
              <a:spLocks noChangeArrowheads="1"/>
            </p:cNvSpPr>
            <p:nvPr/>
          </p:nvSpPr>
          <p:spPr bwMode="auto">
            <a:xfrm>
              <a:off x="4862" y="3020"/>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ù</a:t>
              </a:r>
              <a:endParaRPr lang="en-US" altLang="en-US" sz="1800">
                <a:latin typeface="Arial" panose="020B0604020202020204" pitchFamily="34" charset="0"/>
              </a:endParaRPr>
            </a:p>
          </p:txBody>
        </p:sp>
        <p:sp>
          <p:nvSpPr>
            <p:cNvPr id="59428" name="Rectangle 398">
              <a:extLst>
                <a:ext uri="{FF2B5EF4-FFF2-40B4-BE49-F238E27FC236}">
                  <a16:creationId xmlns:a16="http://schemas.microsoft.com/office/drawing/2014/main" id="{E426E507-CC36-D710-EF9E-7C9382B4527E}"/>
                </a:ext>
              </a:extLst>
            </p:cNvPr>
            <p:cNvSpPr>
              <a:spLocks noChangeArrowheads="1"/>
            </p:cNvSpPr>
            <p:nvPr/>
          </p:nvSpPr>
          <p:spPr bwMode="auto">
            <a:xfrm>
              <a:off x="3336" y="3209"/>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ê</a:t>
              </a:r>
              <a:endParaRPr lang="en-US" altLang="en-US" sz="1800">
                <a:latin typeface="Arial" panose="020B0604020202020204" pitchFamily="34" charset="0"/>
              </a:endParaRPr>
            </a:p>
          </p:txBody>
        </p:sp>
        <p:sp>
          <p:nvSpPr>
            <p:cNvPr id="59429" name="Rectangle 399">
              <a:extLst>
                <a:ext uri="{FF2B5EF4-FFF2-40B4-BE49-F238E27FC236}">
                  <a16:creationId xmlns:a16="http://schemas.microsoft.com/office/drawing/2014/main" id="{370FA32A-E096-4296-7390-624E7FCED028}"/>
                </a:ext>
              </a:extLst>
            </p:cNvPr>
            <p:cNvSpPr>
              <a:spLocks noChangeArrowheads="1"/>
            </p:cNvSpPr>
            <p:nvPr/>
          </p:nvSpPr>
          <p:spPr bwMode="auto">
            <a:xfrm>
              <a:off x="3336" y="3334"/>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ë</a:t>
              </a:r>
              <a:endParaRPr lang="en-US" altLang="en-US" sz="1800">
                <a:latin typeface="Arial" panose="020B0604020202020204" pitchFamily="34" charset="0"/>
              </a:endParaRPr>
            </a:p>
          </p:txBody>
        </p:sp>
        <p:sp>
          <p:nvSpPr>
            <p:cNvPr id="59430" name="Rectangle 400">
              <a:extLst>
                <a:ext uri="{FF2B5EF4-FFF2-40B4-BE49-F238E27FC236}">
                  <a16:creationId xmlns:a16="http://schemas.microsoft.com/office/drawing/2014/main" id="{09ADDAA8-5A91-4136-966A-6996F6DF1F5B}"/>
                </a:ext>
              </a:extLst>
            </p:cNvPr>
            <p:cNvSpPr>
              <a:spLocks noChangeArrowheads="1"/>
            </p:cNvSpPr>
            <p:nvPr/>
          </p:nvSpPr>
          <p:spPr bwMode="auto">
            <a:xfrm>
              <a:off x="3336" y="3020"/>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é</a:t>
              </a:r>
              <a:endParaRPr lang="en-US" altLang="en-US" sz="1800">
                <a:latin typeface="Arial" panose="020B0604020202020204" pitchFamily="34" charset="0"/>
              </a:endParaRPr>
            </a:p>
          </p:txBody>
        </p:sp>
        <p:sp>
          <p:nvSpPr>
            <p:cNvPr id="59431" name="Rectangle 401">
              <a:extLst>
                <a:ext uri="{FF2B5EF4-FFF2-40B4-BE49-F238E27FC236}">
                  <a16:creationId xmlns:a16="http://schemas.microsoft.com/office/drawing/2014/main" id="{5817996C-2AB5-8926-50EA-E6A9F4A81006}"/>
                </a:ext>
              </a:extLst>
            </p:cNvPr>
            <p:cNvSpPr>
              <a:spLocks noChangeArrowheads="1"/>
            </p:cNvSpPr>
            <p:nvPr/>
          </p:nvSpPr>
          <p:spPr bwMode="auto">
            <a:xfrm>
              <a:off x="4506" y="302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432" name="Rectangle 402">
              <a:extLst>
                <a:ext uri="{FF2B5EF4-FFF2-40B4-BE49-F238E27FC236}">
                  <a16:creationId xmlns:a16="http://schemas.microsoft.com/office/drawing/2014/main" id="{7296308E-034D-489A-8853-277160640BB2}"/>
                </a:ext>
              </a:extLst>
            </p:cNvPr>
            <p:cNvSpPr>
              <a:spLocks noChangeArrowheads="1"/>
            </p:cNvSpPr>
            <p:nvPr/>
          </p:nvSpPr>
          <p:spPr bwMode="auto">
            <a:xfrm>
              <a:off x="4165" y="3147"/>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433" name="Rectangle 403">
              <a:extLst>
                <a:ext uri="{FF2B5EF4-FFF2-40B4-BE49-F238E27FC236}">
                  <a16:creationId xmlns:a16="http://schemas.microsoft.com/office/drawing/2014/main" id="{59514572-A3BE-E0A4-53CE-A4E8C17202D7}"/>
                </a:ext>
              </a:extLst>
            </p:cNvPr>
            <p:cNvSpPr>
              <a:spLocks noChangeArrowheads="1"/>
            </p:cNvSpPr>
            <p:nvPr/>
          </p:nvSpPr>
          <p:spPr bwMode="auto">
            <a:xfrm>
              <a:off x="3884" y="3026"/>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434" name="Rectangle 404">
              <a:extLst>
                <a:ext uri="{FF2B5EF4-FFF2-40B4-BE49-F238E27FC236}">
                  <a16:creationId xmlns:a16="http://schemas.microsoft.com/office/drawing/2014/main" id="{8B82EB48-6943-9E60-4DCE-CBD7F9A8E071}"/>
                </a:ext>
              </a:extLst>
            </p:cNvPr>
            <p:cNvSpPr>
              <a:spLocks noChangeArrowheads="1"/>
            </p:cNvSpPr>
            <p:nvPr/>
          </p:nvSpPr>
          <p:spPr bwMode="auto">
            <a:xfrm>
              <a:off x="3531" y="314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435" name="Rectangle 405">
              <a:extLst>
                <a:ext uri="{FF2B5EF4-FFF2-40B4-BE49-F238E27FC236}">
                  <a16:creationId xmlns:a16="http://schemas.microsoft.com/office/drawing/2014/main" id="{3F16C6D2-6FA3-505C-5ECD-2836F7966774}"/>
                </a:ext>
              </a:extLst>
            </p:cNvPr>
            <p:cNvSpPr>
              <a:spLocks noChangeArrowheads="1"/>
            </p:cNvSpPr>
            <p:nvPr/>
          </p:nvSpPr>
          <p:spPr bwMode="auto">
            <a:xfrm>
              <a:off x="3153" y="314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59436" name="Rectangle 406">
              <a:extLst>
                <a:ext uri="{FF2B5EF4-FFF2-40B4-BE49-F238E27FC236}">
                  <a16:creationId xmlns:a16="http://schemas.microsoft.com/office/drawing/2014/main" id="{40062E75-F782-5E87-8B41-2E005C6FE5E6}"/>
                </a:ext>
              </a:extLst>
            </p:cNvPr>
            <p:cNvSpPr>
              <a:spLocks noChangeArrowheads="1"/>
            </p:cNvSpPr>
            <p:nvPr/>
          </p:nvSpPr>
          <p:spPr bwMode="auto">
            <a:xfrm>
              <a:off x="4952" y="3057"/>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59437" name="Rectangle 407">
              <a:extLst>
                <a:ext uri="{FF2B5EF4-FFF2-40B4-BE49-F238E27FC236}">
                  <a16:creationId xmlns:a16="http://schemas.microsoft.com/office/drawing/2014/main" id="{D6361EAC-401A-6B66-2ADC-00161FBD5986}"/>
                </a:ext>
              </a:extLst>
            </p:cNvPr>
            <p:cNvSpPr>
              <a:spLocks noChangeArrowheads="1"/>
            </p:cNvSpPr>
            <p:nvPr/>
          </p:nvSpPr>
          <p:spPr bwMode="auto">
            <a:xfrm>
              <a:off x="3695" y="3026"/>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59438" name="Rectangle 408">
              <a:extLst>
                <a:ext uri="{FF2B5EF4-FFF2-40B4-BE49-F238E27FC236}">
                  <a16:creationId xmlns:a16="http://schemas.microsoft.com/office/drawing/2014/main" id="{2F6D881A-9110-70D6-3175-703F92545B47}"/>
                </a:ext>
              </a:extLst>
            </p:cNvPr>
            <p:cNvSpPr>
              <a:spLocks noChangeArrowheads="1"/>
            </p:cNvSpPr>
            <p:nvPr/>
          </p:nvSpPr>
          <p:spPr bwMode="auto">
            <a:xfrm>
              <a:off x="2884" y="329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9439" name="Rectangle 409">
              <a:extLst>
                <a:ext uri="{FF2B5EF4-FFF2-40B4-BE49-F238E27FC236}">
                  <a16:creationId xmlns:a16="http://schemas.microsoft.com/office/drawing/2014/main" id="{37858988-3548-69E4-1283-7A764846CA9E}"/>
                </a:ext>
              </a:extLst>
            </p:cNvPr>
            <p:cNvSpPr>
              <a:spLocks noChangeArrowheads="1"/>
            </p:cNvSpPr>
            <p:nvPr/>
          </p:nvSpPr>
          <p:spPr bwMode="auto">
            <a:xfrm>
              <a:off x="2919" y="3026"/>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59440" name="Rectangle 410">
              <a:extLst>
                <a:ext uri="{FF2B5EF4-FFF2-40B4-BE49-F238E27FC236}">
                  <a16:creationId xmlns:a16="http://schemas.microsoft.com/office/drawing/2014/main" id="{FF0E759C-07E0-B1FC-B94C-6CEC6D78BE61}"/>
                </a:ext>
              </a:extLst>
            </p:cNvPr>
            <p:cNvSpPr>
              <a:spLocks noChangeArrowheads="1"/>
            </p:cNvSpPr>
            <p:nvPr/>
          </p:nvSpPr>
          <p:spPr bwMode="auto">
            <a:xfrm>
              <a:off x="4560" y="343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9441" name="Rectangle 411">
              <a:extLst>
                <a:ext uri="{FF2B5EF4-FFF2-40B4-BE49-F238E27FC236}">
                  <a16:creationId xmlns:a16="http://schemas.microsoft.com/office/drawing/2014/main" id="{27AEF984-C0B1-6997-628C-507FC33BE1B8}"/>
                </a:ext>
              </a:extLst>
            </p:cNvPr>
            <p:cNvSpPr>
              <a:spLocks noChangeArrowheads="1"/>
            </p:cNvSpPr>
            <p:nvPr/>
          </p:nvSpPr>
          <p:spPr bwMode="auto">
            <a:xfrm>
              <a:off x="4762" y="3165"/>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9442" name="Rectangle 412">
              <a:extLst>
                <a:ext uri="{FF2B5EF4-FFF2-40B4-BE49-F238E27FC236}">
                  <a16:creationId xmlns:a16="http://schemas.microsoft.com/office/drawing/2014/main" id="{2761B967-C344-50D0-82DA-A6660296865C}"/>
                </a:ext>
              </a:extLst>
            </p:cNvPr>
            <p:cNvSpPr>
              <a:spLocks noChangeArrowheads="1"/>
            </p:cNvSpPr>
            <p:nvPr/>
          </p:nvSpPr>
          <p:spPr bwMode="auto">
            <a:xfrm>
              <a:off x="3000" y="343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59443" name="Rectangle 413">
              <a:extLst>
                <a:ext uri="{FF2B5EF4-FFF2-40B4-BE49-F238E27FC236}">
                  <a16:creationId xmlns:a16="http://schemas.microsoft.com/office/drawing/2014/main" id="{BE9EA35E-23E5-747A-52D7-1FBDC7E49DA8}"/>
                </a:ext>
              </a:extLst>
            </p:cNvPr>
            <p:cNvSpPr>
              <a:spLocks noChangeArrowheads="1"/>
            </p:cNvSpPr>
            <p:nvPr/>
          </p:nvSpPr>
          <p:spPr bwMode="auto">
            <a:xfrm>
              <a:off x="4472" y="3310"/>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800">
                <a:latin typeface="Arial" panose="020B0604020202020204" pitchFamily="34" charset="0"/>
              </a:endParaRPr>
            </a:p>
          </p:txBody>
        </p:sp>
        <p:sp>
          <p:nvSpPr>
            <p:cNvPr id="59444" name="Rectangle 414">
              <a:extLst>
                <a:ext uri="{FF2B5EF4-FFF2-40B4-BE49-F238E27FC236}">
                  <a16:creationId xmlns:a16="http://schemas.microsoft.com/office/drawing/2014/main" id="{A9D3DF2B-928F-3FD5-6183-18F4E1C8B770}"/>
                </a:ext>
              </a:extLst>
            </p:cNvPr>
            <p:cNvSpPr>
              <a:spLocks noChangeArrowheads="1"/>
            </p:cNvSpPr>
            <p:nvPr/>
          </p:nvSpPr>
          <p:spPr bwMode="auto">
            <a:xfrm>
              <a:off x="4671" y="3044"/>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59445" name="Rectangle 415">
              <a:extLst>
                <a:ext uri="{FF2B5EF4-FFF2-40B4-BE49-F238E27FC236}">
                  <a16:creationId xmlns:a16="http://schemas.microsoft.com/office/drawing/2014/main" id="{8345D5EB-9C08-FF6C-9F08-27145D515E29}"/>
                </a:ext>
              </a:extLst>
            </p:cNvPr>
            <p:cNvSpPr>
              <a:spLocks noChangeArrowheads="1"/>
            </p:cNvSpPr>
            <p:nvPr/>
          </p:nvSpPr>
          <p:spPr bwMode="auto">
            <a:xfrm>
              <a:off x="4271" y="3044"/>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grpSp>
      <p:sp>
        <p:nvSpPr>
          <p:cNvPr id="144800" name="Line 416">
            <a:extLst>
              <a:ext uri="{FF2B5EF4-FFF2-40B4-BE49-F238E27FC236}">
                <a16:creationId xmlns:a16="http://schemas.microsoft.com/office/drawing/2014/main" id="{47230192-1F39-E67E-41B8-5371F7A5C232}"/>
              </a:ext>
            </a:extLst>
          </p:cNvPr>
          <p:cNvSpPr>
            <a:spLocks noChangeShapeType="1"/>
          </p:cNvSpPr>
          <p:nvPr/>
        </p:nvSpPr>
        <p:spPr bwMode="auto">
          <a:xfrm flipV="1">
            <a:off x="4383088" y="5246688"/>
            <a:ext cx="396875" cy="395287"/>
          </a:xfrm>
          <a:prstGeom prst="line">
            <a:avLst/>
          </a:prstGeom>
          <a:noFill/>
          <a:ln w="28575">
            <a:solidFill>
              <a:srgbClr val="FF33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144802" name="Line 418">
            <a:extLst>
              <a:ext uri="{FF2B5EF4-FFF2-40B4-BE49-F238E27FC236}">
                <a16:creationId xmlns:a16="http://schemas.microsoft.com/office/drawing/2014/main" id="{E473284A-42DF-CF42-9093-D05646566B93}"/>
              </a:ext>
            </a:extLst>
          </p:cNvPr>
          <p:cNvSpPr>
            <a:spLocks noChangeShapeType="1"/>
          </p:cNvSpPr>
          <p:nvPr/>
        </p:nvSpPr>
        <p:spPr bwMode="auto">
          <a:xfrm flipH="1" flipV="1">
            <a:off x="3995738" y="5245100"/>
            <a:ext cx="396875" cy="395288"/>
          </a:xfrm>
          <a:prstGeom prst="line">
            <a:avLst/>
          </a:prstGeom>
          <a:noFill/>
          <a:ln w="28575">
            <a:solidFill>
              <a:srgbClr val="FF33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144803" name="Text Box 419">
            <a:extLst>
              <a:ext uri="{FF2B5EF4-FFF2-40B4-BE49-F238E27FC236}">
                <a16:creationId xmlns:a16="http://schemas.microsoft.com/office/drawing/2014/main" id="{92BF5F3B-B1EA-DFE2-EAEC-E25CD4EEC688}"/>
              </a:ext>
            </a:extLst>
          </p:cNvPr>
          <p:cNvSpPr txBox="1">
            <a:spLocks noChangeArrowheads="1"/>
          </p:cNvSpPr>
          <p:nvPr/>
        </p:nvSpPr>
        <p:spPr bwMode="auto">
          <a:xfrm>
            <a:off x="611188" y="5632450"/>
            <a:ext cx="79200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eaLnBrk="1" hangingPunct="1">
              <a:spcBef>
                <a:spcPct val="50000"/>
              </a:spcBef>
              <a:buClrTx/>
              <a:buSzTx/>
              <a:buFontTx/>
              <a:buNone/>
            </a:pPr>
            <a:r>
              <a:rPr lang="sr-Latn-CS" altLang="en-US" sz="1800" b="1">
                <a:latin typeface="Arial" panose="020B0604020202020204" pitchFamily="34" charset="0"/>
              </a:rPr>
              <a:t>Raspored pritisaka i gustine u funkciji brzine duž strujnih linija za adijabatsku promenu stanja</a:t>
            </a:r>
            <a:endParaRPr lang="en-US" altLang="en-US" sz="1800" b="1">
              <a:latin typeface="Arial" panose="020B0604020202020204" pitchFamily="34" charset="0"/>
            </a:endParaRPr>
          </a:p>
        </p:txBody>
      </p:sp>
      <p:sp>
        <p:nvSpPr>
          <p:cNvPr id="59410" name="Footer Placeholder 7">
            <a:extLst>
              <a:ext uri="{FF2B5EF4-FFF2-40B4-BE49-F238E27FC236}">
                <a16:creationId xmlns:a16="http://schemas.microsoft.com/office/drawing/2014/main" id="{C6EFA4CB-89ED-A107-F9D7-CA930F1231E5}"/>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144586"/>
                                        </p:tgtEl>
                                        <p:attrNameLst>
                                          <p:attrName>style.visibility</p:attrName>
                                        </p:attrNameLst>
                                      </p:cBhvr>
                                      <p:to>
                                        <p:strVal val="visible"/>
                                      </p:to>
                                    </p:set>
                                    <p:anim calcmode="lin" valueType="num">
                                      <p:cBhvr>
                                        <p:cTn id="7" dur="1000" fill="hold"/>
                                        <p:tgtEl>
                                          <p:spTgt spid="144586"/>
                                        </p:tgtEl>
                                        <p:attrNameLst>
                                          <p:attrName>ppt_w</p:attrName>
                                        </p:attrNameLst>
                                      </p:cBhvr>
                                      <p:tavLst>
                                        <p:tav tm="0">
                                          <p:val>
                                            <p:strVal val="#ppt_w*0.70"/>
                                          </p:val>
                                        </p:tav>
                                        <p:tav tm="100000">
                                          <p:val>
                                            <p:strVal val="#ppt_w"/>
                                          </p:val>
                                        </p:tav>
                                      </p:tavLst>
                                    </p:anim>
                                    <p:anim calcmode="lin" valueType="num">
                                      <p:cBhvr>
                                        <p:cTn id="8" dur="1000" fill="hold"/>
                                        <p:tgtEl>
                                          <p:spTgt spid="144586"/>
                                        </p:tgtEl>
                                        <p:attrNameLst>
                                          <p:attrName>ppt_h</p:attrName>
                                        </p:attrNameLst>
                                      </p:cBhvr>
                                      <p:tavLst>
                                        <p:tav tm="0">
                                          <p:val>
                                            <p:strVal val="#ppt_h"/>
                                          </p:val>
                                        </p:tav>
                                        <p:tav tm="100000">
                                          <p:val>
                                            <p:strVal val="#ppt_h"/>
                                          </p:val>
                                        </p:tav>
                                      </p:tavLst>
                                    </p:anim>
                                    <p:animEffect transition="in" filter="fade">
                                      <p:cBhvr>
                                        <p:cTn id="9" dur="1000"/>
                                        <p:tgtEl>
                                          <p:spTgt spid="14458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8"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8"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500"/>
                                        <p:tgtEl>
                                          <p:spTgt spid="2"/>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5" presetClass="entr" presetSubtype="0" fill="hold" nodeType="clickEffect">
                                  <p:stCondLst>
                                    <p:cond delay="0"/>
                                  </p:stCondLst>
                                  <p:childTnLst>
                                    <p:set>
                                      <p:cBhvr>
                                        <p:cTn id="23" dur="1" fill="hold">
                                          <p:stCondLst>
                                            <p:cond delay="0"/>
                                          </p:stCondLst>
                                        </p:cTn>
                                        <p:tgtEl>
                                          <p:spTgt spid="144631"/>
                                        </p:tgtEl>
                                        <p:attrNameLst>
                                          <p:attrName>style.visibility</p:attrName>
                                        </p:attrNameLst>
                                      </p:cBhvr>
                                      <p:to>
                                        <p:strVal val="visible"/>
                                      </p:to>
                                    </p:set>
                                    <p:anim calcmode="lin" valueType="num">
                                      <p:cBhvr>
                                        <p:cTn id="24" dur="1000" fill="hold"/>
                                        <p:tgtEl>
                                          <p:spTgt spid="144631"/>
                                        </p:tgtEl>
                                        <p:attrNameLst>
                                          <p:attrName>ppt_w</p:attrName>
                                        </p:attrNameLst>
                                      </p:cBhvr>
                                      <p:tavLst>
                                        <p:tav tm="0">
                                          <p:val>
                                            <p:strVal val="#ppt_w*0.70"/>
                                          </p:val>
                                        </p:tav>
                                        <p:tav tm="100000">
                                          <p:val>
                                            <p:strVal val="#ppt_w"/>
                                          </p:val>
                                        </p:tav>
                                      </p:tavLst>
                                    </p:anim>
                                    <p:anim calcmode="lin" valueType="num">
                                      <p:cBhvr>
                                        <p:cTn id="25" dur="1000" fill="hold"/>
                                        <p:tgtEl>
                                          <p:spTgt spid="144631"/>
                                        </p:tgtEl>
                                        <p:attrNameLst>
                                          <p:attrName>ppt_h</p:attrName>
                                        </p:attrNameLst>
                                      </p:cBhvr>
                                      <p:tavLst>
                                        <p:tav tm="0">
                                          <p:val>
                                            <p:strVal val="#ppt_h"/>
                                          </p:val>
                                        </p:tav>
                                        <p:tav tm="100000">
                                          <p:val>
                                            <p:strVal val="#ppt_h"/>
                                          </p:val>
                                        </p:tav>
                                      </p:tavLst>
                                    </p:anim>
                                    <p:animEffect transition="in" filter="fade">
                                      <p:cBhvr>
                                        <p:cTn id="26" dur="1000"/>
                                        <p:tgtEl>
                                          <p:spTgt spid="144631"/>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3" presetClass="entr" presetSubtype="0" fill="hold" nodeType="click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p:cTn id="31" dur="500" fill="hold"/>
                                        <p:tgtEl>
                                          <p:spTgt spid="4"/>
                                        </p:tgtEl>
                                        <p:attrNameLst>
                                          <p:attrName>ppt_w</p:attrName>
                                        </p:attrNameLst>
                                      </p:cBhvr>
                                      <p:tavLst>
                                        <p:tav tm="0">
                                          <p:val>
                                            <p:fltVal val="0"/>
                                          </p:val>
                                        </p:tav>
                                        <p:tav tm="100000">
                                          <p:val>
                                            <p:strVal val="#ppt_w"/>
                                          </p:val>
                                        </p:tav>
                                      </p:tavLst>
                                    </p:anim>
                                    <p:anim calcmode="lin" valueType="num">
                                      <p:cBhvr>
                                        <p:cTn id="32" dur="500" fill="hold"/>
                                        <p:tgtEl>
                                          <p:spTgt spid="4"/>
                                        </p:tgtEl>
                                        <p:attrNameLst>
                                          <p:attrName>ppt_h</p:attrName>
                                        </p:attrNameLst>
                                      </p:cBhvr>
                                      <p:tavLst>
                                        <p:tav tm="0">
                                          <p:val>
                                            <p:fltVal val="0"/>
                                          </p:val>
                                        </p:tav>
                                        <p:tav tm="100000">
                                          <p:val>
                                            <p:strVal val="#ppt_h"/>
                                          </p:val>
                                        </p:tav>
                                      </p:tavLst>
                                    </p:anim>
                                    <p:animEffect transition="in" filter="fade">
                                      <p:cBhvr>
                                        <p:cTn id="33" dur="500"/>
                                        <p:tgtEl>
                                          <p:spTgt spid="4"/>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31" presetClass="entr" presetSubtype="0" fill="hold" nodeType="clickEffect">
                                  <p:stCondLst>
                                    <p:cond delay="0"/>
                                  </p:stCondLst>
                                  <p:iterate type="lt">
                                    <p:tmPct val="5000"/>
                                  </p:iterate>
                                  <p:childTnLst>
                                    <p:set>
                                      <p:cBhvr>
                                        <p:cTn id="37" dur="1" fill="hold">
                                          <p:stCondLst>
                                            <p:cond delay="0"/>
                                          </p:stCondLst>
                                        </p:cTn>
                                        <p:tgtEl>
                                          <p:spTgt spid="5"/>
                                        </p:tgtEl>
                                        <p:attrNameLst>
                                          <p:attrName>style.visibility</p:attrName>
                                        </p:attrNameLst>
                                      </p:cBhvr>
                                      <p:to>
                                        <p:strVal val="visible"/>
                                      </p:to>
                                    </p:set>
                                    <p:anim calcmode="lin" valueType="num">
                                      <p:cBhvr>
                                        <p:cTn id="38" dur="1000" fill="hold"/>
                                        <p:tgtEl>
                                          <p:spTgt spid="5"/>
                                        </p:tgtEl>
                                        <p:attrNameLst>
                                          <p:attrName>ppt_w</p:attrName>
                                        </p:attrNameLst>
                                      </p:cBhvr>
                                      <p:tavLst>
                                        <p:tav tm="0">
                                          <p:val>
                                            <p:fltVal val="0"/>
                                          </p:val>
                                        </p:tav>
                                        <p:tav tm="100000">
                                          <p:val>
                                            <p:strVal val="#ppt_w"/>
                                          </p:val>
                                        </p:tav>
                                      </p:tavLst>
                                    </p:anim>
                                    <p:anim calcmode="lin" valueType="num">
                                      <p:cBhvr>
                                        <p:cTn id="39" dur="1000" fill="hold"/>
                                        <p:tgtEl>
                                          <p:spTgt spid="5"/>
                                        </p:tgtEl>
                                        <p:attrNameLst>
                                          <p:attrName>ppt_h</p:attrName>
                                        </p:attrNameLst>
                                      </p:cBhvr>
                                      <p:tavLst>
                                        <p:tav tm="0">
                                          <p:val>
                                            <p:fltVal val="0"/>
                                          </p:val>
                                        </p:tav>
                                        <p:tav tm="100000">
                                          <p:val>
                                            <p:strVal val="#ppt_h"/>
                                          </p:val>
                                        </p:tav>
                                      </p:tavLst>
                                    </p:anim>
                                    <p:anim calcmode="lin" valueType="num">
                                      <p:cBhvr>
                                        <p:cTn id="40" dur="1000" fill="hold"/>
                                        <p:tgtEl>
                                          <p:spTgt spid="5"/>
                                        </p:tgtEl>
                                        <p:attrNameLst>
                                          <p:attrName>style.rotation</p:attrName>
                                        </p:attrNameLst>
                                      </p:cBhvr>
                                      <p:tavLst>
                                        <p:tav tm="0">
                                          <p:val>
                                            <p:fltVal val="90"/>
                                          </p:val>
                                        </p:tav>
                                        <p:tav tm="100000">
                                          <p:val>
                                            <p:fltVal val="0"/>
                                          </p:val>
                                        </p:tav>
                                      </p:tavLst>
                                    </p:anim>
                                    <p:animEffect transition="in" filter="fade">
                                      <p:cBhvr>
                                        <p:cTn id="41" dur="1000"/>
                                        <p:tgtEl>
                                          <p:spTgt spid="5"/>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55" presetClass="entr" presetSubtype="0" fill="hold" nodeType="clickEffect">
                                  <p:stCondLst>
                                    <p:cond delay="0"/>
                                  </p:stCondLst>
                                  <p:childTnLst>
                                    <p:set>
                                      <p:cBhvr>
                                        <p:cTn id="45" dur="1" fill="hold">
                                          <p:stCondLst>
                                            <p:cond delay="0"/>
                                          </p:stCondLst>
                                        </p:cTn>
                                        <p:tgtEl>
                                          <p:spTgt spid="6"/>
                                        </p:tgtEl>
                                        <p:attrNameLst>
                                          <p:attrName>style.visibility</p:attrName>
                                        </p:attrNameLst>
                                      </p:cBhvr>
                                      <p:to>
                                        <p:strVal val="visible"/>
                                      </p:to>
                                    </p:set>
                                    <p:anim calcmode="lin" valueType="num">
                                      <p:cBhvr>
                                        <p:cTn id="46" dur="1000" fill="hold"/>
                                        <p:tgtEl>
                                          <p:spTgt spid="6"/>
                                        </p:tgtEl>
                                        <p:attrNameLst>
                                          <p:attrName>ppt_w</p:attrName>
                                        </p:attrNameLst>
                                      </p:cBhvr>
                                      <p:tavLst>
                                        <p:tav tm="0">
                                          <p:val>
                                            <p:strVal val="#ppt_w*0.70"/>
                                          </p:val>
                                        </p:tav>
                                        <p:tav tm="100000">
                                          <p:val>
                                            <p:strVal val="#ppt_w"/>
                                          </p:val>
                                        </p:tav>
                                      </p:tavLst>
                                    </p:anim>
                                    <p:anim calcmode="lin" valueType="num">
                                      <p:cBhvr>
                                        <p:cTn id="47" dur="1000" fill="hold"/>
                                        <p:tgtEl>
                                          <p:spTgt spid="6"/>
                                        </p:tgtEl>
                                        <p:attrNameLst>
                                          <p:attrName>ppt_h</p:attrName>
                                        </p:attrNameLst>
                                      </p:cBhvr>
                                      <p:tavLst>
                                        <p:tav tm="0">
                                          <p:val>
                                            <p:strVal val="#ppt_h"/>
                                          </p:val>
                                        </p:tav>
                                        <p:tav tm="100000">
                                          <p:val>
                                            <p:strVal val="#ppt_h"/>
                                          </p:val>
                                        </p:tav>
                                      </p:tavLst>
                                    </p:anim>
                                    <p:animEffect transition="in" filter="fade">
                                      <p:cBhvr>
                                        <p:cTn id="48" dur="1000"/>
                                        <p:tgtEl>
                                          <p:spTgt spid="6"/>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55" presetClass="entr" presetSubtype="0" fill="hold" nodeType="click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1000" fill="hold"/>
                                        <p:tgtEl>
                                          <p:spTgt spid="7"/>
                                        </p:tgtEl>
                                        <p:attrNameLst>
                                          <p:attrName>ppt_w</p:attrName>
                                        </p:attrNameLst>
                                      </p:cBhvr>
                                      <p:tavLst>
                                        <p:tav tm="0">
                                          <p:val>
                                            <p:strVal val="#ppt_w*0.70"/>
                                          </p:val>
                                        </p:tav>
                                        <p:tav tm="100000">
                                          <p:val>
                                            <p:strVal val="#ppt_w"/>
                                          </p:val>
                                        </p:tav>
                                      </p:tavLst>
                                    </p:anim>
                                    <p:anim calcmode="lin" valueType="num">
                                      <p:cBhvr>
                                        <p:cTn id="54" dur="1000" fill="hold"/>
                                        <p:tgtEl>
                                          <p:spTgt spid="7"/>
                                        </p:tgtEl>
                                        <p:attrNameLst>
                                          <p:attrName>ppt_h</p:attrName>
                                        </p:attrNameLst>
                                      </p:cBhvr>
                                      <p:tavLst>
                                        <p:tav tm="0">
                                          <p:val>
                                            <p:strVal val="#ppt_h"/>
                                          </p:val>
                                        </p:tav>
                                        <p:tav tm="100000">
                                          <p:val>
                                            <p:strVal val="#ppt_h"/>
                                          </p:val>
                                        </p:tav>
                                      </p:tavLst>
                                    </p:anim>
                                    <p:animEffect transition="in" filter="fade">
                                      <p:cBhvr>
                                        <p:cTn id="55" dur="1000"/>
                                        <p:tgtEl>
                                          <p:spTgt spid="7"/>
                                        </p:tgtEl>
                                      </p:cBhvr>
                                    </p:animEffect>
                                  </p:childTnLst>
                                </p:cTn>
                              </p:par>
                            </p:childTnLst>
                          </p:cTn>
                        </p:par>
                        <p:par>
                          <p:cTn id="56" fill="hold" nodeType="afterGroup">
                            <p:stCondLst>
                              <p:cond delay="1000"/>
                            </p:stCondLst>
                            <p:childTnLst>
                              <p:par>
                                <p:cTn id="57" presetID="22" presetClass="entr" presetSubtype="4" fill="hold" nodeType="afterEffect">
                                  <p:stCondLst>
                                    <p:cond delay="0"/>
                                  </p:stCondLst>
                                  <p:childTnLst>
                                    <p:set>
                                      <p:cBhvr>
                                        <p:cTn id="58" dur="1" fill="hold">
                                          <p:stCondLst>
                                            <p:cond delay="0"/>
                                          </p:stCondLst>
                                        </p:cTn>
                                        <p:tgtEl>
                                          <p:spTgt spid="144800"/>
                                        </p:tgtEl>
                                        <p:attrNameLst>
                                          <p:attrName>style.visibility</p:attrName>
                                        </p:attrNameLst>
                                      </p:cBhvr>
                                      <p:to>
                                        <p:strVal val="visible"/>
                                      </p:to>
                                    </p:set>
                                    <p:animEffect transition="in" filter="wipe(down)">
                                      <p:cBhvr>
                                        <p:cTn id="59" dur="1000"/>
                                        <p:tgtEl>
                                          <p:spTgt spid="144800"/>
                                        </p:tgtEl>
                                      </p:cBhvr>
                                    </p:animEffect>
                                  </p:childTnLst>
                                </p:cTn>
                              </p:par>
                              <p:par>
                                <p:cTn id="60" presetID="22" presetClass="entr" presetSubtype="4" fill="hold" nodeType="withEffect">
                                  <p:stCondLst>
                                    <p:cond delay="0"/>
                                  </p:stCondLst>
                                  <p:childTnLst>
                                    <p:set>
                                      <p:cBhvr>
                                        <p:cTn id="61" dur="1" fill="hold">
                                          <p:stCondLst>
                                            <p:cond delay="0"/>
                                          </p:stCondLst>
                                        </p:cTn>
                                        <p:tgtEl>
                                          <p:spTgt spid="144802"/>
                                        </p:tgtEl>
                                        <p:attrNameLst>
                                          <p:attrName>style.visibility</p:attrName>
                                        </p:attrNameLst>
                                      </p:cBhvr>
                                      <p:to>
                                        <p:strVal val="visible"/>
                                      </p:to>
                                    </p:set>
                                    <p:animEffect transition="in" filter="wipe(down)">
                                      <p:cBhvr>
                                        <p:cTn id="62" dur="1000"/>
                                        <p:tgtEl>
                                          <p:spTgt spid="144802"/>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55" presetClass="entr" presetSubtype="0" fill="hold" nodeType="clickEffect">
                                  <p:stCondLst>
                                    <p:cond delay="0"/>
                                  </p:stCondLst>
                                  <p:childTnLst>
                                    <p:set>
                                      <p:cBhvr>
                                        <p:cTn id="66" dur="1" fill="hold">
                                          <p:stCondLst>
                                            <p:cond delay="0"/>
                                          </p:stCondLst>
                                        </p:cTn>
                                        <p:tgtEl>
                                          <p:spTgt spid="144803"/>
                                        </p:tgtEl>
                                        <p:attrNameLst>
                                          <p:attrName>style.visibility</p:attrName>
                                        </p:attrNameLst>
                                      </p:cBhvr>
                                      <p:to>
                                        <p:strVal val="visible"/>
                                      </p:to>
                                    </p:set>
                                    <p:anim calcmode="lin" valueType="num">
                                      <p:cBhvr>
                                        <p:cTn id="67" dur="1000" fill="hold"/>
                                        <p:tgtEl>
                                          <p:spTgt spid="144803"/>
                                        </p:tgtEl>
                                        <p:attrNameLst>
                                          <p:attrName>ppt_w</p:attrName>
                                        </p:attrNameLst>
                                      </p:cBhvr>
                                      <p:tavLst>
                                        <p:tav tm="0">
                                          <p:val>
                                            <p:strVal val="#ppt_w*0.70"/>
                                          </p:val>
                                        </p:tav>
                                        <p:tav tm="100000">
                                          <p:val>
                                            <p:strVal val="#ppt_w"/>
                                          </p:val>
                                        </p:tav>
                                      </p:tavLst>
                                    </p:anim>
                                    <p:anim calcmode="lin" valueType="num">
                                      <p:cBhvr>
                                        <p:cTn id="68" dur="1000" fill="hold"/>
                                        <p:tgtEl>
                                          <p:spTgt spid="144803"/>
                                        </p:tgtEl>
                                        <p:attrNameLst>
                                          <p:attrName>ppt_h</p:attrName>
                                        </p:attrNameLst>
                                      </p:cBhvr>
                                      <p:tavLst>
                                        <p:tav tm="0">
                                          <p:val>
                                            <p:strVal val="#ppt_h"/>
                                          </p:val>
                                        </p:tav>
                                        <p:tav tm="100000">
                                          <p:val>
                                            <p:strVal val="#ppt_h"/>
                                          </p:val>
                                        </p:tav>
                                      </p:tavLst>
                                    </p:anim>
                                    <p:animEffect transition="in" filter="fade">
                                      <p:cBhvr>
                                        <p:cTn id="69" dur="1000"/>
                                        <p:tgtEl>
                                          <p:spTgt spid="1448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586" grpId="0"/>
      <p:bldP spid="144631" grpId="0"/>
      <p:bldP spid="14480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Slide Number Placeholder 4">
            <a:extLst>
              <a:ext uri="{FF2B5EF4-FFF2-40B4-BE49-F238E27FC236}">
                <a16:creationId xmlns:a16="http://schemas.microsoft.com/office/drawing/2014/main" id="{7D5A03FD-793B-49BA-D48F-9E483915626B}"/>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FA6BE07B-FF12-4FDD-9C45-4982F742AA68}" type="slidenum">
              <a:rPr lang="en-US" altLang="en-US" sz="1200" smtClean="0">
                <a:solidFill>
                  <a:srgbClr val="045C75"/>
                </a:solidFill>
                <a:latin typeface="Arial" panose="020B0604020202020204" pitchFamily="34" charset="0"/>
              </a:rPr>
              <a:pPr>
                <a:spcBef>
                  <a:spcPct val="0"/>
                </a:spcBef>
                <a:buClrTx/>
                <a:buSzTx/>
                <a:buFontTx/>
                <a:buNone/>
              </a:pPr>
              <a:t>28</a:t>
            </a:fld>
            <a:endParaRPr lang="en-US" altLang="en-US" sz="1200">
              <a:solidFill>
                <a:srgbClr val="045C75"/>
              </a:solidFill>
              <a:latin typeface="Arial" panose="020B0604020202020204" pitchFamily="34" charset="0"/>
            </a:endParaRPr>
          </a:p>
        </p:txBody>
      </p:sp>
      <p:sp>
        <p:nvSpPr>
          <p:cNvPr id="60419" name="Line 2">
            <a:extLst>
              <a:ext uri="{FF2B5EF4-FFF2-40B4-BE49-F238E27FC236}">
                <a16:creationId xmlns:a16="http://schemas.microsoft.com/office/drawing/2014/main" id="{6A67F37C-E517-CE83-4696-1D8D3A60D776}"/>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0420" name="Text Box 4">
            <a:extLst>
              <a:ext uri="{FF2B5EF4-FFF2-40B4-BE49-F238E27FC236}">
                <a16:creationId xmlns:a16="http://schemas.microsoft.com/office/drawing/2014/main" id="{A33439AF-492C-E230-D8CB-617760771B9F}"/>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60421" name="Line 5">
            <a:extLst>
              <a:ext uri="{FF2B5EF4-FFF2-40B4-BE49-F238E27FC236}">
                <a16:creationId xmlns:a16="http://schemas.microsoft.com/office/drawing/2014/main" id="{1398CBC3-C8C4-62B5-728B-DCB2A0F4C78E}"/>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0422" name="WordArt 6">
            <a:extLst>
              <a:ext uri="{FF2B5EF4-FFF2-40B4-BE49-F238E27FC236}">
                <a16:creationId xmlns:a16="http://schemas.microsoft.com/office/drawing/2014/main" id="{9402670F-AFD1-5933-4864-3E13A5108A0D}"/>
              </a:ext>
            </a:extLst>
          </p:cNvPr>
          <p:cNvSpPr>
            <a:spLocks noChangeArrowheads="1" noChangeShapeType="1" noTextEdit="1"/>
          </p:cNvSpPr>
          <p:nvPr/>
        </p:nvSpPr>
        <p:spPr bwMode="auto">
          <a:xfrm>
            <a:off x="377825" y="549275"/>
            <a:ext cx="8388350" cy="52705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BERNULIJEVA JEDNAČINA ZA STIŠLJIV FLUID</a:t>
            </a:r>
          </a:p>
        </p:txBody>
      </p:sp>
      <p:sp>
        <p:nvSpPr>
          <p:cNvPr id="149615" name="Text Box 111">
            <a:extLst>
              <a:ext uri="{FF2B5EF4-FFF2-40B4-BE49-F238E27FC236}">
                <a16:creationId xmlns:a16="http://schemas.microsoft.com/office/drawing/2014/main" id="{7F61F21B-23A2-787F-9D22-4AA04EF1F2B5}"/>
              </a:ext>
            </a:extLst>
          </p:cNvPr>
          <p:cNvSpPr txBox="1">
            <a:spLocks noChangeArrowheads="1"/>
          </p:cNvSpPr>
          <p:nvPr/>
        </p:nvSpPr>
        <p:spPr bwMode="auto">
          <a:xfrm>
            <a:off x="250825" y="3706813"/>
            <a:ext cx="6127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Za:</a:t>
            </a:r>
            <a:endParaRPr lang="en-US" altLang="en-US" sz="1800" b="1">
              <a:latin typeface="Arial" panose="020B0604020202020204" pitchFamily="34" charset="0"/>
            </a:endParaRPr>
          </a:p>
        </p:txBody>
      </p:sp>
      <p:grpSp>
        <p:nvGrpSpPr>
          <p:cNvPr id="2" name="Group 114">
            <a:extLst>
              <a:ext uri="{FF2B5EF4-FFF2-40B4-BE49-F238E27FC236}">
                <a16:creationId xmlns:a16="http://schemas.microsoft.com/office/drawing/2014/main" id="{84957BFC-DF30-7456-9110-2A65A37E6F6A}"/>
              </a:ext>
            </a:extLst>
          </p:cNvPr>
          <p:cNvGrpSpPr>
            <a:grpSpLocks noChangeAspect="1"/>
          </p:cNvGrpSpPr>
          <p:nvPr/>
        </p:nvGrpSpPr>
        <p:grpSpPr bwMode="auto">
          <a:xfrm>
            <a:off x="792163" y="3652838"/>
            <a:ext cx="828675" cy="496887"/>
            <a:chOff x="499" y="1114"/>
            <a:chExt cx="522" cy="313"/>
          </a:xfrm>
        </p:grpSpPr>
        <p:sp>
          <p:nvSpPr>
            <p:cNvPr id="60585" name="AutoShape 113">
              <a:extLst>
                <a:ext uri="{FF2B5EF4-FFF2-40B4-BE49-F238E27FC236}">
                  <a16:creationId xmlns:a16="http://schemas.microsoft.com/office/drawing/2014/main" id="{742D17BB-1655-D54B-6861-B7D25D39B48E}"/>
                </a:ext>
              </a:extLst>
            </p:cNvPr>
            <p:cNvSpPr>
              <a:spLocks noChangeAspect="1" noChangeArrowheads="1" noTextEdit="1"/>
            </p:cNvSpPr>
            <p:nvPr/>
          </p:nvSpPr>
          <p:spPr bwMode="auto">
            <a:xfrm>
              <a:off x="499" y="1139"/>
              <a:ext cx="522"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0586" name="Rectangle 115">
              <a:extLst>
                <a:ext uri="{FF2B5EF4-FFF2-40B4-BE49-F238E27FC236}">
                  <a16:creationId xmlns:a16="http://schemas.microsoft.com/office/drawing/2014/main" id="{2B17C103-02B9-8FDF-C8FA-A3ACF7BF1BB9}"/>
                </a:ext>
              </a:extLst>
            </p:cNvPr>
            <p:cNvSpPr>
              <a:spLocks noChangeArrowheads="1"/>
            </p:cNvSpPr>
            <p:nvPr/>
          </p:nvSpPr>
          <p:spPr bwMode="auto">
            <a:xfrm>
              <a:off x="921" y="113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800">
                <a:latin typeface="Arial" panose="020B0604020202020204" pitchFamily="34" charset="0"/>
              </a:endParaRPr>
            </a:p>
          </p:txBody>
        </p:sp>
        <p:sp>
          <p:nvSpPr>
            <p:cNvPr id="60587" name="Rectangle 116">
              <a:extLst>
                <a:ext uri="{FF2B5EF4-FFF2-40B4-BE49-F238E27FC236}">
                  <a16:creationId xmlns:a16="http://schemas.microsoft.com/office/drawing/2014/main" id="{83F7207B-2D2D-0BBA-325C-E4190A618A20}"/>
                </a:ext>
              </a:extLst>
            </p:cNvPr>
            <p:cNvSpPr>
              <a:spLocks noChangeArrowheads="1"/>
            </p:cNvSpPr>
            <p:nvPr/>
          </p:nvSpPr>
          <p:spPr bwMode="auto">
            <a:xfrm>
              <a:off x="745" y="111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0588" name="Rectangle 117">
              <a:extLst>
                <a:ext uri="{FF2B5EF4-FFF2-40B4-BE49-F238E27FC236}">
                  <a16:creationId xmlns:a16="http://schemas.microsoft.com/office/drawing/2014/main" id="{93849E98-AB54-B9AD-C05B-76E335C2D83C}"/>
                </a:ext>
              </a:extLst>
            </p:cNvPr>
            <p:cNvSpPr>
              <a:spLocks noChangeArrowheads="1"/>
            </p:cNvSpPr>
            <p:nvPr/>
          </p:nvSpPr>
          <p:spPr bwMode="auto">
            <a:xfrm>
              <a:off x="599" y="1254"/>
              <a:ext cx="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800">
                <a:latin typeface="Arial" panose="020B0604020202020204" pitchFamily="34" charset="0"/>
              </a:endParaRPr>
            </a:p>
          </p:txBody>
        </p:sp>
        <p:sp>
          <p:nvSpPr>
            <p:cNvPr id="60589" name="Rectangle 118">
              <a:extLst>
                <a:ext uri="{FF2B5EF4-FFF2-40B4-BE49-F238E27FC236}">
                  <a16:creationId xmlns:a16="http://schemas.microsoft.com/office/drawing/2014/main" id="{A189A326-30E5-FCDB-074C-24861FF21452}"/>
                </a:ext>
              </a:extLst>
            </p:cNvPr>
            <p:cNvSpPr>
              <a:spLocks noChangeArrowheads="1"/>
            </p:cNvSpPr>
            <p:nvPr/>
          </p:nvSpPr>
          <p:spPr bwMode="auto">
            <a:xfrm>
              <a:off x="509" y="1133"/>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grpSp>
      <p:grpSp>
        <p:nvGrpSpPr>
          <p:cNvPr id="3" name="Group 121">
            <a:extLst>
              <a:ext uri="{FF2B5EF4-FFF2-40B4-BE49-F238E27FC236}">
                <a16:creationId xmlns:a16="http://schemas.microsoft.com/office/drawing/2014/main" id="{E4753E71-632F-94D3-4807-33EAC0362747}"/>
              </a:ext>
            </a:extLst>
          </p:cNvPr>
          <p:cNvGrpSpPr>
            <a:grpSpLocks noChangeAspect="1"/>
          </p:cNvGrpSpPr>
          <p:nvPr/>
        </p:nvGrpSpPr>
        <p:grpSpPr bwMode="auto">
          <a:xfrm>
            <a:off x="525463" y="4119563"/>
            <a:ext cx="4333875" cy="850900"/>
            <a:chOff x="1515" y="1894"/>
            <a:chExt cx="2730" cy="536"/>
          </a:xfrm>
        </p:grpSpPr>
        <p:sp>
          <p:nvSpPr>
            <p:cNvPr id="60562" name="AutoShape 120">
              <a:extLst>
                <a:ext uri="{FF2B5EF4-FFF2-40B4-BE49-F238E27FC236}">
                  <a16:creationId xmlns:a16="http://schemas.microsoft.com/office/drawing/2014/main" id="{2FD93B97-16A8-86C9-E64A-979B5F44C38C}"/>
                </a:ext>
              </a:extLst>
            </p:cNvPr>
            <p:cNvSpPr>
              <a:spLocks noChangeAspect="1" noChangeArrowheads="1" noTextEdit="1"/>
            </p:cNvSpPr>
            <p:nvPr/>
          </p:nvSpPr>
          <p:spPr bwMode="auto">
            <a:xfrm>
              <a:off x="1515" y="1894"/>
              <a:ext cx="2730" cy="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0563" name="Line 122">
              <a:extLst>
                <a:ext uri="{FF2B5EF4-FFF2-40B4-BE49-F238E27FC236}">
                  <a16:creationId xmlns:a16="http://schemas.microsoft.com/office/drawing/2014/main" id="{C3A59F54-533A-80E1-E3AC-0F959CD80B26}"/>
                </a:ext>
              </a:extLst>
            </p:cNvPr>
            <p:cNvSpPr>
              <a:spLocks noChangeShapeType="1"/>
            </p:cNvSpPr>
            <p:nvPr/>
          </p:nvSpPr>
          <p:spPr bwMode="auto">
            <a:xfrm>
              <a:off x="2382" y="2155"/>
              <a:ext cx="20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564" name="Line 123">
              <a:extLst>
                <a:ext uri="{FF2B5EF4-FFF2-40B4-BE49-F238E27FC236}">
                  <a16:creationId xmlns:a16="http://schemas.microsoft.com/office/drawing/2014/main" id="{E1E30A67-7E22-74DD-D4D5-9BFF723222DE}"/>
                </a:ext>
              </a:extLst>
            </p:cNvPr>
            <p:cNvSpPr>
              <a:spLocks noChangeShapeType="1"/>
            </p:cNvSpPr>
            <p:nvPr/>
          </p:nvSpPr>
          <p:spPr bwMode="auto">
            <a:xfrm flipV="1">
              <a:off x="2095" y="2214"/>
              <a:ext cx="27" cy="15"/>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565" name="Line 124">
              <a:extLst>
                <a:ext uri="{FF2B5EF4-FFF2-40B4-BE49-F238E27FC236}">
                  <a16:creationId xmlns:a16="http://schemas.microsoft.com/office/drawing/2014/main" id="{116616B3-CDE7-3B1A-AA92-1B83E49C8773}"/>
                </a:ext>
              </a:extLst>
            </p:cNvPr>
            <p:cNvSpPr>
              <a:spLocks noChangeShapeType="1"/>
            </p:cNvSpPr>
            <p:nvPr/>
          </p:nvSpPr>
          <p:spPr bwMode="auto">
            <a:xfrm>
              <a:off x="2122" y="2216"/>
              <a:ext cx="39" cy="1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566" name="Freeform 125">
              <a:extLst>
                <a:ext uri="{FF2B5EF4-FFF2-40B4-BE49-F238E27FC236}">
                  <a16:creationId xmlns:a16="http://schemas.microsoft.com/office/drawing/2014/main" id="{B9BB5287-313D-584F-B670-9F0BAEF15F43}"/>
                </a:ext>
              </a:extLst>
            </p:cNvPr>
            <p:cNvSpPr>
              <a:spLocks/>
            </p:cNvSpPr>
            <p:nvPr/>
          </p:nvSpPr>
          <p:spPr bwMode="auto">
            <a:xfrm>
              <a:off x="2163" y="1916"/>
              <a:ext cx="436" cy="487"/>
            </a:xfrm>
            <a:custGeom>
              <a:avLst/>
              <a:gdLst>
                <a:gd name="T0" fmla="*/ 0 w 455"/>
                <a:gd name="T1" fmla="*/ 247 h 508"/>
                <a:gd name="T2" fmla="*/ 24 w 455"/>
                <a:gd name="T3" fmla="*/ 0 h 508"/>
                <a:gd name="T4" fmla="*/ 221 w 455"/>
                <a:gd name="T5" fmla="*/ 0 h 508"/>
                <a:gd name="T6" fmla="*/ 0 60000 65536"/>
                <a:gd name="T7" fmla="*/ 0 60000 65536"/>
                <a:gd name="T8" fmla="*/ 0 60000 65536"/>
                <a:gd name="T9" fmla="*/ 0 w 455"/>
                <a:gd name="T10" fmla="*/ 0 h 508"/>
                <a:gd name="T11" fmla="*/ 455 w 455"/>
                <a:gd name="T12" fmla="*/ 508 h 508"/>
              </a:gdLst>
              <a:ahLst/>
              <a:cxnLst>
                <a:cxn ang="T6">
                  <a:pos x="T0" y="T1"/>
                </a:cxn>
                <a:cxn ang="T7">
                  <a:pos x="T2" y="T3"/>
                </a:cxn>
                <a:cxn ang="T8">
                  <a:pos x="T4" y="T5"/>
                </a:cxn>
              </a:cxnLst>
              <a:rect l="T9" t="T10" r="T11" b="T12"/>
              <a:pathLst>
                <a:path w="455" h="508">
                  <a:moveTo>
                    <a:pt x="0" y="508"/>
                  </a:moveTo>
                  <a:lnTo>
                    <a:pt x="47" y="0"/>
                  </a:lnTo>
                  <a:lnTo>
                    <a:pt x="455"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0567" name="Line 126">
              <a:extLst>
                <a:ext uri="{FF2B5EF4-FFF2-40B4-BE49-F238E27FC236}">
                  <a16:creationId xmlns:a16="http://schemas.microsoft.com/office/drawing/2014/main" id="{68537020-2E3A-A8EF-78B7-F3BDE271F72F}"/>
                </a:ext>
              </a:extLst>
            </p:cNvPr>
            <p:cNvSpPr>
              <a:spLocks noChangeShapeType="1"/>
            </p:cNvSpPr>
            <p:nvPr/>
          </p:nvSpPr>
          <p:spPr bwMode="auto">
            <a:xfrm>
              <a:off x="3171" y="2155"/>
              <a:ext cx="16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568" name="Line 127">
              <a:extLst>
                <a:ext uri="{FF2B5EF4-FFF2-40B4-BE49-F238E27FC236}">
                  <a16:creationId xmlns:a16="http://schemas.microsoft.com/office/drawing/2014/main" id="{545793DB-44F6-6565-BC3B-4666F512CCD2}"/>
                </a:ext>
              </a:extLst>
            </p:cNvPr>
            <p:cNvSpPr>
              <a:spLocks noChangeShapeType="1"/>
            </p:cNvSpPr>
            <p:nvPr/>
          </p:nvSpPr>
          <p:spPr bwMode="auto">
            <a:xfrm>
              <a:off x="3972" y="2155"/>
              <a:ext cx="25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569" name="Rectangle 128">
              <a:extLst>
                <a:ext uri="{FF2B5EF4-FFF2-40B4-BE49-F238E27FC236}">
                  <a16:creationId xmlns:a16="http://schemas.microsoft.com/office/drawing/2014/main" id="{12850180-91D2-EDF3-0F06-F262D025BAF1}"/>
                </a:ext>
              </a:extLst>
            </p:cNvPr>
            <p:cNvSpPr>
              <a:spLocks noChangeArrowheads="1"/>
            </p:cNvSpPr>
            <p:nvPr/>
          </p:nvSpPr>
          <p:spPr bwMode="auto">
            <a:xfrm>
              <a:off x="4052" y="2175"/>
              <a:ext cx="10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h</a:t>
              </a:r>
              <a:endParaRPr lang="en-US" altLang="en-US" sz="1800">
                <a:latin typeface="Arial" panose="020B0604020202020204" pitchFamily="34" charset="0"/>
              </a:endParaRPr>
            </a:p>
          </p:txBody>
        </p:sp>
        <p:sp>
          <p:nvSpPr>
            <p:cNvPr id="60570" name="Rectangle 129">
              <a:extLst>
                <a:ext uri="{FF2B5EF4-FFF2-40B4-BE49-F238E27FC236}">
                  <a16:creationId xmlns:a16="http://schemas.microsoft.com/office/drawing/2014/main" id="{F1394F3B-4930-8FCD-C45E-B245E176A840}"/>
                </a:ext>
              </a:extLst>
            </p:cNvPr>
            <p:cNvSpPr>
              <a:spLocks noChangeArrowheads="1"/>
            </p:cNvSpPr>
            <p:nvPr/>
          </p:nvSpPr>
          <p:spPr bwMode="auto">
            <a:xfrm>
              <a:off x="3977" y="1911"/>
              <a:ext cx="24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km</a:t>
              </a:r>
              <a:endParaRPr lang="en-US" altLang="en-US" sz="1800">
                <a:latin typeface="Arial" panose="020B0604020202020204" pitchFamily="34" charset="0"/>
              </a:endParaRPr>
            </a:p>
          </p:txBody>
        </p:sp>
        <p:sp>
          <p:nvSpPr>
            <p:cNvPr id="60571" name="Rectangle 130">
              <a:extLst>
                <a:ext uri="{FF2B5EF4-FFF2-40B4-BE49-F238E27FC236}">
                  <a16:creationId xmlns:a16="http://schemas.microsoft.com/office/drawing/2014/main" id="{78493047-8456-F425-8CEB-1669E992AB83}"/>
                </a:ext>
              </a:extLst>
            </p:cNvPr>
            <p:cNvSpPr>
              <a:spLocks noChangeArrowheads="1"/>
            </p:cNvSpPr>
            <p:nvPr/>
          </p:nvSpPr>
          <p:spPr bwMode="auto">
            <a:xfrm>
              <a:off x="3218" y="2175"/>
              <a:ext cx="7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s</a:t>
              </a:r>
              <a:endParaRPr lang="en-US" altLang="en-US" sz="1800">
                <a:latin typeface="Arial" panose="020B0604020202020204" pitchFamily="34" charset="0"/>
              </a:endParaRPr>
            </a:p>
          </p:txBody>
        </p:sp>
        <p:sp>
          <p:nvSpPr>
            <p:cNvPr id="60572" name="Rectangle 131">
              <a:extLst>
                <a:ext uri="{FF2B5EF4-FFF2-40B4-BE49-F238E27FC236}">
                  <a16:creationId xmlns:a16="http://schemas.microsoft.com/office/drawing/2014/main" id="{D6050003-972F-DAE2-C4C8-4BE6862951CC}"/>
                </a:ext>
              </a:extLst>
            </p:cNvPr>
            <p:cNvSpPr>
              <a:spLocks noChangeArrowheads="1"/>
            </p:cNvSpPr>
            <p:nvPr/>
          </p:nvSpPr>
          <p:spPr bwMode="auto">
            <a:xfrm>
              <a:off x="3176" y="1911"/>
              <a:ext cx="14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m</a:t>
              </a:r>
              <a:endParaRPr lang="en-US" altLang="en-US" sz="1800">
                <a:latin typeface="Arial" panose="020B0604020202020204" pitchFamily="34" charset="0"/>
              </a:endParaRPr>
            </a:p>
          </p:txBody>
        </p:sp>
        <p:sp>
          <p:nvSpPr>
            <p:cNvPr id="60573" name="Rectangle 132">
              <a:extLst>
                <a:ext uri="{FF2B5EF4-FFF2-40B4-BE49-F238E27FC236}">
                  <a16:creationId xmlns:a16="http://schemas.microsoft.com/office/drawing/2014/main" id="{458C0198-1E59-EB3A-2DE7-CA03E3D90EA7}"/>
                </a:ext>
              </a:extLst>
            </p:cNvPr>
            <p:cNvSpPr>
              <a:spLocks noChangeArrowheads="1"/>
            </p:cNvSpPr>
            <p:nvPr/>
          </p:nvSpPr>
          <p:spPr bwMode="auto">
            <a:xfrm>
              <a:off x="2415" y="1910"/>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60574" name="Rectangle 133">
              <a:extLst>
                <a:ext uri="{FF2B5EF4-FFF2-40B4-BE49-F238E27FC236}">
                  <a16:creationId xmlns:a16="http://schemas.microsoft.com/office/drawing/2014/main" id="{43DD4D2B-7D93-30E2-76B6-E515B6505235}"/>
                </a:ext>
              </a:extLst>
            </p:cNvPr>
            <p:cNvSpPr>
              <a:spLocks noChangeArrowheads="1"/>
            </p:cNvSpPr>
            <p:nvPr/>
          </p:nvSpPr>
          <p:spPr bwMode="auto">
            <a:xfrm>
              <a:off x="1525" y="2032"/>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800">
                <a:latin typeface="Arial" panose="020B0604020202020204" pitchFamily="34" charset="0"/>
              </a:endParaRPr>
            </a:p>
          </p:txBody>
        </p:sp>
        <p:sp>
          <p:nvSpPr>
            <p:cNvPr id="60575" name="Rectangle 134">
              <a:extLst>
                <a:ext uri="{FF2B5EF4-FFF2-40B4-BE49-F238E27FC236}">
                  <a16:creationId xmlns:a16="http://schemas.microsoft.com/office/drawing/2014/main" id="{EFA52C1B-A747-1DD5-F198-B7B38FE91820}"/>
                </a:ext>
              </a:extLst>
            </p:cNvPr>
            <p:cNvSpPr>
              <a:spLocks noChangeArrowheads="1"/>
            </p:cNvSpPr>
            <p:nvPr/>
          </p:nvSpPr>
          <p:spPr bwMode="auto">
            <a:xfrm>
              <a:off x="2509" y="229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a</a:t>
              </a:r>
              <a:endParaRPr lang="en-US" altLang="en-US" sz="1800">
                <a:latin typeface="Arial" panose="020B0604020202020204" pitchFamily="34" charset="0"/>
              </a:endParaRPr>
            </a:p>
          </p:txBody>
        </p:sp>
        <p:sp>
          <p:nvSpPr>
            <p:cNvPr id="60576" name="Rectangle 135">
              <a:extLst>
                <a:ext uri="{FF2B5EF4-FFF2-40B4-BE49-F238E27FC236}">
                  <a16:creationId xmlns:a16="http://schemas.microsoft.com/office/drawing/2014/main" id="{B3415950-B785-A8E3-1AA4-4FD92231BAB4}"/>
                </a:ext>
              </a:extLst>
            </p:cNvPr>
            <p:cNvSpPr>
              <a:spLocks noChangeArrowheads="1"/>
            </p:cNvSpPr>
            <p:nvPr/>
          </p:nvSpPr>
          <p:spPr bwMode="auto">
            <a:xfrm>
              <a:off x="2509" y="203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a</a:t>
              </a:r>
              <a:endParaRPr lang="en-US" altLang="en-US" sz="1800">
                <a:latin typeface="Arial" panose="020B0604020202020204" pitchFamily="34" charset="0"/>
              </a:endParaRPr>
            </a:p>
          </p:txBody>
        </p:sp>
        <p:sp>
          <p:nvSpPr>
            <p:cNvPr id="60577" name="Rectangle 136">
              <a:extLst>
                <a:ext uri="{FF2B5EF4-FFF2-40B4-BE49-F238E27FC236}">
                  <a16:creationId xmlns:a16="http://schemas.microsoft.com/office/drawing/2014/main" id="{93C39327-A6B4-6EF7-2313-8D94DABCA38C}"/>
                </a:ext>
              </a:extLst>
            </p:cNvPr>
            <p:cNvSpPr>
              <a:spLocks noChangeArrowheads="1"/>
            </p:cNvSpPr>
            <p:nvPr/>
          </p:nvSpPr>
          <p:spPr bwMode="auto">
            <a:xfrm>
              <a:off x="1615" y="2153"/>
              <a:ext cx="199"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max</a:t>
              </a:r>
              <a:endParaRPr lang="en-US" altLang="en-US" sz="1800">
                <a:latin typeface="Arial" panose="020B0604020202020204" pitchFamily="34" charset="0"/>
              </a:endParaRPr>
            </a:p>
          </p:txBody>
        </p:sp>
        <p:sp>
          <p:nvSpPr>
            <p:cNvPr id="60578" name="Rectangle 137">
              <a:extLst>
                <a:ext uri="{FF2B5EF4-FFF2-40B4-BE49-F238E27FC236}">
                  <a16:creationId xmlns:a16="http://schemas.microsoft.com/office/drawing/2014/main" id="{F41B7A58-7D7D-B41C-A32C-14E60D83F6DF}"/>
                </a:ext>
              </a:extLst>
            </p:cNvPr>
            <p:cNvSpPr>
              <a:spLocks noChangeArrowheads="1"/>
            </p:cNvSpPr>
            <p:nvPr/>
          </p:nvSpPr>
          <p:spPr bwMode="auto">
            <a:xfrm>
              <a:off x="3564" y="2033"/>
              <a:ext cx="38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1231</a:t>
              </a:r>
              <a:endParaRPr lang="en-US" altLang="en-US" sz="1800">
                <a:latin typeface="Arial" panose="020B0604020202020204" pitchFamily="34" charset="0"/>
              </a:endParaRPr>
            </a:p>
          </p:txBody>
        </p:sp>
        <p:sp>
          <p:nvSpPr>
            <p:cNvPr id="60579" name="Rectangle 138">
              <a:extLst>
                <a:ext uri="{FF2B5EF4-FFF2-40B4-BE49-F238E27FC236}">
                  <a16:creationId xmlns:a16="http://schemas.microsoft.com/office/drawing/2014/main" id="{7E16E45A-AAB2-5773-E63A-2CD265AD030A}"/>
                </a:ext>
              </a:extLst>
            </p:cNvPr>
            <p:cNvSpPr>
              <a:spLocks noChangeArrowheads="1"/>
            </p:cNvSpPr>
            <p:nvPr/>
          </p:nvSpPr>
          <p:spPr bwMode="auto">
            <a:xfrm>
              <a:off x="2845" y="2033"/>
              <a:ext cx="28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342</a:t>
              </a:r>
              <a:endParaRPr lang="en-US" altLang="en-US" sz="1800">
                <a:latin typeface="Arial" panose="020B0604020202020204" pitchFamily="34" charset="0"/>
              </a:endParaRPr>
            </a:p>
          </p:txBody>
        </p:sp>
        <p:sp>
          <p:nvSpPr>
            <p:cNvPr id="60580" name="Rectangle 139">
              <a:extLst>
                <a:ext uri="{FF2B5EF4-FFF2-40B4-BE49-F238E27FC236}">
                  <a16:creationId xmlns:a16="http://schemas.microsoft.com/office/drawing/2014/main" id="{248A890D-5034-3CF0-CF70-59EE1E6DADC2}"/>
                </a:ext>
              </a:extLst>
            </p:cNvPr>
            <p:cNvSpPr>
              <a:spLocks noChangeArrowheads="1"/>
            </p:cNvSpPr>
            <p:nvPr/>
          </p:nvSpPr>
          <p:spPr bwMode="auto">
            <a:xfrm>
              <a:off x="3409" y="201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0581" name="Rectangle 140">
              <a:extLst>
                <a:ext uri="{FF2B5EF4-FFF2-40B4-BE49-F238E27FC236}">
                  <a16:creationId xmlns:a16="http://schemas.microsoft.com/office/drawing/2014/main" id="{710CCFA3-90A0-47E4-9621-CB4F804EACB7}"/>
                </a:ext>
              </a:extLst>
            </p:cNvPr>
            <p:cNvSpPr>
              <a:spLocks noChangeArrowheads="1"/>
            </p:cNvSpPr>
            <p:nvPr/>
          </p:nvSpPr>
          <p:spPr bwMode="auto">
            <a:xfrm>
              <a:off x="2674" y="201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0582" name="Rectangle 141">
              <a:extLst>
                <a:ext uri="{FF2B5EF4-FFF2-40B4-BE49-F238E27FC236}">
                  <a16:creationId xmlns:a16="http://schemas.microsoft.com/office/drawing/2014/main" id="{D8FB1E73-79F5-E07D-A29D-6D1167064EEC}"/>
                </a:ext>
              </a:extLst>
            </p:cNvPr>
            <p:cNvSpPr>
              <a:spLocks noChangeArrowheads="1"/>
            </p:cNvSpPr>
            <p:nvPr/>
          </p:nvSpPr>
          <p:spPr bwMode="auto">
            <a:xfrm>
              <a:off x="1910" y="201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0583" name="Rectangle 142">
              <a:extLst>
                <a:ext uri="{FF2B5EF4-FFF2-40B4-BE49-F238E27FC236}">
                  <a16:creationId xmlns:a16="http://schemas.microsoft.com/office/drawing/2014/main" id="{8CD08CFE-344B-181F-197C-BF4E678478EE}"/>
                </a:ext>
              </a:extLst>
            </p:cNvPr>
            <p:cNvSpPr>
              <a:spLocks noChangeArrowheads="1"/>
            </p:cNvSpPr>
            <p:nvPr/>
          </p:nvSpPr>
          <p:spPr bwMode="auto">
            <a:xfrm>
              <a:off x="2393" y="2156"/>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60584" name="Rectangle 143">
              <a:extLst>
                <a:ext uri="{FF2B5EF4-FFF2-40B4-BE49-F238E27FC236}">
                  <a16:creationId xmlns:a16="http://schemas.microsoft.com/office/drawing/2014/main" id="{CE235937-59F9-A78E-8E4B-53C894CC7F7B}"/>
                </a:ext>
              </a:extLst>
            </p:cNvPr>
            <p:cNvSpPr>
              <a:spLocks noChangeArrowheads="1"/>
            </p:cNvSpPr>
            <p:nvPr/>
          </p:nvSpPr>
          <p:spPr bwMode="auto">
            <a:xfrm>
              <a:off x="2208" y="201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800">
                <a:latin typeface="Arial" panose="020B0604020202020204" pitchFamily="34" charset="0"/>
              </a:endParaRPr>
            </a:p>
          </p:txBody>
        </p:sp>
      </p:grpSp>
      <p:sp>
        <p:nvSpPr>
          <p:cNvPr id="149648" name="Text Box 144">
            <a:extLst>
              <a:ext uri="{FF2B5EF4-FFF2-40B4-BE49-F238E27FC236}">
                <a16:creationId xmlns:a16="http://schemas.microsoft.com/office/drawing/2014/main" id="{09DF25CD-ADF2-E823-72F7-F73172E6A84D}"/>
              </a:ext>
            </a:extLst>
          </p:cNvPr>
          <p:cNvSpPr txBox="1">
            <a:spLocks noChangeArrowheads="1"/>
          </p:cNvSpPr>
          <p:nvPr/>
        </p:nvSpPr>
        <p:spPr bwMode="auto">
          <a:xfrm>
            <a:off x="279400" y="5000625"/>
            <a:ext cx="6127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Za:</a:t>
            </a:r>
            <a:endParaRPr lang="en-US" altLang="en-US" sz="1800" b="1">
              <a:latin typeface="Arial" panose="020B0604020202020204" pitchFamily="34" charset="0"/>
            </a:endParaRPr>
          </a:p>
        </p:txBody>
      </p:sp>
      <p:grpSp>
        <p:nvGrpSpPr>
          <p:cNvPr id="4" name="Group 147">
            <a:extLst>
              <a:ext uri="{FF2B5EF4-FFF2-40B4-BE49-F238E27FC236}">
                <a16:creationId xmlns:a16="http://schemas.microsoft.com/office/drawing/2014/main" id="{C48AC916-FAAA-7BA0-8949-61ABEDA521A3}"/>
              </a:ext>
            </a:extLst>
          </p:cNvPr>
          <p:cNvGrpSpPr>
            <a:grpSpLocks noChangeAspect="1"/>
          </p:cNvGrpSpPr>
          <p:nvPr/>
        </p:nvGrpSpPr>
        <p:grpSpPr bwMode="auto">
          <a:xfrm>
            <a:off x="827088" y="4935538"/>
            <a:ext cx="1962150" cy="407987"/>
            <a:chOff x="2262" y="2013"/>
            <a:chExt cx="1236" cy="257"/>
          </a:xfrm>
        </p:grpSpPr>
        <p:sp>
          <p:nvSpPr>
            <p:cNvPr id="60554" name="AutoShape 146">
              <a:extLst>
                <a:ext uri="{FF2B5EF4-FFF2-40B4-BE49-F238E27FC236}">
                  <a16:creationId xmlns:a16="http://schemas.microsoft.com/office/drawing/2014/main" id="{971F257A-832F-CE3F-C140-CF9F93E00979}"/>
                </a:ext>
              </a:extLst>
            </p:cNvPr>
            <p:cNvSpPr>
              <a:spLocks noChangeAspect="1" noChangeArrowheads="1" noTextEdit="1"/>
            </p:cNvSpPr>
            <p:nvPr/>
          </p:nvSpPr>
          <p:spPr bwMode="auto">
            <a:xfrm>
              <a:off x="2262" y="2054"/>
              <a:ext cx="1236" cy="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0555" name="Rectangle 148">
              <a:extLst>
                <a:ext uri="{FF2B5EF4-FFF2-40B4-BE49-F238E27FC236}">
                  <a16:creationId xmlns:a16="http://schemas.microsoft.com/office/drawing/2014/main" id="{CB78F200-7F17-6AD4-815A-01ADECF22354}"/>
                </a:ext>
              </a:extLst>
            </p:cNvPr>
            <p:cNvSpPr>
              <a:spLocks noChangeArrowheads="1"/>
            </p:cNvSpPr>
            <p:nvPr/>
          </p:nvSpPr>
          <p:spPr bwMode="auto">
            <a:xfrm>
              <a:off x="3395" y="203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800">
                <a:latin typeface="Arial" panose="020B0604020202020204" pitchFamily="34" charset="0"/>
              </a:endParaRPr>
            </a:p>
          </p:txBody>
        </p:sp>
        <p:sp>
          <p:nvSpPr>
            <p:cNvPr id="60556" name="Rectangle 149">
              <a:extLst>
                <a:ext uri="{FF2B5EF4-FFF2-40B4-BE49-F238E27FC236}">
                  <a16:creationId xmlns:a16="http://schemas.microsoft.com/office/drawing/2014/main" id="{D48BAD26-272D-28A2-DD72-57BA3E8F0505}"/>
                </a:ext>
              </a:extLst>
            </p:cNvPr>
            <p:cNvSpPr>
              <a:spLocks noChangeArrowheads="1"/>
            </p:cNvSpPr>
            <p:nvPr/>
          </p:nvSpPr>
          <p:spPr bwMode="auto">
            <a:xfrm>
              <a:off x="2608" y="203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800">
                <a:latin typeface="Arial" panose="020B0604020202020204" pitchFamily="34" charset="0"/>
              </a:endParaRPr>
            </a:p>
          </p:txBody>
        </p:sp>
        <p:sp>
          <p:nvSpPr>
            <p:cNvPr id="60557" name="Rectangle 150">
              <a:extLst>
                <a:ext uri="{FF2B5EF4-FFF2-40B4-BE49-F238E27FC236}">
                  <a16:creationId xmlns:a16="http://schemas.microsoft.com/office/drawing/2014/main" id="{C0DC2010-1542-1066-CABE-828344A7047E}"/>
                </a:ext>
              </a:extLst>
            </p:cNvPr>
            <p:cNvSpPr>
              <a:spLocks noChangeArrowheads="1"/>
            </p:cNvSpPr>
            <p:nvPr/>
          </p:nvSpPr>
          <p:spPr bwMode="auto">
            <a:xfrm>
              <a:off x="3218" y="201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0558" name="Rectangle 151">
              <a:extLst>
                <a:ext uri="{FF2B5EF4-FFF2-40B4-BE49-F238E27FC236}">
                  <a16:creationId xmlns:a16="http://schemas.microsoft.com/office/drawing/2014/main" id="{D92B38AC-6EC7-CCEF-920D-110043E8269A}"/>
                </a:ext>
              </a:extLst>
            </p:cNvPr>
            <p:cNvSpPr>
              <a:spLocks noChangeArrowheads="1"/>
            </p:cNvSpPr>
            <p:nvPr/>
          </p:nvSpPr>
          <p:spPr bwMode="auto">
            <a:xfrm>
              <a:off x="2763" y="2013"/>
              <a:ext cx="19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Þ</a:t>
              </a:r>
              <a:endParaRPr lang="en-US" altLang="en-US" sz="1800">
                <a:latin typeface="Arial" panose="020B0604020202020204" pitchFamily="34" charset="0"/>
              </a:endParaRPr>
            </a:p>
          </p:txBody>
        </p:sp>
        <p:sp>
          <p:nvSpPr>
            <p:cNvPr id="60559" name="Rectangle 152">
              <a:extLst>
                <a:ext uri="{FF2B5EF4-FFF2-40B4-BE49-F238E27FC236}">
                  <a16:creationId xmlns:a16="http://schemas.microsoft.com/office/drawing/2014/main" id="{9B153A88-D6C2-D1AF-6957-37BBE5AC2AB4}"/>
                </a:ext>
              </a:extLst>
            </p:cNvPr>
            <p:cNvSpPr>
              <a:spLocks noChangeArrowheads="1"/>
            </p:cNvSpPr>
            <p:nvPr/>
          </p:nvSpPr>
          <p:spPr bwMode="auto">
            <a:xfrm>
              <a:off x="2431" y="201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0560" name="Rectangle 153">
              <a:extLst>
                <a:ext uri="{FF2B5EF4-FFF2-40B4-BE49-F238E27FC236}">
                  <a16:creationId xmlns:a16="http://schemas.microsoft.com/office/drawing/2014/main" id="{59F1B8FC-A60A-CA65-D0BF-0560DB33FEEB}"/>
                </a:ext>
              </a:extLst>
            </p:cNvPr>
            <p:cNvSpPr>
              <a:spLocks noChangeArrowheads="1"/>
            </p:cNvSpPr>
            <p:nvPr/>
          </p:nvSpPr>
          <p:spPr bwMode="auto">
            <a:xfrm>
              <a:off x="3053" y="2032"/>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60561" name="Rectangle 154">
              <a:extLst>
                <a:ext uri="{FF2B5EF4-FFF2-40B4-BE49-F238E27FC236}">
                  <a16:creationId xmlns:a16="http://schemas.microsoft.com/office/drawing/2014/main" id="{0ACFC3E3-B865-1D18-F844-8ECB183DC9DD}"/>
                </a:ext>
              </a:extLst>
            </p:cNvPr>
            <p:cNvSpPr>
              <a:spLocks noChangeArrowheads="1"/>
            </p:cNvSpPr>
            <p:nvPr/>
          </p:nvSpPr>
          <p:spPr bwMode="auto">
            <a:xfrm>
              <a:off x="2272" y="2032"/>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800">
                <a:latin typeface="Arial" panose="020B0604020202020204" pitchFamily="34" charset="0"/>
              </a:endParaRPr>
            </a:p>
          </p:txBody>
        </p:sp>
      </p:grpSp>
      <p:grpSp>
        <p:nvGrpSpPr>
          <p:cNvPr id="5" name="Group 157">
            <a:extLst>
              <a:ext uri="{FF2B5EF4-FFF2-40B4-BE49-F238E27FC236}">
                <a16:creationId xmlns:a16="http://schemas.microsoft.com/office/drawing/2014/main" id="{2F826D16-DECD-CC2D-9A79-F1C9A1947944}"/>
              </a:ext>
            </a:extLst>
          </p:cNvPr>
          <p:cNvGrpSpPr>
            <a:grpSpLocks noChangeAspect="1"/>
          </p:cNvGrpSpPr>
          <p:nvPr/>
        </p:nvGrpSpPr>
        <p:grpSpPr bwMode="auto">
          <a:xfrm>
            <a:off x="1079500" y="5367338"/>
            <a:ext cx="2686050" cy="838200"/>
            <a:chOff x="680" y="2092"/>
            <a:chExt cx="1692" cy="528"/>
          </a:xfrm>
        </p:grpSpPr>
        <p:sp>
          <p:nvSpPr>
            <p:cNvPr id="60531" name="AutoShape 156">
              <a:extLst>
                <a:ext uri="{FF2B5EF4-FFF2-40B4-BE49-F238E27FC236}">
                  <a16:creationId xmlns:a16="http://schemas.microsoft.com/office/drawing/2014/main" id="{A319958C-5F38-2996-938A-356EBEB89D79}"/>
                </a:ext>
              </a:extLst>
            </p:cNvPr>
            <p:cNvSpPr>
              <a:spLocks noChangeAspect="1" noChangeArrowheads="1" noTextEdit="1"/>
            </p:cNvSpPr>
            <p:nvPr/>
          </p:nvSpPr>
          <p:spPr bwMode="auto">
            <a:xfrm>
              <a:off x="680" y="2092"/>
              <a:ext cx="1692"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0532" name="Line 158">
              <a:extLst>
                <a:ext uri="{FF2B5EF4-FFF2-40B4-BE49-F238E27FC236}">
                  <a16:creationId xmlns:a16="http://schemas.microsoft.com/office/drawing/2014/main" id="{F69643DA-2DBB-8F96-A610-48D491CE9951}"/>
                </a:ext>
              </a:extLst>
            </p:cNvPr>
            <p:cNvSpPr>
              <a:spLocks noChangeShapeType="1"/>
            </p:cNvSpPr>
            <p:nvPr/>
          </p:nvSpPr>
          <p:spPr bwMode="auto">
            <a:xfrm>
              <a:off x="696" y="2353"/>
              <a:ext cx="32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533" name="Line 159">
              <a:extLst>
                <a:ext uri="{FF2B5EF4-FFF2-40B4-BE49-F238E27FC236}">
                  <a16:creationId xmlns:a16="http://schemas.microsoft.com/office/drawing/2014/main" id="{AEEA164C-4543-D447-B723-4E1CD5AA507A}"/>
                </a:ext>
              </a:extLst>
            </p:cNvPr>
            <p:cNvSpPr>
              <a:spLocks noChangeShapeType="1"/>
            </p:cNvSpPr>
            <p:nvPr/>
          </p:nvSpPr>
          <p:spPr bwMode="auto">
            <a:xfrm>
              <a:off x="1277" y="2353"/>
              <a:ext cx="18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534" name="Line 160">
              <a:extLst>
                <a:ext uri="{FF2B5EF4-FFF2-40B4-BE49-F238E27FC236}">
                  <a16:creationId xmlns:a16="http://schemas.microsoft.com/office/drawing/2014/main" id="{0041DEE4-5F5E-280E-2A22-10C95CB454B0}"/>
                </a:ext>
              </a:extLst>
            </p:cNvPr>
            <p:cNvSpPr>
              <a:spLocks noChangeShapeType="1"/>
            </p:cNvSpPr>
            <p:nvPr/>
          </p:nvSpPr>
          <p:spPr bwMode="auto">
            <a:xfrm>
              <a:off x="1695" y="2353"/>
              <a:ext cx="40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535" name="Line 161">
              <a:extLst>
                <a:ext uri="{FF2B5EF4-FFF2-40B4-BE49-F238E27FC236}">
                  <a16:creationId xmlns:a16="http://schemas.microsoft.com/office/drawing/2014/main" id="{394F8B4D-CDEB-E8B1-FEB9-C62261B95C6E}"/>
                </a:ext>
              </a:extLst>
            </p:cNvPr>
            <p:cNvSpPr>
              <a:spLocks noChangeShapeType="1"/>
            </p:cNvSpPr>
            <p:nvPr/>
          </p:nvSpPr>
          <p:spPr bwMode="auto">
            <a:xfrm>
              <a:off x="2152" y="2353"/>
              <a:ext cx="20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536" name="Rectangle 162">
              <a:extLst>
                <a:ext uri="{FF2B5EF4-FFF2-40B4-BE49-F238E27FC236}">
                  <a16:creationId xmlns:a16="http://schemas.microsoft.com/office/drawing/2014/main" id="{BDCC4143-6BA6-1E2F-B6F0-27594C9D8CED}"/>
                </a:ext>
              </a:extLst>
            </p:cNvPr>
            <p:cNvSpPr>
              <a:spLocks noChangeArrowheads="1"/>
            </p:cNvSpPr>
            <p:nvPr/>
          </p:nvSpPr>
          <p:spPr bwMode="auto">
            <a:xfrm>
              <a:off x="2279" y="2495"/>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60537" name="Rectangle 163">
              <a:extLst>
                <a:ext uri="{FF2B5EF4-FFF2-40B4-BE49-F238E27FC236}">
                  <a16:creationId xmlns:a16="http://schemas.microsoft.com/office/drawing/2014/main" id="{6A59A252-EB6E-3DEA-722A-B1787D8FDCA0}"/>
                </a:ext>
              </a:extLst>
            </p:cNvPr>
            <p:cNvSpPr>
              <a:spLocks noChangeArrowheads="1"/>
            </p:cNvSpPr>
            <p:nvPr/>
          </p:nvSpPr>
          <p:spPr bwMode="auto">
            <a:xfrm>
              <a:off x="2278" y="2229"/>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60538" name="Rectangle 164">
              <a:extLst>
                <a:ext uri="{FF2B5EF4-FFF2-40B4-BE49-F238E27FC236}">
                  <a16:creationId xmlns:a16="http://schemas.microsoft.com/office/drawing/2014/main" id="{DF8F5F9D-82EF-5EF3-81AA-E889FB9F0B9B}"/>
                </a:ext>
              </a:extLst>
            </p:cNvPr>
            <p:cNvSpPr>
              <a:spLocks noChangeArrowheads="1"/>
            </p:cNvSpPr>
            <p:nvPr/>
          </p:nvSpPr>
          <p:spPr bwMode="auto">
            <a:xfrm>
              <a:off x="1370" y="2229"/>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60539" name="Rectangle 165">
              <a:extLst>
                <a:ext uri="{FF2B5EF4-FFF2-40B4-BE49-F238E27FC236}">
                  <a16:creationId xmlns:a16="http://schemas.microsoft.com/office/drawing/2014/main" id="{7A1E638B-C962-474D-4804-B29ED8FE161E}"/>
                </a:ext>
              </a:extLst>
            </p:cNvPr>
            <p:cNvSpPr>
              <a:spLocks noChangeArrowheads="1"/>
            </p:cNvSpPr>
            <p:nvPr/>
          </p:nvSpPr>
          <p:spPr bwMode="auto">
            <a:xfrm>
              <a:off x="791" y="2229"/>
              <a:ext cx="249"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max</a:t>
              </a:r>
              <a:endParaRPr lang="en-US" altLang="en-US" sz="1800">
                <a:latin typeface="Arial" panose="020B0604020202020204" pitchFamily="34" charset="0"/>
              </a:endParaRPr>
            </a:p>
          </p:txBody>
        </p:sp>
        <p:sp>
          <p:nvSpPr>
            <p:cNvPr id="60540" name="Rectangle 166">
              <a:extLst>
                <a:ext uri="{FF2B5EF4-FFF2-40B4-BE49-F238E27FC236}">
                  <a16:creationId xmlns:a16="http://schemas.microsoft.com/office/drawing/2014/main" id="{6DBAAE3B-8FAF-3C4F-0B68-B4ACB775F681}"/>
                </a:ext>
              </a:extLst>
            </p:cNvPr>
            <p:cNvSpPr>
              <a:spLocks noChangeArrowheads="1"/>
            </p:cNvSpPr>
            <p:nvPr/>
          </p:nvSpPr>
          <p:spPr bwMode="auto">
            <a:xfrm>
              <a:off x="2184" y="2108"/>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60541" name="Rectangle 167">
              <a:extLst>
                <a:ext uri="{FF2B5EF4-FFF2-40B4-BE49-F238E27FC236}">
                  <a16:creationId xmlns:a16="http://schemas.microsoft.com/office/drawing/2014/main" id="{70F4D914-F273-E689-6C6F-53EC61DF49DA}"/>
                </a:ext>
              </a:extLst>
            </p:cNvPr>
            <p:cNvSpPr>
              <a:spLocks noChangeArrowheads="1"/>
            </p:cNvSpPr>
            <p:nvPr/>
          </p:nvSpPr>
          <p:spPr bwMode="auto">
            <a:xfrm>
              <a:off x="1279" y="2108"/>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60542" name="Rectangle 168">
              <a:extLst>
                <a:ext uri="{FF2B5EF4-FFF2-40B4-BE49-F238E27FC236}">
                  <a16:creationId xmlns:a16="http://schemas.microsoft.com/office/drawing/2014/main" id="{DDD7E7A6-5655-B141-71B9-DDDBBF695263}"/>
                </a:ext>
              </a:extLst>
            </p:cNvPr>
            <p:cNvSpPr>
              <a:spLocks noChangeArrowheads="1"/>
            </p:cNvSpPr>
            <p:nvPr/>
          </p:nvSpPr>
          <p:spPr bwMode="auto">
            <a:xfrm>
              <a:off x="698" y="2108"/>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60543" name="Rectangle 169">
              <a:extLst>
                <a:ext uri="{FF2B5EF4-FFF2-40B4-BE49-F238E27FC236}">
                  <a16:creationId xmlns:a16="http://schemas.microsoft.com/office/drawing/2014/main" id="{38D16E1B-6A37-F9FB-18EF-023131112007}"/>
                </a:ext>
              </a:extLst>
            </p:cNvPr>
            <p:cNvSpPr>
              <a:spLocks noChangeArrowheads="1"/>
            </p:cNvSpPr>
            <p:nvPr/>
          </p:nvSpPr>
          <p:spPr bwMode="auto">
            <a:xfrm>
              <a:off x="2162" y="235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60544" name="Rectangle 170">
              <a:extLst>
                <a:ext uri="{FF2B5EF4-FFF2-40B4-BE49-F238E27FC236}">
                  <a16:creationId xmlns:a16="http://schemas.microsoft.com/office/drawing/2014/main" id="{3D6DA166-53DE-1925-93C2-96D2D68DA2AD}"/>
                </a:ext>
              </a:extLst>
            </p:cNvPr>
            <p:cNvSpPr>
              <a:spLocks noChangeArrowheads="1"/>
            </p:cNvSpPr>
            <p:nvPr/>
          </p:nvSpPr>
          <p:spPr bwMode="auto">
            <a:xfrm>
              <a:off x="1688" y="235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60545" name="Rectangle 171">
              <a:extLst>
                <a:ext uri="{FF2B5EF4-FFF2-40B4-BE49-F238E27FC236}">
                  <a16:creationId xmlns:a16="http://schemas.microsoft.com/office/drawing/2014/main" id="{B93092E9-5A6F-3B9B-3AA2-EF7F2F982F45}"/>
                </a:ext>
              </a:extLst>
            </p:cNvPr>
            <p:cNvSpPr>
              <a:spLocks noChangeArrowheads="1"/>
            </p:cNvSpPr>
            <p:nvPr/>
          </p:nvSpPr>
          <p:spPr bwMode="auto">
            <a:xfrm>
              <a:off x="1829" y="2090"/>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60546" name="Rectangle 172">
              <a:extLst>
                <a:ext uri="{FF2B5EF4-FFF2-40B4-BE49-F238E27FC236}">
                  <a16:creationId xmlns:a16="http://schemas.microsoft.com/office/drawing/2014/main" id="{0BC49A54-803F-C2A9-4088-E68217A70FB5}"/>
                </a:ext>
              </a:extLst>
            </p:cNvPr>
            <p:cNvSpPr>
              <a:spLocks noChangeArrowheads="1"/>
            </p:cNvSpPr>
            <p:nvPr/>
          </p:nvSpPr>
          <p:spPr bwMode="auto">
            <a:xfrm>
              <a:off x="2024" y="2375"/>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60547" name="Rectangle 173">
              <a:extLst>
                <a:ext uri="{FF2B5EF4-FFF2-40B4-BE49-F238E27FC236}">
                  <a16:creationId xmlns:a16="http://schemas.microsoft.com/office/drawing/2014/main" id="{ED8A4F85-781C-BDBE-A25F-A8B7C64FA325}"/>
                </a:ext>
              </a:extLst>
            </p:cNvPr>
            <p:cNvSpPr>
              <a:spLocks noChangeArrowheads="1"/>
            </p:cNvSpPr>
            <p:nvPr/>
          </p:nvSpPr>
          <p:spPr bwMode="auto">
            <a:xfrm>
              <a:off x="1323" y="2375"/>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60548" name="Rectangle 174">
              <a:extLst>
                <a:ext uri="{FF2B5EF4-FFF2-40B4-BE49-F238E27FC236}">
                  <a16:creationId xmlns:a16="http://schemas.microsoft.com/office/drawing/2014/main" id="{C1896B65-3F47-4B43-3DD2-B9AF309685EC}"/>
                </a:ext>
              </a:extLst>
            </p:cNvPr>
            <p:cNvSpPr>
              <a:spLocks noChangeArrowheads="1"/>
            </p:cNvSpPr>
            <p:nvPr/>
          </p:nvSpPr>
          <p:spPr bwMode="auto">
            <a:xfrm>
              <a:off x="812" y="2375"/>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60549" name="Rectangle 175">
              <a:extLst>
                <a:ext uri="{FF2B5EF4-FFF2-40B4-BE49-F238E27FC236}">
                  <a16:creationId xmlns:a16="http://schemas.microsoft.com/office/drawing/2014/main" id="{CBA9BB23-3B4A-9FDD-0056-B6B2941559FA}"/>
                </a:ext>
              </a:extLst>
            </p:cNvPr>
            <p:cNvSpPr>
              <a:spLocks noChangeArrowheads="1"/>
            </p:cNvSpPr>
            <p:nvPr/>
          </p:nvSpPr>
          <p:spPr bwMode="auto">
            <a:xfrm>
              <a:off x="1382" y="2096"/>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60550" name="Rectangle 176">
              <a:extLst>
                <a:ext uri="{FF2B5EF4-FFF2-40B4-BE49-F238E27FC236}">
                  <a16:creationId xmlns:a16="http://schemas.microsoft.com/office/drawing/2014/main" id="{B99DB172-15C5-D61D-33B1-BE34C0E63D24}"/>
                </a:ext>
              </a:extLst>
            </p:cNvPr>
            <p:cNvSpPr>
              <a:spLocks noChangeArrowheads="1"/>
            </p:cNvSpPr>
            <p:nvPr/>
          </p:nvSpPr>
          <p:spPr bwMode="auto">
            <a:xfrm>
              <a:off x="801" y="2096"/>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60551" name="Rectangle 177">
              <a:extLst>
                <a:ext uri="{FF2B5EF4-FFF2-40B4-BE49-F238E27FC236}">
                  <a16:creationId xmlns:a16="http://schemas.microsoft.com/office/drawing/2014/main" id="{5E1375AB-0744-6BDA-182B-313FB2FF79F2}"/>
                </a:ext>
              </a:extLst>
            </p:cNvPr>
            <p:cNvSpPr>
              <a:spLocks noChangeArrowheads="1"/>
            </p:cNvSpPr>
            <p:nvPr/>
          </p:nvSpPr>
          <p:spPr bwMode="auto">
            <a:xfrm>
              <a:off x="1876" y="235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0552" name="Rectangle 178">
              <a:extLst>
                <a:ext uri="{FF2B5EF4-FFF2-40B4-BE49-F238E27FC236}">
                  <a16:creationId xmlns:a16="http://schemas.microsoft.com/office/drawing/2014/main" id="{BB278666-67B9-66AB-1BDA-2B9E557114BF}"/>
                </a:ext>
              </a:extLst>
            </p:cNvPr>
            <p:cNvSpPr>
              <a:spLocks noChangeArrowheads="1"/>
            </p:cNvSpPr>
            <p:nvPr/>
          </p:nvSpPr>
          <p:spPr bwMode="auto">
            <a:xfrm>
              <a:off x="1522" y="2211"/>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0553" name="Rectangle 179">
              <a:extLst>
                <a:ext uri="{FF2B5EF4-FFF2-40B4-BE49-F238E27FC236}">
                  <a16:creationId xmlns:a16="http://schemas.microsoft.com/office/drawing/2014/main" id="{F8C38D43-E2FA-68DA-1437-6F67FB05C34A}"/>
                </a:ext>
              </a:extLst>
            </p:cNvPr>
            <p:cNvSpPr>
              <a:spLocks noChangeArrowheads="1"/>
            </p:cNvSpPr>
            <p:nvPr/>
          </p:nvSpPr>
          <p:spPr bwMode="auto">
            <a:xfrm>
              <a:off x="1094" y="2211"/>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grpSp>
      <p:grpSp>
        <p:nvGrpSpPr>
          <p:cNvPr id="6" name="Group 180">
            <a:extLst>
              <a:ext uri="{FF2B5EF4-FFF2-40B4-BE49-F238E27FC236}">
                <a16:creationId xmlns:a16="http://schemas.microsoft.com/office/drawing/2014/main" id="{FAC69EBD-C631-4DC7-85BE-BA268A98AE96}"/>
              </a:ext>
            </a:extLst>
          </p:cNvPr>
          <p:cNvGrpSpPr>
            <a:grpSpLocks/>
          </p:cNvGrpSpPr>
          <p:nvPr/>
        </p:nvGrpSpPr>
        <p:grpSpPr bwMode="auto">
          <a:xfrm>
            <a:off x="1908175" y="5403850"/>
            <a:ext cx="395288" cy="396875"/>
            <a:chOff x="1958" y="1463"/>
            <a:chExt cx="1322" cy="396"/>
          </a:xfrm>
        </p:grpSpPr>
        <p:sp>
          <p:nvSpPr>
            <p:cNvPr id="60527" name="Freeform 181">
              <a:extLst>
                <a:ext uri="{FF2B5EF4-FFF2-40B4-BE49-F238E27FC236}">
                  <a16:creationId xmlns:a16="http://schemas.microsoft.com/office/drawing/2014/main" id="{EBEBAB93-A4CE-B4E0-499C-C2066571B812}"/>
                </a:ext>
              </a:extLst>
            </p:cNvPr>
            <p:cNvSpPr>
              <a:spLocks/>
            </p:cNvSpPr>
            <p:nvPr/>
          </p:nvSpPr>
          <p:spPr bwMode="auto">
            <a:xfrm>
              <a:off x="2589" y="1463"/>
              <a:ext cx="691" cy="219"/>
            </a:xfrm>
            <a:custGeom>
              <a:avLst/>
              <a:gdLst>
                <a:gd name="T0" fmla="*/ 691 w 691"/>
                <a:gd name="T1" fmla="*/ 219 h 219"/>
                <a:gd name="T2" fmla="*/ 691 w 691"/>
                <a:gd name="T3" fmla="*/ 219 h 219"/>
                <a:gd name="T4" fmla="*/ 691 w 691"/>
                <a:gd name="T5" fmla="*/ 209 h 219"/>
                <a:gd name="T6" fmla="*/ 688 w 691"/>
                <a:gd name="T7" fmla="*/ 199 h 219"/>
                <a:gd name="T8" fmla="*/ 683 w 691"/>
                <a:gd name="T9" fmla="*/ 190 h 219"/>
                <a:gd name="T10" fmla="*/ 675 w 691"/>
                <a:gd name="T11" fmla="*/ 179 h 219"/>
                <a:gd name="T12" fmla="*/ 667 w 691"/>
                <a:gd name="T13" fmla="*/ 169 h 219"/>
                <a:gd name="T14" fmla="*/ 657 w 691"/>
                <a:gd name="T15" fmla="*/ 159 h 219"/>
                <a:gd name="T16" fmla="*/ 645 w 691"/>
                <a:gd name="T17" fmla="*/ 150 h 219"/>
                <a:gd name="T18" fmla="*/ 632 w 691"/>
                <a:gd name="T19" fmla="*/ 140 h 219"/>
                <a:gd name="T20" fmla="*/ 617 w 691"/>
                <a:gd name="T21" fmla="*/ 131 h 219"/>
                <a:gd name="T22" fmla="*/ 601 w 691"/>
                <a:gd name="T23" fmla="*/ 122 h 219"/>
                <a:gd name="T24" fmla="*/ 584 w 691"/>
                <a:gd name="T25" fmla="*/ 113 h 219"/>
                <a:gd name="T26" fmla="*/ 565 w 691"/>
                <a:gd name="T27" fmla="*/ 104 h 219"/>
                <a:gd name="T28" fmla="*/ 546 w 691"/>
                <a:gd name="T29" fmla="*/ 95 h 219"/>
                <a:gd name="T30" fmla="*/ 525 w 691"/>
                <a:gd name="T31" fmla="*/ 87 h 219"/>
                <a:gd name="T32" fmla="*/ 502 w 691"/>
                <a:gd name="T33" fmla="*/ 78 h 219"/>
                <a:gd name="T34" fmla="*/ 478 w 691"/>
                <a:gd name="T35" fmla="*/ 70 h 219"/>
                <a:gd name="T36" fmla="*/ 430 w 691"/>
                <a:gd name="T37" fmla="*/ 56 h 219"/>
                <a:gd name="T38" fmla="*/ 376 w 691"/>
                <a:gd name="T39" fmla="*/ 42 h 219"/>
                <a:gd name="T40" fmla="*/ 320 w 691"/>
                <a:gd name="T41" fmla="*/ 30 h 219"/>
                <a:gd name="T42" fmla="*/ 261 w 691"/>
                <a:gd name="T43" fmla="*/ 19 h 219"/>
                <a:gd name="T44" fmla="*/ 229 w 691"/>
                <a:gd name="T45" fmla="*/ 14 h 219"/>
                <a:gd name="T46" fmla="*/ 199 w 691"/>
                <a:gd name="T47" fmla="*/ 11 h 219"/>
                <a:gd name="T48" fmla="*/ 167 w 691"/>
                <a:gd name="T49" fmla="*/ 7 h 219"/>
                <a:gd name="T50" fmla="*/ 135 w 691"/>
                <a:gd name="T51" fmla="*/ 4 h 219"/>
                <a:gd name="T52" fmla="*/ 101 w 691"/>
                <a:gd name="T53" fmla="*/ 2 h 219"/>
                <a:gd name="T54" fmla="*/ 68 w 691"/>
                <a:gd name="T55" fmla="*/ 1 h 219"/>
                <a:gd name="T56" fmla="*/ 34 w 691"/>
                <a:gd name="T57" fmla="*/ 0 h 219"/>
                <a:gd name="T58" fmla="*/ 0 w 691"/>
                <a:gd name="T59" fmla="*/ 0 h 219"/>
                <a:gd name="T60" fmla="*/ 0 w 691"/>
                <a:gd name="T61" fmla="*/ 18 h 219"/>
                <a:gd name="T62" fmla="*/ 34 w 691"/>
                <a:gd name="T63" fmla="*/ 18 h 219"/>
                <a:gd name="T64" fmla="*/ 66 w 691"/>
                <a:gd name="T65" fmla="*/ 19 h 219"/>
                <a:gd name="T66" fmla="*/ 100 w 691"/>
                <a:gd name="T67" fmla="*/ 21 h 219"/>
                <a:gd name="T68" fmla="*/ 132 w 691"/>
                <a:gd name="T69" fmla="*/ 23 h 219"/>
                <a:gd name="T70" fmla="*/ 163 w 691"/>
                <a:gd name="T71" fmla="*/ 25 h 219"/>
                <a:gd name="T72" fmla="*/ 194 w 691"/>
                <a:gd name="T73" fmla="*/ 29 h 219"/>
                <a:gd name="T74" fmla="*/ 224 w 691"/>
                <a:gd name="T75" fmla="*/ 33 h 219"/>
                <a:gd name="T76" fmla="*/ 255 w 691"/>
                <a:gd name="T77" fmla="*/ 38 h 219"/>
                <a:gd name="T78" fmla="*/ 312 w 691"/>
                <a:gd name="T79" fmla="*/ 48 h 219"/>
                <a:gd name="T80" fmla="*/ 368 w 691"/>
                <a:gd name="T81" fmla="*/ 59 h 219"/>
                <a:gd name="T82" fmla="*/ 419 w 691"/>
                <a:gd name="T83" fmla="*/ 73 h 219"/>
                <a:gd name="T84" fmla="*/ 469 w 691"/>
                <a:gd name="T85" fmla="*/ 87 h 219"/>
                <a:gd name="T86" fmla="*/ 491 w 691"/>
                <a:gd name="T87" fmla="*/ 95 h 219"/>
                <a:gd name="T88" fmla="*/ 512 w 691"/>
                <a:gd name="T89" fmla="*/ 103 h 219"/>
                <a:gd name="T90" fmla="*/ 533 w 691"/>
                <a:gd name="T91" fmla="*/ 111 h 219"/>
                <a:gd name="T92" fmla="*/ 550 w 691"/>
                <a:gd name="T93" fmla="*/ 120 h 219"/>
                <a:gd name="T94" fmla="*/ 568 w 691"/>
                <a:gd name="T95" fmla="*/ 128 h 219"/>
                <a:gd name="T96" fmla="*/ 586 w 691"/>
                <a:gd name="T97" fmla="*/ 137 h 219"/>
                <a:gd name="T98" fmla="*/ 600 w 691"/>
                <a:gd name="T99" fmla="*/ 146 h 219"/>
                <a:gd name="T100" fmla="*/ 614 w 691"/>
                <a:gd name="T101" fmla="*/ 154 h 219"/>
                <a:gd name="T102" fmla="*/ 625 w 691"/>
                <a:gd name="T103" fmla="*/ 163 h 219"/>
                <a:gd name="T104" fmla="*/ 637 w 691"/>
                <a:gd name="T105" fmla="*/ 172 h 219"/>
                <a:gd name="T106" fmla="*/ 645 w 691"/>
                <a:gd name="T107" fmla="*/ 179 h 219"/>
                <a:gd name="T108" fmla="*/ 653 w 691"/>
                <a:gd name="T109" fmla="*/ 188 h 219"/>
                <a:gd name="T110" fmla="*/ 657 w 691"/>
                <a:gd name="T111" fmla="*/ 196 h 219"/>
                <a:gd name="T112" fmla="*/ 662 w 691"/>
                <a:gd name="T113" fmla="*/ 204 h 219"/>
                <a:gd name="T114" fmla="*/ 664 w 691"/>
                <a:gd name="T115" fmla="*/ 212 h 219"/>
                <a:gd name="T116" fmla="*/ 665 w 691"/>
                <a:gd name="T117" fmla="*/ 219 h 219"/>
                <a:gd name="T118" fmla="*/ 665 w 691"/>
                <a:gd name="T119" fmla="*/ 219 h 219"/>
                <a:gd name="T120" fmla="*/ 691 w 691"/>
                <a:gd name="T121" fmla="*/ 21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219"/>
                <a:gd name="T185" fmla="*/ 691 w 691"/>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219">
                  <a:moveTo>
                    <a:pt x="691" y="219"/>
                  </a:moveTo>
                  <a:lnTo>
                    <a:pt x="691" y="219"/>
                  </a:lnTo>
                  <a:lnTo>
                    <a:pt x="691" y="209"/>
                  </a:lnTo>
                  <a:lnTo>
                    <a:pt x="688" y="199"/>
                  </a:lnTo>
                  <a:lnTo>
                    <a:pt x="683" y="190"/>
                  </a:lnTo>
                  <a:lnTo>
                    <a:pt x="675" y="179"/>
                  </a:lnTo>
                  <a:lnTo>
                    <a:pt x="667" y="169"/>
                  </a:lnTo>
                  <a:lnTo>
                    <a:pt x="657" y="159"/>
                  </a:lnTo>
                  <a:lnTo>
                    <a:pt x="645" y="150"/>
                  </a:lnTo>
                  <a:lnTo>
                    <a:pt x="632" y="140"/>
                  </a:lnTo>
                  <a:lnTo>
                    <a:pt x="617" y="131"/>
                  </a:lnTo>
                  <a:lnTo>
                    <a:pt x="601" y="122"/>
                  </a:lnTo>
                  <a:lnTo>
                    <a:pt x="584" y="113"/>
                  </a:lnTo>
                  <a:lnTo>
                    <a:pt x="565" y="104"/>
                  </a:lnTo>
                  <a:lnTo>
                    <a:pt x="546" y="95"/>
                  </a:lnTo>
                  <a:lnTo>
                    <a:pt x="525" y="87"/>
                  </a:lnTo>
                  <a:lnTo>
                    <a:pt x="502" y="78"/>
                  </a:lnTo>
                  <a:lnTo>
                    <a:pt x="478" y="70"/>
                  </a:lnTo>
                  <a:lnTo>
                    <a:pt x="430" y="56"/>
                  </a:lnTo>
                  <a:lnTo>
                    <a:pt x="376" y="42"/>
                  </a:lnTo>
                  <a:lnTo>
                    <a:pt x="320" y="30"/>
                  </a:lnTo>
                  <a:lnTo>
                    <a:pt x="261" y="19"/>
                  </a:lnTo>
                  <a:lnTo>
                    <a:pt x="229" y="14"/>
                  </a:lnTo>
                  <a:lnTo>
                    <a:pt x="199" y="11"/>
                  </a:lnTo>
                  <a:lnTo>
                    <a:pt x="167" y="7"/>
                  </a:lnTo>
                  <a:lnTo>
                    <a:pt x="135" y="4"/>
                  </a:lnTo>
                  <a:lnTo>
                    <a:pt x="101" y="2"/>
                  </a:lnTo>
                  <a:lnTo>
                    <a:pt x="68" y="1"/>
                  </a:lnTo>
                  <a:lnTo>
                    <a:pt x="34" y="0"/>
                  </a:lnTo>
                  <a:lnTo>
                    <a:pt x="0" y="0"/>
                  </a:lnTo>
                  <a:lnTo>
                    <a:pt x="0" y="18"/>
                  </a:lnTo>
                  <a:lnTo>
                    <a:pt x="34" y="18"/>
                  </a:lnTo>
                  <a:lnTo>
                    <a:pt x="66" y="19"/>
                  </a:lnTo>
                  <a:lnTo>
                    <a:pt x="100" y="21"/>
                  </a:lnTo>
                  <a:lnTo>
                    <a:pt x="132" y="23"/>
                  </a:lnTo>
                  <a:lnTo>
                    <a:pt x="163" y="25"/>
                  </a:lnTo>
                  <a:lnTo>
                    <a:pt x="194" y="29"/>
                  </a:lnTo>
                  <a:lnTo>
                    <a:pt x="224" y="33"/>
                  </a:lnTo>
                  <a:lnTo>
                    <a:pt x="255" y="38"/>
                  </a:lnTo>
                  <a:lnTo>
                    <a:pt x="312" y="48"/>
                  </a:lnTo>
                  <a:lnTo>
                    <a:pt x="368" y="59"/>
                  </a:lnTo>
                  <a:lnTo>
                    <a:pt x="419" y="73"/>
                  </a:lnTo>
                  <a:lnTo>
                    <a:pt x="469" y="87"/>
                  </a:lnTo>
                  <a:lnTo>
                    <a:pt x="491" y="95"/>
                  </a:lnTo>
                  <a:lnTo>
                    <a:pt x="512" y="103"/>
                  </a:lnTo>
                  <a:lnTo>
                    <a:pt x="533" y="111"/>
                  </a:lnTo>
                  <a:lnTo>
                    <a:pt x="550" y="120"/>
                  </a:lnTo>
                  <a:lnTo>
                    <a:pt x="568" y="128"/>
                  </a:lnTo>
                  <a:lnTo>
                    <a:pt x="586" y="137"/>
                  </a:lnTo>
                  <a:lnTo>
                    <a:pt x="600" y="146"/>
                  </a:lnTo>
                  <a:lnTo>
                    <a:pt x="614" y="154"/>
                  </a:lnTo>
                  <a:lnTo>
                    <a:pt x="625" y="163"/>
                  </a:lnTo>
                  <a:lnTo>
                    <a:pt x="637" y="172"/>
                  </a:lnTo>
                  <a:lnTo>
                    <a:pt x="645" y="179"/>
                  </a:lnTo>
                  <a:lnTo>
                    <a:pt x="653" y="188"/>
                  </a:lnTo>
                  <a:lnTo>
                    <a:pt x="657" y="196"/>
                  </a:lnTo>
                  <a:lnTo>
                    <a:pt x="662" y="204"/>
                  </a:lnTo>
                  <a:lnTo>
                    <a:pt x="664" y="212"/>
                  </a:lnTo>
                  <a:lnTo>
                    <a:pt x="665" y="219"/>
                  </a:lnTo>
                  <a:lnTo>
                    <a:pt x="691" y="219"/>
                  </a:lnTo>
                  <a:close/>
                </a:path>
              </a:pathLst>
            </a:custGeom>
            <a:solidFill>
              <a:srgbClr val="FF3300"/>
            </a:solidFill>
            <a:ln w="28575" cmpd="sng">
              <a:solidFill>
                <a:srgbClr val="FF3300"/>
              </a:solidFill>
              <a:round/>
              <a:headEnd/>
              <a:tailEnd/>
            </a:ln>
          </p:spPr>
          <p:txBody>
            <a:bodyPr/>
            <a:lstStyle/>
            <a:p>
              <a:endParaRPr lang="en-GB"/>
            </a:p>
          </p:txBody>
        </p:sp>
        <p:sp>
          <p:nvSpPr>
            <p:cNvPr id="60528" name="Freeform 182">
              <a:extLst>
                <a:ext uri="{FF2B5EF4-FFF2-40B4-BE49-F238E27FC236}">
                  <a16:creationId xmlns:a16="http://schemas.microsoft.com/office/drawing/2014/main" id="{D88229D5-8E74-A895-6B45-08153A921FBC}"/>
                </a:ext>
              </a:extLst>
            </p:cNvPr>
            <p:cNvSpPr>
              <a:spLocks/>
            </p:cNvSpPr>
            <p:nvPr/>
          </p:nvSpPr>
          <p:spPr bwMode="auto">
            <a:xfrm>
              <a:off x="2618" y="1682"/>
              <a:ext cx="662" cy="177"/>
            </a:xfrm>
            <a:custGeom>
              <a:avLst/>
              <a:gdLst>
                <a:gd name="T0" fmla="*/ 0 w 662"/>
                <a:gd name="T1" fmla="*/ 177 h 177"/>
                <a:gd name="T2" fmla="*/ 0 w 662"/>
                <a:gd name="T3" fmla="*/ 177 h 177"/>
                <a:gd name="T4" fmla="*/ 67 w 662"/>
                <a:gd name="T5" fmla="*/ 177 h 177"/>
                <a:gd name="T6" fmla="*/ 133 w 662"/>
                <a:gd name="T7" fmla="*/ 174 h 177"/>
                <a:gd name="T8" fmla="*/ 195 w 662"/>
                <a:gd name="T9" fmla="*/ 171 h 177"/>
                <a:gd name="T10" fmla="*/ 254 w 662"/>
                <a:gd name="T11" fmla="*/ 165 h 177"/>
                <a:gd name="T12" fmla="*/ 312 w 662"/>
                <a:gd name="T13" fmla="*/ 157 h 177"/>
                <a:gd name="T14" fmla="*/ 366 w 662"/>
                <a:gd name="T15" fmla="*/ 149 h 177"/>
                <a:gd name="T16" fmla="*/ 417 w 662"/>
                <a:gd name="T17" fmla="*/ 139 h 177"/>
                <a:gd name="T18" fmla="*/ 464 w 662"/>
                <a:gd name="T19" fmla="*/ 128 h 177"/>
                <a:gd name="T20" fmla="*/ 507 w 662"/>
                <a:gd name="T21" fmla="*/ 116 h 177"/>
                <a:gd name="T22" fmla="*/ 545 w 662"/>
                <a:gd name="T23" fmla="*/ 102 h 177"/>
                <a:gd name="T24" fmla="*/ 563 w 662"/>
                <a:gd name="T25" fmla="*/ 95 h 177"/>
                <a:gd name="T26" fmla="*/ 579 w 662"/>
                <a:gd name="T27" fmla="*/ 89 h 177"/>
                <a:gd name="T28" fmla="*/ 593 w 662"/>
                <a:gd name="T29" fmla="*/ 81 h 177"/>
                <a:gd name="T30" fmla="*/ 608 w 662"/>
                <a:gd name="T31" fmla="*/ 73 h 177"/>
                <a:gd name="T32" fmla="*/ 619 w 662"/>
                <a:gd name="T33" fmla="*/ 65 h 177"/>
                <a:gd name="T34" fmla="*/ 630 w 662"/>
                <a:gd name="T35" fmla="*/ 56 h 177"/>
                <a:gd name="T36" fmla="*/ 640 w 662"/>
                <a:gd name="T37" fmla="*/ 48 h 177"/>
                <a:gd name="T38" fmla="*/ 648 w 662"/>
                <a:gd name="T39" fmla="*/ 39 h 177"/>
                <a:gd name="T40" fmla="*/ 654 w 662"/>
                <a:gd name="T41" fmla="*/ 29 h 177"/>
                <a:gd name="T42" fmla="*/ 659 w 662"/>
                <a:gd name="T43" fmla="*/ 20 h 177"/>
                <a:gd name="T44" fmla="*/ 662 w 662"/>
                <a:gd name="T45" fmla="*/ 10 h 177"/>
                <a:gd name="T46" fmla="*/ 662 w 662"/>
                <a:gd name="T47" fmla="*/ 0 h 177"/>
                <a:gd name="T48" fmla="*/ 636 w 662"/>
                <a:gd name="T49" fmla="*/ 0 h 177"/>
                <a:gd name="T50" fmla="*/ 635 w 662"/>
                <a:gd name="T51" fmla="*/ 8 h 177"/>
                <a:gd name="T52" fmla="*/ 633 w 662"/>
                <a:gd name="T53" fmla="*/ 16 h 177"/>
                <a:gd name="T54" fmla="*/ 630 w 662"/>
                <a:gd name="T55" fmla="*/ 22 h 177"/>
                <a:gd name="T56" fmla="*/ 625 w 662"/>
                <a:gd name="T57" fmla="*/ 30 h 177"/>
                <a:gd name="T58" fmla="*/ 619 w 662"/>
                <a:gd name="T59" fmla="*/ 37 h 177"/>
                <a:gd name="T60" fmla="*/ 611 w 662"/>
                <a:gd name="T61" fmla="*/ 45 h 177"/>
                <a:gd name="T62" fmla="*/ 601 w 662"/>
                <a:gd name="T63" fmla="*/ 51 h 177"/>
                <a:gd name="T64" fmla="*/ 590 w 662"/>
                <a:gd name="T65" fmla="*/ 58 h 177"/>
                <a:gd name="T66" fmla="*/ 577 w 662"/>
                <a:gd name="T67" fmla="*/ 66 h 177"/>
                <a:gd name="T68" fmla="*/ 563 w 662"/>
                <a:gd name="T69" fmla="*/ 73 h 177"/>
                <a:gd name="T70" fmla="*/ 549 w 662"/>
                <a:gd name="T71" fmla="*/ 80 h 177"/>
                <a:gd name="T72" fmla="*/ 533 w 662"/>
                <a:gd name="T73" fmla="*/ 86 h 177"/>
                <a:gd name="T74" fmla="*/ 496 w 662"/>
                <a:gd name="T75" fmla="*/ 99 h 177"/>
                <a:gd name="T76" fmla="*/ 454 w 662"/>
                <a:gd name="T77" fmla="*/ 110 h 177"/>
                <a:gd name="T78" fmla="*/ 409 w 662"/>
                <a:gd name="T79" fmla="*/ 121 h 177"/>
                <a:gd name="T80" fmla="*/ 360 w 662"/>
                <a:gd name="T81" fmla="*/ 130 h 177"/>
                <a:gd name="T82" fmla="*/ 307 w 662"/>
                <a:gd name="T83" fmla="*/ 139 h 177"/>
                <a:gd name="T84" fmla="*/ 251 w 662"/>
                <a:gd name="T85" fmla="*/ 146 h 177"/>
                <a:gd name="T86" fmla="*/ 192 w 662"/>
                <a:gd name="T87" fmla="*/ 152 h 177"/>
                <a:gd name="T88" fmla="*/ 130 w 662"/>
                <a:gd name="T89" fmla="*/ 156 h 177"/>
                <a:gd name="T90" fmla="*/ 67 w 662"/>
                <a:gd name="T91" fmla="*/ 158 h 177"/>
                <a:gd name="T92" fmla="*/ 0 w 662"/>
                <a:gd name="T93" fmla="*/ 159 h 177"/>
                <a:gd name="T94" fmla="*/ 0 w 662"/>
                <a:gd name="T95" fmla="*/ 159 h 177"/>
                <a:gd name="T96" fmla="*/ 0 w 662"/>
                <a:gd name="T97" fmla="*/ 177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2"/>
                <a:gd name="T148" fmla="*/ 0 h 177"/>
                <a:gd name="T149" fmla="*/ 662 w 662"/>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2" h="177">
                  <a:moveTo>
                    <a:pt x="0" y="177"/>
                  </a:moveTo>
                  <a:lnTo>
                    <a:pt x="0" y="177"/>
                  </a:lnTo>
                  <a:lnTo>
                    <a:pt x="67" y="177"/>
                  </a:lnTo>
                  <a:lnTo>
                    <a:pt x="133" y="174"/>
                  </a:lnTo>
                  <a:lnTo>
                    <a:pt x="195" y="171"/>
                  </a:lnTo>
                  <a:lnTo>
                    <a:pt x="254" y="165"/>
                  </a:lnTo>
                  <a:lnTo>
                    <a:pt x="312" y="157"/>
                  </a:lnTo>
                  <a:lnTo>
                    <a:pt x="366" y="149"/>
                  </a:lnTo>
                  <a:lnTo>
                    <a:pt x="417" y="139"/>
                  </a:lnTo>
                  <a:lnTo>
                    <a:pt x="464" y="128"/>
                  </a:lnTo>
                  <a:lnTo>
                    <a:pt x="507" y="116"/>
                  </a:lnTo>
                  <a:lnTo>
                    <a:pt x="545" y="102"/>
                  </a:lnTo>
                  <a:lnTo>
                    <a:pt x="563" y="95"/>
                  </a:lnTo>
                  <a:lnTo>
                    <a:pt x="579" y="89"/>
                  </a:lnTo>
                  <a:lnTo>
                    <a:pt x="593" y="81"/>
                  </a:lnTo>
                  <a:lnTo>
                    <a:pt x="608" y="73"/>
                  </a:lnTo>
                  <a:lnTo>
                    <a:pt x="619" y="65"/>
                  </a:lnTo>
                  <a:lnTo>
                    <a:pt x="630" y="56"/>
                  </a:lnTo>
                  <a:lnTo>
                    <a:pt x="640" y="48"/>
                  </a:lnTo>
                  <a:lnTo>
                    <a:pt x="648" y="39"/>
                  </a:lnTo>
                  <a:lnTo>
                    <a:pt x="654" y="29"/>
                  </a:lnTo>
                  <a:lnTo>
                    <a:pt x="659" y="20"/>
                  </a:lnTo>
                  <a:lnTo>
                    <a:pt x="662" y="10"/>
                  </a:lnTo>
                  <a:lnTo>
                    <a:pt x="662" y="0"/>
                  </a:lnTo>
                  <a:lnTo>
                    <a:pt x="636" y="0"/>
                  </a:lnTo>
                  <a:lnTo>
                    <a:pt x="635" y="8"/>
                  </a:lnTo>
                  <a:lnTo>
                    <a:pt x="633" y="16"/>
                  </a:lnTo>
                  <a:lnTo>
                    <a:pt x="630" y="22"/>
                  </a:lnTo>
                  <a:lnTo>
                    <a:pt x="625" y="30"/>
                  </a:lnTo>
                  <a:lnTo>
                    <a:pt x="619" y="37"/>
                  </a:lnTo>
                  <a:lnTo>
                    <a:pt x="611" y="45"/>
                  </a:lnTo>
                  <a:lnTo>
                    <a:pt x="601" y="51"/>
                  </a:lnTo>
                  <a:lnTo>
                    <a:pt x="590" y="58"/>
                  </a:lnTo>
                  <a:lnTo>
                    <a:pt x="577" y="66"/>
                  </a:lnTo>
                  <a:lnTo>
                    <a:pt x="563" y="73"/>
                  </a:lnTo>
                  <a:lnTo>
                    <a:pt x="549" y="80"/>
                  </a:lnTo>
                  <a:lnTo>
                    <a:pt x="533" y="86"/>
                  </a:lnTo>
                  <a:lnTo>
                    <a:pt x="496" y="99"/>
                  </a:lnTo>
                  <a:lnTo>
                    <a:pt x="454" y="110"/>
                  </a:lnTo>
                  <a:lnTo>
                    <a:pt x="409" y="121"/>
                  </a:lnTo>
                  <a:lnTo>
                    <a:pt x="360" y="130"/>
                  </a:lnTo>
                  <a:lnTo>
                    <a:pt x="307" y="139"/>
                  </a:lnTo>
                  <a:lnTo>
                    <a:pt x="251" y="146"/>
                  </a:lnTo>
                  <a:lnTo>
                    <a:pt x="192" y="152"/>
                  </a:lnTo>
                  <a:lnTo>
                    <a:pt x="130" y="156"/>
                  </a:lnTo>
                  <a:lnTo>
                    <a:pt x="67" y="158"/>
                  </a:lnTo>
                  <a:lnTo>
                    <a:pt x="0" y="159"/>
                  </a:lnTo>
                  <a:lnTo>
                    <a:pt x="0" y="177"/>
                  </a:lnTo>
                  <a:close/>
                </a:path>
              </a:pathLst>
            </a:custGeom>
            <a:solidFill>
              <a:srgbClr val="FF3300"/>
            </a:solidFill>
            <a:ln w="28575" cmpd="sng">
              <a:solidFill>
                <a:srgbClr val="FF3300"/>
              </a:solidFill>
              <a:round/>
              <a:headEnd/>
              <a:tailEnd/>
            </a:ln>
          </p:spPr>
          <p:txBody>
            <a:bodyPr/>
            <a:lstStyle/>
            <a:p>
              <a:endParaRPr lang="en-GB"/>
            </a:p>
          </p:txBody>
        </p:sp>
        <p:sp>
          <p:nvSpPr>
            <p:cNvPr id="60529" name="Freeform 183">
              <a:extLst>
                <a:ext uri="{FF2B5EF4-FFF2-40B4-BE49-F238E27FC236}">
                  <a16:creationId xmlns:a16="http://schemas.microsoft.com/office/drawing/2014/main" id="{45D9C5C6-8171-1FDF-A5D1-D82E7268D11B}"/>
                </a:ext>
              </a:extLst>
            </p:cNvPr>
            <p:cNvSpPr>
              <a:spLocks/>
            </p:cNvSpPr>
            <p:nvPr/>
          </p:nvSpPr>
          <p:spPr bwMode="auto">
            <a:xfrm>
              <a:off x="1958" y="1679"/>
              <a:ext cx="660" cy="177"/>
            </a:xfrm>
            <a:custGeom>
              <a:avLst/>
              <a:gdLst>
                <a:gd name="T0" fmla="*/ 0 w 660"/>
                <a:gd name="T1" fmla="*/ 0 h 177"/>
                <a:gd name="T2" fmla="*/ 0 w 660"/>
                <a:gd name="T3" fmla="*/ 0 h 177"/>
                <a:gd name="T4" fmla="*/ 0 w 660"/>
                <a:gd name="T5" fmla="*/ 10 h 177"/>
                <a:gd name="T6" fmla="*/ 3 w 660"/>
                <a:gd name="T7" fmla="*/ 20 h 177"/>
                <a:gd name="T8" fmla="*/ 8 w 660"/>
                <a:gd name="T9" fmla="*/ 29 h 177"/>
                <a:gd name="T10" fmla="*/ 14 w 660"/>
                <a:gd name="T11" fmla="*/ 39 h 177"/>
                <a:gd name="T12" fmla="*/ 22 w 660"/>
                <a:gd name="T13" fmla="*/ 48 h 177"/>
                <a:gd name="T14" fmla="*/ 32 w 660"/>
                <a:gd name="T15" fmla="*/ 56 h 177"/>
                <a:gd name="T16" fmla="*/ 43 w 660"/>
                <a:gd name="T17" fmla="*/ 65 h 177"/>
                <a:gd name="T18" fmla="*/ 54 w 660"/>
                <a:gd name="T19" fmla="*/ 73 h 177"/>
                <a:gd name="T20" fmla="*/ 69 w 660"/>
                <a:gd name="T21" fmla="*/ 81 h 177"/>
                <a:gd name="T22" fmla="*/ 83 w 660"/>
                <a:gd name="T23" fmla="*/ 89 h 177"/>
                <a:gd name="T24" fmla="*/ 99 w 660"/>
                <a:gd name="T25" fmla="*/ 95 h 177"/>
                <a:gd name="T26" fmla="*/ 117 w 660"/>
                <a:gd name="T27" fmla="*/ 102 h 177"/>
                <a:gd name="T28" fmla="*/ 155 w 660"/>
                <a:gd name="T29" fmla="*/ 116 h 177"/>
                <a:gd name="T30" fmla="*/ 198 w 660"/>
                <a:gd name="T31" fmla="*/ 128 h 177"/>
                <a:gd name="T32" fmla="*/ 245 w 660"/>
                <a:gd name="T33" fmla="*/ 139 h 177"/>
                <a:gd name="T34" fmla="*/ 296 w 660"/>
                <a:gd name="T35" fmla="*/ 149 h 177"/>
                <a:gd name="T36" fmla="*/ 350 w 660"/>
                <a:gd name="T37" fmla="*/ 157 h 177"/>
                <a:gd name="T38" fmla="*/ 408 w 660"/>
                <a:gd name="T39" fmla="*/ 165 h 177"/>
                <a:gd name="T40" fmla="*/ 467 w 660"/>
                <a:gd name="T41" fmla="*/ 171 h 177"/>
                <a:gd name="T42" fmla="*/ 529 w 660"/>
                <a:gd name="T43" fmla="*/ 174 h 177"/>
                <a:gd name="T44" fmla="*/ 595 w 660"/>
                <a:gd name="T45" fmla="*/ 177 h 177"/>
                <a:gd name="T46" fmla="*/ 660 w 660"/>
                <a:gd name="T47" fmla="*/ 177 h 177"/>
                <a:gd name="T48" fmla="*/ 660 w 660"/>
                <a:gd name="T49" fmla="*/ 159 h 177"/>
                <a:gd name="T50" fmla="*/ 595 w 660"/>
                <a:gd name="T51" fmla="*/ 158 h 177"/>
                <a:gd name="T52" fmla="*/ 532 w 660"/>
                <a:gd name="T53" fmla="*/ 156 h 177"/>
                <a:gd name="T54" fmla="*/ 470 w 660"/>
                <a:gd name="T55" fmla="*/ 152 h 177"/>
                <a:gd name="T56" fmla="*/ 411 w 660"/>
                <a:gd name="T57" fmla="*/ 146 h 177"/>
                <a:gd name="T58" fmla="*/ 355 w 660"/>
                <a:gd name="T59" fmla="*/ 139 h 177"/>
                <a:gd name="T60" fmla="*/ 302 w 660"/>
                <a:gd name="T61" fmla="*/ 130 h 177"/>
                <a:gd name="T62" fmla="*/ 253 w 660"/>
                <a:gd name="T63" fmla="*/ 121 h 177"/>
                <a:gd name="T64" fmla="*/ 208 w 660"/>
                <a:gd name="T65" fmla="*/ 110 h 177"/>
                <a:gd name="T66" fmla="*/ 166 w 660"/>
                <a:gd name="T67" fmla="*/ 99 h 177"/>
                <a:gd name="T68" fmla="*/ 129 w 660"/>
                <a:gd name="T69" fmla="*/ 86 h 177"/>
                <a:gd name="T70" fmla="*/ 113 w 660"/>
                <a:gd name="T71" fmla="*/ 80 h 177"/>
                <a:gd name="T72" fmla="*/ 99 w 660"/>
                <a:gd name="T73" fmla="*/ 73 h 177"/>
                <a:gd name="T74" fmla="*/ 85 w 660"/>
                <a:gd name="T75" fmla="*/ 66 h 177"/>
                <a:gd name="T76" fmla="*/ 72 w 660"/>
                <a:gd name="T77" fmla="*/ 58 h 177"/>
                <a:gd name="T78" fmla="*/ 61 w 660"/>
                <a:gd name="T79" fmla="*/ 51 h 177"/>
                <a:gd name="T80" fmla="*/ 51 w 660"/>
                <a:gd name="T81" fmla="*/ 45 h 177"/>
                <a:gd name="T82" fmla="*/ 43 w 660"/>
                <a:gd name="T83" fmla="*/ 37 h 177"/>
                <a:gd name="T84" fmla="*/ 37 w 660"/>
                <a:gd name="T85" fmla="*/ 30 h 177"/>
                <a:gd name="T86" fmla="*/ 32 w 660"/>
                <a:gd name="T87" fmla="*/ 22 h 177"/>
                <a:gd name="T88" fmla="*/ 29 w 660"/>
                <a:gd name="T89" fmla="*/ 16 h 177"/>
                <a:gd name="T90" fmla="*/ 27 w 660"/>
                <a:gd name="T91" fmla="*/ 8 h 177"/>
                <a:gd name="T92" fmla="*/ 26 w 660"/>
                <a:gd name="T93" fmla="*/ 0 h 177"/>
                <a:gd name="T94" fmla="*/ 26 w 660"/>
                <a:gd name="T95" fmla="*/ 0 h 177"/>
                <a:gd name="T96" fmla="*/ 0 w 660"/>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0"/>
                <a:gd name="T148" fmla="*/ 0 h 177"/>
                <a:gd name="T149" fmla="*/ 660 w 660"/>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0" h="177">
                  <a:moveTo>
                    <a:pt x="0" y="0"/>
                  </a:moveTo>
                  <a:lnTo>
                    <a:pt x="0" y="0"/>
                  </a:lnTo>
                  <a:lnTo>
                    <a:pt x="0" y="10"/>
                  </a:lnTo>
                  <a:lnTo>
                    <a:pt x="3" y="20"/>
                  </a:lnTo>
                  <a:lnTo>
                    <a:pt x="8" y="29"/>
                  </a:lnTo>
                  <a:lnTo>
                    <a:pt x="14" y="39"/>
                  </a:lnTo>
                  <a:lnTo>
                    <a:pt x="22" y="48"/>
                  </a:lnTo>
                  <a:lnTo>
                    <a:pt x="32" y="56"/>
                  </a:lnTo>
                  <a:lnTo>
                    <a:pt x="43" y="65"/>
                  </a:lnTo>
                  <a:lnTo>
                    <a:pt x="54" y="73"/>
                  </a:lnTo>
                  <a:lnTo>
                    <a:pt x="69" y="81"/>
                  </a:lnTo>
                  <a:lnTo>
                    <a:pt x="83" y="89"/>
                  </a:lnTo>
                  <a:lnTo>
                    <a:pt x="99" y="95"/>
                  </a:lnTo>
                  <a:lnTo>
                    <a:pt x="117" y="102"/>
                  </a:lnTo>
                  <a:lnTo>
                    <a:pt x="155" y="116"/>
                  </a:lnTo>
                  <a:lnTo>
                    <a:pt x="198" y="128"/>
                  </a:lnTo>
                  <a:lnTo>
                    <a:pt x="245" y="139"/>
                  </a:lnTo>
                  <a:lnTo>
                    <a:pt x="296" y="149"/>
                  </a:lnTo>
                  <a:lnTo>
                    <a:pt x="350" y="157"/>
                  </a:lnTo>
                  <a:lnTo>
                    <a:pt x="408" y="165"/>
                  </a:lnTo>
                  <a:lnTo>
                    <a:pt x="467" y="171"/>
                  </a:lnTo>
                  <a:lnTo>
                    <a:pt x="529" y="174"/>
                  </a:lnTo>
                  <a:lnTo>
                    <a:pt x="595" y="177"/>
                  </a:lnTo>
                  <a:lnTo>
                    <a:pt x="660" y="177"/>
                  </a:lnTo>
                  <a:lnTo>
                    <a:pt x="660" y="159"/>
                  </a:lnTo>
                  <a:lnTo>
                    <a:pt x="595" y="158"/>
                  </a:lnTo>
                  <a:lnTo>
                    <a:pt x="532" y="156"/>
                  </a:lnTo>
                  <a:lnTo>
                    <a:pt x="470" y="152"/>
                  </a:lnTo>
                  <a:lnTo>
                    <a:pt x="411" y="146"/>
                  </a:lnTo>
                  <a:lnTo>
                    <a:pt x="355" y="139"/>
                  </a:lnTo>
                  <a:lnTo>
                    <a:pt x="302" y="130"/>
                  </a:lnTo>
                  <a:lnTo>
                    <a:pt x="253" y="121"/>
                  </a:lnTo>
                  <a:lnTo>
                    <a:pt x="208" y="110"/>
                  </a:lnTo>
                  <a:lnTo>
                    <a:pt x="166" y="99"/>
                  </a:lnTo>
                  <a:lnTo>
                    <a:pt x="129" y="86"/>
                  </a:lnTo>
                  <a:lnTo>
                    <a:pt x="113" y="80"/>
                  </a:lnTo>
                  <a:lnTo>
                    <a:pt x="99" y="73"/>
                  </a:lnTo>
                  <a:lnTo>
                    <a:pt x="85" y="66"/>
                  </a:lnTo>
                  <a:lnTo>
                    <a:pt x="72" y="58"/>
                  </a:lnTo>
                  <a:lnTo>
                    <a:pt x="61" y="51"/>
                  </a:lnTo>
                  <a:lnTo>
                    <a:pt x="51" y="45"/>
                  </a:lnTo>
                  <a:lnTo>
                    <a:pt x="43" y="37"/>
                  </a:lnTo>
                  <a:lnTo>
                    <a:pt x="37" y="30"/>
                  </a:lnTo>
                  <a:lnTo>
                    <a:pt x="32" y="22"/>
                  </a:lnTo>
                  <a:lnTo>
                    <a:pt x="29" y="16"/>
                  </a:lnTo>
                  <a:lnTo>
                    <a:pt x="27" y="8"/>
                  </a:lnTo>
                  <a:lnTo>
                    <a:pt x="26" y="0"/>
                  </a:lnTo>
                  <a:lnTo>
                    <a:pt x="0" y="0"/>
                  </a:lnTo>
                  <a:close/>
                </a:path>
              </a:pathLst>
            </a:custGeom>
            <a:solidFill>
              <a:srgbClr val="FF3300"/>
            </a:solidFill>
            <a:ln w="28575" cmpd="sng">
              <a:solidFill>
                <a:srgbClr val="FF3300"/>
              </a:solidFill>
              <a:round/>
              <a:headEnd/>
              <a:tailEnd/>
            </a:ln>
          </p:spPr>
          <p:txBody>
            <a:bodyPr/>
            <a:lstStyle/>
            <a:p>
              <a:endParaRPr lang="en-GB"/>
            </a:p>
          </p:txBody>
        </p:sp>
        <p:sp>
          <p:nvSpPr>
            <p:cNvPr id="60530" name="Freeform 184">
              <a:extLst>
                <a:ext uri="{FF2B5EF4-FFF2-40B4-BE49-F238E27FC236}">
                  <a16:creationId xmlns:a16="http://schemas.microsoft.com/office/drawing/2014/main" id="{56DC1E2D-914B-1E59-048F-2985AFD2C842}"/>
                </a:ext>
              </a:extLst>
            </p:cNvPr>
            <p:cNvSpPr>
              <a:spLocks/>
            </p:cNvSpPr>
            <p:nvPr/>
          </p:nvSpPr>
          <p:spPr bwMode="auto">
            <a:xfrm>
              <a:off x="1958" y="1529"/>
              <a:ext cx="636" cy="153"/>
            </a:xfrm>
            <a:custGeom>
              <a:avLst/>
              <a:gdLst>
                <a:gd name="T0" fmla="*/ 636 w 636"/>
                <a:gd name="T1" fmla="*/ 0 h 153"/>
                <a:gd name="T2" fmla="*/ 574 w 636"/>
                <a:gd name="T3" fmla="*/ 2 h 153"/>
                <a:gd name="T4" fmla="*/ 513 w 636"/>
                <a:gd name="T5" fmla="*/ 4 h 153"/>
                <a:gd name="T6" fmla="*/ 454 w 636"/>
                <a:gd name="T7" fmla="*/ 9 h 153"/>
                <a:gd name="T8" fmla="*/ 396 w 636"/>
                <a:gd name="T9" fmla="*/ 13 h 153"/>
                <a:gd name="T10" fmla="*/ 342 w 636"/>
                <a:gd name="T11" fmla="*/ 19 h 153"/>
                <a:gd name="T12" fmla="*/ 291 w 636"/>
                <a:gd name="T13" fmla="*/ 26 h 153"/>
                <a:gd name="T14" fmla="*/ 241 w 636"/>
                <a:gd name="T15" fmla="*/ 34 h 153"/>
                <a:gd name="T16" fmla="*/ 197 w 636"/>
                <a:gd name="T17" fmla="*/ 43 h 153"/>
                <a:gd name="T18" fmla="*/ 155 w 636"/>
                <a:gd name="T19" fmla="*/ 53 h 153"/>
                <a:gd name="T20" fmla="*/ 117 w 636"/>
                <a:gd name="T21" fmla="*/ 63 h 153"/>
                <a:gd name="T22" fmla="*/ 99 w 636"/>
                <a:gd name="T23" fmla="*/ 68 h 153"/>
                <a:gd name="T24" fmla="*/ 83 w 636"/>
                <a:gd name="T25" fmla="*/ 75 h 153"/>
                <a:gd name="T26" fmla="*/ 69 w 636"/>
                <a:gd name="T27" fmla="*/ 81 h 153"/>
                <a:gd name="T28" fmla="*/ 56 w 636"/>
                <a:gd name="T29" fmla="*/ 88 h 153"/>
                <a:gd name="T30" fmla="*/ 43 w 636"/>
                <a:gd name="T31" fmla="*/ 94 h 153"/>
                <a:gd name="T32" fmla="*/ 32 w 636"/>
                <a:gd name="T33" fmla="*/ 102 h 153"/>
                <a:gd name="T34" fmla="*/ 22 w 636"/>
                <a:gd name="T35" fmla="*/ 110 h 153"/>
                <a:gd name="T36" fmla="*/ 14 w 636"/>
                <a:gd name="T37" fmla="*/ 118 h 153"/>
                <a:gd name="T38" fmla="*/ 8 w 636"/>
                <a:gd name="T39" fmla="*/ 126 h 153"/>
                <a:gd name="T40" fmla="*/ 3 w 636"/>
                <a:gd name="T41" fmla="*/ 135 h 153"/>
                <a:gd name="T42" fmla="*/ 0 w 636"/>
                <a:gd name="T43" fmla="*/ 144 h 153"/>
                <a:gd name="T44" fmla="*/ 0 w 636"/>
                <a:gd name="T45" fmla="*/ 153 h 153"/>
                <a:gd name="T46" fmla="*/ 26 w 636"/>
                <a:gd name="T47" fmla="*/ 153 h 153"/>
                <a:gd name="T48" fmla="*/ 27 w 636"/>
                <a:gd name="T49" fmla="*/ 147 h 153"/>
                <a:gd name="T50" fmla="*/ 29 w 636"/>
                <a:gd name="T51" fmla="*/ 140 h 153"/>
                <a:gd name="T52" fmla="*/ 32 w 636"/>
                <a:gd name="T53" fmla="*/ 134 h 153"/>
                <a:gd name="T54" fmla="*/ 37 w 636"/>
                <a:gd name="T55" fmla="*/ 127 h 153"/>
                <a:gd name="T56" fmla="*/ 43 w 636"/>
                <a:gd name="T57" fmla="*/ 121 h 153"/>
                <a:gd name="T58" fmla="*/ 51 w 636"/>
                <a:gd name="T59" fmla="*/ 115 h 153"/>
                <a:gd name="T60" fmla="*/ 61 w 636"/>
                <a:gd name="T61" fmla="*/ 109 h 153"/>
                <a:gd name="T62" fmla="*/ 72 w 636"/>
                <a:gd name="T63" fmla="*/ 103 h 153"/>
                <a:gd name="T64" fmla="*/ 83 w 636"/>
                <a:gd name="T65" fmla="*/ 97 h 153"/>
                <a:gd name="T66" fmla="*/ 98 w 636"/>
                <a:gd name="T67" fmla="*/ 91 h 153"/>
                <a:gd name="T68" fmla="*/ 112 w 636"/>
                <a:gd name="T69" fmla="*/ 85 h 153"/>
                <a:gd name="T70" fmla="*/ 128 w 636"/>
                <a:gd name="T71" fmla="*/ 80 h 153"/>
                <a:gd name="T72" fmla="*/ 163 w 636"/>
                <a:gd name="T73" fmla="*/ 70 h 153"/>
                <a:gd name="T74" fmla="*/ 205 w 636"/>
                <a:gd name="T75" fmla="*/ 61 h 153"/>
                <a:gd name="T76" fmla="*/ 248 w 636"/>
                <a:gd name="T77" fmla="*/ 52 h 153"/>
                <a:gd name="T78" fmla="*/ 296 w 636"/>
                <a:gd name="T79" fmla="*/ 45 h 153"/>
                <a:gd name="T80" fmla="*/ 347 w 636"/>
                <a:gd name="T81" fmla="*/ 38 h 153"/>
                <a:gd name="T82" fmla="*/ 401 w 636"/>
                <a:gd name="T83" fmla="*/ 33 h 153"/>
                <a:gd name="T84" fmla="*/ 457 w 636"/>
                <a:gd name="T85" fmla="*/ 27 h 153"/>
                <a:gd name="T86" fmla="*/ 515 w 636"/>
                <a:gd name="T87" fmla="*/ 24 h 153"/>
                <a:gd name="T88" fmla="*/ 575 w 636"/>
                <a:gd name="T89" fmla="*/ 21 h 153"/>
                <a:gd name="T90" fmla="*/ 636 w 636"/>
                <a:gd name="T91" fmla="*/ 19 h 153"/>
                <a:gd name="T92" fmla="*/ 636 w 636"/>
                <a:gd name="T93" fmla="*/ 0 h 1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6"/>
                <a:gd name="T142" fmla="*/ 0 h 153"/>
                <a:gd name="T143" fmla="*/ 636 w 636"/>
                <a:gd name="T144" fmla="*/ 153 h 1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6" h="153">
                  <a:moveTo>
                    <a:pt x="636" y="0"/>
                  </a:moveTo>
                  <a:lnTo>
                    <a:pt x="574" y="2"/>
                  </a:lnTo>
                  <a:lnTo>
                    <a:pt x="513" y="4"/>
                  </a:lnTo>
                  <a:lnTo>
                    <a:pt x="454" y="9"/>
                  </a:lnTo>
                  <a:lnTo>
                    <a:pt x="396" y="13"/>
                  </a:lnTo>
                  <a:lnTo>
                    <a:pt x="342" y="19"/>
                  </a:lnTo>
                  <a:lnTo>
                    <a:pt x="291" y="26"/>
                  </a:lnTo>
                  <a:lnTo>
                    <a:pt x="241" y="34"/>
                  </a:lnTo>
                  <a:lnTo>
                    <a:pt x="197" y="43"/>
                  </a:lnTo>
                  <a:lnTo>
                    <a:pt x="155" y="53"/>
                  </a:lnTo>
                  <a:lnTo>
                    <a:pt x="117" y="63"/>
                  </a:lnTo>
                  <a:lnTo>
                    <a:pt x="99" y="68"/>
                  </a:lnTo>
                  <a:lnTo>
                    <a:pt x="83" y="75"/>
                  </a:lnTo>
                  <a:lnTo>
                    <a:pt x="69" y="81"/>
                  </a:lnTo>
                  <a:lnTo>
                    <a:pt x="56" y="88"/>
                  </a:lnTo>
                  <a:lnTo>
                    <a:pt x="43" y="94"/>
                  </a:lnTo>
                  <a:lnTo>
                    <a:pt x="32" y="102"/>
                  </a:lnTo>
                  <a:lnTo>
                    <a:pt x="22" y="110"/>
                  </a:lnTo>
                  <a:lnTo>
                    <a:pt x="14" y="118"/>
                  </a:lnTo>
                  <a:lnTo>
                    <a:pt x="8" y="126"/>
                  </a:lnTo>
                  <a:lnTo>
                    <a:pt x="3" y="135"/>
                  </a:lnTo>
                  <a:lnTo>
                    <a:pt x="0" y="144"/>
                  </a:lnTo>
                  <a:lnTo>
                    <a:pt x="0" y="153"/>
                  </a:lnTo>
                  <a:lnTo>
                    <a:pt x="26" y="153"/>
                  </a:lnTo>
                  <a:lnTo>
                    <a:pt x="27" y="147"/>
                  </a:lnTo>
                  <a:lnTo>
                    <a:pt x="29" y="140"/>
                  </a:lnTo>
                  <a:lnTo>
                    <a:pt x="32" y="134"/>
                  </a:lnTo>
                  <a:lnTo>
                    <a:pt x="37" y="127"/>
                  </a:lnTo>
                  <a:lnTo>
                    <a:pt x="43" y="121"/>
                  </a:lnTo>
                  <a:lnTo>
                    <a:pt x="51" y="115"/>
                  </a:lnTo>
                  <a:lnTo>
                    <a:pt x="61" y="109"/>
                  </a:lnTo>
                  <a:lnTo>
                    <a:pt x="72" y="103"/>
                  </a:lnTo>
                  <a:lnTo>
                    <a:pt x="83" y="97"/>
                  </a:lnTo>
                  <a:lnTo>
                    <a:pt x="98" y="91"/>
                  </a:lnTo>
                  <a:lnTo>
                    <a:pt x="112" y="85"/>
                  </a:lnTo>
                  <a:lnTo>
                    <a:pt x="128" y="80"/>
                  </a:lnTo>
                  <a:lnTo>
                    <a:pt x="163" y="70"/>
                  </a:lnTo>
                  <a:lnTo>
                    <a:pt x="205" y="61"/>
                  </a:lnTo>
                  <a:lnTo>
                    <a:pt x="248" y="52"/>
                  </a:lnTo>
                  <a:lnTo>
                    <a:pt x="296" y="45"/>
                  </a:lnTo>
                  <a:lnTo>
                    <a:pt x="347" y="38"/>
                  </a:lnTo>
                  <a:lnTo>
                    <a:pt x="401" y="33"/>
                  </a:lnTo>
                  <a:lnTo>
                    <a:pt x="457" y="27"/>
                  </a:lnTo>
                  <a:lnTo>
                    <a:pt x="515" y="24"/>
                  </a:lnTo>
                  <a:lnTo>
                    <a:pt x="575" y="21"/>
                  </a:lnTo>
                  <a:lnTo>
                    <a:pt x="636" y="19"/>
                  </a:lnTo>
                  <a:lnTo>
                    <a:pt x="636" y="0"/>
                  </a:lnTo>
                  <a:close/>
                </a:path>
              </a:pathLst>
            </a:custGeom>
            <a:solidFill>
              <a:srgbClr val="FF3300"/>
            </a:solidFill>
            <a:ln w="28575" cmpd="sng">
              <a:solidFill>
                <a:srgbClr val="FF3300"/>
              </a:solidFill>
              <a:round/>
              <a:headEnd/>
              <a:tailEnd/>
            </a:ln>
          </p:spPr>
          <p:txBody>
            <a:bodyPr/>
            <a:lstStyle/>
            <a:p>
              <a:endParaRPr lang="en-GB"/>
            </a:p>
          </p:txBody>
        </p:sp>
      </p:grpSp>
      <p:sp>
        <p:nvSpPr>
          <p:cNvPr id="149690" name="Line 186">
            <a:extLst>
              <a:ext uri="{FF2B5EF4-FFF2-40B4-BE49-F238E27FC236}">
                <a16:creationId xmlns:a16="http://schemas.microsoft.com/office/drawing/2014/main" id="{A10FFC30-92C4-A07D-131D-DC0691928FB6}"/>
              </a:ext>
            </a:extLst>
          </p:cNvPr>
          <p:cNvSpPr>
            <a:spLocks noChangeShapeType="1"/>
          </p:cNvSpPr>
          <p:nvPr/>
        </p:nvSpPr>
        <p:spPr bwMode="auto">
          <a:xfrm flipV="1">
            <a:off x="2052638" y="4035425"/>
            <a:ext cx="287337" cy="1438275"/>
          </a:xfrm>
          <a:prstGeom prst="line">
            <a:avLst/>
          </a:prstGeom>
          <a:noFill/>
          <a:ln w="28575">
            <a:solidFill>
              <a:srgbClr val="FF33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grpSp>
        <p:nvGrpSpPr>
          <p:cNvPr id="7" name="Group 190">
            <a:extLst>
              <a:ext uri="{FF2B5EF4-FFF2-40B4-BE49-F238E27FC236}">
                <a16:creationId xmlns:a16="http://schemas.microsoft.com/office/drawing/2014/main" id="{22947FA7-4CC2-B85D-AF88-A14158A7D916}"/>
              </a:ext>
            </a:extLst>
          </p:cNvPr>
          <p:cNvGrpSpPr>
            <a:grpSpLocks noChangeAspect="1"/>
          </p:cNvGrpSpPr>
          <p:nvPr/>
        </p:nvGrpSpPr>
        <p:grpSpPr bwMode="auto">
          <a:xfrm rot="-193985">
            <a:off x="2771775" y="5187950"/>
            <a:ext cx="1189038" cy="1123950"/>
            <a:chOff x="2762" y="2051"/>
            <a:chExt cx="235" cy="222"/>
          </a:xfrm>
        </p:grpSpPr>
        <p:sp>
          <p:nvSpPr>
            <p:cNvPr id="60521" name="AutoShape 189">
              <a:extLst>
                <a:ext uri="{FF2B5EF4-FFF2-40B4-BE49-F238E27FC236}">
                  <a16:creationId xmlns:a16="http://schemas.microsoft.com/office/drawing/2014/main" id="{63717B26-8F9A-5AF9-F1E3-8D058D9750C0}"/>
                </a:ext>
              </a:extLst>
            </p:cNvPr>
            <p:cNvSpPr>
              <a:spLocks noChangeAspect="1" noChangeArrowheads="1" noTextEdit="1"/>
            </p:cNvSpPr>
            <p:nvPr/>
          </p:nvSpPr>
          <p:spPr bwMode="auto">
            <a:xfrm>
              <a:off x="2762" y="2051"/>
              <a:ext cx="235"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0522" name="Freeform 191">
              <a:extLst>
                <a:ext uri="{FF2B5EF4-FFF2-40B4-BE49-F238E27FC236}">
                  <a16:creationId xmlns:a16="http://schemas.microsoft.com/office/drawing/2014/main" id="{584F065E-8776-FFA7-FAF8-C4284F9CA9B5}"/>
                </a:ext>
              </a:extLst>
            </p:cNvPr>
            <p:cNvSpPr>
              <a:spLocks/>
            </p:cNvSpPr>
            <p:nvPr/>
          </p:nvSpPr>
          <p:spPr bwMode="auto">
            <a:xfrm>
              <a:off x="2893" y="2059"/>
              <a:ext cx="96" cy="119"/>
            </a:xfrm>
            <a:custGeom>
              <a:avLst/>
              <a:gdLst>
                <a:gd name="T0" fmla="*/ 96 w 96"/>
                <a:gd name="T1" fmla="*/ 119 h 119"/>
                <a:gd name="T2" fmla="*/ 96 w 96"/>
                <a:gd name="T3" fmla="*/ 119 h 119"/>
                <a:gd name="T4" fmla="*/ 92 w 96"/>
                <a:gd name="T5" fmla="*/ 100 h 119"/>
                <a:gd name="T6" fmla="*/ 87 w 96"/>
                <a:gd name="T7" fmla="*/ 81 h 119"/>
                <a:gd name="T8" fmla="*/ 77 w 96"/>
                <a:gd name="T9" fmla="*/ 61 h 119"/>
                <a:gd name="T10" fmla="*/ 65 w 96"/>
                <a:gd name="T11" fmla="*/ 42 h 119"/>
                <a:gd name="T12" fmla="*/ 50 w 96"/>
                <a:gd name="T13" fmla="*/ 25 h 119"/>
                <a:gd name="T14" fmla="*/ 35 w 96"/>
                <a:gd name="T15" fmla="*/ 13 h 119"/>
                <a:gd name="T16" fmla="*/ 25 w 96"/>
                <a:gd name="T17" fmla="*/ 7 h 119"/>
                <a:gd name="T18" fmla="*/ 17 w 96"/>
                <a:gd name="T19" fmla="*/ 4 h 119"/>
                <a:gd name="T20" fmla="*/ 8 w 96"/>
                <a:gd name="T21" fmla="*/ 2 h 119"/>
                <a:gd name="T22" fmla="*/ 0 w 96"/>
                <a:gd name="T23" fmla="*/ 0 h 119"/>
                <a:gd name="T24" fmla="*/ 0 w 96"/>
                <a:gd name="T25" fmla="*/ 9 h 119"/>
                <a:gd name="T26" fmla="*/ 8 w 96"/>
                <a:gd name="T27" fmla="*/ 9 h 119"/>
                <a:gd name="T28" fmla="*/ 13 w 96"/>
                <a:gd name="T29" fmla="*/ 11 h 119"/>
                <a:gd name="T30" fmla="*/ 21 w 96"/>
                <a:gd name="T31" fmla="*/ 15 h 119"/>
                <a:gd name="T32" fmla="*/ 29 w 96"/>
                <a:gd name="T33" fmla="*/ 19 h 119"/>
                <a:gd name="T34" fmla="*/ 44 w 96"/>
                <a:gd name="T35" fmla="*/ 33 h 119"/>
                <a:gd name="T36" fmla="*/ 58 w 96"/>
                <a:gd name="T37" fmla="*/ 48 h 119"/>
                <a:gd name="T38" fmla="*/ 69 w 96"/>
                <a:gd name="T39" fmla="*/ 65 h 119"/>
                <a:gd name="T40" fmla="*/ 79 w 96"/>
                <a:gd name="T41" fmla="*/ 85 h 119"/>
                <a:gd name="T42" fmla="*/ 85 w 96"/>
                <a:gd name="T43" fmla="*/ 102 h 119"/>
                <a:gd name="T44" fmla="*/ 87 w 96"/>
                <a:gd name="T45" fmla="*/ 119 h 119"/>
                <a:gd name="T46" fmla="*/ 87 w 96"/>
                <a:gd name="T47" fmla="*/ 119 h 119"/>
                <a:gd name="T48" fmla="*/ 96 w 96"/>
                <a:gd name="T49" fmla="*/ 119 h 1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6"/>
                <a:gd name="T76" fmla="*/ 0 h 119"/>
                <a:gd name="T77" fmla="*/ 96 w 96"/>
                <a:gd name="T78" fmla="*/ 119 h 1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6" h="119">
                  <a:moveTo>
                    <a:pt x="96" y="119"/>
                  </a:moveTo>
                  <a:lnTo>
                    <a:pt x="96" y="119"/>
                  </a:lnTo>
                  <a:lnTo>
                    <a:pt x="92" y="100"/>
                  </a:lnTo>
                  <a:lnTo>
                    <a:pt x="87" y="81"/>
                  </a:lnTo>
                  <a:lnTo>
                    <a:pt x="77" y="61"/>
                  </a:lnTo>
                  <a:lnTo>
                    <a:pt x="65" y="42"/>
                  </a:lnTo>
                  <a:lnTo>
                    <a:pt x="50" y="25"/>
                  </a:lnTo>
                  <a:lnTo>
                    <a:pt x="35" y="13"/>
                  </a:lnTo>
                  <a:lnTo>
                    <a:pt x="25" y="7"/>
                  </a:lnTo>
                  <a:lnTo>
                    <a:pt x="17" y="4"/>
                  </a:lnTo>
                  <a:lnTo>
                    <a:pt x="8" y="2"/>
                  </a:lnTo>
                  <a:lnTo>
                    <a:pt x="0" y="0"/>
                  </a:lnTo>
                  <a:lnTo>
                    <a:pt x="0" y="9"/>
                  </a:lnTo>
                  <a:lnTo>
                    <a:pt x="8" y="9"/>
                  </a:lnTo>
                  <a:lnTo>
                    <a:pt x="13" y="11"/>
                  </a:lnTo>
                  <a:lnTo>
                    <a:pt x="21" y="15"/>
                  </a:lnTo>
                  <a:lnTo>
                    <a:pt x="29" y="19"/>
                  </a:lnTo>
                  <a:lnTo>
                    <a:pt x="44" y="33"/>
                  </a:lnTo>
                  <a:lnTo>
                    <a:pt x="58" y="48"/>
                  </a:lnTo>
                  <a:lnTo>
                    <a:pt x="69" y="65"/>
                  </a:lnTo>
                  <a:lnTo>
                    <a:pt x="79" y="85"/>
                  </a:lnTo>
                  <a:lnTo>
                    <a:pt x="85" y="102"/>
                  </a:lnTo>
                  <a:lnTo>
                    <a:pt x="87" y="119"/>
                  </a:lnTo>
                  <a:lnTo>
                    <a:pt x="96" y="1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0523" name="Freeform 192">
              <a:extLst>
                <a:ext uri="{FF2B5EF4-FFF2-40B4-BE49-F238E27FC236}">
                  <a16:creationId xmlns:a16="http://schemas.microsoft.com/office/drawing/2014/main" id="{222E8D7B-38DA-F2F9-0363-A06F2947BA84}"/>
                </a:ext>
              </a:extLst>
            </p:cNvPr>
            <p:cNvSpPr>
              <a:spLocks/>
            </p:cNvSpPr>
            <p:nvPr/>
          </p:nvSpPr>
          <p:spPr bwMode="auto">
            <a:xfrm>
              <a:off x="2916" y="2178"/>
              <a:ext cx="73" cy="87"/>
            </a:xfrm>
            <a:custGeom>
              <a:avLst/>
              <a:gdLst>
                <a:gd name="T0" fmla="*/ 0 w 73"/>
                <a:gd name="T1" fmla="*/ 87 h 87"/>
                <a:gd name="T2" fmla="*/ 0 w 73"/>
                <a:gd name="T3" fmla="*/ 87 h 87"/>
                <a:gd name="T4" fmla="*/ 21 w 73"/>
                <a:gd name="T5" fmla="*/ 85 h 87"/>
                <a:gd name="T6" fmla="*/ 37 w 73"/>
                <a:gd name="T7" fmla="*/ 81 h 87"/>
                <a:gd name="T8" fmla="*/ 44 w 73"/>
                <a:gd name="T9" fmla="*/ 78 h 87"/>
                <a:gd name="T10" fmla="*/ 50 w 73"/>
                <a:gd name="T11" fmla="*/ 74 h 87"/>
                <a:gd name="T12" fmla="*/ 56 w 73"/>
                <a:gd name="T13" fmla="*/ 70 h 87"/>
                <a:gd name="T14" fmla="*/ 60 w 73"/>
                <a:gd name="T15" fmla="*/ 64 h 87"/>
                <a:gd name="T16" fmla="*/ 66 w 73"/>
                <a:gd name="T17" fmla="*/ 53 h 87"/>
                <a:gd name="T18" fmla="*/ 69 w 73"/>
                <a:gd name="T19" fmla="*/ 37 h 87"/>
                <a:gd name="T20" fmla="*/ 71 w 73"/>
                <a:gd name="T21" fmla="*/ 20 h 87"/>
                <a:gd name="T22" fmla="*/ 73 w 73"/>
                <a:gd name="T23" fmla="*/ 0 h 87"/>
                <a:gd name="T24" fmla="*/ 64 w 73"/>
                <a:gd name="T25" fmla="*/ 0 h 87"/>
                <a:gd name="T26" fmla="*/ 64 w 73"/>
                <a:gd name="T27" fmla="*/ 20 h 87"/>
                <a:gd name="T28" fmla="*/ 62 w 73"/>
                <a:gd name="T29" fmla="*/ 35 h 87"/>
                <a:gd name="T30" fmla="*/ 58 w 73"/>
                <a:gd name="T31" fmla="*/ 49 h 87"/>
                <a:gd name="T32" fmla="*/ 52 w 73"/>
                <a:gd name="T33" fmla="*/ 60 h 87"/>
                <a:gd name="T34" fmla="*/ 48 w 73"/>
                <a:gd name="T35" fmla="*/ 64 h 87"/>
                <a:gd name="T36" fmla="*/ 44 w 73"/>
                <a:gd name="T37" fmla="*/ 68 h 87"/>
                <a:gd name="T38" fmla="*/ 41 w 73"/>
                <a:gd name="T39" fmla="*/ 70 h 87"/>
                <a:gd name="T40" fmla="*/ 35 w 73"/>
                <a:gd name="T41" fmla="*/ 72 h 87"/>
                <a:gd name="T42" fmla="*/ 19 w 73"/>
                <a:gd name="T43" fmla="*/ 76 h 87"/>
                <a:gd name="T44" fmla="*/ 0 w 73"/>
                <a:gd name="T45" fmla="*/ 78 h 87"/>
                <a:gd name="T46" fmla="*/ 0 w 73"/>
                <a:gd name="T47" fmla="*/ 78 h 87"/>
                <a:gd name="T48" fmla="*/ 0 w 73"/>
                <a:gd name="T49" fmla="*/ 87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3"/>
                <a:gd name="T76" fmla="*/ 0 h 87"/>
                <a:gd name="T77" fmla="*/ 73 w 73"/>
                <a:gd name="T78" fmla="*/ 87 h 8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3" h="87">
                  <a:moveTo>
                    <a:pt x="0" y="87"/>
                  </a:moveTo>
                  <a:lnTo>
                    <a:pt x="0" y="87"/>
                  </a:lnTo>
                  <a:lnTo>
                    <a:pt x="21" y="85"/>
                  </a:lnTo>
                  <a:lnTo>
                    <a:pt x="37" y="81"/>
                  </a:lnTo>
                  <a:lnTo>
                    <a:pt x="44" y="78"/>
                  </a:lnTo>
                  <a:lnTo>
                    <a:pt x="50" y="74"/>
                  </a:lnTo>
                  <a:lnTo>
                    <a:pt x="56" y="70"/>
                  </a:lnTo>
                  <a:lnTo>
                    <a:pt x="60" y="64"/>
                  </a:lnTo>
                  <a:lnTo>
                    <a:pt x="66" y="53"/>
                  </a:lnTo>
                  <a:lnTo>
                    <a:pt x="69" y="37"/>
                  </a:lnTo>
                  <a:lnTo>
                    <a:pt x="71" y="20"/>
                  </a:lnTo>
                  <a:lnTo>
                    <a:pt x="73" y="0"/>
                  </a:lnTo>
                  <a:lnTo>
                    <a:pt x="64" y="0"/>
                  </a:lnTo>
                  <a:lnTo>
                    <a:pt x="64" y="20"/>
                  </a:lnTo>
                  <a:lnTo>
                    <a:pt x="62" y="35"/>
                  </a:lnTo>
                  <a:lnTo>
                    <a:pt x="58" y="49"/>
                  </a:lnTo>
                  <a:lnTo>
                    <a:pt x="52" y="60"/>
                  </a:lnTo>
                  <a:lnTo>
                    <a:pt x="48" y="64"/>
                  </a:lnTo>
                  <a:lnTo>
                    <a:pt x="44" y="68"/>
                  </a:lnTo>
                  <a:lnTo>
                    <a:pt x="41" y="70"/>
                  </a:lnTo>
                  <a:lnTo>
                    <a:pt x="35" y="72"/>
                  </a:lnTo>
                  <a:lnTo>
                    <a:pt x="19" y="76"/>
                  </a:lnTo>
                  <a:lnTo>
                    <a:pt x="0" y="78"/>
                  </a:lnTo>
                  <a:lnTo>
                    <a:pt x="0" y="87"/>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0524" name="Freeform 193">
              <a:extLst>
                <a:ext uri="{FF2B5EF4-FFF2-40B4-BE49-F238E27FC236}">
                  <a16:creationId xmlns:a16="http://schemas.microsoft.com/office/drawing/2014/main" id="{B074AFAF-8944-2D1A-5125-C8EFE6BBA85B}"/>
                </a:ext>
              </a:extLst>
            </p:cNvPr>
            <p:cNvSpPr>
              <a:spLocks/>
            </p:cNvSpPr>
            <p:nvPr/>
          </p:nvSpPr>
          <p:spPr bwMode="auto">
            <a:xfrm>
              <a:off x="2854" y="2182"/>
              <a:ext cx="62" cy="83"/>
            </a:xfrm>
            <a:custGeom>
              <a:avLst/>
              <a:gdLst>
                <a:gd name="T0" fmla="*/ 0 w 62"/>
                <a:gd name="T1" fmla="*/ 6 h 83"/>
                <a:gd name="T2" fmla="*/ 0 w 62"/>
                <a:gd name="T3" fmla="*/ 6 h 83"/>
                <a:gd name="T4" fmla="*/ 12 w 62"/>
                <a:gd name="T5" fmla="*/ 25 h 83"/>
                <a:gd name="T6" fmla="*/ 24 w 62"/>
                <a:gd name="T7" fmla="*/ 49 h 83"/>
                <a:gd name="T8" fmla="*/ 31 w 62"/>
                <a:gd name="T9" fmla="*/ 62 h 83"/>
                <a:gd name="T10" fmla="*/ 39 w 62"/>
                <a:gd name="T11" fmla="*/ 72 h 83"/>
                <a:gd name="T12" fmla="*/ 45 w 62"/>
                <a:gd name="T13" fmla="*/ 76 h 83"/>
                <a:gd name="T14" fmla="*/ 51 w 62"/>
                <a:gd name="T15" fmla="*/ 79 h 83"/>
                <a:gd name="T16" fmla="*/ 56 w 62"/>
                <a:gd name="T17" fmla="*/ 81 h 83"/>
                <a:gd name="T18" fmla="*/ 62 w 62"/>
                <a:gd name="T19" fmla="*/ 83 h 83"/>
                <a:gd name="T20" fmla="*/ 62 w 62"/>
                <a:gd name="T21" fmla="*/ 74 h 83"/>
                <a:gd name="T22" fmla="*/ 58 w 62"/>
                <a:gd name="T23" fmla="*/ 74 h 83"/>
                <a:gd name="T24" fmla="*/ 54 w 62"/>
                <a:gd name="T25" fmla="*/ 72 h 83"/>
                <a:gd name="T26" fmla="*/ 51 w 62"/>
                <a:gd name="T27" fmla="*/ 70 h 83"/>
                <a:gd name="T28" fmla="*/ 47 w 62"/>
                <a:gd name="T29" fmla="*/ 66 h 83"/>
                <a:gd name="T30" fmla="*/ 39 w 62"/>
                <a:gd name="T31" fmla="*/ 56 h 83"/>
                <a:gd name="T32" fmla="*/ 33 w 62"/>
                <a:gd name="T33" fmla="*/ 45 h 83"/>
                <a:gd name="T34" fmla="*/ 20 w 62"/>
                <a:gd name="T35" fmla="*/ 20 h 83"/>
                <a:gd name="T36" fmla="*/ 6 w 62"/>
                <a:gd name="T37" fmla="*/ 0 h 83"/>
                <a:gd name="T38" fmla="*/ 6 w 62"/>
                <a:gd name="T39" fmla="*/ 0 h 83"/>
                <a:gd name="T40" fmla="*/ 0 w 62"/>
                <a:gd name="T41" fmla="*/ 6 h 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83"/>
                <a:gd name="T65" fmla="*/ 62 w 62"/>
                <a:gd name="T66" fmla="*/ 83 h 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83">
                  <a:moveTo>
                    <a:pt x="0" y="6"/>
                  </a:moveTo>
                  <a:lnTo>
                    <a:pt x="0" y="6"/>
                  </a:lnTo>
                  <a:lnTo>
                    <a:pt x="12" y="25"/>
                  </a:lnTo>
                  <a:lnTo>
                    <a:pt x="24" y="49"/>
                  </a:lnTo>
                  <a:lnTo>
                    <a:pt x="31" y="62"/>
                  </a:lnTo>
                  <a:lnTo>
                    <a:pt x="39" y="72"/>
                  </a:lnTo>
                  <a:lnTo>
                    <a:pt x="45" y="76"/>
                  </a:lnTo>
                  <a:lnTo>
                    <a:pt x="51" y="79"/>
                  </a:lnTo>
                  <a:lnTo>
                    <a:pt x="56" y="81"/>
                  </a:lnTo>
                  <a:lnTo>
                    <a:pt x="62" y="83"/>
                  </a:lnTo>
                  <a:lnTo>
                    <a:pt x="62" y="74"/>
                  </a:lnTo>
                  <a:lnTo>
                    <a:pt x="58" y="74"/>
                  </a:lnTo>
                  <a:lnTo>
                    <a:pt x="54" y="72"/>
                  </a:lnTo>
                  <a:lnTo>
                    <a:pt x="51" y="70"/>
                  </a:lnTo>
                  <a:lnTo>
                    <a:pt x="47" y="66"/>
                  </a:lnTo>
                  <a:lnTo>
                    <a:pt x="39" y="56"/>
                  </a:lnTo>
                  <a:lnTo>
                    <a:pt x="33" y="45"/>
                  </a:lnTo>
                  <a:lnTo>
                    <a:pt x="20" y="20"/>
                  </a:lnTo>
                  <a:lnTo>
                    <a:pt x="6" y="0"/>
                  </a:lnTo>
                  <a:lnTo>
                    <a:pt x="0" y="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0525" name="Freeform 194">
              <a:extLst>
                <a:ext uri="{FF2B5EF4-FFF2-40B4-BE49-F238E27FC236}">
                  <a16:creationId xmlns:a16="http://schemas.microsoft.com/office/drawing/2014/main" id="{8CAC84A4-C7E9-1311-BD4E-DD85A25E768E}"/>
                </a:ext>
              </a:extLst>
            </p:cNvPr>
            <p:cNvSpPr>
              <a:spLocks/>
            </p:cNvSpPr>
            <p:nvPr/>
          </p:nvSpPr>
          <p:spPr bwMode="auto">
            <a:xfrm>
              <a:off x="2770" y="2142"/>
              <a:ext cx="90" cy="46"/>
            </a:xfrm>
            <a:custGeom>
              <a:avLst/>
              <a:gdLst>
                <a:gd name="T0" fmla="*/ 0 w 90"/>
                <a:gd name="T1" fmla="*/ 0 h 46"/>
                <a:gd name="T2" fmla="*/ 0 w 90"/>
                <a:gd name="T3" fmla="*/ 0 h 46"/>
                <a:gd name="T4" fmla="*/ 2 w 90"/>
                <a:gd name="T5" fmla="*/ 7 h 46"/>
                <a:gd name="T6" fmla="*/ 4 w 90"/>
                <a:gd name="T7" fmla="*/ 11 h 46"/>
                <a:gd name="T8" fmla="*/ 7 w 90"/>
                <a:gd name="T9" fmla="*/ 17 h 46"/>
                <a:gd name="T10" fmla="*/ 13 w 90"/>
                <a:gd name="T11" fmla="*/ 21 h 46"/>
                <a:gd name="T12" fmla="*/ 25 w 90"/>
                <a:gd name="T13" fmla="*/ 25 h 46"/>
                <a:gd name="T14" fmla="*/ 38 w 90"/>
                <a:gd name="T15" fmla="*/ 29 h 46"/>
                <a:gd name="T16" fmla="*/ 54 w 90"/>
                <a:gd name="T17" fmla="*/ 33 h 46"/>
                <a:gd name="T18" fmla="*/ 65 w 90"/>
                <a:gd name="T19" fmla="*/ 36 h 46"/>
                <a:gd name="T20" fmla="*/ 77 w 90"/>
                <a:gd name="T21" fmla="*/ 40 h 46"/>
                <a:gd name="T22" fmla="*/ 84 w 90"/>
                <a:gd name="T23" fmla="*/ 46 h 46"/>
                <a:gd name="T24" fmla="*/ 90 w 90"/>
                <a:gd name="T25" fmla="*/ 40 h 46"/>
                <a:gd name="T26" fmla="*/ 81 w 90"/>
                <a:gd name="T27" fmla="*/ 33 h 46"/>
                <a:gd name="T28" fmla="*/ 69 w 90"/>
                <a:gd name="T29" fmla="*/ 29 h 46"/>
                <a:gd name="T30" fmla="*/ 56 w 90"/>
                <a:gd name="T31" fmla="*/ 25 h 46"/>
                <a:gd name="T32" fmla="*/ 40 w 90"/>
                <a:gd name="T33" fmla="*/ 21 h 46"/>
                <a:gd name="T34" fmla="*/ 29 w 90"/>
                <a:gd name="T35" fmla="*/ 17 h 46"/>
                <a:gd name="T36" fmla="*/ 17 w 90"/>
                <a:gd name="T37" fmla="*/ 11 h 46"/>
                <a:gd name="T38" fmla="*/ 15 w 90"/>
                <a:gd name="T39" fmla="*/ 9 h 46"/>
                <a:gd name="T40" fmla="*/ 11 w 90"/>
                <a:gd name="T41" fmla="*/ 7 h 46"/>
                <a:gd name="T42" fmla="*/ 9 w 90"/>
                <a:gd name="T43" fmla="*/ 4 h 46"/>
                <a:gd name="T44" fmla="*/ 9 w 90"/>
                <a:gd name="T45" fmla="*/ 0 h 46"/>
                <a:gd name="T46" fmla="*/ 9 w 90"/>
                <a:gd name="T47" fmla="*/ 0 h 46"/>
                <a:gd name="T48" fmla="*/ 0 w 90"/>
                <a:gd name="T49" fmla="*/ 0 h 4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46"/>
                <a:gd name="T77" fmla="*/ 90 w 90"/>
                <a:gd name="T78" fmla="*/ 46 h 4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46">
                  <a:moveTo>
                    <a:pt x="0" y="0"/>
                  </a:moveTo>
                  <a:lnTo>
                    <a:pt x="0" y="0"/>
                  </a:lnTo>
                  <a:lnTo>
                    <a:pt x="2" y="7"/>
                  </a:lnTo>
                  <a:lnTo>
                    <a:pt x="4" y="11"/>
                  </a:lnTo>
                  <a:lnTo>
                    <a:pt x="7" y="17"/>
                  </a:lnTo>
                  <a:lnTo>
                    <a:pt x="13" y="21"/>
                  </a:lnTo>
                  <a:lnTo>
                    <a:pt x="25" y="25"/>
                  </a:lnTo>
                  <a:lnTo>
                    <a:pt x="38" y="29"/>
                  </a:lnTo>
                  <a:lnTo>
                    <a:pt x="54" y="33"/>
                  </a:lnTo>
                  <a:lnTo>
                    <a:pt x="65" y="36"/>
                  </a:lnTo>
                  <a:lnTo>
                    <a:pt x="77" y="40"/>
                  </a:lnTo>
                  <a:lnTo>
                    <a:pt x="84" y="46"/>
                  </a:lnTo>
                  <a:lnTo>
                    <a:pt x="90" y="40"/>
                  </a:lnTo>
                  <a:lnTo>
                    <a:pt x="81" y="33"/>
                  </a:lnTo>
                  <a:lnTo>
                    <a:pt x="69" y="29"/>
                  </a:lnTo>
                  <a:lnTo>
                    <a:pt x="56" y="25"/>
                  </a:lnTo>
                  <a:lnTo>
                    <a:pt x="40" y="21"/>
                  </a:lnTo>
                  <a:lnTo>
                    <a:pt x="29" y="17"/>
                  </a:lnTo>
                  <a:lnTo>
                    <a:pt x="17" y="11"/>
                  </a:lnTo>
                  <a:lnTo>
                    <a:pt x="15" y="9"/>
                  </a:lnTo>
                  <a:lnTo>
                    <a:pt x="11" y="7"/>
                  </a:lnTo>
                  <a:lnTo>
                    <a:pt x="9" y="4"/>
                  </a:lnTo>
                  <a:lnTo>
                    <a:pt x="9" y="0"/>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0526" name="Freeform 195">
              <a:extLst>
                <a:ext uri="{FF2B5EF4-FFF2-40B4-BE49-F238E27FC236}">
                  <a16:creationId xmlns:a16="http://schemas.microsoft.com/office/drawing/2014/main" id="{6806D80F-F586-9F73-F9A3-9B0166630B93}"/>
                </a:ext>
              </a:extLst>
            </p:cNvPr>
            <p:cNvSpPr>
              <a:spLocks/>
            </p:cNvSpPr>
            <p:nvPr/>
          </p:nvSpPr>
          <p:spPr bwMode="auto">
            <a:xfrm>
              <a:off x="2770" y="2078"/>
              <a:ext cx="111" cy="64"/>
            </a:xfrm>
            <a:custGeom>
              <a:avLst/>
              <a:gdLst>
                <a:gd name="T0" fmla="*/ 111 w 111"/>
                <a:gd name="T1" fmla="*/ 0 h 64"/>
                <a:gd name="T2" fmla="*/ 94 w 111"/>
                <a:gd name="T3" fmla="*/ 2 h 64"/>
                <a:gd name="T4" fmla="*/ 75 w 111"/>
                <a:gd name="T5" fmla="*/ 4 h 64"/>
                <a:gd name="T6" fmla="*/ 57 w 111"/>
                <a:gd name="T7" fmla="*/ 8 h 64"/>
                <a:gd name="T8" fmla="*/ 40 w 111"/>
                <a:gd name="T9" fmla="*/ 15 h 64"/>
                <a:gd name="T10" fmla="*/ 25 w 111"/>
                <a:gd name="T11" fmla="*/ 23 h 64"/>
                <a:gd name="T12" fmla="*/ 13 w 111"/>
                <a:gd name="T13" fmla="*/ 35 h 64"/>
                <a:gd name="T14" fmla="*/ 7 w 111"/>
                <a:gd name="T15" fmla="*/ 41 h 64"/>
                <a:gd name="T16" fmla="*/ 4 w 111"/>
                <a:gd name="T17" fmla="*/ 48 h 64"/>
                <a:gd name="T18" fmla="*/ 2 w 111"/>
                <a:gd name="T19" fmla="*/ 56 h 64"/>
                <a:gd name="T20" fmla="*/ 0 w 111"/>
                <a:gd name="T21" fmla="*/ 64 h 64"/>
                <a:gd name="T22" fmla="*/ 9 w 111"/>
                <a:gd name="T23" fmla="*/ 64 h 64"/>
                <a:gd name="T24" fmla="*/ 11 w 111"/>
                <a:gd name="T25" fmla="*/ 58 h 64"/>
                <a:gd name="T26" fmla="*/ 11 w 111"/>
                <a:gd name="T27" fmla="*/ 52 h 64"/>
                <a:gd name="T28" fmla="*/ 15 w 111"/>
                <a:gd name="T29" fmla="*/ 46 h 64"/>
                <a:gd name="T30" fmla="*/ 19 w 111"/>
                <a:gd name="T31" fmla="*/ 41 h 64"/>
                <a:gd name="T32" fmla="*/ 31 w 111"/>
                <a:gd name="T33" fmla="*/ 31 h 64"/>
                <a:gd name="T34" fmla="*/ 44 w 111"/>
                <a:gd name="T35" fmla="*/ 23 h 64"/>
                <a:gd name="T36" fmla="*/ 59 w 111"/>
                <a:gd name="T37" fmla="*/ 17 h 64"/>
                <a:gd name="T38" fmla="*/ 77 w 111"/>
                <a:gd name="T39" fmla="*/ 14 h 64"/>
                <a:gd name="T40" fmla="*/ 94 w 111"/>
                <a:gd name="T41" fmla="*/ 10 h 64"/>
                <a:gd name="T42" fmla="*/ 111 w 111"/>
                <a:gd name="T43" fmla="*/ 10 h 64"/>
                <a:gd name="T44" fmla="*/ 111 w 111"/>
                <a:gd name="T45" fmla="*/ 0 h 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11"/>
                <a:gd name="T70" fmla="*/ 0 h 64"/>
                <a:gd name="T71" fmla="*/ 111 w 111"/>
                <a:gd name="T72" fmla="*/ 64 h 6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11" h="64">
                  <a:moveTo>
                    <a:pt x="111" y="0"/>
                  </a:moveTo>
                  <a:lnTo>
                    <a:pt x="94" y="2"/>
                  </a:lnTo>
                  <a:lnTo>
                    <a:pt x="75" y="4"/>
                  </a:lnTo>
                  <a:lnTo>
                    <a:pt x="57" y="8"/>
                  </a:lnTo>
                  <a:lnTo>
                    <a:pt x="40" y="15"/>
                  </a:lnTo>
                  <a:lnTo>
                    <a:pt x="25" y="23"/>
                  </a:lnTo>
                  <a:lnTo>
                    <a:pt x="13" y="35"/>
                  </a:lnTo>
                  <a:lnTo>
                    <a:pt x="7" y="41"/>
                  </a:lnTo>
                  <a:lnTo>
                    <a:pt x="4" y="48"/>
                  </a:lnTo>
                  <a:lnTo>
                    <a:pt x="2" y="56"/>
                  </a:lnTo>
                  <a:lnTo>
                    <a:pt x="0" y="64"/>
                  </a:lnTo>
                  <a:lnTo>
                    <a:pt x="9" y="64"/>
                  </a:lnTo>
                  <a:lnTo>
                    <a:pt x="11" y="58"/>
                  </a:lnTo>
                  <a:lnTo>
                    <a:pt x="11" y="52"/>
                  </a:lnTo>
                  <a:lnTo>
                    <a:pt x="15" y="46"/>
                  </a:lnTo>
                  <a:lnTo>
                    <a:pt x="19" y="41"/>
                  </a:lnTo>
                  <a:lnTo>
                    <a:pt x="31" y="31"/>
                  </a:lnTo>
                  <a:lnTo>
                    <a:pt x="44" y="23"/>
                  </a:lnTo>
                  <a:lnTo>
                    <a:pt x="59" y="17"/>
                  </a:lnTo>
                  <a:lnTo>
                    <a:pt x="77" y="14"/>
                  </a:lnTo>
                  <a:lnTo>
                    <a:pt x="94" y="10"/>
                  </a:lnTo>
                  <a:lnTo>
                    <a:pt x="111" y="10"/>
                  </a:lnTo>
                  <a:lnTo>
                    <a:pt x="111"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49700" name="Line 196">
            <a:extLst>
              <a:ext uri="{FF2B5EF4-FFF2-40B4-BE49-F238E27FC236}">
                <a16:creationId xmlns:a16="http://schemas.microsoft.com/office/drawing/2014/main" id="{D5A7A707-83F6-B7DF-70B4-CEED9E6AB694}"/>
              </a:ext>
            </a:extLst>
          </p:cNvPr>
          <p:cNvSpPr>
            <a:spLocks noChangeShapeType="1"/>
          </p:cNvSpPr>
          <p:nvPr/>
        </p:nvSpPr>
        <p:spPr bwMode="auto">
          <a:xfrm flipV="1">
            <a:off x="3852863" y="5403850"/>
            <a:ext cx="250825" cy="214313"/>
          </a:xfrm>
          <a:prstGeom prst="line">
            <a:avLst/>
          </a:prstGeom>
          <a:noFill/>
          <a:ln w="28575">
            <a:solidFill>
              <a:srgbClr val="FF33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grpSp>
        <p:nvGrpSpPr>
          <p:cNvPr id="8" name="Group 200">
            <a:extLst>
              <a:ext uri="{FF2B5EF4-FFF2-40B4-BE49-F238E27FC236}">
                <a16:creationId xmlns:a16="http://schemas.microsoft.com/office/drawing/2014/main" id="{11284D8F-A1B1-0625-3670-FE2F186AA7AC}"/>
              </a:ext>
            </a:extLst>
          </p:cNvPr>
          <p:cNvGrpSpPr>
            <a:grpSpLocks noChangeAspect="1"/>
          </p:cNvGrpSpPr>
          <p:nvPr/>
        </p:nvGrpSpPr>
        <p:grpSpPr bwMode="auto">
          <a:xfrm>
            <a:off x="4067175" y="5041900"/>
            <a:ext cx="495300" cy="433388"/>
            <a:chOff x="2795" y="1956"/>
            <a:chExt cx="312" cy="273"/>
          </a:xfrm>
        </p:grpSpPr>
        <p:sp>
          <p:nvSpPr>
            <p:cNvPr id="60517" name="AutoShape 199">
              <a:extLst>
                <a:ext uri="{FF2B5EF4-FFF2-40B4-BE49-F238E27FC236}">
                  <a16:creationId xmlns:a16="http://schemas.microsoft.com/office/drawing/2014/main" id="{EA836E5E-32E0-62BC-A587-7FE87E284BCE}"/>
                </a:ext>
              </a:extLst>
            </p:cNvPr>
            <p:cNvSpPr>
              <a:spLocks noChangeAspect="1" noChangeArrowheads="1" noTextEdit="1"/>
            </p:cNvSpPr>
            <p:nvPr/>
          </p:nvSpPr>
          <p:spPr bwMode="auto">
            <a:xfrm>
              <a:off x="2795" y="1956"/>
              <a:ext cx="312"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0518" name="Rectangle 201">
              <a:extLst>
                <a:ext uri="{FF2B5EF4-FFF2-40B4-BE49-F238E27FC236}">
                  <a16:creationId xmlns:a16="http://schemas.microsoft.com/office/drawing/2014/main" id="{95D2C394-740D-C9C3-1246-111872921174}"/>
                </a:ext>
              </a:extLst>
            </p:cNvPr>
            <p:cNvSpPr>
              <a:spLocks noChangeArrowheads="1"/>
            </p:cNvSpPr>
            <p:nvPr/>
          </p:nvSpPr>
          <p:spPr bwMode="auto">
            <a:xfrm>
              <a:off x="2905" y="196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60519" name="Rectangle 202">
              <a:extLst>
                <a:ext uri="{FF2B5EF4-FFF2-40B4-BE49-F238E27FC236}">
                  <a16:creationId xmlns:a16="http://schemas.microsoft.com/office/drawing/2014/main" id="{451D09E7-7D18-CC6F-F49E-76D75D62E521}"/>
                </a:ext>
              </a:extLst>
            </p:cNvPr>
            <p:cNvSpPr>
              <a:spLocks noChangeArrowheads="1"/>
            </p:cNvSpPr>
            <p:nvPr/>
          </p:nvSpPr>
          <p:spPr bwMode="auto">
            <a:xfrm>
              <a:off x="2894" y="2095"/>
              <a:ext cx="199"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max</a:t>
              </a:r>
              <a:endParaRPr lang="en-US" altLang="en-US" sz="1800">
                <a:latin typeface="Arial" panose="020B0604020202020204" pitchFamily="34" charset="0"/>
              </a:endParaRPr>
            </a:p>
          </p:txBody>
        </p:sp>
        <p:sp>
          <p:nvSpPr>
            <p:cNvPr id="60520" name="Rectangle 203">
              <a:extLst>
                <a:ext uri="{FF2B5EF4-FFF2-40B4-BE49-F238E27FC236}">
                  <a16:creationId xmlns:a16="http://schemas.microsoft.com/office/drawing/2014/main" id="{0DDC1621-D34A-A4F8-DED5-C5FE8D0B9A49}"/>
                </a:ext>
              </a:extLst>
            </p:cNvPr>
            <p:cNvSpPr>
              <a:spLocks noChangeArrowheads="1"/>
            </p:cNvSpPr>
            <p:nvPr/>
          </p:nvSpPr>
          <p:spPr bwMode="auto">
            <a:xfrm>
              <a:off x="2805" y="1974"/>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800">
                <a:latin typeface="Arial" panose="020B0604020202020204" pitchFamily="34" charset="0"/>
              </a:endParaRPr>
            </a:p>
          </p:txBody>
        </p:sp>
      </p:grpSp>
      <p:grpSp>
        <p:nvGrpSpPr>
          <p:cNvPr id="9" name="Group 207">
            <a:extLst>
              <a:ext uri="{FF2B5EF4-FFF2-40B4-BE49-F238E27FC236}">
                <a16:creationId xmlns:a16="http://schemas.microsoft.com/office/drawing/2014/main" id="{24DBEDAB-3867-9371-B85F-D31DA9A872C7}"/>
              </a:ext>
            </a:extLst>
          </p:cNvPr>
          <p:cNvGrpSpPr>
            <a:grpSpLocks noChangeAspect="1"/>
          </p:cNvGrpSpPr>
          <p:nvPr/>
        </p:nvGrpSpPr>
        <p:grpSpPr bwMode="auto">
          <a:xfrm>
            <a:off x="5435600" y="5295900"/>
            <a:ext cx="1620838" cy="814388"/>
            <a:chOff x="3606" y="2001"/>
            <a:chExt cx="1021" cy="513"/>
          </a:xfrm>
        </p:grpSpPr>
        <p:sp>
          <p:nvSpPr>
            <p:cNvPr id="60503" name="AutoShape 206">
              <a:extLst>
                <a:ext uri="{FF2B5EF4-FFF2-40B4-BE49-F238E27FC236}">
                  <a16:creationId xmlns:a16="http://schemas.microsoft.com/office/drawing/2014/main" id="{24928895-57B6-8D97-9DFF-672E6DAF8B77}"/>
                </a:ext>
              </a:extLst>
            </p:cNvPr>
            <p:cNvSpPr>
              <a:spLocks noChangeAspect="1" noChangeArrowheads="1" noTextEdit="1"/>
            </p:cNvSpPr>
            <p:nvPr/>
          </p:nvSpPr>
          <p:spPr bwMode="auto">
            <a:xfrm>
              <a:off x="3606" y="2001"/>
              <a:ext cx="1020" cy="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0504" name="Line 208">
              <a:extLst>
                <a:ext uri="{FF2B5EF4-FFF2-40B4-BE49-F238E27FC236}">
                  <a16:creationId xmlns:a16="http://schemas.microsoft.com/office/drawing/2014/main" id="{9828C296-FFE0-C2C1-1E8A-579E1E8772EB}"/>
                </a:ext>
              </a:extLst>
            </p:cNvPr>
            <p:cNvSpPr>
              <a:spLocks noChangeShapeType="1"/>
            </p:cNvSpPr>
            <p:nvPr/>
          </p:nvSpPr>
          <p:spPr bwMode="auto">
            <a:xfrm>
              <a:off x="3622" y="2262"/>
              <a:ext cx="32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505" name="Line 209">
              <a:extLst>
                <a:ext uri="{FF2B5EF4-FFF2-40B4-BE49-F238E27FC236}">
                  <a16:creationId xmlns:a16="http://schemas.microsoft.com/office/drawing/2014/main" id="{5A31484C-EE49-3017-D345-9F6A397CD05A}"/>
                </a:ext>
              </a:extLst>
            </p:cNvPr>
            <p:cNvSpPr>
              <a:spLocks noChangeShapeType="1"/>
            </p:cNvSpPr>
            <p:nvPr/>
          </p:nvSpPr>
          <p:spPr bwMode="auto">
            <a:xfrm>
              <a:off x="4203" y="2262"/>
              <a:ext cx="408"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506" name="Rectangle 210">
              <a:extLst>
                <a:ext uri="{FF2B5EF4-FFF2-40B4-BE49-F238E27FC236}">
                  <a16:creationId xmlns:a16="http://schemas.microsoft.com/office/drawing/2014/main" id="{E25EB6E9-0EEF-8296-FA09-B243AA7FBE89}"/>
                </a:ext>
              </a:extLst>
            </p:cNvPr>
            <p:cNvSpPr>
              <a:spLocks noChangeArrowheads="1"/>
            </p:cNvSpPr>
            <p:nvPr/>
          </p:nvSpPr>
          <p:spPr bwMode="auto">
            <a:xfrm>
              <a:off x="4531" y="228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60507" name="Rectangle 211">
              <a:extLst>
                <a:ext uri="{FF2B5EF4-FFF2-40B4-BE49-F238E27FC236}">
                  <a16:creationId xmlns:a16="http://schemas.microsoft.com/office/drawing/2014/main" id="{F5528327-7018-E409-A6AE-7F8D15B29674}"/>
                </a:ext>
              </a:extLst>
            </p:cNvPr>
            <p:cNvSpPr>
              <a:spLocks noChangeArrowheads="1"/>
            </p:cNvSpPr>
            <p:nvPr/>
          </p:nvSpPr>
          <p:spPr bwMode="auto">
            <a:xfrm>
              <a:off x="3739" y="228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60508" name="Rectangle 212">
              <a:extLst>
                <a:ext uri="{FF2B5EF4-FFF2-40B4-BE49-F238E27FC236}">
                  <a16:creationId xmlns:a16="http://schemas.microsoft.com/office/drawing/2014/main" id="{123DB2A9-B00A-7089-E7FB-94A2800FD7CD}"/>
                </a:ext>
              </a:extLst>
            </p:cNvPr>
            <p:cNvSpPr>
              <a:spLocks noChangeArrowheads="1"/>
            </p:cNvSpPr>
            <p:nvPr/>
          </p:nvSpPr>
          <p:spPr bwMode="auto">
            <a:xfrm>
              <a:off x="4349" y="2005"/>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60509" name="Rectangle 213">
              <a:extLst>
                <a:ext uri="{FF2B5EF4-FFF2-40B4-BE49-F238E27FC236}">
                  <a16:creationId xmlns:a16="http://schemas.microsoft.com/office/drawing/2014/main" id="{5138F142-C9AF-3141-C6AE-54F263A83A21}"/>
                </a:ext>
              </a:extLst>
            </p:cNvPr>
            <p:cNvSpPr>
              <a:spLocks noChangeArrowheads="1"/>
            </p:cNvSpPr>
            <p:nvPr/>
          </p:nvSpPr>
          <p:spPr bwMode="auto">
            <a:xfrm>
              <a:off x="3727" y="2005"/>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60510" name="Rectangle 214">
              <a:extLst>
                <a:ext uri="{FF2B5EF4-FFF2-40B4-BE49-F238E27FC236}">
                  <a16:creationId xmlns:a16="http://schemas.microsoft.com/office/drawing/2014/main" id="{80817C38-D8FA-D14C-5505-03276B4675D2}"/>
                </a:ext>
              </a:extLst>
            </p:cNvPr>
            <p:cNvSpPr>
              <a:spLocks noChangeArrowheads="1"/>
            </p:cNvSpPr>
            <p:nvPr/>
          </p:nvSpPr>
          <p:spPr bwMode="auto">
            <a:xfrm>
              <a:off x="4385" y="226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0511" name="Rectangle 215">
              <a:extLst>
                <a:ext uri="{FF2B5EF4-FFF2-40B4-BE49-F238E27FC236}">
                  <a16:creationId xmlns:a16="http://schemas.microsoft.com/office/drawing/2014/main" id="{C8A006C4-3B1F-FFBC-8368-48F19E250EBE}"/>
                </a:ext>
              </a:extLst>
            </p:cNvPr>
            <p:cNvSpPr>
              <a:spLocks noChangeArrowheads="1"/>
            </p:cNvSpPr>
            <p:nvPr/>
          </p:nvSpPr>
          <p:spPr bwMode="auto">
            <a:xfrm>
              <a:off x="4020" y="212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0512" name="Rectangle 216">
              <a:extLst>
                <a:ext uri="{FF2B5EF4-FFF2-40B4-BE49-F238E27FC236}">
                  <a16:creationId xmlns:a16="http://schemas.microsoft.com/office/drawing/2014/main" id="{E48CF21F-C80D-00FD-A274-535F32C299BF}"/>
                </a:ext>
              </a:extLst>
            </p:cNvPr>
            <p:cNvSpPr>
              <a:spLocks noChangeArrowheads="1"/>
            </p:cNvSpPr>
            <p:nvPr/>
          </p:nvSpPr>
          <p:spPr bwMode="auto">
            <a:xfrm>
              <a:off x="4196" y="226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60513" name="Rectangle 217">
              <a:extLst>
                <a:ext uri="{FF2B5EF4-FFF2-40B4-BE49-F238E27FC236}">
                  <a16:creationId xmlns:a16="http://schemas.microsoft.com/office/drawing/2014/main" id="{ED087816-414C-5063-A07C-EF72F62D65E2}"/>
                </a:ext>
              </a:extLst>
            </p:cNvPr>
            <p:cNvSpPr>
              <a:spLocks noChangeArrowheads="1"/>
            </p:cNvSpPr>
            <p:nvPr/>
          </p:nvSpPr>
          <p:spPr bwMode="auto">
            <a:xfrm>
              <a:off x="4339" y="2138"/>
              <a:ext cx="199"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max</a:t>
              </a:r>
              <a:endParaRPr lang="en-US" altLang="en-US" sz="1800">
                <a:latin typeface="Arial" panose="020B0604020202020204" pitchFamily="34" charset="0"/>
              </a:endParaRPr>
            </a:p>
          </p:txBody>
        </p:sp>
        <p:sp>
          <p:nvSpPr>
            <p:cNvPr id="60514" name="Rectangle 218">
              <a:extLst>
                <a:ext uri="{FF2B5EF4-FFF2-40B4-BE49-F238E27FC236}">
                  <a16:creationId xmlns:a16="http://schemas.microsoft.com/office/drawing/2014/main" id="{31FE626F-2E6E-4BA5-6ECC-84B83149A2B8}"/>
                </a:ext>
              </a:extLst>
            </p:cNvPr>
            <p:cNvSpPr>
              <a:spLocks noChangeArrowheads="1"/>
            </p:cNvSpPr>
            <p:nvPr/>
          </p:nvSpPr>
          <p:spPr bwMode="auto">
            <a:xfrm>
              <a:off x="3717" y="2138"/>
              <a:ext cx="199"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max</a:t>
              </a:r>
              <a:endParaRPr lang="en-US" altLang="en-US" sz="1800">
                <a:latin typeface="Arial" panose="020B0604020202020204" pitchFamily="34" charset="0"/>
              </a:endParaRPr>
            </a:p>
          </p:txBody>
        </p:sp>
        <p:sp>
          <p:nvSpPr>
            <p:cNvPr id="60515" name="Rectangle 219">
              <a:extLst>
                <a:ext uri="{FF2B5EF4-FFF2-40B4-BE49-F238E27FC236}">
                  <a16:creationId xmlns:a16="http://schemas.microsoft.com/office/drawing/2014/main" id="{281C81C5-3762-B5AA-97D1-6C46DE06D6F2}"/>
                </a:ext>
              </a:extLst>
            </p:cNvPr>
            <p:cNvSpPr>
              <a:spLocks noChangeArrowheads="1"/>
            </p:cNvSpPr>
            <p:nvPr/>
          </p:nvSpPr>
          <p:spPr bwMode="auto">
            <a:xfrm>
              <a:off x="4249" y="2017"/>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800">
                <a:latin typeface="Arial" panose="020B0604020202020204" pitchFamily="34" charset="0"/>
              </a:endParaRPr>
            </a:p>
          </p:txBody>
        </p:sp>
        <p:sp>
          <p:nvSpPr>
            <p:cNvPr id="60516" name="Rectangle 220">
              <a:extLst>
                <a:ext uri="{FF2B5EF4-FFF2-40B4-BE49-F238E27FC236}">
                  <a16:creationId xmlns:a16="http://schemas.microsoft.com/office/drawing/2014/main" id="{9ED777D5-91E5-061B-9598-462B4F587B95}"/>
                </a:ext>
              </a:extLst>
            </p:cNvPr>
            <p:cNvSpPr>
              <a:spLocks noChangeArrowheads="1"/>
            </p:cNvSpPr>
            <p:nvPr/>
          </p:nvSpPr>
          <p:spPr bwMode="auto">
            <a:xfrm>
              <a:off x="3624" y="2017"/>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grpSp>
      <p:sp>
        <p:nvSpPr>
          <p:cNvPr id="149768" name="Line 264">
            <a:extLst>
              <a:ext uri="{FF2B5EF4-FFF2-40B4-BE49-F238E27FC236}">
                <a16:creationId xmlns:a16="http://schemas.microsoft.com/office/drawing/2014/main" id="{4D5FF988-4A26-AFCD-4B12-61561B8AD7B3}"/>
              </a:ext>
            </a:extLst>
          </p:cNvPr>
          <p:cNvSpPr>
            <a:spLocks noChangeShapeType="1"/>
          </p:cNvSpPr>
          <p:nvPr/>
        </p:nvSpPr>
        <p:spPr bwMode="auto">
          <a:xfrm flipH="1" flipV="1">
            <a:off x="4967288" y="4503738"/>
            <a:ext cx="360362" cy="255587"/>
          </a:xfrm>
          <a:prstGeom prst="line">
            <a:avLst/>
          </a:prstGeom>
          <a:noFill/>
          <a:ln w="28575">
            <a:solidFill>
              <a:srgbClr val="0000FF"/>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149769" name="Text Box 265">
            <a:extLst>
              <a:ext uri="{FF2B5EF4-FFF2-40B4-BE49-F238E27FC236}">
                <a16:creationId xmlns:a16="http://schemas.microsoft.com/office/drawing/2014/main" id="{0E943471-3159-7834-64FE-A1CFFCFEAF6A}"/>
              </a:ext>
            </a:extLst>
          </p:cNvPr>
          <p:cNvSpPr txBox="1">
            <a:spLocks noChangeArrowheads="1"/>
          </p:cNvSpPr>
          <p:nvPr/>
        </p:nvSpPr>
        <p:spPr bwMode="auto">
          <a:xfrm>
            <a:off x="5292725" y="4470400"/>
            <a:ext cx="3600450"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600" b="1">
                <a:solidFill>
                  <a:srgbClr val="0000FF"/>
                </a:solidFill>
                <a:latin typeface="Arial" panose="020B0604020202020204" pitchFamily="34" charset="0"/>
              </a:rPr>
              <a:t>Maksimalna brzina zvuka u mirnom vazduhu u uslovima standardne atmosfere na nivou mora</a:t>
            </a:r>
            <a:endParaRPr lang="en-US" altLang="en-US" sz="1600" b="1">
              <a:solidFill>
                <a:srgbClr val="0000FF"/>
              </a:solidFill>
              <a:latin typeface="Arial" panose="020B0604020202020204" pitchFamily="34" charset="0"/>
            </a:endParaRPr>
          </a:p>
        </p:txBody>
      </p:sp>
      <p:sp>
        <p:nvSpPr>
          <p:cNvPr id="149771" name="AutoShape 267">
            <a:extLst>
              <a:ext uri="{FF2B5EF4-FFF2-40B4-BE49-F238E27FC236}">
                <a16:creationId xmlns:a16="http://schemas.microsoft.com/office/drawing/2014/main" id="{14525AFE-24D1-AC96-AAF6-49CD080CCE5C}"/>
              </a:ext>
            </a:extLst>
          </p:cNvPr>
          <p:cNvSpPr>
            <a:spLocks noChangeArrowheads="1"/>
          </p:cNvSpPr>
          <p:nvPr/>
        </p:nvSpPr>
        <p:spPr bwMode="auto">
          <a:xfrm rot="5400000" flipV="1">
            <a:off x="4554538" y="5348287"/>
            <a:ext cx="323850" cy="720725"/>
          </a:xfrm>
          <a:prstGeom prst="downArrow">
            <a:avLst>
              <a:gd name="adj1" fmla="val 50000"/>
              <a:gd name="adj2" fmla="val 55637"/>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168" name="Rectangle 315">
            <a:extLst>
              <a:ext uri="{FF2B5EF4-FFF2-40B4-BE49-F238E27FC236}">
                <a16:creationId xmlns:a16="http://schemas.microsoft.com/office/drawing/2014/main" id="{DB4BBCF2-6F5E-3296-779F-A4633AD24C07}"/>
              </a:ext>
            </a:extLst>
          </p:cNvPr>
          <p:cNvSpPr>
            <a:spLocks noChangeArrowheads="1"/>
          </p:cNvSpPr>
          <p:nvPr/>
        </p:nvSpPr>
        <p:spPr bwMode="auto">
          <a:xfrm>
            <a:off x="3921125" y="2973388"/>
            <a:ext cx="4789488" cy="900112"/>
          </a:xfrm>
          <a:prstGeom prst="rect">
            <a:avLst/>
          </a:prstGeom>
          <a:noFill/>
          <a:ln w="28575">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grpSp>
        <p:nvGrpSpPr>
          <p:cNvPr id="60439" name="Group 316">
            <a:extLst>
              <a:ext uri="{FF2B5EF4-FFF2-40B4-BE49-F238E27FC236}">
                <a16:creationId xmlns:a16="http://schemas.microsoft.com/office/drawing/2014/main" id="{CF76874D-ECA0-DFD3-BF5D-9DD2FC563058}"/>
              </a:ext>
            </a:extLst>
          </p:cNvPr>
          <p:cNvGrpSpPr>
            <a:grpSpLocks noChangeAspect="1"/>
          </p:cNvGrpSpPr>
          <p:nvPr/>
        </p:nvGrpSpPr>
        <p:grpSpPr bwMode="auto">
          <a:xfrm>
            <a:off x="4051300" y="2995613"/>
            <a:ext cx="4638675" cy="855662"/>
            <a:chOff x="2753" y="2356"/>
            <a:chExt cx="2922" cy="539"/>
          </a:xfrm>
        </p:grpSpPr>
        <p:sp>
          <p:nvSpPr>
            <p:cNvPr id="60471" name="AutoShape 317">
              <a:extLst>
                <a:ext uri="{FF2B5EF4-FFF2-40B4-BE49-F238E27FC236}">
                  <a16:creationId xmlns:a16="http://schemas.microsoft.com/office/drawing/2014/main" id="{B9BD8963-482E-540E-5C5D-858FFAFC7BDE}"/>
                </a:ext>
              </a:extLst>
            </p:cNvPr>
            <p:cNvSpPr>
              <a:spLocks noChangeAspect="1" noChangeArrowheads="1" noTextEdit="1"/>
            </p:cNvSpPr>
            <p:nvPr/>
          </p:nvSpPr>
          <p:spPr bwMode="auto">
            <a:xfrm>
              <a:off x="2753" y="2358"/>
              <a:ext cx="2917"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0472" name="Line 318">
              <a:extLst>
                <a:ext uri="{FF2B5EF4-FFF2-40B4-BE49-F238E27FC236}">
                  <a16:creationId xmlns:a16="http://schemas.microsoft.com/office/drawing/2014/main" id="{A9D700E5-F355-2195-5A9A-47870BFF8FD8}"/>
                </a:ext>
              </a:extLst>
            </p:cNvPr>
            <p:cNvSpPr>
              <a:spLocks noChangeShapeType="1"/>
            </p:cNvSpPr>
            <p:nvPr/>
          </p:nvSpPr>
          <p:spPr bwMode="auto">
            <a:xfrm>
              <a:off x="2769" y="2619"/>
              <a:ext cx="18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473" name="Line 319">
              <a:extLst>
                <a:ext uri="{FF2B5EF4-FFF2-40B4-BE49-F238E27FC236}">
                  <a16:creationId xmlns:a16="http://schemas.microsoft.com/office/drawing/2014/main" id="{3E780CFE-EF7F-81C1-9A1C-D7C77CC65E6A}"/>
                </a:ext>
              </a:extLst>
            </p:cNvPr>
            <p:cNvSpPr>
              <a:spLocks noChangeShapeType="1"/>
            </p:cNvSpPr>
            <p:nvPr/>
          </p:nvSpPr>
          <p:spPr bwMode="auto">
            <a:xfrm>
              <a:off x="3187" y="2619"/>
              <a:ext cx="40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474" name="Line 320">
              <a:extLst>
                <a:ext uri="{FF2B5EF4-FFF2-40B4-BE49-F238E27FC236}">
                  <a16:creationId xmlns:a16="http://schemas.microsoft.com/office/drawing/2014/main" id="{728530DC-C3CB-2CC4-1DDF-284DFB382BC1}"/>
                </a:ext>
              </a:extLst>
            </p:cNvPr>
            <p:cNvSpPr>
              <a:spLocks noChangeShapeType="1"/>
            </p:cNvSpPr>
            <p:nvPr/>
          </p:nvSpPr>
          <p:spPr bwMode="auto">
            <a:xfrm>
              <a:off x="3854" y="2619"/>
              <a:ext cx="18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475" name="Line 321">
              <a:extLst>
                <a:ext uri="{FF2B5EF4-FFF2-40B4-BE49-F238E27FC236}">
                  <a16:creationId xmlns:a16="http://schemas.microsoft.com/office/drawing/2014/main" id="{BE870766-DF6B-4EEA-AC81-BE237E460A42}"/>
                </a:ext>
              </a:extLst>
            </p:cNvPr>
            <p:cNvSpPr>
              <a:spLocks noChangeShapeType="1"/>
            </p:cNvSpPr>
            <p:nvPr/>
          </p:nvSpPr>
          <p:spPr bwMode="auto">
            <a:xfrm>
              <a:off x="4273" y="2619"/>
              <a:ext cx="408"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476" name="Line 322">
              <a:extLst>
                <a:ext uri="{FF2B5EF4-FFF2-40B4-BE49-F238E27FC236}">
                  <a16:creationId xmlns:a16="http://schemas.microsoft.com/office/drawing/2014/main" id="{283E3965-B03A-7F4B-7222-AFBAA7E3A6CE}"/>
                </a:ext>
              </a:extLst>
            </p:cNvPr>
            <p:cNvSpPr>
              <a:spLocks noChangeShapeType="1"/>
            </p:cNvSpPr>
            <p:nvPr/>
          </p:nvSpPr>
          <p:spPr bwMode="auto">
            <a:xfrm>
              <a:off x="4729" y="2619"/>
              <a:ext cx="20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477" name="Rectangle 323">
              <a:extLst>
                <a:ext uri="{FF2B5EF4-FFF2-40B4-BE49-F238E27FC236}">
                  <a16:creationId xmlns:a16="http://schemas.microsoft.com/office/drawing/2014/main" id="{831133A4-384F-DA55-629C-496DDEBC6473}"/>
                </a:ext>
              </a:extLst>
            </p:cNvPr>
            <p:cNvSpPr>
              <a:spLocks noChangeArrowheads="1"/>
            </p:cNvSpPr>
            <p:nvPr/>
          </p:nvSpPr>
          <p:spPr bwMode="auto">
            <a:xfrm>
              <a:off x="5627" y="2496"/>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60478" name="Rectangle 324">
              <a:extLst>
                <a:ext uri="{FF2B5EF4-FFF2-40B4-BE49-F238E27FC236}">
                  <a16:creationId xmlns:a16="http://schemas.microsoft.com/office/drawing/2014/main" id="{0B15AAD2-39F2-CCE6-F572-FC900E4ABF98}"/>
                </a:ext>
              </a:extLst>
            </p:cNvPr>
            <p:cNvSpPr>
              <a:spLocks noChangeArrowheads="1"/>
            </p:cNvSpPr>
            <p:nvPr/>
          </p:nvSpPr>
          <p:spPr bwMode="auto">
            <a:xfrm>
              <a:off x="5187" y="2496"/>
              <a:ext cx="41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const</a:t>
              </a:r>
              <a:endParaRPr lang="en-US" altLang="en-US" sz="1800">
                <a:latin typeface="Arial" panose="020B0604020202020204" pitchFamily="34" charset="0"/>
              </a:endParaRPr>
            </a:p>
          </p:txBody>
        </p:sp>
        <p:sp>
          <p:nvSpPr>
            <p:cNvPr id="60479" name="Rectangle 325">
              <a:extLst>
                <a:ext uri="{FF2B5EF4-FFF2-40B4-BE49-F238E27FC236}">
                  <a16:creationId xmlns:a16="http://schemas.microsoft.com/office/drawing/2014/main" id="{FF0EF206-79C0-15CD-46D9-9E2B3FB0BE97}"/>
                </a:ext>
              </a:extLst>
            </p:cNvPr>
            <p:cNvSpPr>
              <a:spLocks noChangeArrowheads="1"/>
            </p:cNvSpPr>
            <p:nvPr/>
          </p:nvSpPr>
          <p:spPr bwMode="auto">
            <a:xfrm>
              <a:off x="4762" y="237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60480" name="Rectangle 326">
              <a:extLst>
                <a:ext uri="{FF2B5EF4-FFF2-40B4-BE49-F238E27FC236}">
                  <a16:creationId xmlns:a16="http://schemas.microsoft.com/office/drawing/2014/main" id="{CBC69919-0F15-AA8B-94EB-82E69EA50299}"/>
                </a:ext>
              </a:extLst>
            </p:cNvPr>
            <p:cNvSpPr>
              <a:spLocks noChangeArrowheads="1"/>
            </p:cNvSpPr>
            <p:nvPr/>
          </p:nvSpPr>
          <p:spPr bwMode="auto">
            <a:xfrm>
              <a:off x="3856" y="2374"/>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60481" name="Rectangle 327">
              <a:extLst>
                <a:ext uri="{FF2B5EF4-FFF2-40B4-BE49-F238E27FC236}">
                  <a16:creationId xmlns:a16="http://schemas.microsoft.com/office/drawing/2014/main" id="{A3B07FC2-9E7B-28F3-8517-F18371AF9ED7}"/>
                </a:ext>
              </a:extLst>
            </p:cNvPr>
            <p:cNvSpPr>
              <a:spLocks noChangeArrowheads="1"/>
            </p:cNvSpPr>
            <p:nvPr/>
          </p:nvSpPr>
          <p:spPr bwMode="auto">
            <a:xfrm>
              <a:off x="3304" y="2375"/>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800">
                <a:latin typeface="Arial" panose="020B0604020202020204" pitchFamily="34" charset="0"/>
              </a:endParaRPr>
            </a:p>
          </p:txBody>
        </p:sp>
        <p:sp>
          <p:nvSpPr>
            <p:cNvPr id="60482" name="Rectangle 328">
              <a:extLst>
                <a:ext uri="{FF2B5EF4-FFF2-40B4-BE49-F238E27FC236}">
                  <a16:creationId xmlns:a16="http://schemas.microsoft.com/office/drawing/2014/main" id="{17774F56-E76B-14D4-C574-6D86671BFA51}"/>
                </a:ext>
              </a:extLst>
            </p:cNvPr>
            <p:cNvSpPr>
              <a:spLocks noChangeArrowheads="1"/>
            </p:cNvSpPr>
            <p:nvPr/>
          </p:nvSpPr>
          <p:spPr bwMode="auto">
            <a:xfrm>
              <a:off x="2771" y="2375"/>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60483" name="Rectangle 329">
              <a:extLst>
                <a:ext uri="{FF2B5EF4-FFF2-40B4-BE49-F238E27FC236}">
                  <a16:creationId xmlns:a16="http://schemas.microsoft.com/office/drawing/2014/main" id="{E7BC7AB9-1270-BBA6-7BBD-E3ECBFF1B37E}"/>
                </a:ext>
              </a:extLst>
            </p:cNvPr>
            <p:cNvSpPr>
              <a:spLocks noChangeArrowheads="1"/>
            </p:cNvSpPr>
            <p:nvPr/>
          </p:nvSpPr>
          <p:spPr bwMode="auto">
            <a:xfrm>
              <a:off x="4856" y="276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60484" name="Rectangle 330">
              <a:extLst>
                <a:ext uri="{FF2B5EF4-FFF2-40B4-BE49-F238E27FC236}">
                  <a16:creationId xmlns:a16="http://schemas.microsoft.com/office/drawing/2014/main" id="{985B377A-3E39-2A9B-DA43-13062EFE4324}"/>
                </a:ext>
              </a:extLst>
            </p:cNvPr>
            <p:cNvSpPr>
              <a:spLocks noChangeArrowheads="1"/>
            </p:cNvSpPr>
            <p:nvPr/>
          </p:nvSpPr>
          <p:spPr bwMode="auto">
            <a:xfrm>
              <a:off x="4856" y="2495"/>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60485" name="Rectangle 331">
              <a:extLst>
                <a:ext uri="{FF2B5EF4-FFF2-40B4-BE49-F238E27FC236}">
                  <a16:creationId xmlns:a16="http://schemas.microsoft.com/office/drawing/2014/main" id="{705411BA-0D90-FDB6-C625-B9163EE6E577}"/>
                </a:ext>
              </a:extLst>
            </p:cNvPr>
            <p:cNvSpPr>
              <a:spLocks noChangeArrowheads="1"/>
            </p:cNvSpPr>
            <p:nvPr/>
          </p:nvSpPr>
          <p:spPr bwMode="auto">
            <a:xfrm>
              <a:off x="3947" y="2495"/>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60486" name="Rectangle 332">
              <a:extLst>
                <a:ext uri="{FF2B5EF4-FFF2-40B4-BE49-F238E27FC236}">
                  <a16:creationId xmlns:a16="http://schemas.microsoft.com/office/drawing/2014/main" id="{19AE71DA-CD79-A625-C767-91AB35857C8B}"/>
                </a:ext>
              </a:extLst>
            </p:cNvPr>
            <p:cNvSpPr>
              <a:spLocks noChangeArrowheads="1"/>
            </p:cNvSpPr>
            <p:nvPr/>
          </p:nvSpPr>
          <p:spPr bwMode="auto">
            <a:xfrm>
              <a:off x="5009" y="247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0487" name="Rectangle 333">
              <a:extLst>
                <a:ext uri="{FF2B5EF4-FFF2-40B4-BE49-F238E27FC236}">
                  <a16:creationId xmlns:a16="http://schemas.microsoft.com/office/drawing/2014/main" id="{E5E9139B-934B-A87C-D97D-23E9DE3BA061}"/>
                </a:ext>
              </a:extLst>
            </p:cNvPr>
            <p:cNvSpPr>
              <a:spLocks noChangeArrowheads="1"/>
            </p:cNvSpPr>
            <p:nvPr/>
          </p:nvSpPr>
          <p:spPr bwMode="auto">
            <a:xfrm>
              <a:off x="4454" y="262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0488" name="Rectangle 334">
              <a:extLst>
                <a:ext uri="{FF2B5EF4-FFF2-40B4-BE49-F238E27FC236}">
                  <a16:creationId xmlns:a16="http://schemas.microsoft.com/office/drawing/2014/main" id="{6DDF64BA-F534-DADF-EDFE-E9E22ECBB652}"/>
                </a:ext>
              </a:extLst>
            </p:cNvPr>
            <p:cNvSpPr>
              <a:spLocks noChangeArrowheads="1"/>
            </p:cNvSpPr>
            <p:nvPr/>
          </p:nvSpPr>
          <p:spPr bwMode="auto">
            <a:xfrm>
              <a:off x="4098" y="247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0489" name="Rectangle 335">
              <a:extLst>
                <a:ext uri="{FF2B5EF4-FFF2-40B4-BE49-F238E27FC236}">
                  <a16:creationId xmlns:a16="http://schemas.microsoft.com/office/drawing/2014/main" id="{EC7972DE-E0AE-2410-5A0F-00599EE0E861}"/>
                </a:ext>
              </a:extLst>
            </p:cNvPr>
            <p:cNvSpPr>
              <a:spLocks noChangeArrowheads="1"/>
            </p:cNvSpPr>
            <p:nvPr/>
          </p:nvSpPr>
          <p:spPr bwMode="auto">
            <a:xfrm>
              <a:off x="3671" y="247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0490" name="Rectangle 336">
              <a:extLst>
                <a:ext uri="{FF2B5EF4-FFF2-40B4-BE49-F238E27FC236}">
                  <a16:creationId xmlns:a16="http://schemas.microsoft.com/office/drawing/2014/main" id="{F37F757E-36A0-DD9F-6534-D6C3E712DD34}"/>
                </a:ext>
              </a:extLst>
            </p:cNvPr>
            <p:cNvSpPr>
              <a:spLocks noChangeArrowheads="1"/>
            </p:cNvSpPr>
            <p:nvPr/>
          </p:nvSpPr>
          <p:spPr bwMode="auto">
            <a:xfrm>
              <a:off x="3370" y="262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0491" name="Rectangle 337">
              <a:extLst>
                <a:ext uri="{FF2B5EF4-FFF2-40B4-BE49-F238E27FC236}">
                  <a16:creationId xmlns:a16="http://schemas.microsoft.com/office/drawing/2014/main" id="{F860C822-8EC9-3EC8-2D6E-A8DA77ADD1F6}"/>
                </a:ext>
              </a:extLst>
            </p:cNvPr>
            <p:cNvSpPr>
              <a:spLocks noChangeArrowheads="1"/>
            </p:cNvSpPr>
            <p:nvPr/>
          </p:nvSpPr>
          <p:spPr bwMode="auto">
            <a:xfrm>
              <a:off x="3014" y="247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0492" name="Rectangle 338">
              <a:extLst>
                <a:ext uri="{FF2B5EF4-FFF2-40B4-BE49-F238E27FC236}">
                  <a16:creationId xmlns:a16="http://schemas.microsoft.com/office/drawing/2014/main" id="{63F6E250-046B-9257-C20D-8EAFE0372A3B}"/>
                </a:ext>
              </a:extLst>
            </p:cNvPr>
            <p:cNvSpPr>
              <a:spLocks noChangeArrowheads="1"/>
            </p:cNvSpPr>
            <p:nvPr/>
          </p:nvSpPr>
          <p:spPr bwMode="auto">
            <a:xfrm>
              <a:off x="4740" y="262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60493" name="Rectangle 339">
              <a:extLst>
                <a:ext uri="{FF2B5EF4-FFF2-40B4-BE49-F238E27FC236}">
                  <a16:creationId xmlns:a16="http://schemas.microsoft.com/office/drawing/2014/main" id="{D6EFE8CF-820A-4121-37B4-7A22B0EC88A0}"/>
                </a:ext>
              </a:extLst>
            </p:cNvPr>
            <p:cNvSpPr>
              <a:spLocks noChangeArrowheads="1"/>
            </p:cNvSpPr>
            <p:nvPr/>
          </p:nvSpPr>
          <p:spPr bwMode="auto">
            <a:xfrm>
              <a:off x="4265" y="262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60494" name="Rectangle 340">
              <a:extLst>
                <a:ext uri="{FF2B5EF4-FFF2-40B4-BE49-F238E27FC236}">
                  <a16:creationId xmlns:a16="http://schemas.microsoft.com/office/drawing/2014/main" id="{111131C7-17FD-F642-CDD7-CFD558BB54C1}"/>
                </a:ext>
              </a:extLst>
            </p:cNvPr>
            <p:cNvSpPr>
              <a:spLocks noChangeArrowheads="1"/>
            </p:cNvSpPr>
            <p:nvPr/>
          </p:nvSpPr>
          <p:spPr bwMode="auto">
            <a:xfrm>
              <a:off x="4406" y="2356"/>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60495" name="Rectangle 341">
              <a:extLst>
                <a:ext uri="{FF2B5EF4-FFF2-40B4-BE49-F238E27FC236}">
                  <a16:creationId xmlns:a16="http://schemas.microsoft.com/office/drawing/2014/main" id="{A63469EE-95A2-AF29-A4F6-850F4CB8A4FF}"/>
                </a:ext>
              </a:extLst>
            </p:cNvPr>
            <p:cNvSpPr>
              <a:spLocks noChangeArrowheads="1"/>
            </p:cNvSpPr>
            <p:nvPr/>
          </p:nvSpPr>
          <p:spPr bwMode="auto">
            <a:xfrm>
              <a:off x="3181" y="262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60496" name="Rectangle 342">
              <a:extLst>
                <a:ext uri="{FF2B5EF4-FFF2-40B4-BE49-F238E27FC236}">
                  <a16:creationId xmlns:a16="http://schemas.microsoft.com/office/drawing/2014/main" id="{F72A37CD-39EF-403A-B1F8-DA70FEFCAAB3}"/>
                </a:ext>
              </a:extLst>
            </p:cNvPr>
            <p:cNvSpPr>
              <a:spLocks noChangeArrowheads="1"/>
            </p:cNvSpPr>
            <p:nvPr/>
          </p:nvSpPr>
          <p:spPr bwMode="auto">
            <a:xfrm>
              <a:off x="4601" y="2641"/>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60497" name="Rectangle 343">
              <a:extLst>
                <a:ext uri="{FF2B5EF4-FFF2-40B4-BE49-F238E27FC236}">
                  <a16:creationId xmlns:a16="http://schemas.microsoft.com/office/drawing/2014/main" id="{E9667742-729B-45B3-86FB-A95174CE38DC}"/>
                </a:ext>
              </a:extLst>
            </p:cNvPr>
            <p:cNvSpPr>
              <a:spLocks noChangeArrowheads="1"/>
            </p:cNvSpPr>
            <p:nvPr/>
          </p:nvSpPr>
          <p:spPr bwMode="auto">
            <a:xfrm>
              <a:off x="3900" y="2641"/>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60498" name="Rectangle 344">
              <a:extLst>
                <a:ext uri="{FF2B5EF4-FFF2-40B4-BE49-F238E27FC236}">
                  <a16:creationId xmlns:a16="http://schemas.microsoft.com/office/drawing/2014/main" id="{8258BEB6-D19C-14CF-02BB-687D781EFE22}"/>
                </a:ext>
              </a:extLst>
            </p:cNvPr>
            <p:cNvSpPr>
              <a:spLocks noChangeArrowheads="1"/>
            </p:cNvSpPr>
            <p:nvPr/>
          </p:nvSpPr>
          <p:spPr bwMode="auto">
            <a:xfrm>
              <a:off x="3516" y="2641"/>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60499" name="Rectangle 345">
              <a:extLst>
                <a:ext uri="{FF2B5EF4-FFF2-40B4-BE49-F238E27FC236}">
                  <a16:creationId xmlns:a16="http://schemas.microsoft.com/office/drawing/2014/main" id="{6219747B-6E4D-EF56-735E-D9BF2B3512C6}"/>
                </a:ext>
              </a:extLst>
            </p:cNvPr>
            <p:cNvSpPr>
              <a:spLocks noChangeArrowheads="1"/>
            </p:cNvSpPr>
            <p:nvPr/>
          </p:nvSpPr>
          <p:spPr bwMode="auto">
            <a:xfrm>
              <a:off x="2815" y="2641"/>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60500" name="Rectangle 346">
              <a:extLst>
                <a:ext uri="{FF2B5EF4-FFF2-40B4-BE49-F238E27FC236}">
                  <a16:creationId xmlns:a16="http://schemas.microsoft.com/office/drawing/2014/main" id="{DA26B2ED-1A36-8CF7-DE98-C69D097BE9E9}"/>
                </a:ext>
              </a:extLst>
            </p:cNvPr>
            <p:cNvSpPr>
              <a:spLocks noChangeArrowheads="1"/>
            </p:cNvSpPr>
            <p:nvPr/>
          </p:nvSpPr>
          <p:spPr bwMode="auto">
            <a:xfrm>
              <a:off x="3959" y="236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60501" name="Rectangle 347">
              <a:extLst>
                <a:ext uri="{FF2B5EF4-FFF2-40B4-BE49-F238E27FC236}">
                  <a16:creationId xmlns:a16="http://schemas.microsoft.com/office/drawing/2014/main" id="{461C27F2-4326-3800-F5B3-E66361C78A27}"/>
                </a:ext>
              </a:extLst>
            </p:cNvPr>
            <p:cNvSpPr>
              <a:spLocks noChangeArrowheads="1"/>
            </p:cNvSpPr>
            <p:nvPr/>
          </p:nvSpPr>
          <p:spPr bwMode="auto">
            <a:xfrm>
              <a:off x="3405" y="2363"/>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60502" name="Rectangle 348">
              <a:extLst>
                <a:ext uri="{FF2B5EF4-FFF2-40B4-BE49-F238E27FC236}">
                  <a16:creationId xmlns:a16="http://schemas.microsoft.com/office/drawing/2014/main" id="{84A7D474-E177-D82F-AB1A-5ECA62B5FE33}"/>
                </a:ext>
              </a:extLst>
            </p:cNvPr>
            <p:cNvSpPr>
              <a:spLocks noChangeArrowheads="1"/>
            </p:cNvSpPr>
            <p:nvPr/>
          </p:nvSpPr>
          <p:spPr bwMode="auto">
            <a:xfrm>
              <a:off x="2874" y="2363"/>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grpSp>
      <p:grpSp>
        <p:nvGrpSpPr>
          <p:cNvPr id="14" name="Group 349">
            <a:extLst>
              <a:ext uri="{FF2B5EF4-FFF2-40B4-BE49-F238E27FC236}">
                <a16:creationId xmlns:a16="http://schemas.microsoft.com/office/drawing/2014/main" id="{A58CDF27-1144-4B3D-379A-E418FEE21727}"/>
              </a:ext>
            </a:extLst>
          </p:cNvPr>
          <p:cNvGrpSpPr>
            <a:grpSpLocks noChangeAspect="1"/>
          </p:cNvGrpSpPr>
          <p:nvPr/>
        </p:nvGrpSpPr>
        <p:grpSpPr bwMode="auto">
          <a:xfrm>
            <a:off x="2014538" y="3649663"/>
            <a:ext cx="828675" cy="434975"/>
            <a:chOff x="499" y="1114"/>
            <a:chExt cx="522" cy="274"/>
          </a:xfrm>
        </p:grpSpPr>
        <p:sp>
          <p:nvSpPr>
            <p:cNvPr id="60466" name="AutoShape 350">
              <a:extLst>
                <a:ext uri="{FF2B5EF4-FFF2-40B4-BE49-F238E27FC236}">
                  <a16:creationId xmlns:a16="http://schemas.microsoft.com/office/drawing/2014/main" id="{FDE55D23-1B43-DD84-43AD-BB9F521FDE04}"/>
                </a:ext>
              </a:extLst>
            </p:cNvPr>
            <p:cNvSpPr>
              <a:spLocks noChangeAspect="1" noChangeArrowheads="1" noTextEdit="1"/>
            </p:cNvSpPr>
            <p:nvPr/>
          </p:nvSpPr>
          <p:spPr bwMode="auto">
            <a:xfrm>
              <a:off x="499" y="1139"/>
              <a:ext cx="522"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0467" name="Rectangle 351">
              <a:extLst>
                <a:ext uri="{FF2B5EF4-FFF2-40B4-BE49-F238E27FC236}">
                  <a16:creationId xmlns:a16="http://schemas.microsoft.com/office/drawing/2014/main" id="{CE3EC3FC-7B98-323B-0CC2-46B931D573EA}"/>
                </a:ext>
              </a:extLst>
            </p:cNvPr>
            <p:cNvSpPr>
              <a:spLocks noChangeArrowheads="1"/>
            </p:cNvSpPr>
            <p:nvPr/>
          </p:nvSpPr>
          <p:spPr bwMode="auto">
            <a:xfrm>
              <a:off x="921" y="113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800">
                <a:latin typeface="Arial" panose="020B0604020202020204" pitchFamily="34" charset="0"/>
              </a:endParaRPr>
            </a:p>
          </p:txBody>
        </p:sp>
        <p:sp>
          <p:nvSpPr>
            <p:cNvPr id="60468" name="Rectangle 352">
              <a:extLst>
                <a:ext uri="{FF2B5EF4-FFF2-40B4-BE49-F238E27FC236}">
                  <a16:creationId xmlns:a16="http://schemas.microsoft.com/office/drawing/2014/main" id="{B168EB45-DE3C-4DF1-BAB6-C6960FE1AA5E}"/>
                </a:ext>
              </a:extLst>
            </p:cNvPr>
            <p:cNvSpPr>
              <a:spLocks noChangeArrowheads="1"/>
            </p:cNvSpPr>
            <p:nvPr/>
          </p:nvSpPr>
          <p:spPr bwMode="auto">
            <a:xfrm>
              <a:off x="745" y="111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0469" name="Rectangle 353">
              <a:extLst>
                <a:ext uri="{FF2B5EF4-FFF2-40B4-BE49-F238E27FC236}">
                  <a16:creationId xmlns:a16="http://schemas.microsoft.com/office/drawing/2014/main" id="{41464784-4A7A-B18D-DDF9-2592AF57EE51}"/>
                </a:ext>
              </a:extLst>
            </p:cNvPr>
            <p:cNvSpPr>
              <a:spLocks noChangeArrowheads="1"/>
            </p:cNvSpPr>
            <p:nvPr/>
          </p:nvSpPr>
          <p:spPr bwMode="auto">
            <a:xfrm>
              <a:off x="599" y="1254"/>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60470" name="Rectangle 354">
              <a:extLst>
                <a:ext uri="{FF2B5EF4-FFF2-40B4-BE49-F238E27FC236}">
                  <a16:creationId xmlns:a16="http://schemas.microsoft.com/office/drawing/2014/main" id="{6334BD77-0890-5810-0CFA-3BAFF603804C}"/>
                </a:ext>
              </a:extLst>
            </p:cNvPr>
            <p:cNvSpPr>
              <a:spLocks noChangeArrowheads="1"/>
            </p:cNvSpPr>
            <p:nvPr/>
          </p:nvSpPr>
          <p:spPr bwMode="auto">
            <a:xfrm>
              <a:off x="509" y="1133"/>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grpSp>
      <p:sp>
        <p:nvSpPr>
          <p:cNvPr id="149859" name="Text Box 355">
            <a:extLst>
              <a:ext uri="{FF2B5EF4-FFF2-40B4-BE49-F238E27FC236}">
                <a16:creationId xmlns:a16="http://schemas.microsoft.com/office/drawing/2014/main" id="{CF1B290E-4451-AD20-0357-63489F249863}"/>
              </a:ext>
            </a:extLst>
          </p:cNvPr>
          <p:cNvSpPr txBox="1">
            <a:spLocks noChangeArrowheads="1"/>
          </p:cNvSpPr>
          <p:nvPr/>
        </p:nvSpPr>
        <p:spPr bwMode="auto">
          <a:xfrm>
            <a:off x="1690688" y="3703638"/>
            <a:ext cx="3254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en-US" altLang="en-US" sz="1800" b="1">
                <a:latin typeface="Arial" panose="020B0604020202020204" pitchFamily="34" charset="0"/>
              </a:rPr>
              <a:t>i</a:t>
            </a:r>
          </a:p>
        </p:txBody>
      </p:sp>
      <p:sp>
        <p:nvSpPr>
          <p:cNvPr id="219" name="Text Box 265">
            <a:extLst>
              <a:ext uri="{FF2B5EF4-FFF2-40B4-BE49-F238E27FC236}">
                <a16:creationId xmlns:a16="http://schemas.microsoft.com/office/drawing/2014/main" id="{F8155907-ADD9-0EB0-B81B-702AEF1DE66E}"/>
              </a:ext>
            </a:extLst>
          </p:cNvPr>
          <p:cNvSpPr txBox="1">
            <a:spLocks noChangeArrowheads="1"/>
          </p:cNvSpPr>
          <p:nvPr/>
        </p:nvSpPr>
        <p:spPr bwMode="auto">
          <a:xfrm>
            <a:off x="404813" y="1271588"/>
            <a:ext cx="59785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600" b="1">
                <a:solidFill>
                  <a:srgbClr val="0000FF"/>
                </a:solidFill>
                <a:latin typeface="Arial" panose="020B0604020202020204" pitchFamily="34" charset="0"/>
              </a:rPr>
              <a:t>Kako je pri adijabatskoj promeni stanja</a:t>
            </a:r>
            <a:endParaRPr lang="en-US" altLang="en-US" sz="1600" b="1">
              <a:solidFill>
                <a:srgbClr val="0000FF"/>
              </a:solidFill>
              <a:latin typeface="Arial" panose="020B0604020202020204" pitchFamily="34" charset="0"/>
            </a:endParaRPr>
          </a:p>
        </p:txBody>
      </p:sp>
      <p:pic>
        <p:nvPicPr>
          <p:cNvPr id="60443" name="Picture 219">
            <a:extLst>
              <a:ext uri="{FF2B5EF4-FFF2-40B4-BE49-F238E27FC236}">
                <a16:creationId xmlns:a16="http://schemas.microsoft.com/office/drawing/2014/main" id="{9C61B1CD-87A1-7AED-28BF-33D10B0BC0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0688" y="1812925"/>
            <a:ext cx="4343400" cy="960438"/>
          </a:xfrm>
          <a:prstGeom prst="rect">
            <a:avLst/>
          </a:prstGeom>
          <a:noFill/>
          <a:ln w="2540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43" name="AutoShape 154">
            <a:extLst>
              <a:ext uri="{FF2B5EF4-FFF2-40B4-BE49-F238E27FC236}">
                <a16:creationId xmlns:a16="http://schemas.microsoft.com/office/drawing/2014/main" id="{BA48E757-357E-A37F-625C-2A1EF77701AA}"/>
              </a:ext>
            </a:extLst>
          </p:cNvPr>
          <p:cNvSpPr>
            <a:spLocks noChangeArrowheads="1"/>
          </p:cNvSpPr>
          <p:nvPr/>
        </p:nvSpPr>
        <p:spPr bwMode="auto">
          <a:xfrm rot="5400000" flipV="1">
            <a:off x="5107782" y="2091531"/>
            <a:ext cx="323850" cy="360363"/>
          </a:xfrm>
          <a:prstGeom prst="downArrow">
            <a:avLst>
              <a:gd name="adj1" fmla="val 50000"/>
              <a:gd name="adj2" fmla="val 27819"/>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grpSp>
        <p:nvGrpSpPr>
          <p:cNvPr id="244" name="Group 156">
            <a:extLst>
              <a:ext uri="{FF2B5EF4-FFF2-40B4-BE49-F238E27FC236}">
                <a16:creationId xmlns:a16="http://schemas.microsoft.com/office/drawing/2014/main" id="{0E942AC0-6969-8982-D7C3-E633CCD3F160}"/>
              </a:ext>
            </a:extLst>
          </p:cNvPr>
          <p:cNvGrpSpPr>
            <a:grpSpLocks noChangeAspect="1"/>
          </p:cNvGrpSpPr>
          <p:nvPr/>
        </p:nvGrpSpPr>
        <p:grpSpPr bwMode="auto">
          <a:xfrm>
            <a:off x="5775325" y="1928813"/>
            <a:ext cx="2428875" cy="838200"/>
            <a:chOff x="3232" y="2766"/>
            <a:chExt cx="1530" cy="528"/>
          </a:xfrm>
        </p:grpSpPr>
        <p:sp>
          <p:nvSpPr>
            <p:cNvPr id="60447" name="AutoShape 155">
              <a:extLst>
                <a:ext uri="{FF2B5EF4-FFF2-40B4-BE49-F238E27FC236}">
                  <a16:creationId xmlns:a16="http://schemas.microsoft.com/office/drawing/2014/main" id="{556F0185-77AC-1162-BE79-36A59019E80C}"/>
                </a:ext>
              </a:extLst>
            </p:cNvPr>
            <p:cNvSpPr>
              <a:spLocks noChangeAspect="1" noChangeArrowheads="1" noTextEdit="1"/>
            </p:cNvSpPr>
            <p:nvPr/>
          </p:nvSpPr>
          <p:spPr bwMode="auto">
            <a:xfrm>
              <a:off x="3232" y="2766"/>
              <a:ext cx="1530"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0448" name="Line 157">
              <a:extLst>
                <a:ext uri="{FF2B5EF4-FFF2-40B4-BE49-F238E27FC236}">
                  <a16:creationId xmlns:a16="http://schemas.microsoft.com/office/drawing/2014/main" id="{86B503B0-596D-C84B-FF27-DABA39FB2056}"/>
                </a:ext>
              </a:extLst>
            </p:cNvPr>
            <p:cNvSpPr>
              <a:spLocks noChangeShapeType="1"/>
            </p:cNvSpPr>
            <p:nvPr/>
          </p:nvSpPr>
          <p:spPr bwMode="auto">
            <a:xfrm>
              <a:off x="3248" y="3027"/>
              <a:ext cx="58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449" name="Line 158">
              <a:extLst>
                <a:ext uri="{FF2B5EF4-FFF2-40B4-BE49-F238E27FC236}">
                  <a16:creationId xmlns:a16="http://schemas.microsoft.com/office/drawing/2014/main" id="{22768F0F-C584-E64A-82DC-8F11BC322B41}"/>
                </a:ext>
              </a:extLst>
            </p:cNvPr>
            <p:cNvSpPr>
              <a:spLocks noChangeShapeType="1"/>
            </p:cNvSpPr>
            <p:nvPr/>
          </p:nvSpPr>
          <p:spPr bwMode="auto">
            <a:xfrm>
              <a:off x="4207" y="3027"/>
              <a:ext cx="19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0450" name="Rectangle 159">
              <a:extLst>
                <a:ext uri="{FF2B5EF4-FFF2-40B4-BE49-F238E27FC236}">
                  <a16:creationId xmlns:a16="http://schemas.microsoft.com/office/drawing/2014/main" id="{14DA6393-2EBB-244A-95AC-9126F976639E}"/>
                </a:ext>
              </a:extLst>
            </p:cNvPr>
            <p:cNvSpPr>
              <a:spLocks noChangeArrowheads="1"/>
            </p:cNvSpPr>
            <p:nvPr/>
          </p:nvSpPr>
          <p:spPr bwMode="auto">
            <a:xfrm>
              <a:off x="4098" y="2903"/>
              <a:ext cx="183" cy="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b="1">
                  <a:solidFill>
                    <a:srgbClr val="000000"/>
                  </a:solidFill>
                  <a:latin typeface="Symbol" panose="05050102010706020507" pitchFamily="18" charset="2"/>
                </a:rPr>
                <a:t>ò</a:t>
              </a:r>
              <a:endParaRPr lang="en-US" altLang="en-US" sz="1800">
                <a:latin typeface="Arial" panose="020B0604020202020204" pitchFamily="34" charset="0"/>
              </a:endParaRPr>
            </a:p>
          </p:txBody>
        </p:sp>
        <p:sp>
          <p:nvSpPr>
            <p:cNvPr id="60451" name="Rectangle 160">
              <a:extLst>
                <a:ext uri="{FF2B5EF4-FFF2-40B4-BE49-F238E27FC236}">
                  <a16:creationId xmlns:a16="http://schemas.microsoft.com/office/drawing/2014/main" id="{3759DD85-E27F-CFC5-E2DF-8CC45F7D9F6B}"/>
                </a:ext>
              </a:extLst>
            </p:cNvPr>
            <p:cNvSpPr>
              <a:spLocks noChangeArrowheads="1"/>
            </p:cNvSpPr>
            <p:nvPr/>
          </p:nvSpPr>
          <p:spPr bwMode="auto">
            <a:xfrm>
              <a:off x="4477" y="288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0452" name="Rectangle 161">
              <a:extLst>
                <a:ext uri="{FF2B5EF4-FFF2-40B4-BE49-F238E27FC236}">
                  <a16:creationId xmlns:a16="http://schemas.microsoft.com/office/drawing/2014/main" id="{99DC6E99-55C7-4279-6199-F7C298FC626B}"/>
                </a:ext>
              </a:extLst>
            </p:cNvPr>
            <p:cNvSpPr>
              <a:spLocks noChangeArrowheads="1"/>
            </p:cNvSpPr>
            <p:nvPr/>
          </p:nvSpPr>
          <p:spPr bwMode="auto">
            <a:xfrm>
              <a:off x="3892" y="288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0453" name="Rectangle 162">
              <a:extLst>
                <a:ext uri="{FF2B5EF4-FFF2-40B4-BE49-F238E27FC236}">
                  <a16:creationId xmlns:a16="http://schemas.microsoft.com/office/drawing/2014/main" id="{14BD419F-25DB-AAEF-8C91-4812737C660A}"/>
                </a:ext>
              </a:extLst>
            </p:cNvPr>
            <p:cNvSpPr>
              <a:spLocks noChangeArrowheads="1"/>
            </p:cNvSpPr>
            <p:nvPr/>
          </p:nvSpPr>
          <p:spPr bwMode="auto">
            <a:xfrm>
              <a:off x="3485" y="2763"/>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0454" name="Rectangle 163">
              <a:extLst>
                <a:ext uri="{FF2B5EF4-FFF2-40B4-BE49-F238E27FC236}">
                  <a16:creationId xmlns:a16="http://schemas.microsoft.com/office/drawing/2014/main" id="{F5815206-0260-A087-DEC4-266CF5FC19E3}"/>
                </a:ext>
              </a:extLst>
            </p:cNvPr>
            <p:cNvSpPr>
              <a:spLocks noChangeArrowheads="1"/>
            </p:cNvSpPr>
            <p:nvPr/>
          </p:nvSpPr>
          <p:spPr bwMode="auto">
            <a:xfrm>
              <a:off x="4110" y="2786"/>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60455" name="Rectangle 164">
              <a:extLst>
                <a:ext uri="{FF2B5EF4-FFF2-40B4-BE49-F238E27FC236}">
                  <a16:creationId xmlns:a16="http://schemas.microsoft.com/office/drawing/2014/main" id="{58C6F0F9-EAF6-E6B9-5828-5ABA79FEF02D}"/>
                </a:ext>
              </a:extLst>
            </p:cNvPr>
            <p:cNvSpPr>
              <a:spLocks noChangeArrowheads="1"/>
            </p:cNvSpPr>
            <p:nvPr/>
          </p:nvSpPr>
          <p:spPr bwMode="auto">
            <a:xfrm>
              <a:off x="4079" y="3142"/>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60456" name="Rectangle 165">
              <a:extLst>
                <a:ext uri="{FF2B5EF4-FFF2-40B4-BE49-F238E27FC236}">
                  <a16:creationId xmlns:a16="http://schemas.microsoft.com/office/drawing/2014/main" id="{EA724674-110D-5DB1-CC6C-EEF4853A5CB2}"/>
                </a:ext>
              </a:extLst>
            </p:cNvPr>
            <p:cNvSpPr>
              <a:spLocks noChangeArrowheads="1"/>
            </p:cNvSpPr>
            <p:nvPr/>
          </p:nvSpPr>
          <p:spPr bwMode="auto">
            <a:xfrm>
              <a:off x="3740" y="2903"/>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60457" name="Rectangle 166">
              <a:extLst>
                <a:ext uri="{FF2B5EF4-FFF2-40B4-BE49-F238E27FC236}">
                  <a16:creationId xmlns:a16="http://schemas.microsoft.com/office/drawing/2014/main" id="{C6E165DA-4842-1B10-BB81-408C3890D51E}"/>
                </a:ext>
              </a:extLst>
            </p:cNvPr>
            <p:cNvSpPr>
              <a:spLocks noChangeArrowheads="1"/>
            </p:cNvSpPr>
            <p:nvPr/>
          </p:nvSpPr>
          <p:spPr bwMode="auto">
            <a:xfrm>
              <a:off x="4134" y="3185"/>
              <a:ext cx="87" cy="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2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60458" name="Rectangle 167">
              <a:extLst>
                <a:ext uri="{FF2B5EF4-FFF2-40B4-BE49-F238E27FC236}">
                  <a16:creationId xmlns:a16="http://schemas.microsoft.com/office/drawing/2014/main" id="{41EAEB17-5AA6-5AFE-70D2-DE5F2171E0B2}"/>
                </a:ext>
              </a:extLst>
            </p:cNvPr>
            <p:cNvSpPr>
              <a:spLocks noChangeArrowheads="1"/>
            </p:cNvSpPr>
            <p:nvPr/>
          </p:nvSpPr>
          <p:spPr bwMode="auto">
            <a:xfrm>
              <a:off x="4209" y="2783"/>
              <a:ext cx="270"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dp</a:t>
              </a:r>
              <a:endParaRPr lang="en-US" altLang="en-US" sz="1800">
                <a:latin typeface="Arial" panose="020B0604020202020204" pitchFamily="34" charset="0"/>
              </a:endParaRPr>
            </a:p>
          </p:txBody>
        </p:sp>
        <p:sp>
          <p:nvSpPr>
            <p:cNvPr id="60459" name="Rectangle 168">
              <a:extLst>
                <a:ext uri="{FF2B5EF4-FFF2-40B4-BE49-F238E27FC236}">
                  <a16:creationId xmlns:a16="http://schemas.microsoft.com/office/drawing/2014/main" id="{535B9660-C148-19AE-FCC6-F248C36A3D90}"/>
                </a:ext>
              </a:extLst>
            </p:cNvPr>
            <p:cNvSpPr>
              <a:spLocks noChangeArrowheads="1"/>
            </p:cNvSpPr>
            <p:nvPr/>
          </p:nvSpPr>
          <p:spPr bwMode="auto">
            <a:xfrm>
              <a:off x="3649" y="2782"/>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60460" name="Rectangle 169">
              <a:extLst>
                <a:ext uri="{FF2B5EF4-FFF2-40B4-BE49-F238E27FC236}">
                  <a16:creationId xmlns:a16="http://schemas.microsoft.com/office/drawing/2014/main" id="{19D70C8E-4A1B-171C-1301-D15A784DF53D}"/>
                </a:ext>
              </a:extLst>
            </p:cNvPr>
            <p:cNvSpPr>
              <a:spLocks noChangeArrowheads="1"/>
            </p:cNvSpPr>
            <p:nvPr/>
          </p:nvSpPr>
          <p:spPr bwMode="auto">
            <a:xfrm>
              <a:off x="3250" y="2782"/>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60461" name="Rectangle 170">
              <a:extLst>
                <a:ext uri="{FF2B5EF4-FFF2-40B4-BE49-F238E27FC236}">
                  <a16:creationId xmlns:a16="http://schemas.microsoft.com/office/drawing/2014/main" id="{64D23D38-CC55-2CDA-457E-49460ACD1207}"/>
                </a:ext>
              </a:extLst>
            </p:cNvPr>
            <p:cNvSpPr>
              <a:spLocks noChangeArrowheads="1"/>
            </p:cNvSpPr>
            <p:nvPr/>
          </p:nvSpPr>
          <p:spPr bwMode="auto">
            <a:xfrm>
              <a:off x="4655" y="2905"/>
              <a:ext cx="172"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800">
                <a:latin typeface="Arial" panose="020B0604020202020204" pitchFamily="34" charset="0"/>
              </a:endParaRPr>
            </a:p>
          </p:txBody>
        </p:sp>
        <p:sp>
          <p:nvSpPr>
            <p:cNvPr id="60462" name="Rectangle 171">
              <a:extLst>
                <a:ext uri="{FF2B5EF4-FFF2-40B4-BE49-F238E27FC236}">
                  <a16:creationId xmlns:a16="http://schemas.microsoft.com/office/drawing/2014/main" id="{1EEE5E75-CCC0-0FE7-2C00-5EEA20B54E65}"/>
                </a:ext>
              </a:extLst>
            </p:cNvPr>
            <p:cNvSpPr>
              <a:spLocks noChangeArrowheads="1"/>
            </p:cNvSpPr>
            <p:nvPr/>
          </p:nvSpPr>
          <p:spPr bwMode="auto">
            <a:xfrm>
              <a:off x="3494" y="3049"/>
              <a:ext cx="172"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60463" name="Rectangle 172">
              <a:extLst>
                <a:ext uri="{FF2B5EF4-FFF2-40B4-BE49-F238E27FC236}">
                  <a16:creationId xmlns:a16="http://schemas.microsoft.com/office/drawing/2014/main" id="{4DC8362D-65AF-3961-56F9-F70415BB13BF}"/>
                </a:ext>
              </a:extLst>
            </p:cNvPr>
            <p:cNvSpPr>
              <a:spLocks noChangeArrowheads="1"/>
            </p:cNvSpPr>
            <p:nvPr/>
          </p:nvSpPr>
          <p:spPr bwMode="auto">
            <a:xfrm>
              <a:off x="3752" y="2770"/>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60464" name="Rectangle 173">
              <a:extLst>
                <a:ext uri="{FF2B5EF4-FFF2-40B4-BE49-F238E27FC236}">
                  <a16:creationId xmlns:a16="http://schemas.microsoft.com/office/drawing/2014/main" id="{A8243C86-989C-664C-05F0-3021696604DF}"/>
                </a:ext>
              </a:extLst>
            </p:cNvPr>
            <p:cNvSpPr>
              <a:spLocks noChangeArrowheads="1"/>
            </p:cNvSpPr>
            <p:nvPr/>
          </p:nvSpPr>
          <p:spPr bwMode="auto">
            <a:xfrm>
              <a:off x="3353" y="2770"/>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60465" name="Rectangle 174">
              <a:extLst>
                <a:ext uri="{FF2B5EF4-FFF2-40B4-BE49-F238E27FC236}">
                  <a16:creationId xmlns:a16="http://schemas.microsoft.com/office/drawing/2014/main" id="{FCF858AF-010F-ABA8-DA03-16E597EFD2BE}"/>
                </a:ext>
              </a:extLst>
            </p:cNvPr>
            <p:cNvSpPr>
              <a:spLocks noChangeArrowheads="1"/>
            </p:cNvSpPr>
            <p:nvPr/>
          </p:nvSpPr>
          <p:spPr bwMode="auto">
            <a:xfrm>
              <a:off x="4248" y="3029"/>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grpSp>
      <p:sp>
        <p:nvSpPr>
          <p:cNvPr id="60446" name="Footer Placeholder 9">
            <a:extLst>
              <a:ext uri="{FF2B5EF4-FFF2-40B4-BE49-F238E27FC236}">
                <a16:creationId xmlns:a16="http://schemas.microsoft.com/office/drawing/2014/main" id="{BC8B87A0-15A4-E526-43DF-F7142C2171EA}"/>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nodeType="clickEffect">
                                  <p:stCondLst>
                                    <p:cond delay="0"/>
                                  </p:stCondLst>
                                  <p:iterate type="lt">
                                    <p:tmPct val="50000"/>
                                  </p:iterate>
                                  <p:childTnLst>
                                    <p:set>
                                      <p:cBhvr>
                                        <p:cTn id="6" dur="1" fill="hold">
                                          <p:stCondLst>
                                            <p:cond delay="0"/>
                                          </p:stCondLst>
                                        </p:cTn>
                                        <p:tgtEl>
                                          <p:spTgt spid="219"/>
                                        </p:tgtEl>
                                        <p:attrNameLst>
                                          <p:attrName>style.visibility</p:attrName>
                                        </p:attrNameLst>
                                      </p:cBhvr>
                                      <p:to>
                                        <p:strVal val="visible"/>
                                      </p:to>
                                    </p:set>
                                    <p:anim calcmode="discrete" valueType="clr">
                                      <p:cBhvr override="childStyle">
                                        <p:cTn id="7" dur="80"/>
                                        <p:tgtEl>
                                          <p:spTgt spid="219"/>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219"/>
                                        </p:tgtEl>
                                        <p:attrNameLst>
                                          <p:attrName>fillcolor</p:attrName>
                                        </p:attrNameLst>
                                      </p:cBhvr>
                                      <p:tavLst>
                                        <p:tav tm="0">
                                          <p:val>
                                            <p:clrVal>
                                              <a:schemeClr val="accent2"/>
                                            </p:clrVal>
                                          </p:val>
                                        </p:tav>
                                        <p:tav tm="50000">
                                          <p:val>
                                            <p:clrVal>
                                              <a:schemeClr val="hlink"/>
                                            </p:clrVal>
                                          </p:val>
                                        </p:tav>
                                      </p:tavLst>
                                    </p:anim>
                                    <p:set>
                                      <p:cBhvr>
                                        <p:cTn id="9" dur="80"/>
                                        <p:tgtEl>
                                          <p:spTgt spid="219"/>
                                        </p:tgtEl>
                                        <p:attrNameLst>
                                          <p:attrName>fill.type</p:attrName>
                                        </p:attrNameLst>
                                      </p:cBhvr>
                                      <p:to>
                                        <p:strVal val="solid"/>
                                      </p:to>
                                    </p:set>
                                  </p:childTnLst>
                                </p:cTn>
                              </p:par>
                            </p:childTnLst>
                          </p:cTn>
                        </p:par>
                        <p:par>
                          <p:cTn id="10" fill="hold" nodeType="afterGroup">
                            <p:stCondLst>
                              <p:cond delay="1400"/>
                            </p:stCondLst>
                            <p:childTnLst>
                              <p:par>
                                <p:cTn id="11" presetID="22" presetClass="entr" presetSubtype="8" fill="hold" nodeType="afterEffect">
                                  <p:stCondLst>
                                    <p:cond delay="0"/>
                                  </p:stCondLst>
                                  <p:childTnLst>
                                    <p:set>
                                      <p:cBhvr>
                                        <p:cTn id="12" dur="1" fill="hold">
                                          <p:stCondLst>
                                            <p:cond delay="0"/>
                                          </p:stCondLst>
                                        </p:cTn>
                                        <p:tgtEl>
                                          <p:spTgt spid="243"/>
                                        </p:tgtEl>
                                        <p:attrNameLst>
                                          <p:attrName>style.visibility</p:attrName>
                                        </p:attrNameLst>
                                      </p:cBhvr>
                                      <p:to>
                                        <p:strVal val="visible"/>
                                      </p:to>
                                    </p:set>
                                    <p:animEffect transition="in" filter="wipe(left)">
                                      <p:cBhvr>
                                        <p:cTn id="13" dur="500"/>
                                        <p:tgtEl>
                                          <p:spTgt spid="243"/>
                                        </p:tgtEl>
                                      </p:cBhvr>
                                    </p:animEffect>
                                  </p:childTnLst>
                                </p:cTn>
                              </p:par>
                            </p:childTnLst>
                          </p:cTn>
                        </p:par>
                        <p:par>
                          <p:cTn id="14" fill="hold" nodeType="afterGroup">
                            <p:stCondLst>
                              <p:cond delay="1900"/>
                            </p:stCondLst>
                            <p:childTnLst>
                              <p:par>
                                <p:cTn id="15" presetID="31" presetClass="entr" presetSubtype="0" fill="hold" nodeType="afterEffect">
                                  <p:stCondLst>
                                    <p:cond delay="0"/>
                                  </p:stCondLst>
                                  <p:iterate type="lt">
                                    <p:tmPct val="5000"/>
                                  </p:iterate>
                                  <p:childTnLst>
                                    <p:set>
                                      <p:cBhvr>
                                        <p:cTn id="16" dur="1" fill="hold">
                                          <p:stCondLst>
                                            <p:cond delay="0"/>
                                          </p:stCondLst>
                                        </p:cTn>
                                        <p:tgtEl>
                                          <p:spTgt spid="244"/>
                                        </p:tgtEl>
                                        <p:attrNameLst>
                                          <p:attrName>style.visibility</p:attrName>
                                        </p:attrNameLst>
                                      </p:cBhvr>
                                      <p:to>
                                        <p:strVal val="visible"/>
                                      </p:to>
                                    </p:set>
                                    <p:anim calcmode="lin" valueType="num">
                                      <p:cBhvr>
                                        <p:cTn id="17" dur="1000" fill="hold"/>
                                        <p:tgtEl>
                                          <p:spTgt spid="244"/>
                                        </p:tgtEl>
                                        <p:attrNameLst>
                                          <p:attrName>ppt_w</p:attrName>
                                        </p:attrNameLst>
                                      </p:cBhvr>
                                      <p:tavLst>
                                        <p:tav tm="0">
                                          <p:val>
                                            <p:fltVal val="0"/>
                                          </p:val>
                                        </p:tav>
                                        <p:tav tm="100000">
                                          <p:val>
                                            <p:strVal val="#ppt_w"/>
                                          </p:val>
                                        </p:tav>
                                      </p:tavLst>
                                    </p:anim>
                                    <p:anim calcmode="lin" valueType="num">
                                      <p:cBhvr>
                                        <p:cTn id="18" dur="1000" fill="hold"/>
                                        <p:tgtEl>
                                          <p:spTgt spid="244"/>
                                        </p:tgtEl>
                                        <p:attrNameLst>
                                          <p:attrName>ppt_h</p:attrName>
                                        </p:attrNameLst>
                                      </p:cBhvr>
                                      <p:tavLst>
                                        <p:tav tm="0">
                                          <p:val>
                                            <p:fltVal val="0"/>
                                          </p:val>
                                        </p:tav>
                                        <p:tav tm="100000">
                                          <p:val>
                                            <p:strVal val="#ppt_h"/>
                                          </p:val>
                                        </p:tav>
                                      </p:tavLst>
                                    </p:anim>
                                    <p:anim calcmode="lin" valueType="num">
                                      <p:cBhvr>
                                        <p:cTn id="19" dur="1000" fill="hold"/>
                                        <p:tgtEl>
                                          <p:spTgt spid="244"/>
                                        </p:tgtEl>
                                        <p:attrNameLst>
                                          <p:attrName>style.rotation</p:attrName>
                                        </p:attrNameLst>
                                      </p:cBhvr>
                                      <p:tavLst>
                                        <p:tav tm="0">
                                          <p:val>
                                            <p:fltVal val="90"/>
                                          </p:val>
                                        </p:tav>
                                        <p:tav tm="100000">
                                          <p:val>
                                            <p:fltVal val="0"/>
                                          </p:val>
                                        </p:tav>
                                      </p:tavLst>
                                    </p:anim>
                                    <p:animEffect transition="in" filter="fade">
                                      <p:cBhvr>
                                        <p:cTn id="20" dur="1000"/>
                                        <p:tgtEl>
                                          <p:spTgt spid="244"/>
                                        </p:tgtEl>
                                      </p:cBhvr>
                                    </p:animEffect>
                                  </p:childTnLst>
                                </p:cTn>
                              </p:par>
                            </p:childTnLst>
                          </p:cTn>
                        </p:par>
                        <p:par>
                          <p:cTn id="21" fill="hold" nodeType="afterGroup">
                            <p:stCondLst>
                              <p:cond delay="2900"/>
                            </p:stCondLst>
                            <p:childTnLst>
                              <p:par>
                                <p:cTn id="22" presetID="26" presetClass="emph" presetSubtype="0" fill="hold" nodeType="afterEffect">
                                  <p:stCondLst>
                                    <p:cond delay="0"/>
                                  </p:stCondLst>
                                  <p:childTnLst>
                                    <p:animEffect transition="out" filter="fade">
                                      <p:cBhvr>
                                        <p:cTn id="23" dur="500" tmFilter="0, 0; .2, .5; .8, .5; 1, 0"/>
                                        <p:tgtEl>
                                          <p:spTgt spid="6168"/>
                                        </p:tgtEl>
                                      </p:cBhvr>
                                    </p:animEffect>
                                    <p:animScale>
                                      <p:cBhvr>
                                        <p:cTn id="24" dur="250" autoRev="1" fill="hold"/>
                                        <p:tgtEl>
                                          <p:spTgt spid="6168"/>
                                        </p:tgtEl>
                                      </p:cBhvr>
                                      <p:by x="105000" y="105000"/>
                                    </p:animScale>
                                  </p:childTnLst>
                                </p:cTn>
                              </p:par>
                            </p:childTnLst>
                          </p:cTn>
                        </p:par>
                      </p:childTnLst>
                    </p:cTn>
                  </p:par>
                  <p:par>
                    <p:cTn id="25" fill="hold" nodeType="clickPar">
                      <p:stCondLst>
                        <p:cond delay="indefinite"/>
                      </p:stCondLst>
                      <p:childTnLst>
                        <p:par>
                          <p:cTn id="26" fill="hold" nodeType="withGroup">
                            <p:stCondLst>
                              <p:cond delay="0"/>
                            </p:stCondLst>
                            <p:childTnLst>
                              <p:par>
                                <p:cTn id="27" presetID="55" presetClass="entr" presetSubtype="0" fill="hold" nodeType="clickEffect">
                                  <p:stCondLst>
                                    <p:cond delay="0"/>
                                  </p:stCondLst>
                                  <p:childTnLst>
                                    <p:set>
                                      <p:cBhvr>
                                        <p:cTn id="28" dur="1" fill="hold">
                                          <p:stCondLst>
                                            <p:cond delay="0"/>
                                          </p:stCondLst>
                                        </p:cTn>
                                        <p:tgtEl>
                                          <p:spTgt spid="149615"/>
                                        </p:tgtEl>
                                        <p:attrNameLst>
                                          <p:attrName>style.visibility</p:attrName>
                                        </p:attrNameLst>
                                      </p:cBhvr>
                                      <p:to>
                                        <p:strVal val="visible"/>
                                      </p:to>
                                    </p:set>
                                    <p:anim calcmode="lin" valueType="num">
                                      <p:cBhvr>
                                        <p:cTn id="29" dur="1000" fill="hold"/>
                                        <p:tgtEl>
                                          <p:spTgt spid="149615"/>
                                        </p:tgtEl>
                                        <p:attrNameLst>
                                          <p:attrName>ppt_w</p:attrName>
                                        </p:attrNameLst>
                                      </p:cBhvr>
                                      <p:tavLst>
                                        <p:tav tm="0">
                                          <p:val>
                                            <p:strVal val="#ppt_w*0.70"/>
                                          </p:val>
                                        </p:tav>
                                        <p:tav tm="100000">
                                          <p:val>
                                            <p:strVal val="#ppt_w"/>
                                          </p:val>
                                        </p:tav>
                                      </p:tavLst>
                                    </p:anim>
                                    <p:anim calcmode="lin" valueType="num">
                                      <p:cBhvr>
                                        <p:cTn id="30" dur="1000" fill="hold"/>
                                        <p:tgtEl>
                                          <p:spTgt spid="149615"/>
                                        </p:tgtEl>
                                        <p:attrNameLst>
                                          <p:attrName>ppt_h</p:attrName>
                                        </p:attrNameLst>
                                      </p:cBhvr>
                                      <p:tavLst>
                                        <p:tav tm="0">
                                          <p:val>
                                            <p:strVal val="#ppt_h"/>
                                          </p:val>
                                        </p:tav>
                                        <p:tav tm="100000">
                                          <p:val>
                                            <p:strVal val="#ppt_h"/>
                                          </p:val>
                                        </p:tav>
                                      </p:tavLst>
                                    </p:anim>
                                    <p:animEffect transition="in" filter="fade">
                                      <p:cBhvr>
                                        <p:cTn id="31" dur="1000"/>
                                        <p:tgtEl>
                                          <p:spTgt spid="149615"/>
                                        </p:tgtEl>
                                      </p:cBhvr>
                                    </p:animEffect>
                                  </p:childTnLst>
                                </p:cTn>
                              </p:par>
                            </p:childTnLst>
                          </p:cTn>
                        </p:par>
                        <p:par>
                          <p:cTn id="32" fill="hold" nodeType="afterGroup">
                            <p:stCondLst>
                              <p:cond delay="1000"/>
                            </p:stCondLst>
                            <p:childTnLst>
                              <p:par>
                                <p:cTn id="33" presetID="22" presetClass="entr" presetSubtype="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left)">
                                      <p:cBhvr>
                                        <p:cTn id="35" dur="500"/>
                                        <p:tgtEl>
                                          <p:spTgt spid="2"/>
                                        </p:tgtEl>
                                      </p:cBhvr>
                                    </p:animEffect>
                                  </p:childTnLst>
                                </p:cTn>
                              </p:par>
                            </p:childTnLst>
                          </p:cTn>
                        </p:par>
                        <p:par>
                          <p:cTn id="36" fill="hold" nodeType="afterGroup">
                            <p:stCondLst>
                              <p:cond delay="1500"/>
                            </p:stCondLst>
                            <p:childTnLst>
                              <p:par>
                                <p:cTn id="37" presetID="55" presetClass="entr" presetSubtype="0" fill="hold" nodeType="afterEffect">
                                  <p:stCondLst>
                                    <p:cond delay="0"/>
                                  </p:stCondLst>
                                  <p:childTnLst>
                                    <p:set>
                                      <p:cBhvr>
                                        <p:cTn id="38" dur="1" fill="hold">
                                          <p:stCondLst>
                                            <p:cond delay="0"/>
                                          </p:stCondLst>
                                        </p:cTn>
                                        <p:tgtEl>
                                          <p:spTgt spid="149859"/>
                                        </p:tgtEl>
                                        <p:attrNameLst>
                                          <p:attrName>style.visibility</p:attrName>
                                        </p:attrNameLst>
                                      </p:cBhvr>
                                      <p:to>
                                        <p:strVal val="visible"/>
                                      </p:to>
                                    </p:set>
                                    <p:anim calcmode="lin" valueType="num">
                                      <p:cBhvr>
                                        <p:cTn id="39" dur="1000" fill="hold"/>
                                        <p:tgtEl>
                                          <p:spTgt spid="149859"/>
                                        </p:tgtEl>
                                        <p:attrNameLst>
                                          <p:attrName>ppt_w</p:attrName>
                                        </p:attrNameLst>
                                      </p:cBhvr>
                                      <p:tavLst>
                                        <p:tav tm="0">
                                          <p:val>
                                            <p:strVal val="#ppt_w*0.70"/>
                                          </p:val>
                                        </p:tav>
                                        <p:tav tm="100000">
                                          <p:val>
                                            <p:strVal val="#ppt_w"/>
                                          </p:val>
                                        </p:tav>
                                      </p:tavLst>
                                    </p:anim>
                                    <p:anim calcmode="lin" valueType="num">
                                      <p:cBhvr>
                                        <p:cTn id="40" dur="1000" fill="hold"/>
                                        <p:tgtEl>
                                          <p:spTgt spid="149859"/>
                                        </p:tgtEl>
                                        <p:attrNameLst>
                                          <p:attrName>ppt_h</p:attrName>
                                        </p:attrNameLst>
                                      </p:cBhvr>
                                      <p:tavLst>
                                        <p:tav tm="0">
                                          <p:val>
                                            <p:strVal val="#ppt_h"/>
                                          </p:val>
                                        </p:tav>
                                        <p:tav tm="100000">
                                          <p:val>
                                            <p:strVal val="#ppt_h"/>
                                          </p:val>
                                        </p:tav>
                                      </p:tavLst>
                                    </p:anim>
                                    <p:animEffect transition="in" filter="fade">
                                      <p:cBhvr>
                                        <p:cTn id="41" dur="1000"/>
                                        <p:tgtEl>
                                          <p:spTgt spid="149859"/>
                                        </p:tgtEl>
                                      </p:cBhvr>
                                    </p:animEffect>
                                  </p:childTnLst>
                                </p:cTn>
                              </p:par>
                            </p:childTnLst>
                          </p:cTn>
                        </p:par>
                        <p:par>
                          <p:cTn id="42" fill="hold" nodeType="afterGroup">
                            <p:stCondLst>
                              <p:cond delay="2500"/>
                            </p:stCondLst>
                            <p:childTnLst>
                              <p:par>
                                <p:cTn id="43" presetID="22" presetClass="entr" presetSubtype="8" fill="hold" nodeType="after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left)">
                                      <p:cBhvr>
                                        <p:cTn id="45" dur="500"/>
                                        <p:tgtEl>
                                          <p:spTgt spid="14"/>
                                        </p:tgtEl>
                                      </p:cBhvr>
                                    </p:animEffect>
                                  </p:childTnLst>
                                </p:cTn>
                              </p:par>
                            </p:childTnLst>
                          </p:cTn>
                        </p:par>
                        <p:par>
                          <p:cTn id="46" fill="hold" nodeType="afterGroup">
                            <p:stCondLst>
                              <p:cond delay="3000"/>
                            </p:stCondLst>
                            <p:childTnLst>
                              <p:par>
                                <p:cTn id="47" presetID="55" presetClass="entr" presetSubtype="0" fill="hold" nodeType="after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p:cTn id="49" dur="1000" fill="hold"/>
                                        <p:tgtEl>
                                          <p:spTgt spid="3"/>
                                        </p:tgtEl>
                                        <p:attrNameLst>
                                          <p:attrName>ppt_w</p:attrName>
                                        </p:attrNameLst>
                                      </p:cBhvr>
                                      <p:tavLst>
                                        <p:tav tm="0">
                                          <p:val>
                                            <p:strVal val="#ppt_w*0.70"/>
                                          </p:val>
                                        </p:tav>
                                        <p:tav tm="100000">
                                          <p:val>
                                            <p:strVal val="#ppt_w"/>
                                          </p:val>
                                        </p:tav>
                                      </p:tavLst>
                                    </p:anim>
                                    <p:anim calcmode="lin" valueType="num">
                                      <p:cBhvr>
                                        <p:cTn id="50" dur="1000" fill="hold"/>
                                        <p:tgtEl>
                                          <p:spTgt spid="3"/>
                                        </p:tgtEl>
                                        <p:attrNameLst>
                                          <p:attrName>ppt_h</p:attrName>
                                        </p:attrNameLst>
                                      </p:cBhvr>
                                      <p:tavLst>
                                        <p:tav tm="0">
                                          <p:val>
                                            <p:strVal val="#ppt_h"/>
                                          </p:val>
                                        </p:tav>
                                        <p:tav tm="100000">
                                          <p:val>
                                            <p:strVal val="#ppt_h"/>
                                          </p:val>
                                        </p:tav>
                                      </p:tavLst>
                                    </p:anim>
                                    <p:animEffect transition="in" filter="fade">
                                      <p:cBhvr>
                                        <p:cTn id="51" dur="1000"/>
                                        <p:tgtEl>
                                          <p:spTgt spid="3"/>
                                        </p:tgtEl>
                                      </p:cBhvr>
                                    </p:animEffect>
                                  </p:childTnLst>
                                </p:cTn>
                              </p:par>
                            </p:childTnLst>
                          </p:cTn>
                        </p:par>
                        <p:par>
                          <p:cTn id="52" fill="hold" nodeType="afterGroup">
                            <p:stCondLst>
                              <p:cond delay="4000"/>
                            </p:stCondLst>
                            <p:childTnLst>
                              <p:par>
                                <p:cTn id="53" presetID="22" presetClass="entr" presetSubtype="2" fill="hold" nodeType="afterEffect">
                                  <p:stCondLst>
                                    <p:cond delay="0"/>
                                  </p:stCondLst>
                                  <p:childTnLst>
                                    <p:set>
                                      <p:cBhvr>
                                        <p:cTn id="54" dur="1" fill="hold">
                                          <p:stCondLst>
                                            <p:cond delay="0"/>
                                          </p:stCondLst>
                                        </p:cTn>
                                        <p:tgtEl>
                                          <p:spTgt spid="149768"/>
                                        </p:tgtEl>
                                        <p:attrNameLst>
                                          <p:attrName>style.visibility</p:attrName>
                                        </p:attrNameLst>
                                      </p:cBhvr>
                                      <p:to>
                                        <p:strVal val="visible"/>
                                      </p:to>
                                    </p:set>
                                    <p:animEffect transition="in" filter="wipe(right)">
                                      <p:cBhvr>
                                        <p:cTn id="55" dur="1000"/>
                                        <p:tgtEl>
                                          <p:spTgt spid="149768"/>
                                        </p:tgtEl>
                                      </p:cBhvr>
                                    </p:animEffect>
                                  </p:childTnLst>
                                </p:cTn>
                              </p:par>
                            </p:childTnLst>
                          </p:cTn>
                        </p:par>
                        <p:par>
                          <p:cTn id="56" fill="hold" nodeType="afterGroup">
                            <p:stCondLst>
                              <p:cond delay="5000"/>
                            </p:stCondLst>
                            <p:childTnLst>
                              <p:par>
                                <p:cTn id="57" presetID="27" presetClass="entr" presetSubtype="0" fill="hold" nodeType="afterEffect">
                                  <p:stCondLst>
                                    <p:cond delay="0"/>
                                  </p:stCondLst>
                                  <p:iterate type="lt">
                                    <p:tmPct val="50000"/>
                                  </p:iterate>
                                  <p:childTnLst>
                                    <p:set>
                                      <p:cBhvr>
                                        <p:cTn id="58" dur="1" fill="hold">
                                          <p:stCondLst>
                                            <p:cond delay="0"/>
                                          </p:stCondLst>
                                        </p:cTn>
                                        <p:tgtEl>
                                          <p:spTgt spid="149769"/>
                                        </p:tgtEl>
                                        <p:attrNameLst>
                                          <p:attrName>style.visibility</p:attrName>
                                        </p:attrNameLst>
                                      </p:cBhvr>
                                      <p:to>
                                        <p:strVal val="visible"/>
                                      </p:to>
                                    </p:set>
                                    <p:anim calcmode="discrete" valueType="clr">
                                      <p:cBhvr override="childStyle">
                                        <p:cTn id="59" dur="80"/>
                                        <p:tgtEl>
                                          <p:spTgt spid="149769"/>
                                        </p:tgtEl>
                                        <p:attrNameLst>
                                          <p:attrName>style.color</p:attrName>
                                        </p:attrNameLst>
                                      </p:cBhvr>
                                      <p:tavLst>
                                        <p:tav tm="0">
                                          <p:val>
                                            <p:clrVal>
                                              <a:schemeClr val="accent2"/>
                                            </p:clrVal>
                                          </p:val>
                                        </p:tav>
                                        <p:tav tm="50000">
                                          <p:val>
                                            <p:clrVal>
                                              <a:schemeClr val="hlink"/>
                                            </p:clrVal>
                                          </p:val>
                                        </p:tav>
                                      </p:tavLst>
                                    </p:anim>
                                    <p:anim calcmode="discrete" valueType="clr">
                                      <p:cBhvr>
                                        <p:cTn id="60" dur="80"/>
                                        <p:tgtEl>
                                          <p:spTgt spid="149769"/>
                                        </p:tgtEl>
                                        <p:attrNameLst>
                                          <p:attrName>fillcolor</p:attrName>
                                        </p:attrNameLst>
                                      </p:cBhvr>
                                      <p:tavLst>
                                        <p:tav tm="0">
                                          <p:val>
                                            <p:clrVal>
                                              <a:schemeClr val="accent2"/>
                                            </p:clrVal>
                                          </p:val>
                                        </p:tav>
                                        <p:tav tm="50000">
                                          <p:val>
                                            <p:clrVal>
                                              <a:schemeClr val="hlink"/>
                                            </p:clrVal>
                                          </p:val>
                                        </p:tav>
                                      </p:tavLst>
                                    </p:anim>
                                    <p:set>
                                      <p:cBhvr>
                                        <p:cTn id="61" dur="80"/>
                                        <p:tgtEl>
                                          <p:spTgt spid="149769"/>
                                        </p:tgtEl>
                                        <p:attrNameLst>
                                          <p:attrName>fill.type</p:attrName>
                                        </p:attrNameLst>
                                      </p:cBhvr>
                                      <p:to>
                                        <p:strVal val="solid"/>
                                      </p:to>
                                    </p:set>
                                  </p:childTnLst>
                                </p:cTn>
                              </p:par>
                            </p:childTnLst>
                          </p:cTn>
                        </p:par>
                      </p:childTnLst>
                    </p:cTn>
                  </p:par>
                  <p:par>
                    <p:cTn id="62" fill="hold" nodeType="clickPar">
                      <p:stCondLst>
                        <p:cond delay="indefinite"/>
                      </p:stCondLst>
                      <p:childTnLst>
                        <p:par>
                          <p:cTn id="63" fill="hold" nodeType="withGroup">
                            <p:stCondLst>
                              <p:cond delay="0"/>
                            </p:stCondLst>
                            <p:childTnLst>
                              <p:par>
                                <p:cTn id="64" presetID="55" presetClass="entr" presetSubtype="0" fill="hold" nodeType="clickEffect">
                                  <p:stCondLst>
                                    <p:cond delay="0"/>
                                  </p:stCondLst>
                                  <p:childTnLst>
                                    <p:set>
                                      <p:cBhvr>
                                        <p:cTn id="65" dur="1" fill="hold">
                                          <p:stCondLst>
                                            <p:cond delay="0"/>
                                          </p:stCondLst>
                                        </p:cTn>
                                        <p:tgtEl>
                                          <p:spTgt spid="149648"/>
                                        </p:tgtEl>
                                        <p:attrNameLst>
                                          <p:attrName>style.visibility</p:attrName>
                                        </p:attrNameLst>
                                      </p:cBhvr>
                                      <p:to>
                                        <p:strVal val="visible"/>
                                      </p:to>
                                    </p:set>
                                    <p:anim calcmode="lin" valueType="num">
                                      <p:cBhvr>
                                        <p:cTn id="66" dur="1000" fill="hold"/>
                                        <p:tgtEl>
                                          <p:spTgt spid="149648"/>
                                        </p:tgtEl>
                                        <p:attrNameLst>
                                          <p:attrName>ppt_w</p:attrName>
                                        </p:attrNameLst>
                                      </p:cBhvr>
                                      <p:tavLst>
                                        <p:tav tm="0">
                                          <p:val>
                                            <p:strVal val="#ppt_w*0.70"/>
                                          </p:val>
                                        </p:tav>
                                        <p:tav tm="100000">
                                          <p:val>
                                            <p:strVal val="#ppt_w"/>
                                          </p:val>
                                        </p:tav>
                                      </p:tavLst>
                                    </p:anim>
                                    <p:anim calcmode="lin" valueType="num">
                                      <p:cBhvr>
                                        <p:cTn id="67" dur="1000" fill="hold"/>
                                        <p:tgtEl>
                                          <p:spTgt spid="149648"/>
                                        </p:tgtEl>
                                        <p:attrNameLst>
                                          <p:attrName>ppt_h</p:attrName>
                                        </p:attrNameLst>
                                      </p:cBhvr>
                                      <p:tavLst>
                                        <p:tav tm="0">
                                          <p:val>
                                            <p:strVal val="#ppt_h"/>
                                          </p:val>
                                        </p:tav>
                                        <p:tav tm="100000">
                                          <p:val>
                                            <p:strVal val="#ppt_h"/>
                                          </p:val>
                                        </p:tav>
                                      </p:tavLst>
                                    </p:anim>
                                    <p:animEffect transition="in" filter="fade">
                                      <p:cBhvr>
                                        <p:cTn id="68" dur="1000"/>
                                        <p:tgtEl>
                                          <p:spTgt spid="149648"/>
                                        </p:tgtEl>
                                      </p:cBhvr>
                                    </p:animEffect>
                                  </p:childTnLst>
                                </p:cTn>
                              </p:par>
                            </p:childTnLst>
                          </p:cTn>
                        </p:par>
                        <p:par>
                          <p:cTn id="69" fill="hold" nodeType="afterGroup">
                            <p:stCondLst>
                              <p:cond delay="1000"/>
                            </p:stCondLst>
                            <p:childTnLst>
                              <p:par>
                                <p:cTn id="70" presetID="22" presetClass="entr" presetSubtype="8" fill="hold" nodeType="afterEffect">
                                  <p:stCondLst>
                                    <p:cond delay="0"/>
                                  </p:stCondLst>
                                  <p:childTnLst>
                                    <p:set>
                                      <p:cBhvr>
                                        <p:cTn id="71" dur="1" fill="hold">
                                          <p:stCondLst>
                                            <p:cond delay="0"/>
                                          </p:stCondLst>
                                        </p:cTn>
                                        <p:tgtEl>
                                          <p:spTgt spid="4"/>
                                        </p:tgtEl>
                                        <p:attrNameLst>
                                          <p:attrName>style.visibility</p:attrName>
                                        </p:attrNameLst>
                                      </p:cBhvr>
                                      <p:to>
                                        <p:strVal val="visible"/>
                                      </p:to>
                                    </p:set>
                                    <p:animEffect transition="in" filter="wipe(left)">
                                      <p:cBhvr>
                                        <p:cTn id="72" dur="500"/>
                                        <p:tgtEl>
                                          <p:spTgt spid="4"/>
                                        </p:tgtEl>
                                      </p:cBhvr>
                                    </p:animEffect>
                                  </p:childTnLst>
                                </p:cTn>
                              </p:par>
                            </p:childTnLst>
                          </p:cTn>
                        </p:par>
                        <p:par>
                          <p:cTn id="73" fill="hold" nodeType="afterGroup">
                            <p:stCondLst>
                              <p:cond delay="1500"/>
                            </p:stCondLst>
                            <p:childTnLst>
                              <p:par>
                                <p:cTn id="74" presetID="31" presetClass="entr" presetSubtype="0" fill="hold" nodeType="afterEffect">
                                  <p:stCondLst>
                                    <p:cond delay="0"/>
                                  </p:stCondLst>
                                  <p:iterate type="lt">
                                    <p:tmPct val="5000"/>
                                  </p:iterate>
                                  <p:childTnLst>
                                    <p:set>
                                      <p:cBhvr>
                                        <p:cTn id="75" dur="1" fill="hold">
                                          <p:stCondLst>
                                            <p:cond delay="0"/>
                                          </p:stCondLst>
                                        </p:cTn>
                                        <p:tgtEl>
                                          <p:spTgt spid="5"/>
                                        </p:tgtEl>
                                        <p:attrNameLst>
                                          <p:attrName>style.visibility</p:attrName>
                                        </p:attrNameLst>
                                      </p:cBhvr>
                                      <p:to>
                                        <p:strVal val="visible"/>
                                      </p:to>
                                    </p:set>
                                    <p:anim calcmode="lin" valueType="num">
                                      <p:cBhvr>
                                        <p:cTn id="76" dur="1000" fill="hold"/>
                                        <p:tgtEl>
                                          <p:spTgt spid="5"/>
                                        </p:tgtEl>
                                        <p:attrNameLst>
                                          <p:attrName>ppt_w</p:attrName>
                                        </p:attrNameLst>
                                      </p:cBhvr>
                                      <p:tavLst>
                                        <p:tav tm="0">
                                          <p:val>
                                            <p:fltVal val="0"/>
                                          </p:val>
                                        </p:tav>
                                        <p:tav tm="100000">
                                          <p:val>
                                            <p:strVal val="#ppt_w"/>
                                          </p:val>
                                        </p:tav>
                                      </p:tavLst>
                                    </p:anim>
                                    <p:anim calcmode="lin" valueType="num">
                                      <p:cBhvr>
                                        <p:cTn id="77" dur="1000" fill="hold"/>
                                        <p:tgtEl>
                                          <p:spTgt spid="5"/>
                                        </p:tgtEl>
                                        <p:attrNameLst>
                                          <p:attrName>ppt_h</p:attrName>
                                        </p:attrNameLst>
                                      </p:cBhvr>
                                      <p:tavLst>
                                        <p:tav tm="0">
                                          <p:val>
                                            <p:fltVal val="0"/>
                                          </p:val>
                                        </p:tav>
                                        <p:tav tm="100000">
                                          <p:val>
                                            <p:strVal val="#ppt_h"/>
                                          </p:val>
                                        </p:tav>
                                      </p:tavLst>
                                    </p:anim>
                                    <p:anim calcmode="lin" valueType="num">
                                      <p:cBhvr>
                                        <p:cTn id="78" dur="1000" fill="hold"/>
                                        <p:tgtEl>
                                          <p:spTgt spid="5"/>
                                        </p:tgtEl>
                                        <p:attrNameLst>
                                          <p:attrName>style.rotation</p:attrName>
                                        </p:attrNameLst>
                                      </p:cBhvr>
                                      <p:tavLst>
                                        <p:tav tm="0">
                                          <p:val>
                                            <p:fltVal val="90"/>
                                          </p:val>
                                        </p:tav>
                                        <p:tav tm="100000">
                                          <p:val>
                                            <p:fltVal val="0"/>
                                          </p:val>
                                        </p:tav>
                                      </p:tavLst>
                                    </p:anim>
                                    <p:animEffect transition="in" filter="fade">
                                      <p:cBhvr>
                                        <p:cTn id="79" dur="1000"/>
                                        <p:tgtEl>
                                          <p:spTgt spid="5"/>
                                        </p:tgtEl>
                                      </p:cBhvr>
                                    </p:animEffect>
                                  </p:childTnLst>
                                </p:cTn>
                              </p:par>
                            </p:childTnLst>
                          </p:cTn>
                        </p:par>
                        <p:par>
                          <p:cTn id="80" fill="hold" nodeType="afterGroup">
                            <p:stCondLst>
                              <p:cond delay="2500"/>
                            </p:stCondLst>
                            <p:childTnLst>
                              <p:par>
                                <p:cTn id="81" presetID="21" presetClass="entr" presetSubtype="1"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Effect transition="in" filter="wheel(1)">
                                      <p:cBhvr>
                                        <p:cTn id="83" dur="1000"/>
                                        <p:tgtEl>
                                          <p:spTgt spid="6"/>
                                        </p:tgtEl>
                                      </p:cBhvr>
                                    </p:animEffect>
                                  </p:childTnLst>
                                </p:cTn>
                              </p:par>
                            </p:childTnLst>
                          </p:cTn>
                        </p:par>
                        <p:par>
                          <p:cTn id="84" fill="hold" nodeType="afterGroup">
                            <p:stCondLst>
                              <p:cond delay="3500"/>
                            </p:stCondLst>
                            <p:childTnLst>
                              <p:par>
                                <p:cTn id="85" presetID="22" presetClass="entr" presetSubtype="4" fill="hold" nodeType="afterEffect">
                                  <p:stCondLst>
                                    <p:cond delay="0"/>
                                  </p:stCondLst>
                                  <p:childTnLst>
                                    <p:set>
                                      <p:cBhvr>
                                        <p:cTn id="86" dur="1" fill="hold">
                                          <p:stCondLst>
                                            <p:cond delay="0"/>
                                          </p:stCondLst>
                                        </p:cTn>
                                        <p:tgtEl>
                                          <p:spTgt spid="149690"/>
                                        </p:tgtEl>
                                        <p:attrNameLst>
                                          <p:attrName>style.visibility</p:attrName>
                                        </p:attrNameLst>
                                      </p:cBhvr>
                                      <p:to>
                                        <p:strVal val="visible"/>
                                      </p:to>
                                    </p:set>
                                    <p:animEffect transition="in" filter="wipe(down)">
                                      <p:cBhvr>
                                        <p:cTn id="87" dur="1000"/>
                                        <p:tgtEl>
                                          <p:spTgt spid="149690"/>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21" presetClass="entr" presetSubtype="1" fill="hold" nodeType="clickEffect">
                                  <p:stCondLst>
                                    <p:cond delay="0"/>
                                  </p:stCondLst>
                                  <p:childTnLst>
                                    <p:set>
                                      <p:cBhvr>
                                        <p:cTn id="91" dur="1" fill="hold">
                                          <p:stCondLst>
                                            <p:cond delay="0"/>
                                          </p:stCondLst>
                                        </p:cTn>
                                        <p:tgtEl>
                                          <p:spTgt spid="7"/>
                                        </p:tgtEl>
                                        <p:attrNameLst>
                                          <p:attrName>style.visibility</p:attrName>
                                        </p:attrNameLst>
                                      </p:cBhvr>
                                      <p:to>
                                        <p:strVal val="visible"/>
                                      </p:to>
                                    </p:set>
                                    <p:animEffect transition="in" filter="wheel(1)">
                                      <p:cBhvr>
                                        <p:cTn id="92" dur="2000"/>
                                        <p:tgtEl>
                                          <p:spTgt spid="7"/>
                                        </p:tgtEl>
                                      </p:cBhvr>
                                    </p:animEffect>
                                  </p:childTnLst>
                                </p:cTn>
                              </p:par>
                            </p:childTnLst>
                          </p:cTn>
                        </p:par>
                        <p:par>
                          <p:cTn id="93" fill="hold" nodeType="afterGroup">
                            <p:stCondLst>
                              <p:cond delay="2000"/>
                            </p:stCondLst>
                            <p:childTnLst>
                              <p:par>
                                <p:cTn id="94" presetID="22" presetClass="entr" presetSubtype="4" fill="hold" nodeType="afterEffect">
                                  <p:stCondLst>
                                    <p:cond delay="0"/>
                                  </p:stCondLst>
                                  <p:childTnLst>
                                    <p:set>
                                      <p:cBhvr>
                                        <p:cTn id="95" dur="1" fill="hold">
                                          <p:stCondLst>
                                            <p:cond delay="0"/>
                                          </p:stCondLst>
                                        </p:cTn>
                                        <p:tgtEl>
                                          <p:spTgt spid="149700"/>
                                        </p:tgtEl>
                                        <p:attrNameLst>
                                          <p:attrName>style.visibility</p:attrName>
                                        </p:attrNameLst>
                                      </p:cBhvr>
                                      <p:to>
                                        <p:strVal val="visible"/>
                                      </p:to>
                                    </p:set>
                                    <p:animEffect transition="in" filter="wipe(down)">
                                      <p:cBhvr>
                                        <p:cTn id="96" dur="1000"/>
                                        <p:tgtEl>
                                          <p:spTgt spid="149700"/>
                                        </p:tgtEl>
                                      </p:cBhvr>
                                    </p:animEffect>
                                  </p:childTnLst>
                                </p:cTn>
                              </p:par>
                            </p:childTnLst>
                          </p:cTn>
                        </p:par>
                        <p:par>
                          <p:cTn id="97" fill="hold" nodeType="afterGroup">
                            <p:stCondLst>
                              <p:cond delay="3000"/>
                            </p:stCondLst>
                            <p:childTnLst>
                              <p:par>
                                <p:cTn id="98" presetID="9" presetClass="entr" presetSubtype="0" fill="hold" nodeType="afterEffect">
                                  <p:stCondLst>
                                    <p:cond delay="0"/>
                                  </p:stCondLst>
                                  <p:childTnLst>
                                    <p:set>
                                      <p:cBhvr>
                                        <p:cTn id="99" dur="1" fill="hold">
                                          <p:stCondLst>
                                            <p:cond delay="0"/>
                                          </p:stCondLst>
                                        </p:cTn>
                                        <p:tgtEl>
                                          <p:spTgt spid="8"/>
                                        </p:tgtEl>
                                        <p:attrNameLst>
                                          <p:attrName>style.visibility</p:attrName>
                                        </p:attrNameLst>
                                      </p:cBhvr>
                                      <p:to>
                                        <p:strVal val="visible"/>
                                      </p:to>
                                    </p:set>
                                    <p:animEffect transition="in" filter="dissolve">
                                      <p:cBhvr>
                                        <p:cTn id="100" dur="500"/>
                                        <p:tgtEl>
                                          <p:spTgt spid="8"/>
                                        </p:tgtEl>
                                      </p:cBhvr>
                                    </p:animEffect>
                                  </p:childTnLst>
                                </p:cTn>
                              </p:par>
                            </p:childTnLst>
                          </p:cTn>
                        </p:par>
                        <p:par>
                          <p:cTn id="101" fill="hold" nodeType="afterGroup">
                            <p:stCondLst>
                              <p:cond delay="3500"/>
                            </p:stCondLst>
                            <p:childTnLst>
                              <p:par>
                                <p:cTn id="102" presetID="22" presetClass="entr" presetSubtype="8" fill="hold" nodeType="afterEffect">
                                  <p:stCondLst>
                                    <p:cond delay="0"/>
                                  </p:stCondLst>
                                  <p:childTnLst>
                                    <p:set>
                                      <p:cBhvr>
                                        <p:cTn id="103" dur="1" fill="hold">
                                          <p:stCondLst>
                                            <p:cond delay="0"/>
                                          </p:stCondLst>
                                        </p:cTn>
                                        <p:tgtEl>
                                          <p:spTgt spid="149771"/>
                                        </p:tgtEl>
                                        <p:attrNameLst>
                                          <p:attrName>style.visibility</p:attrName>
                                        </p:attrNameLst>
                                      </p:cBhvr>
                                      <p:to>
                                        <p:strVal val="visible"/>
                                      </p:to>
                                    </p:set>
                                    <p:animEffect transition="in" filter="wipe(left)">
                                      <p:cBhvr>
                                        <p:cTn id="104" dur="500"/>
                                        <p:tgtEl>
                                          <p:spTgt spid="149771"/>
                                        </p:tgtEl>
                                      </p:cBhvr>
                                    </p:animEffect>
                                  </p:childTnLst>
                                </p:cTn>
                              </p:par>
                            </p:childTnLst>
                          </p:cTn>
                        </p:par>
                        <p:par>
                          <p:cTn id="105" fill="hold" nodeType="afterGroup">
                            <p:stCondLst>
                              <p:cond delay="4000"/>
                            </p:stCondLst>
                            <p:childTnLst>
                              <p:par>
                                <p:cTn id="106" presetID="55" presetClass="entr" presetSubtype="0" fill="hold" nodeType="afterEffect">
                                  <p:stCondLst>
                                    <p:cond delay="0"/>
                                  </p:stCondLst>
                                  <p:childTnLst>
                                    <p:set>
                                      <p:cBhvr>
                                        <p:cTn id="107" dur="1" fill="hold">
                                          <p:stCondLst>
                                            <p:cond delay="0"/>
                                          </p:stCondLst>
                                        </p:cTn>
                                        <p:tgtEl>
                                          <p:spTgt spid="9"/>
                                        </p:tgtEl>
                                        <p:attrNameLst>
                                          <p:attrName>style.visibility</p:attrName>
                                        </p:attrNameLst>
                                      </p:cBhvr>
                                      <p:to>
                                        <p:strVal val="visible"/>
                                      </p:to>
                                    </p:set>
                                    <p:anim calcmode="lin" valueType="num">
                                      <p:cBhvr>
                                        <p:cTn id="108" dur="1000" fill="hold"/>
                                        <p:tgtEl>
                                          <p:spTgt spid="9"/>
                                        </p:tgtEl>
                                        <p:attrNameLst>
                                          <p:attrName>ppt_w</p:attrName>
                                        </p:attrNameLst>
                                      </p:cBhvr>
                                      <p:tavLst>
                                        <p:tav tm="0">
                                          <p:val>
                                            <p:strVal val="#ppt_w*0.70"/>
                                          </p:val>
                                        </p:tav>
                                        <p:tav tm="100000">
                                          <p:val>
                                            <p:strVal val="#ppt_w"/>
                                          </p:val>
                                        </p:tav>
                                      </p:tavLst>
                                    </p:anim>
                                    <p:anim calcmode="lin" valueType="num">
                                      <p:cBhvr>
                                        <p:cTn id="109" dur="1000" fill="hold"/>
                                        <p:tgtEl>
                                          <p:spTgt spid="9"/>
                                        </p:tgtEl>
                                        <p:attrNameLst>
                                          <p:attrName>ppt_h</p:attrName>
                                        </p:attrNameLst>
                                      </p:cBhvr>
                                      <p:tavLst>
                                        <p:tav tm="0">
                                          <p:val>
                                            <p:strVal val="#ppt_h"/>
                                          </p:val>
                                        </p:tav>
                                        <p:tav tm="100000">
                                          <p:val>
                                            <p:strVal val="#ppt_h"/>
                                          </p:val>
                                        </p:tav>
                                      </p:tavLst>
                                    </p:anim>
                                    <p:animEffect transition="in" filter="fade">
                                      <p:cBhvr>
                                        <p:cTn id="110"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615" grpId="0"/>
      <p:bldP spid="149648" grpId="0"/>
      <p:bldP spid="149769" grpId="0"/>
      <p:bldP spid="149771" grpId="0" animBg="1"/>
      <p:bldP spid="6168" grpId="0" animBg="1"/>
      <p:bldP spid="149859" grpId="0"/>
      <p:bldP spid="219" grpId="0"/>
      <p:bldP spid="243"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Slide Number Placeholder 4">
            <a:extLst>
              <a:ext uri="{FF2B5EF4-FFF2-40B4-BE49-F238E27FC236}">
                <a16:creationId xmlns:a16="http://schemas.microsoft.com/office/drawing/2014/main" id="{979EE7CF-57D3-622C-9AC7-D95AC099EC89}"/>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08779D5B-32CE-44A3-80AC-1808C0D3B263}" type="slidenum">
              <a:rPr lang="en-US" altLang="en-US" sz="1200" smtClean="0">
                <a:solidFill>
                  <a:srgbClr val="045C75"/>
                </a:solidFill>
                <a:latin typeface="Arial" panose="020B0604020202020204" pitchFamily="34" charset="0"/>
              </a:rPr>
              <a:pPr>
                <a:spcBef>
                  <a:spcPct val="0"/>
                </a:spcBef>
                <a:buClrTx/>
                <a:buSzTx/>
                <a:buFontTx/>
                <a:buNone/>
              </a:pPr>
              <a:t>29</a:t>
            </a:fld>
            <a:endParaRPr lang="en-US" altLang="en-US" sz="1200">
              <a:solidFill>
                <a:srgbClr val="045C75"/>
              </a:solidFill>
              <a:latin typeface="Arial" panose="020B0604020202020204" pitchFamily="34" charset="0"/>
            </a:endParaRPr>
          </a:p>
        </p:txBody>
      </p:sp>
      <p:sp>
        <p:nvSpPr>
          <p:cNvPr id="62467" name="Line 2">
            <a:extLst>
              <a:ext uri="{FF2B5EF4-FFF2-40B4-BE49-F238E27FC236}">
                <a16:creationId xmlns:a16="http://schemas.microsoft.com/office/drawing/2014/main" id="{218C77B1-FBDC-A908-2056-2E25428CE1DC}"/>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2468" name="Text Box 4">
            <a:extLst>
              <a:ext uri="{FF2B5EF4-FFF2-40B4-BE49-F238E27FC236}">
                <a16:creationId xmlns:a16="http://schemas.microsoft.com/office/drawing/2014/main" id="{68B3181C-C00E-29BD-DFF8-6734173DEEF4}"/>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62469" name="Line 5">
            <a:extLst>
              <a:ext uri="{FF2B5EF4-FFF2-40B4-BE49-F238E27FC236}">
                <a16:creationId xmlns:a16="http://schemas.microsoft.com/office/drawing/2014/main" id="{F0BCBC8B-0B5C-D707-F33E-DA3406617C11}"/>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2470" name="WordArt 6">
            <a:extLst>
              <a:ext uri="{FF2B5EF4-FFF2-40B4-BE49-F238E27FC236}">
                <a16:creationId xmlns:a16="http://schemas.microsoft.com/office/drawing/2014/main" id="{903FDCA0-006D-6F1E-A9C6-B1161590470B}"/>
              </a:ext>
            </a:extLst>
          </p:cNvPr>
          <p:cNvSpPr>
            <a:spLocks noChangeArrowheads="1" noChangeShapeType="1" noTextEdit="1"/>
          </p:cNvSpPr>
          <p:nvPr/>
        </p:nvSpPr>
        <p:spPr bwMode="auto">
          <a:xfrm>
            <a:off x="377825" y="549275"/>
            <a:ext cx="8388350" cy="52705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BERNULIJEVA JEDNAČINA ZA STIŠLJIV FLUID</a:t>
            </a:r>
          </a:p>
        </p:txBody>
      </p:sp>
      <p:grpSp>
        <p:nvGrpSpPr>
          <p:cNvPr id="10" name="Group 240">
            <a:extLst>
              <a:ext uri="{FF2B5EF4-FFF2-40B4-BE49-F238E27FC236}">
                <a16:creationId xmlns:a16="http://schemas.microsoft.com/office/drawing/2014/main" id="{823CF0F4-FBFE-BAF5-C739-3F44E249DBC2}"/>
              </a:ext>
            </a:extLst>
          </p:cNvPr>
          <p:cNvGrpSpPr>
            <a:grpSpLocks noChangeAspect="1"/>
          </p:cNvGrpSpPr>
          <p:nvPr/>
        </p:nvGrpSpPr>
        <p:grpSpPr bwMode="auto">
          <a:xfrm>
            <a:off x="1100138" y="2312988"/>
            <a:ext cx="4953000" cy="814387"/>
            <a:chOff x="1320" y="2655"/>
            <a:chExt cx="3120" cy="513"/>
          </a:xfrm>
        </p:grpSpPr>
        <p:sp>
          <p:nvSpPr>
            <p:cNvPr id="62514" name="AutoShape 239">
              <a:extLst>
                <a:ext uri="{FF2B5EF4-FFF2-40B4-BE49-F238E27FC236}">
                  <a16:creationId xmlns:a16="http://schemas.microsoft.com/office/drawing/2014/main" id="{BB1670AF-BF44-E7C8-27DC-09750951E9DC}"/>
                </a:ext>
              </a:extLst>
            </p:cNvPr>
            <p:cNvSpPr>
              <a:spLocks noChangeAspect="1" noChangeArrowheads="1" noTextEdit="1"/>
            </p:cNvSpPr>
            <p:nvPr/>
          </p:nvSpPr>
          <p:spPr bwMode="auto">
            <a:xfrm>
              <a:off x="1320" y="2655"/>
              <a:ext cx="312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2515" name="Line 241">
              <a:extLst>
                <a:ext uri="{FF2B5EF4-FFF2-40B4-BE49-F238E27FC236}">
                  <a16:creationId xmlns:a16="http://schemas.microsoft.com/office/drawing/2014/main" id="{C7884D6C-0D64-1AE6-CC4C-ABF10B2CEF9F}"/>
                </a:ext>
              </a:extLst>
            </p:cNvPr>
            <p:cNvSpPr>
              <a:spLocks noChangeShapeType="1"/>
            </p:cNvSpPr>
            <p:nvPr/>
          </p:nvSpPr>
          <p:spPr bwMode="auto">
            <a:xfrm>
              <a:off x="2031" y="2916"/>
              <a:ext cx="40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2516" name="Line 242">
              <a:extLst>
                <a:ext uri="{FF2B5EF4-FFF2-40B4-BE49-F238E27FC236}">
                  <a16:creationId xmlns:a16="http://schemas.microsoft.com/office/drawing/2014/main" id="{68BC1543-42FB-29D5-4895-68EE849DCE68}"/>
                </a:ext>
              </a:extLst>
            </p:cNvPr>
            <p:cNvSpPr>
              <a:spLocks noChangeShapeType="1"/>
            </p:cNvSpPr>
            <p:nvPr/>
          </p:nvSpPr>
          <p:spPr bwMode="auto">
            <a:xfrm flipV="1">
              <a:off x="1903" y="2946"/>
              <a:ext cx="27" cy="14"/>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2517" name="Line 243">
              <a:extLst>
                <a:ext uri="{FF2B5EF4-FFF2-40B4-BE49-F238E27FC236}">
                  <a16:creationId xmlns:a16="http://schemas.microsoft.com/office/drawing/2014/main" id="{1BF3D49A-5077-5578-A681-B92BB0FC68C7}"/>
                </a:ext>
              </a:extLst>
            </p:cNvPr>
            <p:cNvSpPr>
              <a:spLocks noChangeShapeType="1"/>
            </p:cNvSpPr>
            <p:nvPr/>
          </p:nvSpPr>
          <p:spPr bwMode="auto">
            <a:xfrm>
              <a:off x="1930" y="2948"/>
              <a:ext cx="39" cy="16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2518" name="Freeform 244">
              <a:extLst>
                <a:ext uri="{FF2B5EF4-FFF2-40B4-BE49-F238E27FC236}">
                  <a16:creationId xmlns:a16="http://schemas.microsoft.com/office/drawing/2014/main" id="{D21F0A81-79ED-5E91-A6BA-3D7BDC1882F8}"/>
                </a:ext>
              </a:extLst>
            </p:cNvPr>
            <p:cNvSpPr>
              <a:spLocks/>
            </p:cNvSpPr>
            <p:nvPr/>
          </p:nvSpPr>
          <p:spPr bwMode="auto">
            <a:xfrm>
              <a:off x="1971" y="2678"/>
              <a:ext cx="477" cy="437"/>
            </a:xfrm>
            <a:custGeom>
              <a:avLst/>
              <a:gdLst>
                <a:gd name="T0" fmla="*/ 0 w 497"/>
                <a:gd name="T1" fmla="*/ 228 h 455"/>
                <a:gd name="T2" fmla="*/ 25 w 497"/>
                <a:gd name="T3" fmla="*/ 0 h 455"/>
                <a:gd name="T4" fmla="*/ 248 w 497"/>
                <a:gd name="T5" fmla="*/ 0 h 455"/>
                <a:gd name="T6" fmla="*/ 0 60000 65536"/>
                <a:gd name="T7" fmla="*/ 0 60000 65536"/>
                <a:gd name="T8" fmla="*/ 0 60000 65536"/>
                <a:gd name="T9" fmla="*/ 0 w 497"/>
                <a:gd name="T10" fmla="*/ 0 h 455"/>
                <a:gd name="T11" fmla="*/ 497 w 497"/>
                <a:gd name="T12" fmla="*/ 455 h 455"/>
              </a:gdLst>
              <a:ahLst/>
              <a:cxnLst>
                <a:cxn ang="T6">
                  <a:pos x="T0" y="T1"/>
                </a:cxn>
                <a:cxn ang="T7">
                  <a:pos x="T2" y="T3"/>
                </a:cxn>
                <a:cxn ang="T8">
                  <a:pos x="T4" y="T5"/>
                </a:cxn>
              </a:cxnLst>
              <a:rect l="T9" t="T10" r="T11" b="T12"/>
              <a:pathLst>
                <a:path w="497" h="455">
                  <a:moveTo>
                    <a:pt x="0" y="455"/>
                  </a:moveTo>
                  <a:lnTo>
                    <a:pt x="47" y="0"/>
                  </a:lnTo>
                  <a:lnTo>
                    <a:pt x="497"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2519" name="Line 245">
              <a:extLst>
                <a:ext uri="{FF2B5EF4-FFF2-40B4-BE49-F238E27FC236}">
                  <a16:creationId xmlns:a16="http://schemas.microsoft.com/office/drawing/2014/main" id="{2F52376B-F4F5-3389-4797-797502AAEFBA}"/>
                </a:ext>
              </a:extLst>
            </p:cNvPr>
            <p:cNvSpPr>
              <a:spLocks noChangeShapeType="1"/>
            </p:cNvSpPr>
            <p:nvPr/>
          </p:nvSpPr>
          <p:spPr bwMode="auto">
            <a:xfrm>
              <a:off x="3328" y="2916"/>
              <a:ext cx="16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2520" name="Line 246">
              <a:extLst>
                <a:ext uri="{FF2B5EF4-FFF2-40B4-BE49-F238E27FC236}">
                  <a16:creationId xmlns:a16="http://schemas.microsoft.com/office/drawing/2014/main" id="{46141411-80D8-3DD9-5553-4DD68B4466EC}"/>
                </a:ext>
              </a:extLst>
            </p:cNvPr>
            <p:cNvSpPr>
              <a:spLocks noChangeShapeType="1"/>
            </p:cNvSpPr>
            <p:nvPr/>
          </p:nvSpPr>
          <p:spPr bwMode="auto">
            <a:xfrm>
              <a:off x="4165" y="2916"/>
              <a:ext cx="258"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2521" name="Rectangle 247">
              <a:extLst>
                <a:ext uri="{FF2B5EF4-FFF2-40B4-BE49-F238E27FC236}">
                  <a16:creationId xmlns:a16="http://schemas.microsoft.com/office/drawing/2014/main" id="{D273B495-8993-C785-423D-88F25801E654}"/>
                </a:ext>
              </a:extLst>
            </p:cNvPr>
            <p:cNvSpPr>
              <a:spLocks noChangeArrowheads="1"/>
            </p:cNvSpPr>
            <p:nvPr/>
          </p:nvSpPr>
          <p:spPr bwMode="auto">
            <a:xfrm>
              <a:off x="4244" y="2937"/>
              <a:ext cx="10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h</a:t>
              </a:r>
              <a:endParaRPr lang="en-US" altLang="en-US" sz="1800">
                <a:latin typeface="Arial" panose="020B0604020202020204" pitchFamily="34" charset="0"/>
              </a:endParaRPr>
            </a:p>
          </p:txBody>
        </p:sp>
        <p:sp>
          <p:nvSpPr>
            <p:cNvPr id="62522" name="Rectangle 248">
              <a:extLst>
                <a:ext uri="{FF2B5EF4-FFF2-40B4-BE49-F238E27FC236}">
                  <a16:creationId xmlns:a16="http://schemas.microsoft.com/office/drawing/2014/main" id="{A648F931-EC41-1E25-B38E-3CE5646A74FF}"/>
                </a:ext>
              </a:extLst>
            </p:cNvPr>
            <p:cNvSpPr>
              <a:spLocks noChangeArrowheads="1"/>
            </p:cNvSpPr>
            <p:nvPr/>
          </p:nvSpPr>
          <p:spPr bwMode="auto">
            <a:xfrm>
              <a:off x="4170" y="2672"/>
              <a:ext cx="24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km</a:t>
              </a:r>
              <a:endParaRPr lang="en-US" altLang="en-US" sz="1800">
                <a:latin typeface="Arial" panose="020B0604020202020204" pitchFamily="34" charset="0"/>
              </a:endParaRPr>
            </a:p>
          </p:txBody>
        </p:sp>
        <p:sp>
          <p:nvSpPr>
            <p:cNvPr id="62523" name="Rectangle 249">
              <a:extLst>
                <a:ext uri="{FF2B5EF4-FFF2-40B4-BE49-F238E27FC236}">
                  <a16:creationId xmlns:a16="http://schemas.microsoft.com/office/drawing/2014/main" id="{472CAD8E-DA7B-3A13-3EF5-F29330176DC8}"/>
                </a:ext>
              </a:extLst>
            </p:cNvPr>
            <p:cNvSpPr>
              <a:spLocks noChangeArrowheads="1"/>
            </p:cNvSpPr>
            <p:nvPr/>
          </p:nvSpPr>
          <p:spPr bwMode="auto">
            <a:xfrm>
              <a:off x="3375" y="2937"/>
              <a:ext cx="7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s</a:t>
              </a:r>
              <a:endParaRPr lang="en-US" altLang="en-US" sz="1800">
                <a:latin typeface="Arial" panose="020B0604020202020204" pitchFamily="34" charset="0"/>
              </a:endParaRPr>
            </a:p>
          </p:txBody>
        </p:sp>
        <p:sp>
          <p:nvSpPr>
            <p:cNvPr id="62524" name="Rectangle 250">
              <a:extLst>
                <a:ext uri="{FF2B5EF4-FFF2-40B4-BE49-F238E27FC236}">
                  <a16:creationId xmlns:a16="http://schemas.microsoft.com/office/drawing/2014/main" id="{6619B9CD-ADE4-6C51-ADFC-9FF6D6B8A361}"/>
                </a:ext>
              </a:extLst>
            </p:cNvPr>
            <p:cNvSpPr>
              <a:spLocks noChangeArrowheads="1"/>
            </p:cNvSpPr>
            <p:nvPr/>
          </p:nvSpPr>
          <p:spPr bwMode="auto">
            <a:xfrm>
              <a:off x="3333" y="2672"/>
              <a:ext cx="14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m</a:t>
              </a:r>
              <a:endParaRPr lang="en-US" altLang="en-US" sz="1800">
                <a:latin typeface="Arial" panose="020B0604020202020204" pitchFamily="34" charset="0"/>
              </a:endParaRPr>
            </a:p>
          </p:txBody>
        </p:sp>
        <p:sp>
          <p:nvSpPr>
            <p:cNvPr id="62525" name="Rectangle 251">
              <a:extLst>
                <a:ext uri="{FF2B5EF4-FFF2-40B4-BE49-F238E27FC236}">
                  <a16:creationId xmlns:a16="http://schemas.microsoft.com/office/drawing/2014/main" id="{B220D996-F614-369E-E8AA-6DE3396817BD}"/>
                </a:ext>
              </a:extLst>
            </p:cNvPr>
            <p:cNvSpPr>
              <a:spLocks noChangeArrowheads="1"/>
            </p:cNvSpPr>
            <p:nvPr/>
          </p:nvSpPr>
          <p:spPr bwMode="auto">
            <a:xfrm>
              <a:off x="2442" y="2793"/>
              <a:ext cx="13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sr-Latn-CS" altLang="en-US" sz="2400" b="1" i="1">
                  <a:solidFill>
                    <a:srgbClr val="000000"/>
                  </a:solidFill>
                  <a:latin typeface="Times New Roman" panose="02020603050405020304" pitchFamily="18" charset="0"/>
                </a:rPr>
                <a:t> </a:t>
              </a:r>
              <a:r>
                <a:rPr lang="en-US" altLang="en-US" sz="2400" b="1" i="1">
                  <a:solidFill>
                    <a:srgbClr val="000000"/>
                  </a:solidFill>
                  <a:latin typeface="Times New Roman" panose="02020603050405020304" pitchFamily="18" charset="0"/>
                </a:rPr>
                <a:t>c</a:t>
              </a:r>
              <a:endParaRPr lang="en-US" altLang="en-US" sz="1800">
                <a:latin typeface="Arial" panose="020B0604020202020204" pitchFamily="34" charset="0"/>
              </a:endParaRPr>
            </a:p>
          </p:txBody>
        </p:sp>
        <p:sp>
          <p:nvSpPr>
            <p:cNvPr id="62526" name="Rectangle 252">
              <a:extLst>
                <a:ext uri="{FF2B5EF4-FFF2-40B4-BE49-F238E27FC236}">
                  <a16:creationId xmlns:a16="http://schemas.microsoft.com/office/drawing/2014/main" id="{3C66387E-5FF1-1065-E326-4CBCF7C78AA3}"/>
                </a:ext>
              </a:extLst>
            </p:cNvPr>
            <p:cNvSpPr>
              <a:spLocks noChangeArrowheads="1"/>
            </p:cNvSpPr>
            <p:nvPr/>
          </p:nvSpPr>
          <p:spPr bwMode="auto">
            <a:xfrm>
              <a:off x="1330" y="2793"/>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62527" name="Rectangle 253">
              <a:extLst>
                <a:ext uri="{FF2B5EF4-FFF2-40B4-BE49-F238E27FC236}">
                  <a16:creationId xmlns:a16="http://schemas.microsoft.com/office/drawing/2014/main" id="{6C464BDC-801E-0181-0837-6F8453CE22E7}"/>
                </a:ext>
              </a:extLst>
            </p:cNvPr>
            <p:cNvSpPr>
              <a:spLocks noChangeArrowheads="1"/>
            </p:cNvSpPr>
            <p:nvPr/>
          </p:nvSpPr>
          <p:spPr bwMode="auto">
            <a:xfrm>
              <a:off x="2532" y="2914"/>
              <a:ext cx="22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sr-Latn-CS" altLang="en-US" sz="1400" b="1" i="1">
                  <a:solidFill>
                    <a:srgbClr val="000000"/>
                  </a:solidFill>
                  <a:latin typeface="Times New Roman" panose="02020603050405020304" pitchFamily="18" charset="0"/>
                </a:rPr>
                <a:t> </a:t>
              </a:r>
              <a:r>
                <a:rPr lang="en-US" altLang="en-US" sz="1400" b="1" i="1">
                  <a:solidFill>
                    <a:srgbClr val="000000"/>
                  </a:solidFill>
                  <a:latin typeface="Times New Roman" panose="02020603050405020304" pitchFamily="18" charset="0"/>
                </a:rPr>
                <a:t>max</a:t>
              </a:r>
              <a:endParaRPr lang="en-US" altLang="en-US" sz="1800">
                <a:latin typeface="Arial" panose="020B0604020202020204" pitchFamily="34" charset="0"/>
              </a:endParaRPr>
            </a:p>
          </p:txBody>
        </p:sp>
        <p:sp>
          <p:nvSpPr>
            <p:cNvPr id="62528" name="Rectangle 254">
              <a:extLst>
                <a:ext uri="{FF2B5EF4-FFF2-40B4-BE49-F238E27FC236}">
                  <a16:creationId xmlns:a16="http://schemas.microsoft.com/office/drawing/2014/main" id="{B4552108-1B07-4C42-A907-660530E51AAD}"/>
                </a:ext>
              </a:extLst>
            </p:cNvPr>
            <p:cNvSpPr>
              <a:spLocks noChangeArrowheads="1"/>
            </p:cNvSpPr>
            <p:nvPr/>
          </p:nvSpPr>
          <p:spPr bwMode="auto">
            <a:xfrm>
              <a:off x="1423" y="2914"/>
              <a:ext cx="199"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max</a:t>
              </a:r>
              <a:endParaRPr lang="en-US" altLang="en-US" sz="1800">
                <a:latin typeface="Arial" panose="020B0604020202020204" pitchFamily="34" charset="0"/>
              </a:endParaRPr>
            </a:p>
          </p:txBody>
        </p:sp>
        <p:sp>
          <p:nvSpPr>
            <p:cNvPr id="62529" name="Rectangle 255">
              <a:extLst>
                <a:ext uri="{FF2B5EF4-FFF2-40B4-BE49-F238E27FC236}">
                  <a16:creationId xmlns:a16="http://schemas.microsoft.com/office/drawing/2014/main" id="{8668396A-F527-4105-667D-5CF6DBC91E9D}"/>
                </a:ext>
              </a:extLst>
            </p:cNvPr>
            <p:cNvSpPr>
              <a:spLocks noChangeArrowheads="1"/>
            </p:cNvSpPr>
            <p:nvPr/>
          </p:nvSpPr>
          <p:spPr bwMode="auto">
            <a:xfrm>
              <a:off x="3742" y="2794"/>
              <a:ext cx="38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2736</a:t>
              </a:r>
              <a:endParaRPr lang="en-US" altLang="en-US" sz="1800">
                <a:latin typeface="Arial" panose="020B0604020202020204" pitchFamily="34" charset="0"/>
              </a:endParaRPr>
            </a:p>
          </p:txBody>
        </p:sp>
        <p:sp>
          <p:nvSpPr>
            <p:cNvPr id="62530" name="Rectangle 256">
              <a:extLst>
                <a:ext uri="{FF2B5EF4-FFF2-40B4-BE49-F238E27FC236}">
                  <a16:creationId xmlns:a16="http://schemas.microsoft.com/office/drawing/2014/main" id="{C798B9C2-4CF6-0472-C4E4-10424962204B}"/>
                </a:ext>
              </a:extLst>
            </p:cNvPr>
            <p:cNvSpPr>
              <a:spLocks noChangeArrowheads="1"/>
            </p:cNvSpPr>
            <p:nvPr/>
          </p:nvSpPr>
          <p:spPr bwMode="auto">
            <a:xfrm>
              <a:off x="3001" y="2794"/>
              <a:ext cx="28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760</a:t>
              </a:r>
              <a:endParaRPr lang="en-US" altLang="en-US" sz="1800">
                <a:latin typeface="Arial" panose="020B0604020202020204" pitchFamily="34" charset="0"/>
              </a:endParaRPr>
            </a:p>
          </p:txBody>
        </p:sp>
        <p:sp>
          <p:nvSpPr>
            <p:cNvPr id="62531" name="Rectangle 257">
              <a:extLst>
                <a:ext uri="{FF2B5EF4-FFF2-40B4-BE49-F238E27FC236}">
                  <a16:creationId xmlns:a16="http://schemas.microsoft.com/office/drawing/2014/main" id="{978AD758-E5D6-FDD5-D233-3D5E8948831A}"/>
                </a:ext>
              </a:extLst>
            </p:cNvPr>
            <p:cNvSpPr>
              <a:spLocks noChangeArrowheads="1"/>
            </p:cNvSpPr>
            <p:nvPr/>
          </p:nvSpPr>
          <p:spPr bwMode="auto">
            <a:xfrm>
              <a:off x="2360" y="293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62532" name="Rectangle 258">
              <a:extLst>
                <a:ext uri="{FF2B5EF4-FFF2-40B4-BE49-F238E27FC236}">
                  <a16:creationId xmlns:a16="http://schemas.microsoft.com/office/drawing/2014/main" id="{0AFDF5DB-CCF7-5D7A-0C42-EE4D788A2C08}"/>
                </a:ext>
              </a:extLst>
            </p:cNvPr>
            <p:cNvSpPr>
              <a:spLocks noChangeArrowheads="1"/>
            </p:cNvSpPr>
            <p:nvPr/>
          </p:nvSpPr>
          <p:spPr bwMode="auto">
            <a:xfrm>
              <a:off x="2191" y="267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62533" name="Rectangle 259">
              <a:extLst>
                <a:ext uri="{FF2B5EF4-FFF2-40B4-BE49-F238E27FC236}">
                  <a16:creationId xmlns:a16="http://schemas.microsoft.com/office/drawing/2014/main" id="{34C7A905-CA72-A8BD-B438-C9CE9BE73525}"/>
                </a:ext>
              </a:extLst>
            </p:cNvPr>
            <p:cNvSpPr>
              <a:spLocks noChangeArrowheads="1"/>
            </p:cNvSpPr>
            <p:nvPr/>
          </p:nvSpPr>
          <p:spPr bwMode="auto">
            <a:xfrm>
              <a:off x="3566" y="277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2534" name="Rectangle 260">
              <a:extLst>
                <a:ext uri="{FF2B5EF4-FFF2-40B4-BE49-F238E27FC236}">
                  <a16:creationId xmlns:a16="http://schemas.microsoft.com/office/drawing/2014/main" id="{0520335C-DEAD-C572-C1F9-30D03520D8D2}"/>
                </a:ext>
              </a:extLst>
            </p:cNvPr>
            <p:cNvSpPr>
              <a:spLocks noChangeArrowheads="1"/>
            </p:cNvSpPr>
            <p:nvPr/>
          </p:nvSpPr>
          <p:spPr bwMode="auto">
            <a:xfrm>
              <a:off x="2827" y="277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2535" name="Rectangle 261">
              <a:extLst>
                <a:ext uri="{FF2B5EF4-FFF2-40B4-BE49-F238E27FC236}">
                  <a16:creationId xmlns:a16="http://schemas.microsoft.com/office/drawing/2014/main" id="{A4A65DDF-8D4E-A0C0-4FAB-237B19CFF0A4}"/>
                </a:ext>
              </a:extLst>
            </p:cNvPr>
            <p:cNvSpPr>
              <a:spLocks noChangeArrowheads="1"/>
            </p:cNvSpPr>
            <p:nvPr/>
          </p:nvSpPr>
          <p:spPr bwMode="auto">
            <a:xfrm>
              <a:off x="2213" y="291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2536" name="Rectangle 262">
              <a:extLst>
                <a:ext uri="{FF2B5EF4-FFF2-40B4-BE49-F238E27FC236}">
                  <a16:creationId xmlns:a16="http://schemas.microsoft.com/office/drawing/2014/main" id="{111DC0A8-45CA-DD88-4609-1DE52C9FA6CE}"/>
                </a:ext>
              </a:extLst>
            </p:cNvPr>
            <p:cNvSpPr>
              <a:spLocks noChangeArrowheads="1"/>
            </p:cNvSpPr>
            <p:nvPr/>
          </p:nvSpPr>
          <p:spPr bwMode="auto">
            <a:xfrm>
              <a:off x="1719" y="277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2537" name="Rectangle 263">
              <a:extLst>
                <a:ext uri="{FF2B5EF4-FFF2-40B4-BE49-F238E27FC236}">
                  <a16:creationId xmlns:a16="http://schemas.microsoft.com/office/drawing/2014/main" id="{1AC8F077-3259-7B9B-A411-943D1C74A06B}"/>
                </a:ext>
              </a:extLst>
            </p:cNvPr>
            <p:cNvSpPr>
              <a:spLocks noChangeArrowheads="1"/>
            </p:cNvSpPr>
            <p:nvPr/>
          </p:nvSpPr>
          <p:spPr bwMode="auto">
            <a:xfrm>
              <a:off x="2025" y="291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800">
                <a:latin typeface="Arial" panose="020B0604020202020204" pitchFamily="34" charset="0"/>
              </a:endParaRPr>
            </a:p>
          </p:txBody>
        </p:sp>
      </p:grpSp>
      <p:sp>
        <p:nvSpPr>
          <p:cNvPr id="149773" name="Text Box 269">
            <a:extLst>
              <a:ext uri="{FF2B5EF4-FFF2-40B4-BE49-F238E27FC236}">
                <a16:creationId xmlns:a16="http://schemas.microsoft.com/office/drawing/2014/main" id="{0779C607-001D-34C8-B23B-BB5B56EDAA72}"/>
              </a:ext>
            </a:extLst>
          </p:cNvPr>
          <p:cNvSpPr txBox="1">
            <a:spLocks noChangeArrowheads="1"/>
          </p:cNvSpPr>
          <p:nvPr/>
        </p:nvSpPr>
        <p:spPr bwMode="auto">
          <a:xfrm>
            <a:off x="473075" y="1592263"/>
            <a:ext cx="82931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600" b="1">
                <a:solidFill>
                  <a:srgbClr val="0000FF"/>
                </a:solidFill>
                <a:latin typeface="Arial" panose="020B0604020202020204" pitchFamily="34" charset="0"/>
              </a:rPr>
              <a:t>Maksimalna brzina vazduha u uslovima standardne atmosfere na nivou mora  </a:t>
            </a:r>
            <a:endParaRPr lang="en-US" altLang="en-US" sz="1600" b="1">
              <a:solidFill>
                <a:srgbClr val="0000FF"/>
              </a:solidFill>
              <a:latin typeface="Arial" panose="020B0604020202020204" pitchFamily="34" charset="0"/>
            </a:endParaRPr>
          </a:p>
        </p:txBody>
      </p:sp>
      <p:sp>
        <p:nvSpPr>
          <p:cNvPr id="149776" name="Text Box 272">
            <a:extLst>
              <a:ext uri="{FF2B5EF4-FFF2-40B4-BE49-F238E27FC236}">
                <a16:creationId xmlns:a16="http://schemas.microsoft.com/office/drawing/2014/main" id="{E2CD2E49-3BAD-614A-EEB5-2F86C920D835}"/>
              </a:ext>
            </a:extLst>
          </p:cNvPr>
          <p:cNvSpPr txBox="1">
            <a:spLocks noChangeArrowheads="1"/>
          </p:cNvSpPr>
          <p:nvPr/>
        </p:nvSpPr>
        <p:spPr bwMode="auto">
          <a:xfrm>
            <a:off x="357188" y="3789363"/>
            <a:ext cx="84978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600" b="1">
                <a:latin typeface="Arial" panose="020B0604020202020204" pitchFamily="34" charset="0"/>
              </a:rPr>
              <a:t>Kritične tačke - tačke u kojima je brzina kretanja jednaka brzini zvuka:</a:t>
            </a:r>
          </a:p>
        </p:txBody>
      </p:sp>
      <p:grpSp>
        <p:nvGrpSpPr>
          <p:cNvPr id="11" name="Group 275">
            <a:extLst>
              <a:ext uri="{FF2B5EF4-FFF2-40B4-BE49-F238E27FC236}">
                <a16:creationId xmlns:a16="http://schemas.microsoft.com/office/drawing/2014/main" id="{0A4DCA7E-1509-B5D7-15F5-3DA06738E4BC}"/>
              </a:ext>
            </a:extLst>
          </p:cNvPr>
          <p:cNvGrpSpPr>
            <a:grpSpLocks noChangeAspect="1"/>
          </p:cNvGrpSpPr>
          <p:nvPr/>
        </p:nvGrpSpPr>
        <p:grpSpPr bwMode="auto">
          <a:xfrm>
            <a:off x="7305675" y="3716338"/>
            <a:ext cx="1430338" cy="434975"/>
            <a:chOff x="4513" y="3224"/>
            <a:chExt cx="901" cy="274"/>
          </a:xfrm>
        </p:grpSpPr>
        <p:sp>
          <p:nvSpPr>
            <p:cNvPr id="62507" name="AutoShape 274">
              <a:extLst>
                <a:ext uri="{FF2B5EF4-FFF2-40B4-BE49-F238E27FC236}">
                  <a16:creationId xmlns:a16="http://schemas.microsoft.com/office/drawing/2014/main" id="{17BA5E76-05BC-5A5B-B969-188F42AA92B6}"/>
                </a:ext>
              </a:extLst>
            </p:cNvPr>
            <p:cNvSpPr>
              <a:spLocks noChangeAspect="1" noChangeArrowheads="1" noTextEdit="1"/>
            </p:cNvSpPr>
            <p:nvPr/>
          </p:nvSpPr>
          <p:spPr bwMode="auto">
            <a:xfrm>
              <a:off x="4513" y="3249"/>
              <a:ext cx="901"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2508" name="Rectangle 276">
              <a:extLst>
                <a:ext uri="{FF2B5EF4-FFF2-40B4-BE49-F238E27FC236}">
                  <a16:creationId xmlns:a16="http://schemas.microsoft.com/office/drawing/2014/main" id="{D89D8E57-A00D-813E-B59D-4F4EF3735FBF}"/>
                </a:ext>
              </a:extLst>
            </p:cNvPr>
            <p:cNvSpPr>
              <a:spLocks noChangeArrowheads="1"/>
            </p:cNvSpPr>
            <p:nvPr/>
          </p:nvSpPr>
          <p:spPr bwMode="auto">
            <a:xfrm>
              <a:off x="5290" y="3364"/>
              <a:ext cx="10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kr</a:t>
              </a:r>
              <a:endParaRPr lang="en-US" altLang="en-US" sz="1800">
                <a:latin typeface="Arial" panose="020B0604020202020204" pitchFamily="34" charset="0"/>
              </a:endParaRPr>
            </a:p>
          </p:txBody>
        </p:sp>
        <p:sp>
          <p:nvSpPr>
            <p:cNvPr id="62509" name="Rectangle 277">
              <a:extLst>
                <a:ext uri="{FF2B5EF4-FFF2-40B4-BE49-F238E27FC236}">
                  <a16:creationId xmlns:a16="http://schemas.microsoft.com/office/drawing/2014/main" id="{022650AA-D97E-3899-4FEF-2A65657067B1}"/>
                </a:ext>
              </a:extLst>
            </p:cNvPr>
            <p:cNvSpPr>
              <a:spLocks noChangeArrowheads="1"/>
            </p:cNvSpPr>
            <p:nvPr/>
          </p:nvSpPr>
          <p:spPr bwMode="auto">
            <a:xfrm>
              <a:off x="5197" y="3243"/>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62510" name="Rectangle 278">
              <a:extLst>
                <a:ext uri="{FF2B5EF4-FFF2-40B4-BE49-F238E27FC236}">
                  <a16:creationId xmlns:a16="http://schemas.microsoft.com/office/drawing/2014/main" id="{786025DA-ACC7-028C-A487-4424C79B0B0A}"/>
                </a:ext>
              </a:extLst>
            </p:cNvPr>
            <p:cNvSpPr>
              <a:spLocks noChangeArrowheads="1"/>
            </p:cNvSpPr>
            <p:nvPr/>
          </p:nvSpPr>
          <p:spPr bwMode="auto">
            <a:xfrm>
              <a:off x="4862" y="3243"/>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800">
                <a:latin typeface="Arial" panose="020B0604020202020204" pitchFamily="34" charset="0"/>
              </a:endParaRPr>
            </a:p>
          </p:txBody>
        </p:sp>
        <p:sp>
          <p:nvSpPr>
            <p:cNvPr id="62511" name="Rectangle 279">
              <a:extLst>
                <a:ext uri="{FF2B5EF4-FFF2-40B4-BE49-F238E27FC236}">
                  <a16:creationId xmlns:a16="http://schemas.microsoft.com/office/drawing/2014/main" id="{7A978C73-0DC0-52EB-519B-2F25A29DD1F5}"/>
                </a:ext>
              </a:extLst>
            </p:cNvPr>
            <p:cNvSpPr>
              <a:spLocks noChangeArrowheads="1"/>
            </p:cNvSpPr>
            <p:nvPr/>
          </p:nvSpPr>
          <p:spPr bwMode="auto">
            <a:xfrm>
              <a:off x="4523" y="3243"/>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62512" name="Rectangle 280">
              <a:extLst>
                <a:ext uri="{FF2B5EF4-FFF2-40B4-BE49-F238E27FC236}">
                  <a16:creationId xmlns:a16="http://schemas.microsoft.com/office/drawing/2014/main" id="{ADE6016E-E637-F7D1-BED6-514B3D438D2B}"/>
                </a:ext>
              </a:extLst>
            </p:cNvPr>
            <p:cNvSpPr>
              <a:spLocks noChangeArrowheads="1"/>
            </p:cNvSpPr>
            <p:nvPr/>
          </p:nvSpPr>
          <p:spPr bwMode="auto">
            <a:xfrm>
              <a:off x="5020" y="322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2513" name="Rectangle 281">
              <a:extLst>
                <a:ext uri="{FF2B5EF4-FFF2-40B4-BE49-F238E27FC236}">
                  <a16:creationId xmlns:a16="http://schemas.microsoft.com/office/drawing/2014/main" id="{3EB243EF-2D8B-7421-6CBF-3E2E8036CB51}"/>
                </a:ext>
              </a:extLst>
            </p:cNvPr>
            <p:cNvSpPr>
              <a:spLocks noChangeArrowheads="1"/>
            </p:cNvSpPr>
            <p:nvPr/>
          </p:nvSpPr>
          <p:spPr bwMode="auto">
            <a:xfrm>
              <a:off x="4685" y="322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grpSp>
      <p:grpSp>
        <p:nvGrpSpPr>
          <p:cNvPr id="12" name="Group 284">
            <a:extLst>
              <a:ext uri="{FF2B5EF4-FFF2-40B4-BE49-F238E27FC236}">
                <a16:creationId xmlns:a16="http://schemas.microsoft.com/office/drawing/2014/main" id="{540B575F-488C-5177-8251-717F6BF4D533}"/>
              </a:ext>
            </a:extLst>
          </p:cNvPr>
          <p:cNvGrpSpPr>
            <a:grpSpLocks noChangeAspect="1"/>
          </p:cNvGrpSpPr>
          <p:nvPr/>
        </p:nvGrpSpPr>
        <p:grpSpPr bwMode="auto">
          <a:xfrm>
            <a:off x="528638" y="4552950"/>
            <a:ext cx="5743575" cy="814388"/>
            <a:chOff x="204" y="3453"/>
            <a:chExt cx="3618" cy="513"/>
          </a:xfrm>
        </p:grpSpPr>
        <p:sp>
          <p:nvSpPr>
            <p:cNvPr id="62479" name="AutoShape 283">
              <a:extLst>
                <a:ext uri="{FF2B5EF4-FFF2-40B4-BE49-F238E27FC236}">
                  <a16:creationId xmlns:a16="http://schemas.microsoft.com/office/drawing/2014/main" id="{43BB6CB2-1B56-2108-7598-76D5AD453A8B}"/>
                </a:ext>
              </a:extLst>
            </p:cNvPr>
            <p:cNvSpPr>
              <a:spLocks noChangeAspect="1" noChangeArrowheads="1" noTextEdit="1"/>
            </p:cNvSpPr>
            <p:nvPr/>
          </p:nvSpPr>
          <p:spPr bwMode="auto">
            <a:xfrm>
              <a:off x="204" y="3453"/>
              <a:ext cx="3618"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2480" name="Line 285">
              <a:extLst>
                <a:ext uri="{FF2B5EF4-FFF2-40B4-BE49-F238E27FC236}">
                  <a16:creationId xmlns:a16="http://schemas.microsoft.com/office/drawing/2014/main" id="{1D7ADC42-3DA2-4818-8C9D-7F0915D970A2}"/>
                </a:ext>
              </a:extLst>
            </p:cNvPr>
            <p:cNvSpPr>
              <a:spLocks noChangeShapeType="1"/>
            </p:cNvSpPr>
            <p:nvPr/>
          </p:nvSpPr>
          <p:spPr bwMode="auto">
            <a:xfrm>
              <a:off x="1279" y="3714"/>
              <a:ext cx="41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2481" name="Line 286">
              <a:extLst>
                <a:ext uri="{FF2B5EF4-FFF2-40B4-BE49-F238E27FC236}">
                  <a16:creationId xmlns:a16="http://schemas.microsoft.com/office/drawing/2014/main" id="{88B704A5-6FFC-42BD-FB07-E44E9127BAD9}"/>
                </a:ext>
              </a:extLst>
            </p:cNvPr>
            <p:cNvSpPr>
              <a:spLocks noChangeShapeType="1"/>
            </p:cNvSpPr>
            <p:nvPr/>
          </p:nvSpPr>
          <p:spPr bwMode="auto">
            <a:xfrm flipV="1">
              <a:off x="1150" y="3744"/>
              <a:ext cx="27" cy="14"/>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2482" name="Line 287">
              <a:extLst>
                <a:ext uri="{FF2B5EF4-FFF2-40B4-BE49-F238E27FC236}">
                  <a16:creationId xmlns:a16="http://schemas.microsoft.com/office/drawing/2014/main" id="{5519AE9C-2E57-5268-8BB8-D993311AAA6C}"/>
                </a:ext>
              </a:extLst>
            </p:cNvPr>
            <p:cNvSpPr>
              <a:spLocks noChangeShapeType="1"/>
            </p:cNvSpPr>
            <p:nvPr/>
          </p:nvSpPr>
          <p:spPr bwMode="auto">
            <a:xfrm>
              <a:off x="1177" y="3746"/>
              <a:ext cx="39" cy="16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2483" name="Freeform 288">
              <a:extLst>
                <a:ext uri="{FF2B5EF4-FFF2-40B4-BE49-F238E27FC236}">
                  <a16:creationId xmlns:a16="http://schemas.microsoft.com/office/drawing/2014/main" id="{FA371105-7D8E-1ED7-3432-9C5C7B76617E}"/>
                </a:ext>
              </a:extLst>
            </p:cNvPr>
            <p:cNvSpPr>
              <a:spLocks/>
            </p:cNvSpPr>
            <p:nvPr/>
          </p:nvSpPr>
          <p:spPr bwMode="auto">
            <a:xfrm>
              <a:off x="1218" y="3476"/>
              <a:ext cx="480" cy="437"/>
            </a:xfrm>
            <a:custGeom>
              <a:avLst/>
              <a:gdLst>
                <a:gd name="T0" fmla="*/ 0 w 500"/>
                <a:gd name="T1" fmla="*/ 228 h 455"/>
                <a:gd name="T2" fmla="*/ 25 w 500"/>
                <a:gd name="T3" fmla="*/ 0 h 455"/>
                <a:gd name="T4" fmla="*/ 251 w 500"/>
                <a:gd name="T5" fmla="*/ 0 h 455"/>
                <a:gd name="T6" fmla="*/ 0 60000 65536"/>
                <a:gd name="T7" fmla="*/ 0 60000 65536"/>
                <a:gd name="T8" fmla="*/ 0 60000 65536"/>
                <a:gd name="T9" fmla="*/ 0 w 500"/>
                <a:gd name="T10" fmla="*/ 0 h 455"/>
                <a:gd name="T11" fmla="*/ 500 w 500"/>
                <a:gd name="T12" fmla="*/ 455 h 455"/>
              </a:gdLst>
              <a:ahLst/>
              <a:cxnLst>
                <a:cxn ang="T6">
                  <a:pos x="T0" y="T1"/>
                </a:cxn>
                <a:cxn ang="T7">
                  <a:pos x="T2" y="T3"/>
                </a:cxn>
                <a:cxn ang="T8">
                  <a:pos x="T4" y="T5"/>
                </a:cxn>
              </a:cxnLst>
              <a:rect l="T9" t="T10" r="T11" b="T12"/>
              <a:pathLst>
                <a:path w="500" h="455">
                  <a:moveTo>
                    <a:pt x="0" y="455"/>
                  </a:moveTo>
                  <a:lnTo>
                    <a:pt x="47" y="0"/>
                  </a:lnTo>
                  <a:lnTo>
                    <a:pt x="50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2484" name="Line 289">
              <a:extLst>
                <a:ext uri="{FF2B5EF4-FFF2-40B4-BE49-F238E27FC236}">
                  <a16:creationId xmlns:a16="http://schemas.microsoft.com/office/drawing/2014/main" id="{5CD382A2-1517-85AB-09AC-FD3E7D869FBD}"/>
                </a:ext>
              </a:extLst>
            </p:cNvPr>
            <p:cNvSpPr>
              <a:spLocks noChangeShapeType="1"/>
            </p:cNvSpPr>
            <p:nvPr/>
          </p:nvSpPr>
          <p:spPr bwMode="auto">
            <a:xfrm>
              <a:off x="2733" y="3714"/>
              <a:ext cx="16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2485" name="Line 290">
              <a:extLst>
                <a:ext uri="{FF2B5EF4-FFF2-40B4-BE49-F238E27FC236}">
                  <a16:creationId xmlns:a16="http://schemas.microsoft.com/office/drawing/2014/main" id="{DB74D29F-7128-F35C-A28C-BDE0540131B4}"/>
                </a:ext>
              </a:extLst>
            </p:cNvPr>
            <p:cNvSpPr>
              <a:spLocks noChangeShapeType="1"/>
            </p:cNvSpPr>
            <p:nvPr/>
          </p:nvSpPr>
          <p:spPr bwMode="auto">
            <a:xfrm>
              <a:off x="3543" y="3714"/>
              <a:ext cx="25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2486" name="Rectangle 291">
              <a:extLst>
                <a:ext uri="{FF2B5EF4-FFF2-40B4-BE49-F238E27FC236}">
                  <a16:creationId xmlns:a16="http://schemas.microsoft.com/office/drawing/2014/main" id="{B5ADCD84-10F7-E566-59A1-0DD32CDA55C9}"/>
                </a:ext>
              </a:extLst>
            </p:cNvPr>
            <p:cNvSpPr>
              <a:spLocks noChangeArrowheads="1"/>
            </p:cNvSpPr>
            <p:nvPr/>
          </p:nvSpPr>
          <p:spPr bwMode="auto">
            <a:xfrm>
              <a:off x="3623" y="3735"/>
              <a:ext cx="10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h</a:t>
              </a:r>
              <a:endParaRPr lang="en-US" altLang="en-US" sz="1800">
                <a:latin typeface="Arial" panose="020B0604020202020204" pitchFamily="34" charset="0"/>
              </a:endParaRPr>
            </a:p>
          </p:txBody>
        </p:sp>
        <p:sp>
          <p:nvSpPr>
            <p:cNvPr id="62487" name="Rectangle 292">
              <a:extLst>
                <a:ext uri="{FF2B5EF4-FFF2-40B4-BE49-F238E27FC236}">
                  <a16:creationId xmlns:a16="http://schemas.microsoft.com/office/drawing/2014/main" id="{6C82F31D-7C1A-BE33-33D7-7FD15F867421}"/>
                </a:ext>
              </a:extLst>
            </p:cNvPr>
            <p:cNvSpPr>
              <a:spLocks noChangeArrowheads="1"/>
            </p:cNvSpPr>
            <p:nvPr/>
          </p:nvSpPr>
          <p:spPr bwMode="auto">
            <a:xfrm>
              <a:off x="3548" y="3470"/>
              <a:ext cx="24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km</a:t>
              </a:r>
              <a:endParaRPr lang="en-US" altLang="en-US" sz="1800">
                <a:latin typeface="Arial" panose="020B0604020202020204" pitchFamily="34" charset="0"/>
              </a:endParaRPr>
            </a:p>
          </p:txBody>
        </p:sp>
        <p:sp>
          <p:nvSpPr>
            <p:cNvPr id="62488" name="Rectangle 293">
              <a:extLst>
                <a:ext uri="{FF2B5EF4-FFF2-40B4-BE49-F238E27FC236}">
                  <a16:creationId xmlns:a16="http://schemas.microsoft.com/office/drawing/2014/main" id="{649D6998-C5A8-A137-71E0-7E5B48F57FBA}"/>
                </a:ext>
              </a:extLst>
            </p:cNvPr>
            <p:cNvSpPr>
              <a:spLocks noChangeArrowheads="1"/>
            </p:cNvSpPr>
            <p:nvPr/>
          </p:nvSpPr>
          <p:spPr bwMode="auto">
            <a:xfrm>
              <a:off x="2780" y="3735"/>
              <a:ext cx="7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s</a:t>
              </a:r>
              <a:endParaRPr lang="en-US" altLang="en-US" sz="1800">
                <a:latin typeface="Arial" panose="020B0604020202020204" pitchFamily="34" charset="0"/>
              </a:endParaRPr>
            </a:p>
          </p:txBody>
        </p:sp>
        <p:sp>
          <p:nvSpPr>
            <p:cNvPr id="62489" name="Rectangle 294">
              <a:extLst>
                <a:ext uri="{FF2B5EF4-FFF2-40B4-BE49-F238E27FC236}">
                  <a16:creationId xmlns:a16="http://schemas.microsoft.com/office/drawing/2014/main" id="{ACD57865-56F1-946E-9B80-69B986B157CB}"/>
                </a:ext>
              </a:extLst>
            </p:cNvPr>
            <p:cNvSpPr>
              <a:spLocks noChangeArrowheads="1"/>
            </p:cNvSpPr>
            <p:nvPr/>
          </p:nvSpPr>
          <p:spPr bwMode="auto">
            <a:xfrm>
              <a:off x="2738" y="3470"/>
              <a:ext cx="14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m</a:t>
              </a:r>
              <a:endParaRPr lang="en-US" altLang="en-US" sz="1800">
                <a:latin typeface="Arial" panose="020B0604020202020204" pitchFamily="34" charset="0"/>
              </a:endParaRPr>
            </a:p>
          </p:txBody>
        </p:sp>
        <p:sp>
          <p:nvSpPr>
            <p:cNvPr id="62490" name="Rectangle 295">
              <a:extLst>
                <a:ext uri="{FF2B5EF4-FFF2-40B4-BE49-F238E27FC236}">
                  <a16:creationId xmlns:a16="http://schemas.microsoft.com/office/drawing/2014/main" id="{2CDBF27D-2541-9AEB-D3E2-2292C55924AF}"/>
                </a:ext>
              </a:extLst>
            </p:cNvPr>
            <p:cNvSpPr>
              <a:spLocks noChangeArrowheads="1"/>
            </p:cNvSpPr>
            <p:nvPr/>
          </p:nvSpPr>
          <p:spPr bwMode="auto">
            <a:xfrm>
              <a:off x="1850" y="3591"/>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800">
                <a:latin typeface="Arial" panose="020B0604020202020204" pitchFamily="34" charset="0"/>
              </a:endParaRPr>
            </a:p>
          </p:txBody>
        </p:sp>
        <p:sp>
          <p:nvSpPr>
            <p:cNvPr id="62491" name="Rectangle 296">
              <a:extLst>
                <a:ext uri="{FF2B5EF4-FFF2-40B4-BE49-F238E27FC236}">
                  <a16:creationId xmlns:a16="http://schemas.microsoft.com/office/drawing/2014/main" id="{2A6071CF-872C-0B25-6F73-BA4AFEC933A4}"/>
                </a:ext>
              </a:extLst>
            </p:cNvPr>
            <p:cNvSpPr>
              <a:spLocks noChangeArrowheads="1"/>
            </p:cNvSpPr>
            <p:nvPr/>
          </p:nvSpPr>
          <p:spPr bwMode="auto">
            <a:xfrm>
              <a:off x="679" y="3591"/>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800">
                <a:latin typeface="Arial" panose="020B0604020202020204" pitchFamily="34" charset="0"/>
              </a:endParaRPr>
            </a:p>
          </p:txBody>
        </p:sp>
        <p:sp>
          <p:nvSpPr>
            <p:cNvPr id="62492" name="Rectangle 297">
              <a:extLst>
                <a:ext uri="{FF2B5EF4-FFF2-40B4-BE49-F238E27FC236}">
                  <a16:creationId xmlns:a16="http://schemas.microsoft.com/office/drawing/2014/main" id="{234BCEC1-8DEA-88C0-001A-4DF9D3FDA774}"/>
                </a:ext>
              </a:extLst>
            </p:cNvPr>
            <p:cNvSpPr>
              <a:spLocks noChangeArrowheads="1"/>
            </p:cNvSpPr>
            <p:nvPr/>
          </p:nvSpPr>
          <p:spPr bwMode="auto">
            <a:xfrm>
              <a:off x="214" y="3591"/>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62493" name="Rectangle 298">
              <a:extLst>
                <a:ext uri="{FF2B5EF4-FFF2-40B4-BE49-F238E27FC236}">
                  <a16:creationId xmlns:a16="http://schemas.microsoft.com/office/drawing/2014/main" id="{94456D3B-8B62-8926-18DE-F698CCFADFF3}"/>
                </a:ext>
              </a:extLst>
            </p:cNvPr>
            <p:cNvSpPr>
              <a:spLocks noChangeArrowheads="1"/>
            </p:cNvSpPr>
            <p:nvPr/>
          </p:nvSpPr>
          <p:spPr bwMode="auto">
            <a:xfrm>
              <a:off x="1940" y="3712"/>
              <a:ext cx="199"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max</a:t>
              </a:r>
              <a:endParaRPr lang="en-US" altLang="en-US" sz="1800">
                <a:latin typeface="Arial" panose="020B0604020202020204" pitchFamily="34" charset="0"/>
              </a:endParaRPr>
            </a:p>
          </p:txBody>
        </p:sp>
        <p:sp>
          <p:nvSpPr>
            <p:cNvPr id="62494" name="Rectangle 299">
              <a:extLst>
                <a:ext uri="{FF2B5EF4-FFF2-40B4-BE49-F238E27FC236}">
                  <a16:creationId xmlns:a16="http://schemas.microsoft.com/office/drawing/2014/main" id="{AE01E48F-850E-D8B5-3AFD-FC2910E78001}"/>
                </a:ext>
              </a:extLst>
            </p:cNvPr>
            <p:cNvSpPr>
              <a:spLocks noChangeArrowheads="1"/>
            </p:cNvSpPr>
            <p:nvPr/>
          </p:nvSpPr>
          <p:spPr bwMode="auto">
            <a:xfrm>
              <a:off x="770" y="3712"/>
              <a:ext cx="10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kr</a:t>
              </a:r>
              <a:endParaRPr lang="en-US" altLang="en-US" sz="1800">
                <a:latin typeface="Arial" panose="020B0604020202020204" pitchFamily="34" charset="0"/>
              </a:endParaRPr>
            </a:p>
          </p:txBody>
        </p:sp>
        <p:sp>
          <p:nvSpPr>
            <p:cNvPr id="62495" name="Rectangle 300">
              <a:extLst>
                <a:ext uri="{FF2B5EF4-FFF2-40B4-BE49-F238E27FC236}">
                  <a16:creationId xmlns:a16="http://schemas.microsoft.com/office/drawing/2014/main" id="{05EB4F36-43E6-119E-A74F-8A848634BCAA}"/>
                </a:ext>
              </a:extLst>
            </p:cNvPr>
            <p:cNvSpPr>
              <a:spLocks noChangeArrowheads="1"/>
            </p:cNvSpPr>
            <p:nvPr/>
          </p:nvSpPr>
          <p:spPr bwMode="auto">
            <a:xfrm>
              <a:off x="307" y="3712"/>
              <a:ext cx="10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kr</a:t>
              </a:r>
              <a:endParaRPr lang="en-US" altLang="en-US" sz="1800">
                <a:latin typeface="Arial" panose="020B0604020202020204" pitchFamily="34" charset="0"/>
              </a:endParaRPr>
            </a:p>
          </p:txBody>
        </p:sp>
        <p:sp>
          <p:nvSpPr>
            <p:cNvPr id="62496" name="Rectangle 301">
              <a:extLst>
                <a:ext uri="{FF2B5EF4-FFF2-40B4-BE49-F238E27FC236}">
                  <a16:creationId xmlns:a16="http://schemas.microsoft.com/office/drawing/2014/main" id="{42C465B8-2A08-6F95-7B11-2B4231075F05}"/>
                </a:ext>
              </a:extLst>
            </p:cNvPr>
            <p:cNvSpPr>
              <a:spLocks noChangeArrowheads="1"/>
            </p:cNvSpPr>
            <p:nvPr/>
          </p:nvSpPr>
          <p:spPr bwMode="auto">
            <a:xfrm>
              <a:off x="3127" y="3592"/>
              <a:ext cx="38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1123</a:t>
              </a:r>
              <a:endParaRPr lang="en-US" altLang="en-US" sz="1800">
                <a:latin typeface="Arial" panose="020B0604020202020204" pitchFamily="34" charset="0"/>
              </a:endParaRPr>
            </a:p>
          </p:txBody>
        </p:sp>
        <p:sp>
          <p:nvSpPr>
            <p:cNvPr id="62497" name="Rectangle 302">
              <a:extLst>
                <a:ext uri="{FF2B5EF4-FFF2-40B4-BE49-F238E27FC236}">
                  <a16:creationId xmlns:a16="http://schemas.microsoft.com/office/drawing/2014/main" id="{391FB485-1695-729A-0ED4-A956C8E8FB7A}"/>
                </a:ext>
              </a:extLst>
            </p:cNvPr>
            <p:cNvSpPr>
              <a:spLocks noChangeArrowheads="1"/>
            </p:cNvSpPr>
            <p:nvPr/>
          </p:nvSpPr>
          <p:spPr bwMode="auto">
            <a:xfrm>
              <a:off x="2407" y="3592"/>
              <a:ext cx="28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312</a:t>
              </a:r>
              <a:endParaRPr lang="en-US" altLang="en-US" sz="1800">
                <a:latin typeface="Arial" panose="020B0604020202020204" pitchFamily="34" charset="0"/>
              </a:endParaRPr>
            </a:p>
          </p:txBody>
        </p:sp>
        <p:sp>
          <p:nvSpPr>
            <p:cNvPr id="62498" name="Rectangle 303">
              <a:extLst>
                <a:ext uri="{FF2B5EF4-FFF2-40B4-BE49-F238E27FC236}">
                  <a16:creationId xmlns:a16="http://schemas.microsoft.com/office/drawing/2014/main" id="{71F16BF5-1A32-53C0-E42A-93BB52C4ED39}"/>
                </a:ext>
              </a:extLst>
            </p:cNvPr>
            <p:cNvSpPr>
              <a:spLocks noChangeArrowheads="1"/>
            </p:cNvSpPr>
            <p:nvPr/>
          </p:nvSpPr>
          <p:spPr bwMode="auto">
            <a:xfrm>
              <a:off x="1609" y="3736"/>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62499" name="Rectangle 304">
              <a:extLst>
                <a:ext uri="{FF2B5EF4-FFF2-40B4-BE49-F238E27FC236}">
                  <a16:creationId xmlns:a16="http://schemas.microsoft.com/office/drawing/2014/main" id="{38680835-B0A7-0AD8-BAB8-BBFBB58F592C}"/>
                </a:ext>
              </a:extLst>
            </p:cNvPr>
            <p:cNvSpPr>
              <a:spLocks noChangeArrowheads="1"/>
            </p:cNvSpPr>
            <p:nvPr/>
          </p:nvSpPr>
          <p:spPr bwMode="auto">
            <a:xfrm>
              <a:off x="1439" y="3471"/>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62500" name="Rectangle 305">
              <a:extLst>
                <a:ext uri="{FF2B5EF4-FFF2-40B4-BE49-F238E27FC236}">
                  <a16:creationId xmlns:a16="http://schemas.microsoft.com/office/drawing/2014/main" id="{A441F886-B881-9636-0CDF-D387E0517D31}"/>
                </a:ext>
              </a:extLst>
            </p:cNvPr>
            <p:cNvSpPr>
              <a:spLocks noChangeArrowheads="1"/>
            </p:cNvSpPr>
            <p:nvPr/>
          </p:nvSpPr>
          <p:spPr bwMode="auto">
            <a:xfrm>
              <a:off x="2971" y="3572"/>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2501" name="Rectangle 306">
              <a:extLst>
                <a:ext uri="{FF2B5EF4-FFF2-40B4-BE49-F238E27FC236}">
                  <a16:creationId xmlns:a16="http://schemas.microsoft.com/office/drawing/2014/main" id="{6D32316E-8EFC-2226-919C-72EDFC3CECF5}"/>
                </a:ext>
              </a:extLst>
            </p:cNvPr>
            <p:cNvSpPr>
              <a:spLocks noChangeArrowheads="1"/>
            </p:cNvSpPr>
            <p:nvPr/>
          </p:nvSpPr>
          <p:spPr bwMode="auto">
            <a:xfrm>
              <a:off x="2236" y="3572"/>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2502" name="Rectangle 307">
              <a:extLst>
                <a:ext uri="{FF2B5EF4-FFF2-40B4-BE49-F238E27FC236}">
                  <a16:creationId xmlns:a16="http://schemas.microsoft.com/office/drawing/2014/main" id="{D5497B1D-D33C-555D-4A58-7693351E9765}"/>
                </a:ext>
              </a:extLst>
            </p:cNvPr>
            <p:cNvSpPr>
              <a:spLocks noChangeArrowheads="1"/>
            </p:cNvSpPr>
            <p:nvPr/>
          </p:nvSpPr>
          <p:spPr bwMode="auto">
            <a:xfrm>
              <a:off x="1751" y="3572"/>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2503" name="Rectangle 308">
              <a:extLst>
                <a:ext uri="{FF2B5EF4-FFF2-40B4-BE49-F238E27FC236}">
                  <a16:creationId xmlns:a16="http://schemas.microsoft.com/office/drawing/2014/main" id="{1F6B71E1-FAD2-C9F7-EFFC-53244460E6A0}"/>
                </a:ext>
              </a:extLst>
            </p:cNvPr>
            <p:cNvSpPr>
              <a:spLocks noChangeArrowheads="1"/>
            </p:cNvSpPr>
            <p:nvPr/>
          </p:nvSpPr>
          <p:spPr bwMode="auto">
            <a:xfrm>
              <a:off x="1460" y="3716"/>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2504" name="Rectangle 309">
              <a:extLst>
                <a:ext uri="{FF2B5EF4-FFF2-40B4-BE49-F238E27FC236}">
                  <a16:creationId xmlns:a16="http://schemas.microsoft.com/office/drawing/2014/main" id="{1306E984-CA04-AD09-36D7-CAF68372D349}"/>
                </a:ext>
              </a:extLst>
            </p:cNvPr>
            <p:cNvSpPr>
              <a:spLocks noChangeArrowheads="1"/>
            </p:cNvSpPr>
            <p:nvPr/>
          </p:nvSpPr>
          <p:spPr bwMode="auto">
            <a:xfrm>
              <a:off x="965" y="3572"/>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2505" name="Rectangle 310">
              <a:extLst>
                <a:ext uri="{FF2B5EF4-FFF2-40B4-BE49-F238E27FC236}">
                  <a16:creationId xmlns:a16="http://schemas.microsoft.com/office/drawing/2014/main" id="{4599FA41-5AE5-8C82-C327-7181F969653F}"/>
                </a:ext>
              </a:extLst>
            </p:cNvPr>
            <p:cNvSpPr>
              <a:spLocks noChangeArrowheads="1"/>
            </p:cNvSpPr>
            <p:nvPr/>
          </p:nvSpPr>
          <p:spPr bwMode="auto">
            <a:xfrm>
              <a:off x="503" y="3572"/>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62506" name="Rectangle 311">
              <a:extLst>
                <a:ext uri="{FF2B5EF4-FFF2-40B4-BE49-F238E27FC236}">
                  <a16:creationId xmlns:a16="http://schemas.microsoft.com/office/drawing/2014/main" id="{92640A0D-9A14-930B-B335-76674CBE685A}"/>
                </a:ext>
              </a:extLst>
            </p:cNvPr>
            <p:cNvSpPr>
              <a:spLocks noChangeArrowheads="1"/>
            </p:cNvSpPr>
            <p:nvPr/>
          </p:nvSpPr>
          <p:spPr bwMode="auto">
            <a:xfrm>
              <a:off x="1271" y="3716"/>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800">
                <a:latin typeface="Arial" panose="020B0604020202020204" pitchFamily="34" charset="0"/>
              </a:endParaRPr>
            </a:p>
          </p:txBody>
        </p:sp>
      </p:grpSp>
      <p:sp>
        <p:nvSpPr>
          <p:cNvPr id="149817" name="Text Box 313">
            <a:extLst>
              <a:ext uri="{FF2B5EF4-FFF2-40B4-BE49-F238E27FC236}">
                <a16:creationId xmlns:a16="http://schemas.microsoft.com/office/drawing/2014/main" id="{D3876970-6C00-048B-9B0F-DD7D253F929C}"/>
              </a:ext>
            </a:extLst>
          </p:cNvPr>
          <p:cNvSpPr txBox="1">
            <a:spLocks noChangeArrowheads="1"/>
          </p:cNvSpPr>
          <p:nvPr/>
        </p:nvSpPr>
        <p:spPr bwMode="auto">
          <a:xfrm>
            <a:off x="6432550" y="4733925"/>
            <a:ext cx="2484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600" b="1">
                <a:solidFill>
                  <a:srgbClr val="FF3300"/>
                </a:solidFill>
                <a:latin typeface="Arial" panose="020B0604020202020204" pitchFamily="34" charset="0"/>
              </a:rPr>
              <a:t>Kritična brzina vazduha</a:t>
            </a:r>
            <a:endParaRPr lang="en-US" altLang="en-US" sz="1600" b="1">
              <a:solidFill>
                <a:srgbClr val="FF3300"/>
              </a:solidFill>
              <a:latin typeface="Arial" panose="020B0604020202020204" pitchFamily="34" charset="0"/>
            </a:endParaRPr>
          </a:p>
        </p:txBody>
      </p:sp>
      <p:sp>
        <p:nvSpPr>
          <p:cNvPr id="149818" name="Rectangle 314">
            <a:extLst>
              <a:ext uri="{FF2B5EF4-FFF2-40B4-BE49-F238E27FC236}">
                <a16:creationId xmlns:a16="http://schemas.microsoft.com/office/drawing/2014/main" id="{E27F8CF7-AF6D-4B21-A902-ACA51930955A}"/>
              </a:ext>
            </a:extLst>
          </p:cNvPr>
          <p:cNvSpPr>
            <a:spLocks noChangeArrowheads="1"/>
          </p:cNvSpPr>
          <p:nvPr/>
        </p:nvSpPr>
        <p:spPr bwMode="auto">
          <a:xfrm>
            <a:off x="492125" y="4530725"/>
            <a:ext cx="5832475" cy="828675"/>
          </a:xfrm>
          <a:prstGeom prst="rect">
            <a:avLst/>
          </a:prstGeom>
          <a:noFill/>
          <a:ln w="28575">
            <a:solidFill>
              <a:srgbClr val="FF33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2478" name="Footer Placeholder 1">
            <a:extLst>
              <a:ext uri="{FF2B5EF4-FFF2-40B4-BE49-F238E27FC236}">
                <a16:creationId xmlns:a16="http://schemas.microsoft.com/office/drawing/2014/main" id="{262E5226-1AA9-C2E4-0550-92F3351B700E}"/>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par>
                          <p:cTn id="8" fill="hold" nodeType="afterGroup">
                            <p:stCondLst>
                              <p:cond delay="500"/>
                            </p:stCondLst>
                            <p:childTnLst>
                              <p:par>
                                <p:cTn id="9" presetID="27" presetClass="entr" presetSubtype="0" fill="hold" nodeType="afterEffect">
                                  <p:stCondLst>
                                    <p:cond delay="0"/>
                                  </p:stCondLst>
                                  <p:iterate type="lt">
                                    <p:tmPct val="50000"/>
                                  </p:iterate>
                                  <p:childTnLst>
                                    <p:set>
                                      <p:cBhvr>
                                        <p:cTn id="10" dur="1" fill="hold">
                                          <p:stCondLst>
                                            <p:cond delay="0"/>
                                          </p:stCondLst>
                                        </p:cTn>
                                        <p:tgtEl>
                                          <p:spTgt spid="149773"/>
                                        </p:tgtEl>
                                        <p:attrNameLst>
                                          <p:attrName>style.visibility</p:attrName>
                                        </p:attrNameLst>
                                      </p:cBhvr>
                                      <p:to>
                                        <p:strVal val="visible"/>
                                      </p:to>
                                    </p:set>
                                    <p:anim calcmode="discrete" valueType="clr">
                                      <p:cBhvr override="childStyle">
                                        <p:cTn id="11" dur="80"/>
                                        <p:tgtEl>
                                          <p:spTgt spid="149773"/>
                                        </p:tgtEl>
                                        <p:attrNameLst>
                                          <p:attrName>style.color</p:attrName>
                                        </p:attrNameLst>
                                      </p:cBhvr>
                                      <p:tavLst>
                                        <p:tav tm="0">
                                          <p:val>
                                            <p:clrVal>
                                              <a:schemeClr val="accent2"/>
                                            </p:clrVal>
                                          </p:val>
                                        </p:tav>
                                        <p:tav tm="50000">
                                          <p:val>
                                            <p:clrVal>
                                              <a:schemeClr val="hlink"/>
                                            </p:clrVal>
                                          </p:val>
                                        </p:tav>
                                      </p:tavLst>
                                    </p:anim>
                                    <p:anim calcmode="discrete" valueType="clr">
                                      <p:cBhvr>
                                        <p:cTn id="12" dur="80"/>
                                        <p:tgtEl>
                                          <p:spTgt spid="149773"/>
                                        </p:tgtEl>
                                        <p:attrNameLst>
                                          <p:attrName>fillcolor</p:attrName>
                                        </p:attrNameLst>
                                      </p:cBhvr>
                                      <p:tavLst>
                                        <p:tav tm="0">
                                          <p:val>
                                            <p:clrVal>
                                              <a:schemeClr val="accent2"/>
                                            </p:clrVal>
                                          </p:val>
                                        </p:tav>
                                        <p:tav tm="50000">
                                          <p:val>
                                            <p:clrVal>
                                              <a:schemeClr val="hlink"/>
                                            </p:clrVal>
                                          </p:val>
                                        </p:tav>
                                      </p:tavLst>
                                    </p:anim>
                                    <p:set>
                                      <p:cBhvr>
                                        <p:cTn id="13" dur="80"/>
                                        <p:tgtEl>
                                          <p:spTgt spid="149773"/>
                                        </p:tgtEl>
                                        <p:attrNameLst>
                                          <p:attrName>fill.type</p:attrName>
                                        </p:attrNameLst>
                                      </p:cBhvr>
                                      <p:to>
                                        <p:strVal val="solid"/>
                                      </p:to>
                                    </p:set>
                                  </p:childTnLst>
                                </p:cTn>
                              </p:par>
                            </p:childTnLst>
                          </p:cTn>
                        </p:par>
                        <p:par>
                          <p:cTn id="14" fill="hold" nodeType="afterGroup">
                            <p:stCondLst>
                              <p:cond delay="3020"/>
                            </p:stCondLst>
                            <p:childTnLst>
                              <p:par>
                                <p:cTn id="15" presetID="55" presetClass="entr" presetSubtype="0" fill="hold" nodeType="afterEffect">
                                  <p:stCondLst>
                                    <p:cond delay="0"/>
                                  </p:stCondLst>
                                  <p:childTnLst>
                                    <p:set>
                                      <p:cBhvr>
                                        <p:cTn id="16" dur="1" fill="hold">
                                          <p:stCondLst>
                                            <p:cond delay="0"/>
                                          </p:stCondLst>
                                        </p:cTn>
                                        <p:tgtEl>
                                          <p:spTgt spid="149776"/>
                                        </p:tgtEl>
                                        <p:attrNameLst>
                                          <p:attrName>style.visibility</p:attrName>
                                        </p:attrNameLst>
                                      </p:cBhvr>
                                      <p:to>
                                        <p:strVal val="visible"/>
                                      </p:to>
                                    </p:set>
                                    <p:anim calcmode="lin" valueType="num">
                                      <p:cBhvr>
                                        <p:cTn id="17" dur="1000" fill="hold"/>
                                        <p:tgtEl>
                                          <p:spTgt spid="149776"/>
                                        </p:tgtEl>
                                        <p:attrNameLst>
                                          <p:attrName>ppt_w</p:attrName>
                                        </p:attrNameLst>
                                      </p:cBhvr>
                                      <p:tavLst>
                                        <p:tav tm="0">
                                          <p:val>
                                            <p:strVal val="#ppt_w*0.70"/>
                                          </p:val>
                                        </p:tav>
                                        <p:tav tm="100000">
                                          <p:val>
                                            <p:strVal val="#ppt_w"/>
                                          </p:val>
                                        </p:tav>
                                      </p:tavLst>
                                    </p:anim>
                                    <p:anim calcmode="lin" valueType="num">
                                      <p:cBhvr>
                                        <p:cTn id="18" dur="1000" fill="hold"/>
                                        <p:tgtEl>
                                          <p:spTgt spid="149776"/>
                                        </p:tgtEl>
                                        <p:attrNameLst>
                                          <p:attrName>ppt_h</p:attrName>
                                        </p:attrNameLst>
                                      </p:cBhvr>
                                      <p:tavLst>
                                        <p:tav tm="0">
                                          <p:val>
                                            <p:strVal val="#ppt_h"/>
                                          </p:val>
                                        </p:tav>
                                        <p:tav tm="100000">
                                          <p:val>
                                            <p:strVal val="#ppt_h"/>
                                          </p:val>
                                        </p:tav>
                                      </p:tavLst>
                                    </p:anim>
                                    <p:animEffect transition="in" filter="fade">
                                      <p:cBhvr>
                                        <p:cTn id="19" dur="1000"/>
                                        <p:tgtEl>
                                          <p:spTgt spid="149776"/>
                                        </p:tgtEl>
                                      </p:cBhvr>
                                    </p:animEffect>
                                  </p:childTnLst>
                                </p:cTn>
                              </p:par>
                            </p:childTnLst>
                          </p:cTn>
                        </p:par>
                        <p:par>
                          <p:cTn id="20" fill="hold" nodeType="afterGroup">
                            <p:stCondLst>
                              <p:cond delay="4020"/>
                            </p:stCondLst>
                            <p:childTnLst>
                              <p:par>
                                <p:cTn id="21" presetID="22" presetClass="entr" presetSubtype="8"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left)">
                                      <p:cBhvr>
                                        <p:cTn id="23" dur="500"/>
                                        <p:tgtEl>
                                          <p:spTgt spid="1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37" presetClass="entr" presetSubtype="0" fill="hold"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1000"/>
                                        <p:tgtEl>
                                          <p:spTgt spid="12"/>
                                        </p:tgtEl>
                                      </p:cBhvr>
                                    </p:animEffect>
                                    <p:anim calcmode="lin" valueType="num">
                                      <p:cBhvr>
                                        <p:cTn id="29" dur="1000" fill="hold"/>
                                        <p:tgtEl>
                                          <p:spTgt spid="12"/>
                                        </p:tgtEl>
                                        <p:attrNameLst>
                                          <p:attrName>ppt_x</p:attrName>
                                        </p:attrNameLst>
                                      </p:cBhvr>
                                      <p:tavLst>
                                        <p:tav tm="0">
                                          <p:val>
                                            <p:strVal val="#ppt_x"/>
                                          </p:val>
                                        </p:tav>
                                        <p:tav tm="100000">
                                          <p:val>
                                            <p:strVal val="#ppt_x"/>
                                          </p:val>
                                        </p:tav>
                                      </p:tavLst>
                                    </p:anim>
                                    <p:anim calcmode="lin" valueType="num">
                                      <p:cBhvr>
                                        <p:cTn id="30" dur="900" decel="100000" fill="hold"/>
                                        <p:tgtEl>
                                          <p:spTgt spid="12"/>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2" fill="hold" nodeType="afterGroup">
                            <p:stCondLst>
                              <p:cond delay="1000"/>
                            </p:stCondLst>
                            <p:childTnLst>
                              <p:par>
                                <p:cTn id="33" presetID="21" presetClass="entr" presetSubtype="1" fill="hold" nodeType="afterEffect">
                                  <p:stCondLst>
                                    <p:cond delay="0"/>
                                  </p:stCondLst>
                                  <p:childTnLst>
                                    <p:set>
                                      <p:cBhvr>
                                        <p:cTn id="34" dur="1" fill="hold">
                                          <p:stCondLst>
                                            <p:cond delay="0"/>
                                          </p:stCondLst>
                                        </p:cTn>
                                        <p:tgtEl>
                                          <p:spTgt spid="149818"/>
                                        </p:tgtEl>
                                        <p:attrNameLst>
                                          <p:attrName>style.visibility</p:attrName>
                                        </p:attrNameLst>
                                      </p:cBhvr>
                                      <p:to>
                                        <p:strVal val="visible"/>
                                      </p:to>
                                    </p:set>
                                    <p:animEffect transition="in" filter="wheel(1)">
                                      <p:cBhvr>
                                        <p:cTn id="35" dur="2000"/>
                                        <p:tgtEl>
                                          <p:spTgt spid="149818"/>
                                        </p:tgtEl>
                                      </p:cBhvr>
                                    </p:animEffect>
                                  </p:childTnLst>
                                </p:cTn>
                              </p:par>
                            </p:childTnLst>
                          </p:cTn>
                        </p:par>
                        <p:par>
                          <p:cTn id="36" fill="hold" nodeType="afterGroup">
                            <p:stCondLst>
                              <p:cond delay="3000"/>
                            </p:stCondLst>
                            <p:childTnLst>
                              <p:par>
                                <p:cTn id="37" presetID="35" presetClass="emph" presetSubtype="0" repeatCount="indefinite" fill="hold" nodeType="afterEffect">
                                  <p:stCondLst>
                                    <p:cond delay="0"/>
                                  </p:stCondLst>
                                  <p:childTnLst>
                                    <p:anim calcmode="discrete" valueType="str">
                                      <p:cBhvr>
                                        <p:cTn id="38" dur="1000" fill="hold"/>
                                        <p:tgtEl>
                                          <p:spTgt spid="149818"/>
                                        </p:tgtEl>
                                        <p:attrNameLst>
                                          <p:attrName>style.visibility</p:attrName>
                                        </p:attrNameLst>
                                      </p:cBhvr>
                                      <p:tavLst>
                                        <p:tav tm="0">
                                          <p:val>
                                            <p:strVal val="hidden"/>
                                          </p:val>
                                        </p:tav>
                                        <p:tav tm="50000">
                                          <p:val>
                                            <p:strVal val="visible"/>
                                          </p:val>
                                        </p:tav>
                                      </p:tavLst>
                                    </p:anim>
                                  </p:childTnLst>
                                </p:cTn>
                              </p:par>
                            </p:childTnLst>
                          </p:cTn>
                        </p:par>
                        <p:par>
                          <p:cTn id="39" fill="hold" nodeType="afterGroup">
                            <p:stCondLst>
                              <p:cond delay="4000"/>
                            </p:stCondLst>
                            <p:childTnLst>
                              <p:par>
                                <p:cTn id="40" presetID="27" presetClass="entr" presetSubtype="0" fill="hold" nodeType="afterEffect">
                                  <p:stCondLst>
                                    <p:cond delay="0"/>
                                  </p:stCondLst>
                                  <p:iterate type="lt">
                                    <p:tmPct val="50000"/>
                                  </p:iterate>
                                  <p:childTnLst>
                                    <p:set>
                                      <p:cBhvr>
                                        <p:cTn id="41" dur="1" fill="hold">
                                          <p:stCondLst>
                                            <p:cond delay="0"/>
                                          </p:stCondLst>
                                        </p:cTn>
                                        <p:tgtEl>
                                          <p:spTgt spid="149817"/>
                                        </p:tgtEl>
                                        <p:attrNameLst>
                                          <p:attrName>style.visibility</p:attrName>
                                        </p:attrNameLst>
                                      </p:cBhvr>
                                      <p:to>
                                        <p:strVal val="visible"/>
                                      </p:to>
                                    </p:set>
                                    <p:anim calcmode="discrete" valueType="clr">
                                      <p:cBhvr override="childStyle">
                                        <p:cTn id="42" dur="80"/>
                                        <p:tgtEl>
                                          <p:spTgt spid="149817"/>
                                        </p:tgtEl>
                                        <p:attrNameLst>
                                          <p:attrName>style.color</p:attrName>
                                        </p:attrNameLst>
                                      </p:cBhvr>
                                      <p:tavLst>
                                        <p:tav tm="0">
                                          <p:val>
                                            <p:clrVal>
                                              <a:schemeClr val="accent2"/>
                                            </p:clrVal>
                                          </p:val>
                                        </p:tav>
                                        <p:tav tm="50000">
                                          <p:val>
                                            <p:clrVal>
                                              <a:schemeClr val="hlink"/>
                                            </p:clrVal>
                                          </p:val>
                                        </p:tav>
                                      </p:tavLst>
                                    </p:anim>
                                    <p:anim calcmode="discrete" valueType="clr">
                                      <p:cBhvr>
                                        <p:cTn id="43" dur="80"/>
                                        <p:tgtEl>
                                          <p:spTgt spid="149817"/>
                                        </p:tgtEl>
                                        <p:attrNameLst>
                                          <p:attrName>fillcolor</p:attrName>
                                        </p:attrNameLst>
                                      </p:cBhvr>
                                      <p:tavLst>
                                        <p:tav tm="0">
                                          <p:val>
                                            <p:clrVal>
                                              <a:schemeClr val="accent2"/>
                                            </p:clrVal>
                                          </p:val>
                                        </p:tav>
                                        <p:tav tm="50000">
                                          <p:val>
                                            <p:clrVal>
                                              <a:schemeClr val="hlink"/>
                                            </p:clrVal>
                                          </p:val>
                                        </p:tav>
                                      </p:tavLst>
                                    </p:anim>
                                    <p:set>
                                      <p:cBhvr>
                                        <p:cTn id="44" dur="80"/>
                                        <p:tgtEl>
                                          <p:spTgt spid="149817"/>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773" grpId="0"/>
      <p:bldP spid="149776" grpId="0"/>
      <p:bldP spid="149817" grpId="0"/>
      <p:bldP spid="149818" grpId="0" animBg="1"/>
      <p:bldP spid="149818" grpId="1"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Slide Number Placeholder 4">
            <a:extLst>
              <a:ext uri="{FF2B5EF4-FFF2-40B4-BE49-F238E27FC236}">
                <a16:creationId xmlns:a16="http://schemas.microsoft.com/office/drawing/2014/main" id="{8114546C-BD52-B5B4-4A61-1528C14F0BC2}"/>
              </a:ext>
            </a:extLst>
          </p:cNvPr>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F31A58B1-36C7-40C3-B23E-319DA01404A5}" type="slidenum">
              <a:rPr lang="en-US" altLang="en-US" sz="1200" smtClean="0">
                <a:solidFill>
                  <a:srgbClr val="045C75"/>
                </a:solidFill>
                <a:latin typeface="Arial" panose="020B0604020202020204" pitchFamily="34" charset="0"/>
              </a:rPr>
              <a:pPr>
                <a:spcBef>
                  <a:spcPct val="0"/>
                </a:spcBef>
                <a:buClrTx/>
                <a:buSzTx/>
                <a:buFontTx/>
                <a:buNone/>
              </a:pPr>
              <a:t>3</a:t>
            </a:fld>
            <a:endParaRPr lang="en-US" altLang="en-US" sz="1200">
              <a:solidFill>
                <a:srgbClr val="045C75"/>
              </a:solidFill>
              <a:latin typeface="Arial" panose="020B0604020202020204" pitchFamily="34" charset="0"/>
            </a:endParaRPr>
          </a:p>
        </p:txBody>
      </p:sp>
      <p:grpSp>
        <p:nvGrpSpPr>
          <p:cNvPr id="2" name="Group 554">
            <a:extLst>
              <a:ext uri="{FF2B5EF4-FFF2-40B4-BE49-F238E27FC236}">
                <a16:creationId xmlns:a16="http://schemas.microsoft.com/office/drawing/2014/main" id="{7728E082-F658-EF9F-A163-2047BF4B432C}"/>
              </a:ext>
            </a:extLst>
          </p:cNvPr>
          <p:cNvGrpSpPr>
            <a:grpSpLocks/>
          </p:cNvGrpSpPr>
          <p:nvPr/>
        </p:nvGrpSpPr>
        <p:grpSpPr bwMode="auto">
          <a:xfrm>
            <a:off x="3960813" y="3860800"/>
            <a:ext cx="1187450" cy="1008063"/>
            <a:chOff x="1958" y="1463"/>
            <a:chExt cx="1322" cy="396"/>
          </a:xfrm>
        </p:grpSpPr>
        <p:sp>
          <p:nvSpPr>
            <p:cNvPr id="28730" name="Freeform 555">
              <a:extLst>
                <a:ext uri="{FF2B5EF4-FFF2-40B4-BE49-F238E27FC236}">
                  <a16:creationId xmlns:a16="http://schemas.microsoft.com/office/drawing/2014/main" id="{DF851E5F-791E-94C7-1769-D0A0EDE7D147}"/>
                </a:ext>
              </a:extLst>
            </p:cNvPr>
            <p:cNvSpPr>
              <a:spLocks/>
            </p:cNvSpPr>
            <p:nvPr/>
          </p:nvSpPr>
          <p:spPr bwMode="auto">
            <a:xfrm>
              <a:off x="2589" y="1463"/>
              <a:ext cx="691" cy="219"/>
            </a:xfrm>
            <a:custGeom>
              <a:avLst/>
              <a:gdLst>
                <a:gd name="T0" fmla="*/ 691 w 691"/>
                <a:gd name="T1" fmla="*/ 219 h 219"/>
                <a:gd name="T2" fmla="*/ 691 w 691"/>
                <a:gd name="T3" fmla="*/ 219 h 219"/>
                <a:gd name="T4" fmla="*/ 691 w 691"/>
                <a:gd name="T5" fmla="*/ 209 h 219"/>
                <a:gd name="T6" fmla="*/ 688 w 691"/>
                <a:gd name="T7" fmla="*/ 199 h 219"/>
                <a:gd name="T8" fmla="*/ 683 w 691"/>
                <a:gd name="T9" fmla="*/ 190 h 219"/>
                <a:gd name="T10" fmla="*/ 675 w 691"/>
                <a:gd name="T11" fmla="*/ 179 h 219"/>
                <a:gd name="T12" fmla="*/ 667 w 691"/>
                <a:gd name="T13" fmla="*/ 169 h 219"/>
                <a:gd name="T14" fmla="*/ 657 w 691"/>
                <a:gd name="T15" fmla="*/ 159 h 219"/>
                <a:gd name="T16" fmla="*/ 645 w 691"/>
                <a:gd name="T17" fmla="*/ 150 h 219"/>
                <a:gd name="T18" fmla="*/ 632 w 691"/>
                <a:gd name="T19" fmla="*/ 140 h 219"/>
                <a:gd name="T20" fmla="*/ 617 w 691"/>
                <a:gd name="T21" fmla="*/ 131 h 219"/>
                <a:gd name="T22" fmla="*/ 601 w 691"/>
                <a:gd name="T23" fmla="*/ 122 h 219"/>
                <a:gd name="T24" fmla="*/ 584 w 691"/>
                <a:gd name="T25" fmla="*/ 113 h 219"/>
                <a:gd name="T26" fmla="*/ 565 w 691"/>
                <a:gd name="T27" fmla="*/ 104 h 219"/>
                <a:gd name="T28" fmla="*/ 546 w 691"/>
                <a:gd name="T29" fmla="*/ 95 h 219"/>
                <a:gd name="T30" fmla="*/ 525 w 691"/>
                <a:gd name="T31" fmla="*/ 87 h 219"/>
                <a:gd name="T32" fmla="*/ 502 w 691"/>
                <a:gd name="T33" fmla="*/ 78 h 219"/>
                <a:gd name="T34" fmla="*/ 478 w 691"/>
                <a:gd name="T35" fmla="*/ 70 h 219"/>
                <a:gd name="T36" fmla="*/ 430 w 691"/>
                <a:gd name="T37" fmla="*/ 56 h 219"/>
                <a:gd name="T38" fmla="*/ 376 w 691"/>
                <a:gd name="T39" fmla="*/ 42 h 219"/>
                <a:gd name="T40" fmla="*/ 320 w 691"/>
                <a:gd name="T41" fmla="*/ 30 h 219"/>
                <a:gd name="T42" fmla="*/ 261 w 691"/>
                <a:gd name="T43" fmla="*/ 19 h 219"/>
                <a:gd name="T44" fmla="*/ 229 w 691"/>
                <a:gd name="T45" fmla="*/ 14 h 219"/>
                <a:gd name="T46" fmla="*/ 199 w 691"/>
                <a:gd name="T47" fmla="*/ 11 h 219"/>
                <a:gd name="T48" fmla="*/ 167 w 691"/>
                <a:gd name="T49" fmla="*/ 7 h 219"/>
                <a:gd name="T50" fmla="*/ 135 w 691"/>
                <a:gd name="T51" fmla="*/ 4 h 219"/>
                <a:gd name="T52" fmla="*/ 101 w 691"/>
                <a:gd name="T53" fmla="*/ 2 h 219"/>
                <a:gd name="T54" fmla="*/ 68 w 691"/>
                <a:gd name="T55" fmla="*/ 1 h 219"/>
                <a:gd name="T56" fmla="*/ 34 w 691"/>
                <a:gd name="T57" fmla="*/ 0 h 219"/>
                <a:gd name="T58" fmla="*/ 0 w 691"/>
                <a:gd name="T59" fmla="*/ 0 h 219"/>
                <a:gd name="T60" fmla="*/ 0 w 691"/>
                <a:gd name="T61" fmla="*/ 18 h 219"/>
                <a:gd name="T62" fmla="*/ 34 w 691"/>
                <a:gd name="T63" fmla="*/ 18 h 219"/>
                <a:gd name="T64" fmla="*/ 66 w 691"/>
                <a:gd name="T65" fmla="*/ 19 h 219"/>
                <a:gd name="T66" fmla="*/ 100 w 691"/>
                <a:gd name="T67" fmla="*/ 21 h 219"/>
                <a:gd name="T68" fmla="*/ 132 w 691"/>
                <a:gd name="T69" fmla="*/ 23 h 219"/>
                <a:gd name="T70" fmla="*/ 163 w 691"/>
                <a:gd name="T71" fmla="*/ 25 h 219"/>
                <a:gd name="T72" fmla="*/ 194 w 691"/>
                <a:gd name="T73" fmla="*/ 29 h 219"/>
                <a:gd name="T74" fmla="*/ 224 w 691"/>
                <a:gd name="T75" fmla="*/ 33 h 219"/>
                <a:gd name="T76" fmla="*/ 255 w 691"/>
                <a:gd name="T77" fmla="*/ 38 h 219"/>
                <a:gd name="T78" fmla="*/ 312 w 691"/>
                <a:gd name="T79" fmla="*/ 48 h 219"/>
                <a:gd name="T80" fmla="*/ 368 w 691"/>
                <a:gd name="T81" fmla="*/ 59 h 219"/>
                <a:gd name="T82" fmla="*/ 419 w 691"/>
                <a:gd name="T83" fmla="*/ 73 h 219"/>
                <a:gd name="T84" fmla="*/ 469 w 691"/>
                <a:gd name="T85" fmla="*/ 87 h 219"/>
                <a:gd name="T86" fmla="*/ 491 w 691"/>
                <a:gd name="T87" fmla="*/ 95 h 219"/>
                <a:gd name="T88" fmla="*/ 512 w 691"/>
                <a:gd name="T89" fmla="*/ 103 h 219"/>
                <a:gd name="T90" fmla="*/ 533 w 691"/>
                <a:gd name="T91" fmla="*/ 111 h 219"/>
                <a:gd name="T92" fmla="*/ 550 w 691"/>
                <a:gd name="T93" fmla="*/ 120 h 219"/>
                <a:gd name="T94" fmla="*/ 568 w 691"/>
                <a:gd name="T95" fmla="*/ 128 h 219"/>
                <a:gd name="T96" fmla="*/ 586 w 691"/>
                <a:gd name="T97" fmla="*/ 137 h 219"/>
                <a:gd name="T98" fmla="*/ 600 w 691"/>
                <a:gd name="T99" fmla="*/ 146 h 219"/>
                <a:gd name="T100" fmla="*/ 614 w 691"/>
                <a:gd name="T101" fmla="*/ 154 h 219"/>
                <a:gd name="T102" fmla="*/ 625 w 691"/>
                <a:gd name="T103" fmla="*/ 163 h 219"/>
                <a:gd name="T104" fmla="*/ 637 w 691"/>
                <a:gd name="T105" fmla="*/ 172 h 219"/>
                <a:gd name="T106" fmla="*/ 645 w 691"/>
                <a:gd name="T107" fmla="*/ 179 h 219"/>
                <a:gd name="T108" fmla="*/ 653 w 691"/>
                <a:gd name="T109" fmla="*/ 188 h 219"/>
                <a:gd name="T110" fmla="*/ 657 w 691"/>
                <a:gd name="T111" fmla="*/ 196 h 219"/>
                <a:gd name="T112" fmla="*/ 662 w 691"/>
                <a:gd name="T113" fmla="*/ 204 h 219"/>
                <a:gd name="T114" fmla="*/ 664 w 691"/>
                <a:gd name="T115" fmla="*/ 212 h 219"/>
                <a:gd name="T116" fmla="*/ 665 w 691"/>
                <a:gd name="T117" fmla="*/ 219 h 219"/>
                <a:gd name="T118" fmla="*/ 665 w 691"/>
                <a:gd name="T119" fmla="*/ 219 h 219"/>
                <a:gd name="T120" fmla="*/ 691 w 691"/>
                <a:gd name="T121" fmla="*/ 21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219"/>
                <a:gd name="T185" fmla="*/ 691 w 691"/>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219">
                  <a:moveTo>
                    <a:pt x="691" y="219"/>
                  </a:moveTo>
                  <a:lnTo>
                    <a:pt x="691" y="219"/>
                  </a:lnTo>
                  <a:lnTo>
                    <a:pt x="691" y="209"/>
                  </a:lnTo>
                  <a:lnTo>
                    <a:pt x="688" y="199"/>
                  </a:lnTo>
                  <a:lnTo>
                    <a:pt x="683" y="190"/>
                  </a:lnTo>
                  <a:lnTo>
                    <a:pt x="675" y="179"/>
                  </a:lnTo>
                  <a:lnTo>
                    <a:pt x="667" y="169"/>
                  </a:lnTo>
                  <a:lnTo>
                    <a:pt x="657" y="159"/>
                  </a:lnTo>
                  <a:lnTo>
                    <a:pt x="645" y="150"/>
                  </a:lnTo>
                  <a:lnTo>
                    <a:pt x="632" y="140"/>
                  </a:lnTo>
                  <a:lnTo>
                    <a:pt x="617" y="131"/>
                  </a:lnTo>
                  <a:lnTo>
                    <a:pt x="601" y="122"/>
                  </a:lnTo>
                  <a:lnTo>
                    <a:pt x="584" y="113"/>
                  </a:lnTo>
                  <a:lnTo>
                    <a:pt x="565" y="104"/>
                  </a:lnTo>
                  <a:lnTo>
                    <a:pt x="546" y="95"/>
                  </a:lnTo>
                  <a:lnTo>
                    <a:pt x="525" y="87"/>
                  </a:lnTo>
                  <a:lnTo>
                    <a:pt x="502" y="78"/>
                  </a:lnTo>
                  <a:lnTo>
                    <a:pt x="478" y="70"/>
                  </a:lnTo>
                  <a:lnTo>
                    <a:pt x="430" y="56"/>
                  </a:lnTo>
                  <a:lnTo>
                    <a:pt x="376" y="42"/>
                  </a:lnTo>
                  <a:lnTo>
                    <a:pt x="320" y="30"/>
                  </a:lnTo>
                  <a:lnTo>
                    <a:pt x="261" y="19"/>
                  </a:lnTo>
                  <a:lnTo>
                    <a:pt x="229" y="14"/>
                  </a:lnTo>
                  <a:lnTo>
                    <a:pt x="199" y="11"/>
                  </a:lnTo>
                  <a:lnTo>
                    <a:pt x="167" y="7"/>
                  </a:lnTo>
                  <a:lnTo>
                    <a:pt x="135" y="4"/>
                  </a:lnTo>
                  <a:lnTo>
                    <a:pt x="101" y="2"/>
                  </a:lnTo>
                  <a:lnTo>
                    <a:pt x="68" y="1"/>
                  </a:lnTo>
                  <a:lnTo>
                    <a:pt x="34" y="0"/>
                  </a:lnTo>
                  <a:lnTo>
                    <a:pt x="0" y="0"/>
                  </a:lnTo>
                  <a:lnTo>
                    <a:pt x="0" y="18"/>
                  </a:lnTo>
                  <a:lnTo>
                    <a:pt x="34" y="18"/>
                  </a:lnTo>
                  <a:lnTo>
                    <a:pt x="66" y="19"/>
                  </a:lnTo>
                  <a:lnTo>
                    <a:pt x="100" y="21"/>
                  </a:lnTo>
                  <a:lnTo>
                    <a:pt x="132" y="23"/>
                  </a:lnTo>
                  <a:lnTo>
                    <a:pt x="163" y="25"/>
                  </a:lnTo>
                  <a:lnTo>
                    <a:pt x="194" y="29"/>
                  </a:lnTo>
                  <a:lnTo>
                    <a:pt x="224" y="33"/>
                  </a:lnTo>
                  <a:lnTo>
                    <a:pt x="255" y="38"/>
                  </a:lnTo>
                  <a:lnTo>
                    <a:pt x="312" y="48"/>
                  </a:lnTo>
                  <a:lnTo>
                    <a:pt x="368" y="59"/>
                  </a:lnTo>
                  <a:lnTo>
                    <a:pt x="419" y="73"/>
                  </a:lnTo>
                  <a:lnTo>
                    <a:pt x="469" y="87"/>
                  </a:lnTo>
                  <a:lnTo>
                    <a:pt x="491" y="95"/>
                  </a:lnTo>
                  <a:lnTo>
                    <a:pt x="512" y="103"/>
                  </a:lnTo>
                  <a:lnTo>
                    <a:pt x="533" y="111"/>
                  </a:lnTo>
                  <a:lnTo>
                    <a:pt x="550" y="120"/>
                  </a:lnTo>
                  <a:lnTo>
                    <a:pt x="568" y="128"/>
                  </a:lnTo>
                  <a:lnTo>
                    <a:pt x="586" y="137"/>
                  </a:lnTo>
                  <a:lnTo>
                    <a:pt x="600" y="146"/>
                  </a:lnTo>
                  <a:lnTo>
                    <a:pt x="614" y="154"/>
                  </a:lnTo>
                  <a:lnTo>
                    <a:pt x="625" y="163"/>
                  </a:lnTo>
                  <a:lnTo>
                    <a:pt x="637" y="172"/>
                  </a:lnTo>
                  <a:lnTo>
                    <a:pt x="645" y="179"/>
                  </a:lnTo>
                  <a:lnTo>
                    <a:pt x="653" y="188"/>
                  </a:lnTo>
                  <a:lnTo>
                    <a:pt x="657" y="196"/>
                  </a:lnTo>
                  <a:lnTo>
                    <a:pt x="662" y="204"/>
                  </a:lnTo>
                  <a:lnTo>
                    <a:pt x="664" y="212"/>
                  </a:lnTo>
                  <a:lnTo>
                    <a:pt x="665" y="219"/>
                  </a:lnTo>
                  <a:lnTo>
                    <a:pt x="691" y="219"/>
                  </a:lnTo>
                  <a:close/>
                </a:path>
              </a:pathLst>
            </a:custGeom>
            <a:solidFill>
              <a:srgbClr val="0000FF"/>
            </a:solidFill>
            <a:ln w="28575" cmpd="sng">
              <a:solidFill>
                <a:srgbClr val="0000FF"/>
              </a:solidFill>
              <a:round/>
              <a:headEnd/>
              <a:tailEnd/>
            </a:ln>
          </p:spPr>
          <p:txBody>
            <a:bodyPr/>
            <a:lstStyle/>
            <a:p>
              <a:endParaRPr lang="en-GB"/>
            </a:p>
          </p:txBody>
        </p:sp>
        <p:sp>
          <p:nvSpPr>
            <p:cNvPr id="28731" name="Freeform 556">
              <a:extLst>
                <a:ext uri="{FF2B5EF4-FFF2-40B4-BE49-F238E27FC236}">
                  <a16:creationId xmlns:a16="http://schemas.microsoft.com/office/drawing/2014/main" id="{EF74BA75-3A15-9120-C616-3EF82E69D1B4}"/>
                </a:ext>
              </a:extLst>
            </p:cNvPr>
            <p:cNvSpPr>
              <a:spLocks/>
            </p:cNvSpPr>
            <p:nvPr/>
          </p:nvSpPr>
          <p:spPr bwMode="auto">
            <a:xfrm>
              <a:off x="2618" y="1682"/>
              <a:ext cx="662" cy="177"/>
            </a:xfrm>
            <a:custGeom>
              <a:avLst/>
              <a:gdLst>
                <a:gd name="T0" fmla="*/ 0 w 662"/>
                <a:gd name="T1" fmla="*/ 177 h 177"/>
                <a:gd name="T2" fmla="*/ 0 w 662"/>
                <a:gd name="T3" fmla="*/ 177 h 177"/>
                <a:gd name="T4" fmla="*/ 67 w 662"/>
                <a:gd name="T5" fmla="*/ 177 h 177"/>
                <a:gd name="T6" fmla="*/ 133 w 662"/>
                <a:gd name="T7" fmla="*/ 174 h 177"/>
                <a:gd name="T8" fmla="*/ 195 w 662"/>
                <a:gd name="T9" fmla="*/ 171 h 177"/>
                <a:gd name="T10" fmla="*/ 254 w 662"/>
                <a:gd name="T11" fmla="*/ 165 h 177"/>
                <a:gd name="T12" fmla="*/ 312 w 662"/>
                <a:gd name="T13" fmla="*/ 157 h 177"/>
                <a:gd name="T14" fmla="*/ 366 w 662"/>
                <a:gd name="T15" fmla="*/ 149 h 177"/>
                <a:gd name="T16" fmla="*/ 417 w 662"/>
                <a:gd name="T17" fmla="*/ 139 h 177"/>
                <a:gd name="T18" fmla="*/ 464 w 662"/>
                <a:gd name="T19" fmla="*/ 128 h 177"/>
                <a:gd name="T20" fmla="*/ 507 w 662"/>
                <a:gd name="T21" fmla="*/ 116 h 177"/>
                <a:gd name="T22" fmla="*/ 545 w 662"/>
                <a:gd name="T23" fmla="*/ 102 h 177"/>
                <a:gd name="T24" fmla="*/ 563 w 662"/>
                <a:gd name="T25" fmla="*/ 95 h 177"/>
                <a:gd name="T26" fmla="*/ 579 w 662"/>
                <a:gd name="T27" fmla="*/ 89 h 177"/>
                <a:gd name="T28" fmla="*/ 593 w 662"/>
                <a:gd name="T29" fmla="*/ 81 h 177"/>
                <a:gd name="T30" fmla="*/ 608 w 662"/>
                <a:gd name="T31" fmla="*/ 73 h 177"/>
                <a:gd name="T32" fmla="*/ 619 w 662"/>
                <a:gd name="T33" fmla="*/ 65 h 177"/>
                <a:gd name="T34" fmla="*/ 630 w 662"/>
                <a:gd name="T35" fmla="*/ 56 h 177"/>
                <a:gd name="T36" fmla="*/ 640 w 662"/>
                <a:gd name="T37" fmla="*/ 48 h 177"/>
                <a:gd name="T38" fmla="*/ 648 w 662"/>
                <a:gd name="T39" fmla="*/ 39 h 177"/>
                <a:gd name="T40" fmla="*/ 654 w 662"/>
                <a:gd name="T41" fmla="*/ 29 h 177"/>
                <a:gd name="T42" fmla="*/ 659 w 662"/>
                <a:gd name="T43" fmla="*/ 20 h 177"/>
                <a:gd name="T44" fmla="*/ 662 w 662"/>
                <a:gd name="T45" fmla="*/ 10 h 177"/>
                <a:gd name="T46" fmla="*/ 662 w 662"/>
                <a:gd name="T47" fmla="*/ 0 h 177"/>
                <a:gd name="T48" fmla="*/ 636 w 662"/>
                <a:gd name="T49" fmla="*/ 0 h 177"/>
                <a:gd name="T50" fmla="*/ 635 w 662"/>
                <a:gd name="T51" fmla="*/ 8 h 177"/>
                <a:gd name="T52" fmla="*/ 633 w 662"/>
                <a:gd name="T53" fmla="*/ 16 h 177"/>
                <a:gd name="T54" fmla="*/ 630 w 662"/>
                <a:gd name="T55" fmla="*/ 22 h 177"/>
                <a:gd name="T56" fmla="*/ 625 w 662"/>
                <a:gd name="T57" fmla="*/ 30 h 177"/>
                <a:gd name="T58" fmla="*/ 619 w 662"/>
                <a:gd name="T59" fmla="*/ 37 h 177"/>
                <a:gd name="T60" fmla="*/ 611 w 662"/>
                <a:gd name="T61" fmla="*/ 45 h 177"/>
                <a:gd name="T62" fmla="*/ 601 w 662"/>
                <a:gd name="T63" fmla="*/ 51 h 177"/>
                <a:gd name="T64" fmla="*/ 590 w 662"/>
                <a:gd name="T65" fmla="*/ 58 h 177"/>
                <a:gd name="T66" fmla="*/ 577 w 662"/>
                <a:gd name="T67" fmla="*/ 66 h 177"/>
                <a:gd name="T68" fmla="*/ 563 w 662"/>
                <a:gd name="T69" fmla="*/ 73 h 177"/>
                <a:gd name="T70" fmla="*/ 549 w 662"/>
                <a:gd name="T71" fmla="*/ 80 h 177"/>
                <a:gd name="T72" fmla="*/ 533 w 662"/>
                <a:gd name="T73" fmla="*/ 86 h 177"/>
                <a:gd name="T74" fmla="*/ 496 w 662"/>
                <a:gd name="T75" fmla="*/ 99 h 177"/>
                <a:gd name="T76" fmla="*/ 454 w 662"/>
                <a:gd name="T77" fmla="*/ 110 h 177"/>
                <a:gd name="T78" fmla="*/ 409 w 662"/>
                <a:gd name="T79" fmla="*/ 121 h 177"/>
                <a:gd name="T80" fmla="*/ 360 w 662"/>
                <a:gd name="T81" fmla="*/ 130 h 177"/>
                <a:gd name="T82" fmla="*/ 307 w 662"/>
                <a:gd name="T83" fmla="*/ 139 h 177"/>
                <a:gd name="T84" fmla="*/ 251 w 662"/>
                <a:gd name="T85" fmla="*/ 146 h 177"/>
                <a:gd name="T86" fmla="*/ 192 w 662"/>
                <a:gd name="T87" fmla="*/ 152 h 177"/>
                <a:gd name="T88" fmla="*/ 130 w 662"/>
                <a:gd name="T89" fmla="*/ 156 h 177"/>
                <a:gd name="T90" fmla="*/ 67 w 662"/>
                <a:gd name="T91" fmla="*/ 158 h 177"/>
                <a:gd name="T92" fmla="*/ 0 w 662"/>
                <a:gd name="T93" fmla="*/ 159 h 177"/>
                <a:gd name="T94" fmla="*/ 0 w 662"/>
                <a:gd name="T95" fmla="*/ 159 h 177"/>
                <a:gd name="T96" fmla="*/ 0 w 662"/>
                <a:gd name="T97" fmla="*/ 177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2"/>
                <a:gd name="T148" fmla="*/ 0 h 177"/>
                <a:gd name="T149" fmla="*/ 662 w 662"/>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2" h="177">
                  <a:moveTo>
                    <a:pt x="0" y="177"/>
                  </a:moveTo>
                  <a:lnTo>
                    <a:pt x="0" y="177"/>
                  </a:lnTo>
                  <a:lnTo>
                    <a:pt x="67" y="177"/>
                  </a:lnTo>
                  <a:lnTo>
                    <a:pt x="133" y="174"/>
                  </a:lnTo>
                  <a:lnTo>
                    <a:pt x="195" y="171"/>
                  </a:lnTo>
                  <a:lnTo>
                    <a:pt x="254" y="165"/>
                  </a:lnTo>
                  <a:lnTo>
                    <a:pt x="312" y="157"/>
                  </a:lnTo>
                  <a:lnTo>
                    <a:pt x="366" y="149"/>
                  </a:lnTo>
                  <a:lnTo>
                    <a:pt x="417" y="139"/>
                  </a:lnTo>
                  <a:lnTo>
                    <a:pt x="464" y="128"/>
                  </a:lnTo>
                  <a:lnTo>
                    <a:pt x="507" y="116"/>
                  </a:lnTo>
                  <a:lnTo>
                    <a:pt x="545" y="102"/>
                  </a:lnTo>
                  <a:lnTo>
                    <a:pt x="563" y="95"/>
                  </a:lnTo>
                  <a:lnTo>
                    <a:pt x="579" y="89"/>
                  </a:lnTo>
                  <a:lnTo>
                    <a:pt x="593" y="81"/>
                  </a:lnTo>
                  <a:lnTo>
                    <a:pt x="608" y="73"/>
                  </a:lnTo>
                  <a:lnTo>
                    <a:pt x="619" y="65"/>
                  </a:lnTo>
                  <a:lnTo>
                    <a:pt x="630" y="56"/>
                  </a:lnTo>
                  <a:lnTo>
                    <a:pt x="640" y="48"/>
                  </a:lnTo>
                  <a:lnTo>
                    <a:pt x="648" y="39"/>
                  </a:lnTo>
                  <a:lnTo>
                    <a:pt x="654" y="29"/>
                  </a:lnTo>
                  <a:lnTo>
                    <a:pt x="659" y="20"/>
                  </a:lnTo>
                  <a:lnTo>
                    <a:pt x="662" y="10"/>
                  </a:lnTo>
                  <a:lnTo>
                    <a:pt x="662" y="0"/>
                  </a:lnTo>
                  <a:lnTo>
                    <a:pt x="636" y="0"/>
                  </a:lnTo>
                  <a:lnTo>
                    <a:pt x="635" y="8"/>
                  </a:lnTo>
                  <a:lnTo>
                    <a:pt x="633" y="16"/>
                  </a:lnTo>
                  <a:lnTo>
                    <a:pt x="630" y="22"/>
                  </a:lnTo>
                  <a:lnTo>
                    <a:pt x="625" y="30"/>
                  </a:lnTo>
                  <a:lnTo>
                    <a:pt x="619" y="37"/>
                  </a:lnTo>
                  <a:lnTo>
                    <a:pt x="611" y="45"/>
                  </a:lnTo>
                  <a:lnTo>
                    <a:pt x="601" y="51"/>
                  </a:lnTo>
                  <a:lnTo>
                    <a:pt x="590" y="58"/>
                  </a:lnTo>
                  <a:lnTo>
                    <a:pt x="577" y="66"/>
                  </a:lnTo>
                  <a:lnTo>
                    <a:pt x="563" y="73"/>
                  </a:lnTo>
                  <a:lnTo>
                    <a:pt x="549" y="80"/>
                  </a:lnTo>
                  <a:lnTo>
                    <a:pt x="533" y="86"/>
                  </a:lnTo>
                  <a:lnTo>
                    <a:pt x="496" y="99"/>
                  </a:lnTo>
                  <a:lnTo>
                    <a:pt x="454" y="110"/>
                  </a:lnTo>
                  <a:lnTo>
                    <a:pt x="409" y="121"/>
                  </a:lnTo>
                  <a:lnTo>
                    <a:pt x="360" y="130"/>
                  </a:lnTo>
                  <a:lnTo>
                    <a:pt x="307" y="139"/>
                  </a:lnTo>
                  <a:lnTo>
                    <a:pt x="251" y="146"/>
                  </a:lnTo>
                  <a:lnTo>
                    <a:pt x="192" y="152"/>
                  </a:lnTo>
                  <a:lnTo>
                    <a:pt x="130" y="156"/>
                  </a:lnTo>
                  <a:lnTo>
                    <a:pt x="67" y="158"/>
                  </a:lnTo>
                  <a:lnTo>
                    <a:pt x="0" y="159"/>
                  </a:lnTo>
                  <a:lnTo>
                    <a:pt x="0" y="177"/>
                  </a:lnTo>
                  <a:close/>
                </a:path>
              </a:pathLst>
            </a:custGeom>
            <a:solidFill>
              <a:srgbClr val="0000FF"/>
            </a:solidFill>
            <a:ln w="28575" cmpd="sng">
              <a:solidFill>
                <a:srgbClr val="0000FF"/>
              </a:solidFill>
              <a:round/>
              <a:headEnd/>
              <a:tailEnd/>
            </a:ln>
          </p:spPr>
          <p:txBody>
            <a:bodyPr/>
            <a:lstStyle/>
            <a:p>
              <a:endParaRPr lang="en-GB"/>
            </a:p>
          </p:txBody>
        </p:sp>
        <p:sp>
          <p:nvSpPr>
            <p:cNvPr id="28732" name="Freeform 557">
              <a:extLst>
                <a:ext uri="{FF2B5EF4-FFF2-40B4-BE49-F238E27FC236}">
                  <a16:creationId xmlns:a16="http://schemas.microsoft.com/office/drawing/2014/main" id="{AB899378-6000-203D-DB74-8DAABA3C392A}"/>
                </a:ext>
              </a:extLst>
            </p:cNvPr>
            <p:cNvSpPr>
              <a:spLocks/>
            </p:cNvSpPr>
            <p:nvPr/>
          </p:nvSpPr>
          <p:spPr bwMode="auto">
            <a:xfrm>
              <a:off x="1958" y="1679"/>
              <a:ext cx="660" cy="177"/>
            </a:xfrm>
            <a:custGeom>
              <a:avLst/>
              <a:gdLst>
                <a:gd name="T0" fmla="*/ 0 w 660"/>
                <a:gd name="T1" fmla="*/ 0 h 177"/>
                <a:gd name="T2" fmla="*/ 0 w 660"/>
                <a:gd name="T3" fmla="*/ 0 h 177"/>
                <a:gd name="T4" fmla="*/ 0 w 660"/>
                <a:gd name="T5" fmla="*/ 10 h 177"/>
                <a:gd name="T6" fmla="*/ 3 w 660"/>
                <a:gd name="T7" fmla="*/ 20 h 177"/>
                <a:gd name="T8" fmla="*/ 8 w 660"/>
                <a:gd name="T9" fmla="*/ 29 h 177"/>
                <a:gd name="T10" fmla="*/ 14 w 660"/>
                <a:gd name="T11" fmla="*/ 39 h 177"/>
                <a:gd name="T12" fmla="*/ 22 w 660"/>
                <a:gd name="T13" fmla="*/ 48 h 177"/>
                <a:gd name="T14" fmla="*/ 32 w 660"/>
                <a:gd name="T15" fmla="*/ 56 h 177"/>
                <a:gd name="T16" fmla="*/ 43 w 660"/>
                <a:gd name="T17" fmla="*/ 65 h 177"/>
                <a:gd name="T18" fmla="*/ 54 w 660"/>
                <a:gd name="T19" fmla="*/ 73 h 177"/>
                <a:gd name="T20" fmla="*/ 69 w 660"/>
                <a:gd name="T21" fmla="*/ 81 h 177"/>
                <a:gd name="T22" fmla="*/ 83 w 660"/>
                <a:gd name="T23" fmla="*/ 89 h 177"/>
                <a:gd name="T24" fmla="*/ 99 w 660"/>
                <a:gd name="T25" fmla="*/ 95 h 177"/>
                <a:gd name="T26" fmla="*/ 117 w 660"/>
                <a:gd name="T27" fmla="*/ 102 h 177"/>
                <a:gd name="T28" fmla="*/ 155 w 660"/>
                <a:gd name="T29" fmla="*/ 116 h 177"/>
                <a:gd name="T30" fmla="*/ 198 w 660"/>
                <a:gd name="T31" fmla="*/ 128 h 177"/>
                <a:gd name="T32" fmla="*/ 245 w 660"/>
                <a:gd name="T33" fmla="*/ 139 h 177"/>
                <a:gd name="T34" fmla="*/ 296 w 660"/>
                <a:gd name="T35" fmla="*/ 149 h 177"/>
                <a:gd name="T36" fmla="*/ 350 w 660"/>
                <a:gd name="T37" fmla="*/ 157 h 177"/>
                <a:gd name="T38" fmla="*/ 408 w 660"/>
                <a:gd name="T39" fmla="*/ 165 h 177"/>
                <a:gd name="T40" fmla="*/ 467 w 660"/>
                <a:gd name="T41" fmla="*/ 171 h 177"/>
                <a:gd name="T42" fmla="*/ 529 w 660"/>
                <a:gd name="T43" fmla="*/ 174 h 177"/>
                <a:gd name="T44" fmla="*/ 595 w 660"/>
                <a:gd name="T45" fmla="*/ 177 h 177"/>
                <a:gd name="T46" fmla="*/ 660 w 660"/>
                <a:gd name="T47" fmla="*/ 177 h 177"/>
                <a:gd name="T48" fmla="*/ 660 w 660"/>
                <a:gd name="T49" fmla="*/ 159 h 177"/>
                <a:gd name="T50" fmla="*/ 595 w 660"/>
                <a:gd name="T51" fmla="*/ 158 h 177"/>
                <a:gd name="T52" fmla="*/ 532 w 660"/>
                <a:gd name="T53" fmla="*/ 156 h 177"/>
                <a:gd name="T54" fmla="*/ 470 w 660"/>
                <a:gd name="T55" fmla="*/ 152 h 177"/>
                <a:gd name="T56" fmla="*/ 411 w 660"/>
                <a:gd name="T57" fmla="*/ 146 h 177"/>
                <a:gd name="T58" fmla="*/ 355 w 660"/>
                <a:gd name="T59" fmla="*/ 139 h 177"/>
                <a:gd name="T60" fmla="*/ 302 w 660"/>
                <a:gd name="T61" fmla="*/ 130 h 177"/>
                <a:gd name="T62" fmla="*/ 253 w 660"/>
                <a:gd name="T63" fmla="*/ 121 h 177"/>
                <a:gd name="T64" fmla="*/ 208 w 660"/>
                <a:gd name="T65" fmla="*/ 110 h 177"/>
                <a:gd name="T66" fmla="*/ 166 w 660"/>
                <a:gd name="T67" fmla="*/ 99 h 177"/>
                <a:gd name="T68" fmla="*/ 129 w 660"/>
                <a:gd name="T69" fmla="*/ 86 h 177"/>
                <a:gd name="T70" fmla="*/ 113 w 660"/>
                <a:gd name="T71" fmla="*/ 80 h 177"/>
                <a:gd name="T72" fmla="*/ 99 w 660"/>
                <a:gd name="T73" fmla="*/ 73 h 177"/>
                <a:gd name="T74" fmla="*/ 85 w 660"/>
                <a:gd name="T75" fmla="*/ 66 h 177"/>
                <a:gd name="T76" fmla="*/ 72 w 660"/>
                <a:gd name="T77" fmla="*/ 58 h 177"/>
                <a:gd name="T78" fmla="*/ 61 w 660"/>
                <a:gd name="T79" fmla="*/ 51 h 177"/>
                <a:gd name="T80" fmla="*/ 51 w 660"/>
                <a:gd name="T81" fmla="*/ 45 h 177"/>
                <a:gd name="T82" fmla="*/ 43 w 660"/>
                <a:gd name="T83" fmla="*/ 37 h 177"/>
                <a:gd name="T84" fmla="*/ 37 w 660"/>
                <a:gd name="T85" fmla="*/ 30 h 177"/>
                <a:gd name="T86" fmla="*/ 32 w 660"/>
                <a:gd name="T87" fmla="*/ 22 h 177"/>
                <a:gd name="T88" fmla="*/ 29 w 660"/>
                <a:gd name="T89" fmla="*/ 16 h 177"/>
                <a:gd name="T90" fmla="*/ 27 w 660"/>
                <a:gd name="T91" fmla="*/ 8 h 177"/>
                <a:gd name="T92" fmla="*/ 26 w 660"/>
                <a:gd name="T93" fmla="*/ 0 h 177"/>
                <a:gd name="T94" fmla="*/ 26 w 660"/>
                <a:gd name="T95" fmla="*/ 0 h 177"/>
                <a:gd name="T96" fmla="*/ 0 w 660"/>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0"/>
                <a:gd name="T148" fmla="*/ 0 h 177"/>
                <a:gd name="T149" fmla="*/ 660 w 660"/>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0" h="177">
                  <a:moveTo>
                    <a:pt x="0" y="0"/>
                  </a:moveTo>
                  <a:lnTo>
                    <a:pt x="0" y="0"/>
                  </a:lnTo>
                  <a:lnTo>
                    <a:pt x="0" y="10"/>
                  </a:lnTo>
                  <a:lnTo>
                    <a:pt x="3" y="20"/>
                  </a:lnTo>
                  <a:lnTo>
                    <a:pt x="8" y="29"/>
                  </a:lnTo>
                  <a:lnTo>
                    <a:pt x="14" y="39"/>
                  </a:lnTo>
                  <a:lnTo>
                    <a:pt x="22" y="48"/>
                  </a:lnTo>
                  <a:lnTo>
                    <a:pt x="32" y="56"/>
                  </a:lnTo>
                  <a:lnTo>
                    <a:pt x="43" y="65"/>
                  </a:lnTo>
                  <a:lnTo>
                    <a:pt x="54" y="73"/>
                  </a:lnTo>
                  <a:lnTo>
                    <a:pt x="69" y="81"/>
                  </a:lnTo>
                  <a:lnTo>
                    <a:pt x="83" y="89"/>
                  </a:lnTo>
                  <a:lnTo>
                    <a:pt x="99" y="95"/>
                  </a:lnTo>
                  <a:lnTo>
                    <a:pt x="117" y="102"/>
                  </a:lnTo>
                  <a:lnTo>
                    <a:pt x="155" y="116"/>
                  </a:lnTo>
                  <a:lnTo>
                    <a:pt x="198" y="128"/>
                  </a:lnTo>
                  <a:lnTo>
                    <a:pt x="245" y="139"/>
                  </a:lnTo>
                  <a:lnTo>
                    <a:pt x="296" y="149"/>
                  </a:lnTo>
                  <a:lnTo>
                    <a:pt x="350" y="157"/>
                  </a:lnTo>
                  <a:lnTo>
                    <a:pt x="408" y="165"/>
                  </a:lnTo>
                  <a:lnTo>
                    <a:pt x="467" y="171"/>
                  </a:lnTo>
                  <a:lnTo>
                    <a:pt x="529" y="174"/>
                  </a:lnTo>
                  <a:lnTo>
                    <a:pt x="595" y="177"/>
                  </a:lnTo>
                  <a:lnTo>
                    <a:pt x="660" y="177"/>
                  </a:lnTo>
                  <a:lnTo>
                    <a:pt x="660" y="159"/>
                  </a:lnTo>
                  <a:lnTo>
                    <a:pt x="595" y="158"/>
                  </a:lnTo>
                  <a:lnTo>
                    <a:pt x="532" y="156"/>
                  </a:lnTo>
                  <a:lnTo>
                    <a:pt x="470" y="152"/>
                  </a:lnTo>
                  <a:lnTo>
                    <a:pt x="411" y="146"/>
                  </a:lnTo>
                  <a:lnTo>
                    <a:pt x="355" y="139"/>
                  </a:lnTo>
                  <a:lnTo>
                    <a:pt x="302" y="130"/>
                  </a:lnTo>
                  <a:lnTo>
                    <a:pt x="253" y="121"/>
                  </a:lnTo>
                  <a:lnTo>
                    <a:pt x="208" y="110"/>
                  </a:lnTo>
                  <a:lnTo>
                    <a:pt x="166" y="99"/>
                  </a:lnTo>
                  <a:lnTo>
                    <a:pt x="129" y="86"/>
                  </a:lnTo>
                  <a:lnTo>
                    <a:pt x="113" y="80"/>
                  </a:lnTo>
                  <a:lnTo>
                    <a:pt x="99" y="73"/>
                  </a:lnTo>
                  <a:lnTo>
                    <a:pt x="85" y="66"/>
                  </a:lnTo>
                  <a:lnTo>
                    <a:pt x="72" y="58"/>
                  </a:lnTo>
                  <a:lnTo>
                    <a:pt x="61" y="51"/>
                  </a:lnTo>
                  <a:lnTo>
                    <a:pt x="51" y="45"/>
                  </a:lnTo>
                  <a:lnTo>
                    <a:pt x="43" y="37"/>
                  </a:lnTo>
                  <a:lnTo>
                    <a:pt x="37" y="30"/>
                  </a:lnTo>
                  <a:lnTo>
                    <a:pt x="32" y="22"/>
                  </a:lnTo>
                  <a:lnTo>
                    <a:pt x="29" y="16"/>
                  </a:lnTo>
                  <a:lnTo>
                    <a:pt x="27" y="8"/>
                  </a:lnTo>
                  <a:lnTo>
                    <a:pt x="26" y="0"/>
                  </a:lnTo>
                  <a:lnTo>
                    <a:pt x="0" y="0"/>
                  </a:lnTo>
                  <a:close/>
                </a:path>
              </a:pathLst>
            </a:custGeom>
            <a:solidFill>
              <a:srgbClr val="0000FF"/>
            </a:solidFill>
            <a:ln w="28575" cmpd="sng">
              <a:solidFill>
                <a:srgbClr val="0000FF"/>
              </a:solidFill>
              <a:round/>
              <a:headEnd/>
              <a:tailEnd/>
            </a:ln>
          </p:spPr>
          <p:txBody>
            <a:bodyPr/>
            <a:lstStyle/>
            <a:p>
              <a:endParaRPr lang="en-GB"/>
            </a:p>
          </p:txBody>
        </p:sp>
        <p:sp>
          <p:nvSpPr>
            <p:cNvPr id="28733" name="Freeform 558">
              <a:extLst>
                <a:ext uri="{FF2B5EF4-FFF2-40B4-BE49-F238E27FC236}">
                  <a16:creationId xmlns:a16="http://schemas.microsoft.com/office/drawing/2014/main" id="{0900E4EA-F596-E11F-4D7D-C845E414B540}"/>
                </a:ext>
              </a:extLst>
            </p:cNvPr>
            <p:cNvSpPr>
              <a:spLocks/>
            </p:cNvSpPr>
            <p:nvPr/>
          </p:nvSpPr>
          <p:spPr bwMode="auto">
            <a:xfrm>
              <a:off x="1958" y="1529"/>
              <a:ext cx="636" cy="153"/>
            </a:xfrm>
            <a:custGeom>
              <a:avLst/>
              <a:gdLst>
                <a:gd name="T0" fmla="*/ 636 w 636"/>
                <a:gd name="T1" fmla="*/ 0 h 153"/>
                <a:gd name="T2" fmla="*/ 574 w 636"/>
                <a:gd name="T3" fmla="*/ 2 h 153"/>
                <a:gd name="T4" fmla="*/ 513 w 636"/>
                <a:gd name="T5" fmla="*/ 4 h 153"/>
                <a:gd name="T6" fmla="*/ 454 w 636"/>
                <a:gd name="T7" fmla="*/ 9 h 153"/>
                <a:gd name="T8" fmla="*/ 396 w 636"/>
                <a:gd name="T9" fmla="*/ 13 h 153"/>
                <a:gd name="T10" fmla="*/ 342 w 636"/>
                <a:gd name="T11" fmla="*/ 19 h 153"/>
                <a:gd name="T12" fmla="*/ 291 w 636"/>
                <a:gd name="T13" fmla="*/ 26 h 153"/>
                <a:gd name="T14" fmla="*/ 241 w 636"/>
                <a:gd name="T15" fmla="*/ 34 h 153"/>
                <a:gd name="T16" fmla="*/ 197 w 636"/>
                <a:gd name="T17" fmla="*/ 43 h 153"/>
                <a:gd name="T18" fmla="*/ 155 w 636"/>
                <a:gd name="T19" fmla="*/ 53 h 153"/>
                <a:gd name="T20" fmla="*/ 117 w 636"/>
                <a:gd name="T21" fmla="*/ 63 h 153"/>
                <a:gd name="T22" fmla="*/ 99 w 636"/>
                <a:gd name="T23" fmla="*/ 68 h 153"/>
                <a:gd name="T24" fmla="*/ 83 w 636"/>
                <a:gd name="T25" fmla="*/ 75 h 153"/>
                <a:gd name="T26" fmla="*/ 69 w 636"/>
                <a:gd name="T27" fmla="*/ 81 h 153"/>
                <a:gd name="T28" fmla="*/ 56 w 636"/>
                <a:gd name="T29" fmla="*/ 88 h 153"/>
                <a:gd name="T30" fmla="*/ 43 w 636"/>
                <a:gd name="T31" fmla="*/ 94 h 153"/>
                <a:gd name="T32" fmla="*/ 32 w 636"/>
                <a:gd name="T33" fmla="*/ 102 h 153"/>
                <a:gd name="T34" fmla="*/ 22 w 636"/>
                <a:gd name="T35" fmla="*/ 110 h 153"/>
                <a:gd name="T36" fmla="*/ 14 w 636"/>
                <a:gd name="T37" fmla="*/ 118 h 153"/>
                <a:gd name="T38" fmla="*/ 8 w 636"/>
                <a:gd name="T39" fmla="*/ 126 h 153"/>
                <a:gd name="T40" fmla="*/ 3 w 636"/>
                <a:gd name="T41" fmla="*/ 135 h 153"/>
                <a:gd name="T42" fmla="*/ 0 w 636"/>
                <a:gd name="T43" fmla="*/ 144 h 153"/>
                <a:gd name="T44" fmla="*/ 0 w 636"/>
                <a:gd name="T45" fmla="*/ 153 h 153"/>
                <a:gd name="T46" fmla="*/ 26 w 636"/>
                <a:gd name="T47" fmla="*/ 153 h 153"/>
                <a:gd name="T48" fmla="*/ 27 w 636"/>
                <a:gd name="T49" fmla="*/ 147 h 153"/>
                <a:gd name="T50" fmla="*/ 29 w 636"/>
                <a:gd name="T51" fmla="*/ 140 h 153"/>
                <a:gd name="T52" fmla="*/ 32 w 636"/>
                <a:gd name="T53" fmla="*/ 134 h 153"/>
                <a:gd name="T54" fmla="*/ 37 w 636"/>
                <a:gd name="T55" fmla="*/ 127 h 153"/>
                <a:gd name="T56" fmla="*/ 43 w 636"/>
                <a:gd name="T57" fmla="*/ 121 h 153"/>
                <a:gd name="T58" fmla="*/ 51 w 636"/>
                <a:gd name="T59" fmla="*/ 115 h 153"/>
                <a:gd name="T60" fmla="*/ 61 w 636"/>
                <a:gd name="T61" fmla="*/ 109 h 153"/>
                <a:gd name="T62" fmla="*/ 72 w 636"/>
                <a:gd name="T63" fmla="*/ 103 h 153"/>
                <a:gd name="T64" fmla="*/ 83 w 636"/>
                <a:gd name="T65" fmla="*/ 97 h 153"/>
                <a:gd name="T66" fmla="*/ 98 w 636"/>
                <a:gd name="T67" fmla="*/ 91 h 153"/>
                <a:gd name="T68" fmla="*/ 112 w 636"/>
                <a:gd name="T69" fmla="*/ 85 h 153"/>
                <a:gd name="T70" fmla="*/ 128 w 636"/>
                <a:gd name="T71" fmla="*/ 80 h 153"/>
                <a:gd name="T72" fmla="*/ 163 w 636"/>
                <a:gd name="T73" fmla="*/ 70 h 153"/>
                <a:gd name="T74" fmla="*/ 205 w 636"/>
                <a:gd name="T75" fmla="*/ 61 h 153"/>
                <a:gd name="T76" fmla="*/ 248 w 636"/>
                <a:gd name="T77" fmla="*/ 52 h 153"/>
                <a:gd name="T78" fmla="*/ 296 w 636"/>
                <a:gd name="T79" fmla="*/ 45 h 153"/>
                <a:gd name="T80" fmla="*/ 347 w 636"/>
                <a:gd name="T81" fmla="*/ 38 h 153"/>
                <a:gd name="T82" fmla="*/ 401 w 636"/>
                <a:gd name="T83" fmla="*/ 33 h 153"/>
                <a:gd name="T84" fmla="*/ 457 w 636"/>
                <a:gd name="T85" fmla="*/ 27 h 153"/>
                <a:gd name="T86" fmla="*/ 515 w 636"/>
                <a:gd name="T87" fmla="*/ 24 h 153"/>
                <a:gd name="T88" fmla="*/ 575 w 636"/>
                <a:gd name="T89" fmla="*/ 21 h 153"/>
                <a:gd name="T90" fmla="*/ 636 w 636"/>
                <a:gd name="T91" fmla="*/ 19 h 153"/>
                <a:gd name="T92" fmla="*/ 636 w 636"/>
                <a:gd name="T93" fmla="*/ 0 h 1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6"/>
                <a:gd name="T142" fmla="*/ 0 h 153"/>
                <a:gd name="T143" fmla="*/ 636 w 636"/>
                <a:gd name="T144" fmla="*/ 153 h 1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6" h="153">
                  <a:moveTo>
                    <a:pt x="636" y="0"/>
                  </a:moveTo>
                  <a:lnTo>
                    <a:pt x="574" y="2"/>
                  </a:lnTo>
                  <a:lnTo>
                    <a:pt x="513" y="4"/>
                  </a:lnTo>
                  <a:lnTo>
                    <a:pt x="454" y="9"/>
                  </a:lnTo>
                  <a:lnTo>
                    <a:pt x="396" y="13"/>
                  </a:lnTo>
                  <a:lnTo>
                    <a:pt x="342" y="19"/>
                  </a:lnTo>
                  <a:lnTo>
                    <a:pt x="291" y="26"/>
                  </a:lnTo>
                  <a:lnTo>
                    <a:pt x="241" y="34"/>
                  </a:lnTo>
                  <a:lnTo>
                    <a:pt x="197" y="43"/>
                  </a:lnTo>
                  <a:lnTo>
                    <a:pt x="155" y="53"/>
                  </a:lnTo>
                  <a:lnTo>
                    <a:pt x="117" y="63"/>
                  </a:lnTo>
                  <a:lnTo>
                    <a:pt x="99" y="68"/>
                  </a:lnTo>
                  <a:lnTo>
                    <a:pt x="83" y="75"/>
                  </a:lnTo>
                  <a:lnTo>
                    <a:pt x="69" y="81"/>
                  </a:lnTo>
                  <a:lnTo>
                    <a:pt x="56" y="88"/>
                  </a:lnTo>
                  <a:lnTo>
                    <a:pt x="43" y="94"/>
                  </a:lnTo>
                  <a:lnTo>
                    <a:pt x="32" y="102"/>
                  </a:lnTo>
                  <a:lnTo>
                    <a:pt x="22" y="110"/>
                  </a:lnTo>
                  <a:lnTo>
                    <a:pt x="14" y="118"/>
                  </a:lnTo>
                  <a:lnTo>
                    <a:pt x="8" y="126"/>
                  </a:lnTo>
                  <a:lnTo>
                    <a:pt x="3" y="135"/>
                  </a:lnTo>
                  <a:lnTo>
                    <a:pt x="0" y="144"/>
                  </a:lnTo>
                  <a:lnTo>
                    <a:pt x="0" y="153"/>
                  </a:lnTo>
                  <a:lnTo>
                    <a:pt x="26" y="153"/>
                  </a:lnTo>
                  <a:lnTo>
                    <a:pt x="27" y="147"/>
                  </a:lnTo>
                  <a:lnTo>
                    <a:pt x="29" y="140"/>
                  </a:lnTo>
                  <a:lnTo>
                    <a:pt x="32" y="134"/>
                  </a:lnTo>
                  <a:lnTo>
                    <a:pt x="37" y="127"/>
                  </a:lnTo>
                  <a:lnTo>
                    <a:pt x="43" y="121"/>
                  </a:lnTo>
                  <a:lnTo>
                    <a:pt x="51" y="115"/>
                  </a:lnTo>
                  <a:lnTo>
                    <a:pt x="61" y="109"/>
                  </a:lnTo>
                  <a:lnTo>
                    <a:pt x="72" y="103"/>
                  </a:lnTo>
                  <a:lnTo>
                    <a:pt x="83" y="97"/>
                  </a:lnTo>
                  <a:lnTo>
                    <a:pt x="98" y="91"/>
                  </a:lnTo>
                  <a:lnTo>
                    <a:pt x="112" y="85"/>
                  </a:lnTo>
                  <a:lnTo>
                    <a:pt x="128" y="80"/>
                  </a:lnTo>
                  <a:lnTo>
                    <a:pt x="163" y="70"/>
                  </a:lnTo>
                  <a:lnTo>
                    <a:pt x="205" y="61"/>
                  </a:lnTo>
                  <a:lnTo>
                    <a:pt x="248" y="52"/>
                  </a:lnTo>
                  <a:lnTo>
                    <a:pt x="296" y="45"/>
                  </a:lnTo>
                  <a:lnTo>
                    <a:pt x="347" y="38"/>
                  </a:lnTo>
                  <a:lnTo>
                    <a:pt x="401" y="33"/>
                  </a:lnTo>
                  <a:lnTo>
                    <a:pt x="457" y="27"/>
                  </a:lnTo>
                  <a:lnTo>
                    <a:pt x="515" y="24"/>
                  </a:lnTo>
                  <a:lnTo>
                    <a:pt x="575" y="21"/>
                  </a:lnTo>
                  <a:lnTo>
                    <a:pt x="636" y="19"/>
                  </a:lnTo>
                  <a:lnTo>
                    <a:pt x="636" y="0"/>
                  </a:lnTo>
                  <a:close/>
                </a:path>
              </a:pathLst>
            </a:custGeom>
            <a:solidFill>
              <a:srgbClr val="0000FF"/>
            </a:solidFill>
            <a:ln w="28575" cmpd="sng">
              <a:solidFill>
                <a:srgbClr val="0000FF"/>
              </a:solidFill>
              <a:round/>
              <a:headEnd/>
              <a:tailEnd/>
            </a:ln>
          </p:spPr>
          <p:txBody>
            <a:bodyPr/>
            <a:lstStyle/>
            <a:p>
              <a:endParaRPr lang="en-GB"/>
            </a:p>
          </p:txBody>
        </p:sp>
      </p:grpSp>
      <p:sp>
        <p:nvSpPr>
          <p:cNvPr id="28676" name="Line 62">
            <a:extLst>
              <a:ext uri="{FF2B5EF4-FFF2-40B4-BE49-F238E27FC236}">
                <a16:creationId xmlns:a16="http://schemas.microsoft.com/office/drawing/2014/main" id="{02E56205-3E47-FCDB-7428-0FF676ED4E04}"/>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28677" name="Text Box 64">
            <a:extLst>
              <a:ext uri="{FF2B5EF4-FFF2-40B4-BE49-F238E27FC236}">
                <a16:creationId xmlns:a16="http://schemas.microsoft.com/office/drawing/2014/main" id="{80CFCFAD-3ED7-5E73-9CBB-5BC5E3AAA648}"/>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28678" name="Line 65">
            <a:extLst>
              <a:ext uri="{FF2B5EF4-FFF2-40B4-BE49-F238E27FC236}">
                <a16:creationId xmlns:a16="http://schemas.microsoft.com/office/drawing/2014/main" id="{0EF2C5C6-613E-AE1A-C26F-076924FB2BA0}"/>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28679" name="WordArt 507">
            <a:extLst>
              <a:ext uri="{FF2B5EF4-FFF2-40B4-BE49-F238E27FC236}">
                <a16:creationId xmlns:a16="http://schemas.microsoft.com/office/drawing/2014/main" id="{E5FA2EC4-54DC-7AB0-F279-0039F8F83E06}"/>
              </a:ext>
            </a:extLst>
          </p:cNvPr>
          <p:cNvSpPr>
            <a:spLocks noChangeArrowheads="1" noChangeShapeType="1" noTextEdit="1"/>
          </p:cNvSpPr>
          <p:nvPr/>
        </p:nvSpPr>
        <p:spPr bwMode="auto">
          <a:xfrm>
            <a:off x="1781175" y="765175"/>
            <a:ext cx="5580063" cy="45402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OJLEROVA JEDNAČINA</a:t>
            </a:r>
          </a:p>
        </p:txBody>
      </p:sp>
      <p:sp>
        <p:nvSpPr>
          <p:cNvPr id="70141" name="Text Box 509">
            <a:extLst>
              <a:ext uri="{FF2B5EF4-FFF2-40B4-BE49-F238E27FC236}">
                <a16:creationId xmlns:a16="http://schemas.microsoft.com/office/drawing/2014/main" id="{1F354477-F693-BF5B-7E96-5B113277E450}"/>
              </a:ext>
            </a:extLst>
          </p:cNvPr>
          <p:cNvSpPr txBox="1">
            <a:spLocks noChangeArrowheads="1"/>
          </p:cNvSpPr>
          <p:nvPr/>
        </p:nvSpPr>
        <p:spPr bwMode="auto">
          <a:xfrm>
            <a:off x="487363" y="1773238"/>
            <a:ext cx="8440737"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zh-TW" sz="2000" b="1">
                <a:latin typeface="Arial" panose="020B0604020202020204" pitchFamily="34" charset="0"/>
                <a:cs typeface="新細明體"/>
              </a:rPr>
              <a:t>Ojlerova jednačina za dinamiku fluida predstavlja matematički prikaz ravnoteže sila koje deluju za vreme kretanja fluida.</a:t>
            </a:r>
            <a:endParaRPr lang="en-US" altLang="en-US" sz="2000" b="1">
              <a:latin typeface="Arial" panose="020B0604020202020204" pitchFamily="34" charset="0"/>
            </a:endParaRPr>
          </a:p>
        </p:txBody>
      </p:sp>
      <p:pic>
        <p:nvPicPr>
          <p:cNvPr id="70142" name="Picture 510" descr="BD10263_">
            <a:extLst>
              <a:ext uri="{FF2B5EF4-FFF2-40B4-BE49-F238E27FC236}">
                <a16:creationId xmlns:a16="http://schemas.microsoft.com/office/drawing/2014/main" id="{D2262C45-4A03-B4CE-E2E4-3C6B922350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6538" y="1870075"/>
            <a:ext cx="179387"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144" name="Text Box 512">
            <a:extLst>
              <a:ext uri="{FF2B5EF4-FFF2-40B4-BE49-F238E27FC236}">
                <a16:creationId xmlns:a16="http://schemas.microsoft.com/office/drawing/2014/main" id="{3BE32895-F0E7-49B5-D7D9-56DC711E7EEC}"/>
              </a:ext>
            </a:extLst>
          </p:cNvPr>
          <p:cNvSpPr txBox="1">
            <a:spLocks noChangeArrowheads="1"/>
          </p:cNvSpPr>
          <p:nvPr/>
        </p:nvSpPr>
        <p:spPr bwMode="auto">
          <a:xfrm>
            <a:off x="495300" y="2636838"/>
            <a:ext cx="79724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2000" b="1">
                <a:latin typeface="Arial" panose="020B0604020202020204" pitchFamily="34" charset="0"/>
              </a:rPr>
              <a:t>Polazi se od drugog Njutnovog zakona – vektorski zbir svih sila koje deluju na masu jednak je inercijalnoj sili.</a:t>
            </a:r>
            <a:endParaRPr lang="en-US" altLang="en-US" sz="2000" b="1">
              <a:latin typeface="Arial" panose="020B0604020202020204" pitchFamily="34" charset="0"/>
            </a:endParaRPr>
          </a:p>
        </p:txBody>
      </p:sp>
      <p:pic>
        <p:nvPicPr>
          <p:cNvPr id="70145" name="Picture 513" descr="BD10263_">
            <a:extLst>
              <a:ext uri="{FF2B5EF4-FFF2-40B4-BE49-F238E27FC236}">
                <a16:creationId xmlns:a16="http://schemas.microsoft.com/office/drawing/2014/main" id="{7D7B5FAB-1682-DE12-22B3-88A8F51415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4475" y="2747963"/>
            <a:ext cx="179388"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151" name="Text Box 519">
            <a:extLst>
              <a:ext uri="{FF2B5EF4-FFF2-40B4-BE49-F238E27FC236}">
                <a16:creationId xmlns:a16="http://schemas.microsoft.com/office/drawing/2014/main" id="{C41B32D1-FE18-FA85-3F0B-26385753B471}"/>
              </a:ext>
            </a:extLst>
          </p:cNvPr>
          <p:cNvSpPr txBox="1">
            <a:spLocks noChangeArrowheads="1"/>
          </p:cNvSpPr>
          <p:nvPr/>
        </p:nvSpPr>
        <p:spPr bwMode="auto">
          <a:xfrm>
            <a:off x="495300" y="3448050"/>
            <a:ext cx="32988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2000" b="1">
                <a:latin typeface="Arial" panose="020B0604020202020204" pitchFamily="34" charset="0"/>
              </a:rPr>
              <a:t>Za fluid</a:t>
            </a:r>
            <a:r>
              <a:rPr lang="en-US" altLang="en-US" sz="2000" b="1">
                <a:latin typeface="Arial" panose="020B0604020202020204" pitchFamily="34" charset="0"/>
              </a:rPr>
              <a:t> koji se </a:t>
            </a:r>
            <a:r>
              <a:rPr lang="sr-Latn-CS" altLang="en-US" sz="2000" b="1">
                <a:latin typeface="Arial" panose="020B0604020202020204" pitchFamily="34" charset="0"/>
              </a:rPr>
              <a:t>kreće:</a:t>
            </a:r>
            <a:endParaRPr lang="en-US" altLang="en-US" sz="2000" b="1">
              <a:latin typeface="Arial" panose="020B0604020202020204" pitchFamily="34" charset="0"/>
            </a:endParaRPr>
          </a:p>
        </p:txBody>
      </p:sp>
      <p:pic>
        <p:nvPicPr>
          <p:cNvPr id="70152" name="Picture 520" descr="BD10263_">
            <a:extLst>
              <a:ext uri="{FF2B5EF4-FFF2-40B4-BE49-F238E27FC236}">
                <a16:creationId xmlns:a16="http://schemas.microsoft.com/office/drawing/2014/main" id="{A9428517-7B7A-3768-E5F1-17BD14132C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4475" y="3559175"/>
            <a:ext cx="179388"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523">
            <a:extLst>
              <a:ext uri="{FF2B5EF4-FFF2-40B4-BE49-F238E27FC236}">
                <a16:creationId xmlns:a16="http://schemas.microsoft.com/office/drawing/2014/main" id="{B5A9FE05-9AB2-B1A8-1721-7BB9FEF6ADA8}"/>
              </a:ext>
            </a:extLst>
          </p:cNvPr>
          <p:cNvGrpSpPr>
            <a:grpSpLocks noChangeAspect="1"/>
          </p:cNvGrpSpPr>
          <p:nvPr/>
        </p:nvGrpSpPr>
        <p:grpSpPr bwMode="auto">
          <a:xfrm>
            <a:off x="2663825" y="3968750"/>
            <a:ext cx="3924300" cy="825500"/>
            <a:chOff x="816" y="2500"/>
            <a:chExt cx="2472" cy="520"/>
          </a:xfrm>
        </p:grpSpPr>
        <p:sp>
          <p:nvSpPr>
            <p:cNvPr id="28704" name="AutoShape 522">
              <a:extLst>
                <a:ext uri="{FF2B5EF4-FFF2-40B4-BE49-F238E27FC236}">
                  <a16:creationId xmlns:a16="http://schemas.microsoft.com/office/drawing/2014/main" id="{83A1FC05-BA98-864B-4BAD-E2F6CF68070C}"/>
                </a:ext>
              </a:extLst>
            </p:cNvPr>
            <p:cNvSpPr>
              <a:spLocks noChangeAspect="1" noChangeArrowheads="1" noTextEdit="1"/>
            </p:cNvSpPr>
            <p:nvPr/>
          </p:nvSpPr>
          <p:spPr bwMode="auto">
            <a:xfrm>
              <a:off x="816" y="2500"/>
              <a:ext cx="2472" cy="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28705" name="Freeform 524">
              <a:extLst>
                <a:ext uri="{FF2B5EF4-FFF2-40B4-BE49-F238E27FC236}">
                  <a16:creationId xmlns:a16="http://schemas.microsoft.com/office/drawing/2014/main" id="{09ACCA54-FF64-3C0F-8010-A6BC15A9C746}"/>
                </a:ext>
              </a:extLst>
            </p:cNvPr>
            <p:cNvSpPr>
              <a:spLocks/>
            </p:cNvSpPr>
            <p:nvPr/>
          </p:nvSpPr>
          <p:spPr bwMode="auto">
            <a:xfrm>
              <a:off x="1167" y="2643"/>
              <a:ext cx="143" cy="16"/>
            </a:xfrm>
            <a:custGeom>
              <a:avLst/>
              <a:gdLst>
                <a:gd name="T0" fmla="*/ 0 w 285"/>
                <a:gd name="T1" fmla="*/ 0 h 33"/>
                <a:gd name="T2" fmla="*/ 0 w 285"/>
                <a:gd name="T3" fmla="*/ 0 h 33"/>
                <a:gd name="T4" fmla="*/ 1 w 285"/>
                <a:gd name="T5" fmla="*/ 0 h 33"/>
                <a:gd name="T6" fmla="*/ 1 w 285"/>
                <a:gd name="T7" fmla="*/ 0 h 33"/>
                <a:gd name="T8" fmla="*/ 1 w 285"/>
                <a:gd name="T9" fmla="*/ 0 h 33"/>
                <a:gd name="T10" fmla="*/ 1 w 285"/>
                <a:gd name="T11" fmla="*/ 0 h 33"/>
                <a:gd name="T12" fmla="*/ 1 w 285"/>
                <a:gd name="T13" fmla="*/ 0 h 33"/>
                <a:gd name="T14" fmla="*/ 0 w 285"/>
                <a:gd name="T15" fmla="*/ 0 h 33"/>
                <a:gd name="T16" fmla="*/ 0 60000 65536"/>
                <a:gd name="T17" fmla="*/ 0 60000 65536"/>
                <a:gd name="T18" fmla="*/ 0 60000 65536"/>
                <a:gd name="T19" fmla="*/ 0 60000 65536"/>
                <a:gd name="T20" fmla="*/ 0 60000 65536"/>
                <a:gd name="T21" fmla="*/ 0 60000 65536"/>
                <a:gd name="T22" fmla="*/ 0 60000 65536"/>
                <a:gd name="T23" fmla="*/ 0 60000 65536"/>
                <a:gd name="T24" fmla="*/ 0 w 285"/>
                <a:gd name="T25" fmla="*/ 0 h 33"/>
                <a:gd name="T26" fmla="*/ 285 w 285"/>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5" h="33">
                  <a:moveTo>
                    <a:pt x="0" y="21"/>
                  </a:moveTo>
                  <a:lnTo>
                    <a:pt x="0" y="12"/>
                  </a:lnTo>
                  <a:lnTo>
                    <a:pt x="258" y="12"/>
                  </a:lnTo>
                  <a:lnTo>
                    <a:pt x="253" y="0"/>
                  </a:lnTo>
                  <a:lnTo>
                    <a:pt x="285" y="17"/>
                  </a:lnTo>
                  <a:lnTo>
                    <a:pt x="253" y="33"/>
                  </a:lnTo>
                  <a:lnTo>
                    <a:pt x="258"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706" name="Freeform 525">
              <a:extLst>
                <a:ext uri="{FF2B5EF4-FFF2-40B4-BE49-F238E27FC236}">
                  <a16:creationId xmlns:a16="http://schemas.microsoft.com/office/drawing/2014/main" id="{2C59D9E8-0DD4-45B4-6AEB-2923C4763A9D}"/>
                </a:ext>
              </a:extLst>
            </p:cNvPr>
            <p:cNvSpPr>
              <a:spLocks/>
            </p:cNvSpPr>
            <p:nvPr/>
          </p:nvSpPr>
          <p:spPr bwMode="auto">
            <a:xfrm>
              <a:off x="2182" y="2643"/>
              <a:ext cx="127" cy="16"/>
            </a:xfrm>
            <a:custGeom>
              <a:avLst/>
              <a:gdLst>
                <a:gd name="T0" fmla="*/ 0 w 255"/>
                <a:gd name="T1" fmla="*/ 0 h 33"/>
                <a:gd name="T2" fmla="*/ 0 w 255"/>
                <a:gd name="T3" fmla="*/ 0 h 33"/>
                <a:gd name="T4" fmla="*/ 0 w 255"/>
                <a:gd name="T5" fmla="*/ 0 h 33"/>
                <a:gd name="T6" fmla="*/ 0 w 255"/>
                <a:gd name="T7" fmla="*/ 0 h 33"/>
                <a:gd name="T8" fmla="*/ 0 w 255"/>
                <a:gd name="T9" fmla="*/ 0 h 33"/>
                <a:gd name="T10" fmla="*/ 0 w 255"/>
                <a:gd name="T11" fmla="*/ 0 h 33"/>
                <a:gd name="T12" fmla="*/ 0 w 255"/>
                <a:gd name="T13" fmla="*/ 0 h 33"/>
                <a:gd name="T14" fmla="*/ 0 w 255"/>
                <a:gd name="T15" fmla="*/ 0 h 33"/>
                <a:gd name="T16" fmla="*/ 0 60000 65536"/>
                <a:gd name="T17" fmla="*/ 0 60000 65536"/>
                <a:gd name="T18" fmla="*/ 0 60000 65536"/>
                <a:gd name="T19" fmla="*/ 0 60000 65536"/>
                <a:gd name="T20" fmla="*/ 0 60000 65536"/>
                <a:gd name="T21" fmla="*/ 0 60000 65536"/>
                <a:gd name="T22" fmla="*/ 0 60000 65536"/>
                <a:gd name="T23" fmla="*/ 0 60000 65536"/>
                <a:gd name="T24" fmla="*/ 0 w 255"/>
                <a:gd name="T25" fmla="*/ 0 h 33"/>
                <a:gd name="T26" fmla="*/ 255 w 255"/>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5" h="33">
                  <a:moveTo>
                    <a:pt x="0" y="21"/>
                  </a:moveTo>
                  <a:lnTo>
                    <a:pt x="0" y="12"/>
                  </a:lnTo>
                  <a:lnTo>
                    <a:pt x="228" y="12"/>
                  </a:lnTo>
                  <a:lnTo>
                    <a:pt x="224" y="0"/>
                  </a:lnTo>
                  <a:lnTo>
                    <a:pt x="255" y="17"/>
                  </a:lnTo>
                  <a:lnTo>
                    <a:pt x="224" y="33"/>
                  </a:lnTo>
                  <a:lnTo>
                    <a:pt x="228"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707" name="Freeform 526">
              <a:extLst>
                <a:ext uri="{FF2B5EF4-FFF2-40B4-BE49-F238E27FC236}">
                  <a16:creationId xmlns:a16="http://schemas.microsoft.com/office/drawing/2014/main" id="{880D16D8-413D-39F5-2618-8A56130B6D80}"/>
                </a:ext>
              </a:extLst>
            </p:cNvPr>
            <p:cNvSpPr>
              <a:spLocks/>
            </p:cNvSpPr>
            <p:nvPr/>
          </p:nvSpPr>
          <p:spPr bwMode="auto">
            <a:xfrm>
              <a:off x="2905" y="2522"/>
              <a:ext cx="79" cy="16"/>
            </a:xfrm>
            <a:custGeom>
              <a:avLst/>
              <a:gdLst>
                <a:gd name="T0" fmla="*/ 0 w 159"/>
                <a:gd name="T1" fmla="*/ 0 h 33"/>
                <a:gd name="T2" fmla="*/ 0 w 159"/>
                <a:gd name="T3" fmla="*/ 0 h 33"/>
                <a:gd name="T4" fmla="*/ 0 w 159"/>
                <a:gd name="T5" fmla="*/ 0 h 33"/>
                <a:gd name="T6" fmla="*/ 0 w 159"/>
                <a:gd name="T7" fmla="*/ 0 h 33"/>
                <a:gd name="T8" fmla="*/ 0 w 159"/>
                <a:gd name="T9" fmla="*/ 0 h 33"/>
                <a:gd name="T10" fmla="*/ 0 w 159"/>
                <a:gd name="T11" fmla="*/ 0 h 33"/>
                <a:gd name="T12" fmla="*/ 0 w 159"/>
                <a:gd name="T13" fmla="*/ 0 h 33"/>
                <a:gd name="T14" fmla="*/ 0 w 159"/>
                <a:gd name="T15" fmla="*/ 0 h 33"/>
                <a:gd name="T16" fmla="*/ 0 60000 65536"/>
                <a:gd name="T17" fmla="*/ 0 60000 65536"/>
                <a:gd name="T18" fmla="*/ 0 60000 65536"/>
                <a:gd name="T19" fmla="*/ 0 60000 65536"/>
                <a:gd name="T20" fmla="*/ 0 60000 65536"/>
                <a:gd name="T21" fmla="*/ 0 60000 65536"/>
                <a:gd name="T22" fmla="*/ 0 60000 65536"/>
                <a:gd name="T23" fmla="*/ 0 60000 65536"/>
                <a:gd name="T24" fmla="*/ 0 w 159"/>
                <a:gd name="T25" fmla="*/ 0 h 33"/>
                <a:gd name="T26" fmla="*/ 159 w 159"/>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9" h="33">
                  <a:moveTo>
                    <a:pt x="0" y="21"/>
                  </a:moveTo>
                  <a:lnTo>
                    <a:pt x="0" y="12"/>
                  </a:lnTo>
                  <a:lnTo>
                    <a:pt x="132" y="12"/>
                  </a:lnTo>
                  <a:lnTo>
                    <a:pt x="129" y="0"/>
                  </a:lnTo>
                  <a:lnTo>
                    <a:pt x="159" y="17"/>
                  </a:lnTo>
                  <a:lnTo>
                    <a:pt x="129" y="33"/>
                  </a:lnTo>
                  <a:lnTo>
                    <a:pt x="132"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708" name="Line 527">
              <a:extLst>
                <a:ext uri="{FF2B5EF4-FFF2-40B4-BE49-F238E27FC236}">
                  <a16:creationId xmlns:a16="http://schemas.microsoft.com/office/drawing/2014/main" id="{F422DCDB-0C32-E605-7E75-1DE49E53F666}"/>
                </a:ext>
              </a:extLst>
            </p:cNvPr>
            <p:cNvSpPr>
              <a:spLocks noChangeShapeType="1"/>
            </p:cNvSpPr>
            <p:nvPr/>
          </p:nvSpPr>
          <p:spPr bwMode="auto">
            <a:xfrm>
              <a:off x="2779" y="2769"/>
              <a:ext cx="21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28709" name="Rectangle 528">
              <a:extLst>
                <a:ext uri="{FF2B5EF4-FFF2-40B4-BE49-F238E27FC236}">
                  <a16:creationId xmlns:a16="http://schemas.microsoft.com/office/drawing/2014/main" id="{D381D359-AB31-2D3E-0D1C-A17334842D5F}"/>
                </a:ext>
              </a:extLst>
            </p:cNvPr>
            <p:cNvSpPr>
              <a:spLocks noChangeArrowheads="1"/>
            </p:cNvSpPr>
            <p:nvPr/>
          </p:nvSpPr>
          <p:spPr bwMode="auto">
            <a:xfrm>
              <a:off x="2526" y="2644"/>
              <a:ext cx="5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b="1">
                  <a:solidFill>
                    <a:srgbClr val="000000"/>
                  </a:solidFill>
                  <a:latin typeface="Symbol" panose="05050102010706020507" pitchFamily="18" charset="2"/>
                </a:rPr>
                <a:t>ò</a:t>
              </a:r>
              <a:endParaRPr lang="en-US" altLang="en-US" sz="1800">
                <a:latin typeface="Arial" panose="020B0604020202020204" pitchFamily="34" charset="0"/>
              </a:endParaRPr>
            </a:p>
          </p:txBody>
        </p:sp>
        <p:sp>
          <p:nvSpPr>
            <p:cNvPr id="28710" name="Rectangle 529">
              <a:extLst>
                <a:ext uri="{FF2B5EF4-FFF2-40B4-BE49-F238E27FC236}">
                  <a16:creationId xmlns:a16="http://schemas.microsoft.com/office/drawing/2014/main" id="{75B903DD-A0BD-9BB2-AEAF-545363323EF8}"/>
                </a:ext>
              </a:extLst>
            </p:cNvPr>
            <p:cNvSpPr>
              <a:spLocks noChangeArrowheads="1"/>
            </p:cNvSpPr>
            <p:nvPr/>
          </p:nvSpPr>
          <p:spPr bwMode="auto">
            <a:xfrm>
              <a:off x="1742" y="2644"/>
              <a:ext cx="5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b="1">
                  <a:solidFill>
                    <a:srgbClr val="000000"/>
                  </a:solidFill>
                  <a:latin typeface="Symbol" panose="05050102010706020507" pitchFamily="18" charset="2"/>
                </a:rPr>
                <a:t>ò</a:t>
              </a:r>
              <a:endParaRPr lang="en-US" altLang="en-US" sz="1800">
                <a:latin typeface="Arial" panose="020B0604020202020204" pitchFamily="34" charset="0"/>
              </a:endParaRPr>
            </a:p>
          </p:txBody>
        </p:sp>
        <p:sp>
          <p:nvSpPr>
            <p:cNvPr id="28711" name="Rectangle 530">
              <a:extLst>
                <a:ext uri="{FF2B5EF4-FFF2-40B4-BE49-F238E27FC236}">
                  <a16:creationId xmlns:a16="http://schemas.microsoft.com/office/drawing/2014/main" id="{40EC27B5-149C-73B2-92A6-0735D70C940C}"/>
                </a:ext>
              </a:extLst>
            </p:cNvPr>
            <p:cNvSpPr>
              <a:spLocks noChangeArrowheads="1"/>
            </p:cNvSpPr>
            <p:nvPr/>
          </p:nvSpPr>
          <p:spPr bwMode="auto">
            <a:xfrm>
              <a:off x="838" y="2644"/>
              <a:ext cx="5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b="1">
                  <a:solidFill>
                    <a:srgbClr val="000000"/>
                  </a:solidFill>
                  <a:latin typeface="Symbol" panose="05050102010706020507" pitchFamily="18" charset="2"/>
                </a:rPr>
                <a:t>ò</a:t>
              </a:r>
              <a:endParaRPr lang="en-US" altLang="en-US" sz="1800">
                <a:latin typeface="Arial" panose="020B0604020202020204" pitchFamily="34" charset="0"/>
              </a:endParaRPr>
            </a:p>
          </p:txBody>
        </p:sp>
        <p:sp>
          <p:nvSpPr>
            <p:cNvPr id="28712" name="Rectangle 531">
              <a:extLst>
                <a:ext uri="{FF2B5EF4-FFF2-40B4-BE49-F238E27FC236}">
                  <a16:creationId xmlns:a16="http://schemas.microsoft.com/office/drawing/2014/main" id="{0640AFBA-49B7-7336-7E36-F3EF6BF717DC}"/>
                </a:ext>
              </a:extLst>
            </p:cNvPr>
            <p:cNvSpPr>
              <a:spLocks noChangeArrowheads="1"/>
            </p:cNvSpPr>
            <p:nvPr/>
          </p:nvSpPr>
          <p:spPr bwMode="auto">
            <a:xfrm>
              <a:off x="2361" y="262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28713" name="Rectangle 532">
              <a:extLst>
                <a:ext uri="{FF2B5EF4-FFF2-40B4-BE49-F238E27FC236}">
                  <a16:creationId xmlns:a16="http://schemas.microsoft.com/office/drawing/2014/main" id="{9578C67A-4143-F722-3972-A8B5EFEFC881}"/>
                </a:ext>
              </a:extLst>
            </p:cNvPr>
            <p:cNvSpPr>
              <a:spLocks noChangeArrowheads="1"/>
            </p:cNvSpPr>
            <p:nvPr/>
          </p:nvSpPr>
          <p:spPr bwMode="auto">
            <a:xfrm>
              <a:off x="1983" y="2627"/>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28714" name="Rectangle 533">
              <a:extLst>
                <a:ext uri="{FF2B5EF4-FFF2-40B4-BE49-F238E27FC236}">
                  <a16:creationId xmlns:a16="http://schemas.microsoft.com/office/drawing/2014/main" id="{37F5AE43-448B-A4F6-06B9-62C3D94D9144}"/>
                </a:ext>
              </a:extLst>
            </p:cNvPr>
            <p:cNvSpPr>
              <a:spLocks noChangeArrowheads="1"/>
            </p:cNvSpPr>
            <p:nvPr/>
          </p:nvSpPr>
          <p:spPr bwMode="auto">
            <a:xfrm>
              <a:off x="1589" y="262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28715" name="Rectangle 534">
              <a:extLst>
                <a:ext uri="{FF2B5EF4-FFF2-40B4-BE49-F238E27FC236}">
                  <a16:creationId xmlns:a16="http://schemas.microsoft.com/office/drawing/2014/main" id="{60CF73B8-82B9-50D8-D9AB-29F596107154}"/>
                </a:ext>
              </a:extLst>
            </p:cNvPr>
            <p:cNvSpPr>
              <a:spLocks noChangeArrowheads="1"/>
            </p:cNvSpPr>
            <p:nvPr/>
          </p:nvSpPr>
          <p:spPr bwMode="auto">
            <a:xfrm>
              <a:off x="1085" y="2627"/>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28716" name="Rectangle 535">
              <a:extLst>
                <a:ext uri="{FF2B5EF4-FFF2-40B4-BE49-F238E27FC236}">
                  <a16:creationId xmlns:a16="http://schemas.microsoft.com/office/drawing/2014/main" id="{4D25ED41-AC2D-BB53-DCF4-9832A34880BB}"/>
                </a:ext>
              </a:extLst>
            </p:cNvPr>
            <p:cNvSpPr>
              <a:spLocks noChangeArrowheads="1"/>
            </p:cNvSpPr>
            <p:nvPr/>
          </p:nvSpPr>
          <p:spPr bwMode="auto">
            <a:xfrm>
              <a:off x="2506" y="2884"/>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28717" name="Rectangle 536">
              <a:extLst>
                <a:ext uri="{FF2B5EF4-FFF2-40B4-BE49-F238E27FC236}">
                  <a16:creationId xmlns:a16="http://schemas.microsoft.com/office/drawing/2014/main" id="{A82022E0-E17A-5AC9-77AD-F9BC5D01B630}"/>
                </a:ext>
              </a:extLst>
            </p:cNvPr>
            <p:cNvSpPr>
              <a:spLocks noChangeArrowheads="1"/>
            </p:cNvSpPr>
            <p:nvPr/>
          </p:nvSpPr>
          <p:spPr bwMode="auto">
            <a:xfrm>
              <a:off x="1742" y="2884"/>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A</a:t>
              </a:r>
              <a:endParaRPr lang="en-US" altLang="en-US" sz="1800">
                <a:latin typeface="Arial" panose="020B0604020202020204" pitchFamily="34" charset="0"/>
              </a:endParaRPr>
            </a:p>
          </p:txBody>
        </p:sp>
        <p:sp>
          <p:nvSpPr>
            <p:cNvPr id="28718" name="Rectangle 537">
              <a:extLst>
                <a:ext uri="{FF2B5EF4-FFF2-40B4-BE49-F238E27FC236}">
                  <a16:creationId xmlns:a16="http://schemas.microsoft.com/office/drawing/2014/main" id="{4E73EC2D-B405-29BE-3B6D-5877C2A4E594}"/>
                </a:ext>
              </a:extLst>
            </p:cNvPr>
            <p:cNvSpPr>
              <a:spLocks noChangeArrowheads="1"/>
            </p:cNvSpPr>
            <p:nvPr/>
          </p:nvSpPr>
          <p:spPr bwMode="auto">
            <a:xfrm>
              <a:off x="818" y="2884"/>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28719" name="Rectangle 538">
              <a:extLst>
                <a:ext uri="{FF2B5EF4-FFF2-40B4-BE49-F238E27FC236}">
                  <a16:creationId xmlns:a16="http://schemas.microsoft.com/office/drawing/2014/main" id="{5D7C8F76-1CA1-721A-DDE7-549D612D9FD4}"/>
                </a:ext>
              </a:extLst>
            </p:cNvPr>
            <p:cNvSpPr>
              <a:spLocks noChangeArrowheads="1"/>
            </p:cNvSpPr>
            <p:nvPr/>
          </p:nvSpPr>
          <p:spPr bwMode="auto">
            <a:xfrm>
              <a:off x="3022" y="2646"/>
              <a:ext cx="22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800">
                <a:latin typeface="Arial" panose="020B0604020202020204" pitchFamily="34" charset="0"/>
              </a:endParaRPr>
            </a:p>
          </p:txBody>
        </p:sp>
        <p:sp>
          <p:nvSpPr>
            <p:cNvPr id="28720" name="Rectangle 539">
              <a:extLst>
                <a:ext uri="{FF2B5EF4-FFF2-40B4-BE49-F238E27FC236}">
                  <a16:creationId xmlns:a16="http://schemas.microsoft.com/office/drawing/2014/main" id="{F92BCD34-B0DB-CD39-C648-57612B63AF9F}"/>
                </a:ext>
              </a:extLst>
            </p:cNvPr>
            <p:cNvSpPr>
              <a:spLocks noChangeArrowheads="1"/>
            </p:cNvSpPr>
            <p:nvPr/>
          </p:nvSpPr>
          <p:spPr bwMode="auto">
            <a:xfrm>
              <a:off x="2805" y="2790"/>
              <a:ext cx="14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dt</a:t>
              </a:r>
              <a:endParaRPr lang="en-US" altLang="en-US" sz="1800">
                <a:latin typeface="Arial" panose="020B0604020202020204" pitchFamily="34" charset="0"/>
              </a:endParaRPr>
            </a:p>
          </p:txBody>
        </p:sp>
        <p:sp>
          <p:nvSpPr>
            <p:cNvPr id="28721" name="Rectangle 540">
              <a:extLst>
                <a:ext uri="{FF2B5EF4-FFF2-40B4-BE49-F238E27FC236}">
                  <a16:creationId xmlns:a16="http://schemas.microsoft.com/office/drawing/2014/main" id="{B2232CB1-1953-EA39-AE61-E767AA20D42E}"/>
                </a:ext>
              </a:extLst>
            </p:cNvPr>
            <p:cNvSpPr>
              <a:spLocks noChangeArrowheads="1"/>
            </p:cNvSpPr>
            <p:nvPr/>
          </p:nvSpPr>
          <p:spPr bwMode="auto">
            <a:xfrm>
              <a:off x="2898" y="2525"/>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28722" name="Rectangle 541">
              <a:extLst>
                <a:ext uri="{FF2B5EF4-FFF2-40B4-BE49-F238E27FC236}">
                  <a16:creationId xmlns:a16="http://schemas.microsoft.com/office/drawing/2014/main" id="{F550E3E4-8BD6-010B-BBB2-3F3075C8DF48}"/>
                </a:ext>
              </a:extLst>
            </p:cNvPr>
            <p:cNvSpPr>
              <a:spLocks noChangeArrowheads="1"/>
            </p:cNvSpPr>
            <p:nvPr/>
          </p:nvSpPr>
          <p:spPr bwMode="auto">
            <a:xfrm>
              <a:off x="2781" y="2525"/>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t>
              </a:r>
              <a:endParaRPr lang="en-US" altLang="en-US" sz="1800">
                <a:latin typeface="Arial" panose="020B0604020202020204" pitchFamily="34" charset="0"/>
              </a:endParaRPr>
            </a:p>
          </p:txBody>
        </p:sp>
        <p:sp>
          <p:nvSpPr>
            <p:cNvPr id="28723" name="Rectangle 542">
              <a:extLst>
                <a:ext uri="{FF2B5EF4-FFF2-40B4-BE49-F238E27FC236}">
                  <a16:creationId xmlns:a16="http://schemas.microsoft.com/office/drawing/2014/main" id="{B3BA0598-412B-BE5A-BAC6-7E6F63E4BE74}"/>
                </a:ext>
              </a:extLst>
            </p:cNvPr>
            <p:cNvSpPr>
              <a:spLocks noChangeArrowheads="1"/>
            </p:cNvSpPr>
            <p:nvPr/>
          </p:nvSpPr>
          <p:spPr bwMode="auto">
            <a:xfrm>
              <a:off x="2193" y="2646"/>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a:t>
              </a:r>
              <a:endParaRPr lang="en-US" altLang="en-US" sz="1800">
                <a:latin typeface="Arial" panose="020B0604020202020204" pitchFamily="34" charset="0"/>
              </a:endParaRPr>
            </a:p>
          </p:txBody>
        </p:sp>
        <p:sp>
          <p:nvSpPr>
            <p:cNvPr id="28724" name="Rectangle 543">
              <a:extLst>
                <a:ext uri="{FF2B5EF4-FFF2-40B4-BE49-F238E27FC236}">
                  <a16:creationId xmlns:a16="http://schemas.microsoft.com/office/drawing/2014/main" id="{7C1299CC-F892-CC07-E95F-A0C4520C74A8}"/>
                </a:ext>
              </a:extLst>
            </p:cNvPr>
            <p:cNvSpPr>
              <a:spLocks noChangeArrowheads="1"/>
            </p:cNvSpPr>
            <p:nvPr/>
          </p:nvSpPr>
          <p:spPr bwMode="auto">
            <a:xfrm>
              <a:off x="2058" y="2646"/>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t>
              </a:r>
              <a:endParaRPr lang="en-US" altLang="en-US" sz="1800">
                <a:latin typeface="Arial" panose="020B0604020202020204" pitchFamily="34" charset="0"/>
              </a:endParaRPr>
            </a:p>
          </p:txBody>
        </p:sp>
        <p:sp>
          <p:nvSpPr>
            <p:cNvPr id="28725" name="Rectangle 544">
              <a:extLst>
                <a:ext uri="{FF2B5EF4-FFF2-40B4-BE49-F238E27FC236}">
                  <a16:creationId xmlns:a16="http://schemas.microsoft.com/office/drawing/2014/main" id="{6C63B09D-E1F7-EF12-0E0F-09B337DB6CB1}"/>
                </a:ext>
              </a:extLst>
            </p:cNvPr>
            <p:cNvSpPr>
              <a:spLocks noChangeArrowheads="1"/>
            </p:cNvSpPr>
            <p:nvPr/>
          </p:nvSpPr>
          <p:spPr bwMode="auto">
            <a:xfrm>
              <a:off x="1864" y="2646"/>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28726" name="Rectangle 545">
              <a:extLst>
                <a:ext uri="{FF2B5EF4-FFF2-40B4-BE49-F238E27FC236}">
                  <a16:creationId xmlns:a16="http://schemas.microsoft.com/office/drawing/2014/main" id="{8B76DB4D-25E1-70B8-A2C0-B827BE077697}"/>
                </a:ext>
              </a:extLst>
            </p:cNvPr>
            <p:cNvSpPr>
              <a:spLocks noChangeArrowheads="1"/>
            </p:cNvSpPr>
            <p:nvPr/>
          </p:nvSpPr>
          <p:spPr bwMode="auto">
            <a:xfrm>
              <a:off x="1304" y="2646"/>
              <a:ext cx="22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800">
                <a:latin typeface="Arial" panose="020B0604020202020204" pitchFamily="34" charset="0"/>
              </a:endParaRPr>
            </a:p>
          </p:txBody>
        </p:sp>
        <p:sp>
          <p:nvSpPr>
            <p:cNvPr id="28727" name="Rectangle 546">
              <a:extLst>
                <a:ext uri="{FF2B5EF4-FFF2-40B4-BE49-F238E27FC236}">
                  <a16:creationId xmlns:a16="http://schemas.microsoft.com/office/drawing/2014/main" id="{3098A043-2F68-EDB4-0762-843A9C7A282C}"/>
                </a:ext>
              </a:extLst>
            </p:cNvPr>
            <p:cNvSpPr>
              <a:spLocks noChangeArrowheads="1"/>
            </p:cNvSpPr>
            <p:nvPr/>
          </p:nvSpPr>
          <p:spPr bwMode="auto">
            <a:xfrm>
              <a:off x="1166" y="2646"/>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F</a:t>
              </a:r>
              <a:endParaRPr lang="en-US" altLang="en-US" sz="1800">
                <a:latin typeface="Arial" panose="020B0604020202020204" pitchFamily="34" charset="0"/>
              </a:endParaRPr>
            </a:p>
          </p:txBody>
        </p:sp>
        <p:sp>
          <p:nvSpPr>
            <p:cNvPr id="28728" name="Rectangle 547">
              <a:extLst>
                <a:ext uri="{FF2B5EF4-FFF2-40B4-BE49-F238E27FC236}">
                  <a16:creationId xmlns:a16="http://schemas.microsoft.com/office/drawing/2014/main" id="{702BC5E4-776A-5007-8E25-277E7B33D594}"/>
                </a:ext>
              </a:extLst>
            </p:cNvPr>
            <p:cNvSpPr>
              <a:spLocks noChangeArrowheads="1"/>
            </p:cNvSpPr>
            <p:nvPr/>
          </p:nvSpPr>
          <p:spPr bwMode="auto">
            <a:xfrm>
              <a:off x="2627" y="262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28729" name="Rectangle 548">
              <a:extLst>
                <a:ext uri="{FF2B5EF4-FFF2-40B4-BE49-F238E27FC236}">
                  <a16:creationId xmlns:a16="http://schemas.microsoft.com/office/drawing/2014/main" id="{2CE96E54-1701-B62A-4ACA-A3841C44291C}"/>
                </a:ext>
              </a:extLst>
            </p:cNvPr>
            <p:cNvSpPr>
              <a:spLocks noChangeArrowheads="1"/>
            </p:cNvSpPr>
            <p:nvPr/>
          </p:nvSpPr>
          <p:spPr bwMode="auto">
            <a:xfrm>
              <a:off x="939" y="262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grpSp>
      <p:grpSp>
        <p:nvGrpSpPr>
          <p:cNvPr id="4" name="Group 549">
            <a:extLst>
              <a:ext uri="{FF2B5EF4-FFF2-40B4-BE49-F238E27FC236}">
                <a16:creationId xmlns:a16="http://schemas.microsoft.com/office/drawing/2014/main" id="{AFAAF50D-9972-E575-8C7F-4AF8D83B5373}"/>
              </a:ext>
            </a:extLst>
          </p:cNvPr>
          <p:cNvGrpSpPr>
            <a:grpSpLocks/>
          </p:cNvGrpSpPr>
          <p:nvPr/>
        </p:nvGrpSpPr>
        <p:grpSpPr bwMode="auto">
          <a:xfrm>
            <a:off x="2268538" y="3970338"/>
            <a:ext cx="1728787" cy="863600"/>
            <a:chOff x="1958" y="1463"/>
            <a:chExt cx="1322" cy="396"/>
          </a:xfrm>
        </p:grpSpPr>
        <p:sp>
          <p:nvSpPr>
            <p:cNvPr id="28700" name="Freeform 550">
              <a:extLst>
                <a:ext uri="{FF2B5EF4-FFF2-40B4-BE49-F238E27FC236}">
                  <a16:creationId xmlns:a16="http://schemas.microsoft.com/office/drawing/2014/main" id="{5D49F655-5664-5D7C-BEE4-6E913B9C1DEF}"/>
                </a:ext>
              </a:extLst>
            </p:cNvPr>
            <p:cNvSpPr>
              <a:spLocks/>
            </p:cNvSpPr>
            <p:nvPr/>
          </p:nvSpPr>
          <p:spPr bwMode="auto">
            <a:xfrm>
              <a:off x="2589" y="1463"/>
              <a:ext cx="691" cy="219"/>
            </a:xfrm>
            <a:custGeom>
              <a:avLst/>
              <a:gdLst>
                <a:gd name="T0" fmla="*/ 691 w 691"/>
                <a:gd name="T1" fmla="*/ 219 h 219"/>
                <a:gd name="T2" fmla="*/ 691 w 691"/>
                <a:gd name="T3" fmla="*/ 219 h 219"/>
                <a:gd name="T4" fmla="*/ 691 w 691"/>
                <a:gd name="T5" fmla="*/ 209 h 219"/>
                <a:gd name="T6" fmla="*/ 688 w 691"/>
                <a:gd name="T7" fmla="*/ 199 h 219"/>
                <a:gd name="T8" fmla="*/ 683 w 691"/>
                <a:gd name="T9" fmla="*/ 190 h 219"/>
                <a:gd name="T10" fmla="*/ 675 w 691"/>
                <a:gd name="T11" fmla="*/ 179 h 219"/>
                <a:gd name="T12" fmla="*/ 667 w 691"/>
                <a:gd name="T13" fmla="*/ 169 h 219"/>
                <a:gd name="T14" fmla="*/ 657 w 691"/>
                <a:gd name="T15" fmla="*/ 159 h 219"/>
                <a:gd name="T16" fmla="*/ 645 w 691"/>
                <a:gd name="T17" fmla="*/ 150 h 219"/>
                <a:gd name="T18" fmla="*/ 632 w 691"/>
                <a:gd name="T19" fmla="*/ 140 h 219"/>
                <a:gd name="T20" fmla="*/ 617 w 691"/>
                <a:gd name="T21" fmla="*/ 131 h 219"/>
                <a:gd name="T22" fmla="*/ 601 w 691"/>
                <a:gd name="T23" fmla="*/ 122 h 219"/>
                <a:gd name="T24" fmla="*/ 584 w 691"/>
                <a:gd name="T25" fmla="*/ 113 h 219"/>
                <a:gd name="T26" fmla="*/ 565 w 691"/>
                <a:gd name="T27" fmla="*/ 104 h 219"/>
                <a:gd name="T28" fmla="*/ 546 w 691"/>
                <a:gd name="T29" fmla="*/ 95 h 219"/>
                <a:gd name="T30" fmla="*/ 525 w 691"/>
                <a:gd name="T31" fmla="*/ 87 h 219"/>
                <a:gd name="T32" fmla="*/ 502 w 691"/>
                <a:gd name="T33" fmla="*/ 78 h 219"/>
                <a:gd name="T34" fmla="*/ 478 w 691"/>
                <a:gd name="T35" fmla="*/ 70 h 219"/>
                <a:gd name="T36" fmla="*/ 430 w 691"/>
                <a:gd name="T37" fmla="*/ 56 h 219"/>
                <a:gd name="T38" fmla="*/ 376 w 691"/>
                <a:gd name="T39" fmla="*/ 42 h 219"/>
                <a:gd name="T40" fmla="*/ 320 w 691"/>
                <a:gd name="T41" fmla="*/ 30 h 219"/>
                <a:gd name="T42" fmla="*/ 261 w 691"/>
                <a:gd name="T43" fmla="*/ 19 h 219"/>
                <a:gd name="T44" fmla="*/ 229 w 691"/>
                <a:gd name="T45" fmla="*/ 14 h 219"/>
                <a:gd name="T46" fmla="*/ 199 w 691"/>
                <a:gd name="T47" fmla="*/ 11 h 219"/>
                <a:gd name="T48" fmla="*/ 167 w 691"/>
                <a:gd name="T49" fmla="*/ 7 h 219"/>
                <a:gd name="T50" fmla="*/ 135 w 691"/>
                <a:gd name="T51" fmla="*/ 4 h 219"/>
                <a:gd name="T52" fmla="*/ 101 w 691"/>
                <a:gd name="T53" fmla="*/ 2 h 219"/>
                <a:gd name="T54" fmla="*/ 68 w 691"/>
                <a:gd name="T55" fmla="*/ 1 h 219"/>
                <a:gd name="T56" fmla="*/ 34 w 691"/>
                <a:gd name="T57" fmla="*/ 0 h 219"/>
                <a:gd name="T58" fmla="*/ 0 w 691"/>
                <a:gd name="T59" fmla="*/ 0 h 219"/>
                <a:gd name="T60" fmla="*/ 0 w 691"/>
                <a:gd name="T61" fmla="*/ 18 h 219"/>
                <a:gd name="T62" fmla="*/ 34 w 691"/>
                <a:gd name="T63" fmla="*/ 18 h 219"/>
                <a:gd name="T64" fmla="*/ 66 w 691"/>
                <a:gd name="T65" fmla="*/ 19 h 219"/>
                <a:gd name="T66" fmla="*/ 100 w 691"/>
                <a:gd name="T67" fmla="*/ 21 h 219"/>
                <a:gd name="T68" fmla="*/ 132 w 691"/>
                <a:gd name="T69" fmla="*/ 23 h 219"/>
                <a:gd name="T70" fmla="*/ 163 w 691"/>
                <a:gd name="T71" fmla="*/ 25 h 219"/>
                <a:gd name="T72" fmla="*/ 194 w 691"/>
                <a:gd name="T73" fmla="*/ 29 h 219"/>
                <a:gd name="T74" fmla="*/ 224 w 691"/>
                <a:gd name="T75" fmla="*/ 33 h 219"/>
                <a:gd name="T76" fmla="*/ 255 w 691"/>
                <a:gd name="T77" fmla="*/ 38 h 219"/>
                <a:gd name="T78" fmla="*/ 312 w 691"/>
                <a:gd name="T79" fmla="*/ 48 h 219"/>
                <a:gd name="T80" fmla="*/ 368 w 691"/>
                <a:gd name="T81" fmla="*/ 59 h 219"/>
                <a:gd name="T82" fmla="*/ 419 w 691"/>
                <a:gd name="T83" fmla="*/ 73 h 219"/>
                <a:gd name="T84" fmla="*/ 469 w 691"/>
                <a:gd name="T85" fmla="*/ 87 h 219"/>
                <a:gd name="T86" fmla="*/ 491 w 691"/>
                <a:gd name="T87" fmla="*/ 95 h 219"/>
                <a:gd name="T88" fmla="*/ 512 w 691"/>
                <a:gd name="T89" fmla="*/ 103 h 219"/>
                <a:gd name="T90" fmla="*/ 533 w 691"/>
                <a:gd name="T91" fmla="*/ 111 h 219"/>
                <a:gd name="T92" fmla="*/ 550 w 691"/>
                <a:gd name="T93" fmla="*/ 120 h 219"/>
                <a:gd name="T94" fmla="*/ 568 w 691"/>
                <a:gd name="T95" fmla="*/ 128 h 219"/>
                <a:gd name="T96" fmla="*/ 586 w 691"/>
                <a:gd name="T97" fmla="*/ 137 h 219"/>
                <a:gd name="T98" fmla="*/ 600 w 691"/>
                <a:gd name="T99" fmla="*/ 146 h 219"/>
                <a:gd name="T100" fmla="*/ 614 w 691"/>
                <a:gd name="T101" fmla="*/ 154 h 219"/>
                <a:gd name="T102" fmla="*/ 625 w 691"/>
                <a:gd name="T103" fmla="*/ 163 h 219"/>
                <a:gd name="T104" fmla="*/ 637 w 691"/>
                <a:gd name="T105" fmla="*/ 172 h 219"/>
                <a:gd name="T106" fmla="*/ 645 w 691"/>
                <a:gd name="T107" fmla="*/ 179 h 219"/>
                <a:gd name="T108" fmla="*/ 653 w 691"/>
                <a:gd name="T109" fmla="*/ 188 h 219"/>
                <a:gd name="T110" fmla="*/ 657 w 691"/>
                <a:gd name="T111" fmla="*/ 196 h 219"/>
                <a:gd name="T112" fmla="*/ 662 w 691"/>
                <a:gd name="T113" fmla="*/ 204 h 219"/>
                <a:gd name="T114" fmla="*/ 664 w 691"/>
                <a:gd name="T115" fmla="*/ 212 h 219"/>
                <a:gd name="T116" fmla="*/ 665 w 691"/>
                <a:gd name="T117" fmla="*/ 219 h 219"/>
                <a:gd name="T118" fmla="*/ 665 w 691"/>
                <a:gd name="T119" fmla="*/ 219 h 219"/>
                <a:gd name="T120" fmla="*/ 691 w 691"/>
                <a:gd name="T121" fmla="*/ 21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219"/>
                <a:gd name="T185" fmla="*/ 691 w 691"/>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219">
                  <a:moveTo>
                    <a:pt x="691" y="219"/>
                  </a:moveTo>
                  <a:lnTo>
                    <a:pt x="691" y="219"/>
                  </a:lnTo>
                  <a:lnTo>
                    <a:pt x="691" y="209"/>
                  </a:lnTo>
                  <a:lnTo>
                    <a:pt x="688" y="199"/>
                  </a:lnTo>
                  <a:lnTo>
                    <a:pt x="683" y="190"/>
                  </a:lnTo>
                  <a:lnTo>
                    <a:pt x="675" y="179"/>
                  </a:lnTo>
                  <a:lnTo>
                    <a:pt x="667" y="169"/>
                  </a:lnTo>
                  <a:lnTo>
                    <a:pt x="657" y="159"/>
                  </a:lnTo>
                  <a:lnTo>
                    <a:pt x="645" y="150"/>
                  </a:lnTo>
                  <a:lnTo>
                    <a:pt x="632" y="140"/>
                  </a:lnTo>
                  <a:lnTo>
                    <a:pt x="617" y="131"/>
                  </a:lnTo>
                  <a:lnTo>
                    <a:pt x="601" y="122"/>
                  </a:lnTo>
                  <a:lnTo>
                    <a:pt x="584" y="113"/>
                  </a:lnTo>
                  <a:lnTo>
                    <a:pt x="565" y="104"/>
                  </a:lnTo>
                  <a:lnTo>
                    <a:pt x="546" y="95"/>
                  </a:lnTo>
                  <a:lnTo>
                    <a:pt x="525" y="87"/>
                  </a:lnTo>
                  <a:lnTo>
                    <a:pt x="502" y="78"/>
                  </a:lnTo>
                  <a:lnTo>
                    <a:pt x="478" y="70"/>
                  </a:lnTo>
                  <a:lnTo>
                    <a:pt x="430" y="56"/>
                  </a:lnTo>
                  <a:lnTo>
                    <a:pt x="376" y="42"/>
                  </a:lnTo>
                  <a:lnTo>
                    <a:pt x="320" y="30"/>
                  </a:lnTo>
                  <a:lnTo>
                    <a:pt x="261" y="19"/>
                  </a:lnTo>
                  <a:lnTo>
                    <a:pt x="229" y="14"/>
                  </a:lnTo>
                  <a:lnTo>
                    <a:pt x="199" y="11"/>
                  </a:lnTo>
                  <a:lnTo>
                    <a:pt x="167" y="7"/>
                  </a:lnTo>
                  <a:lnTo>
                    <a:pt x="135" y="4"/>
                  </a:lnTo>
                  <a:lnTo>
                    <a:pt x="101" y="2"/>
                  </a:lnTo>
                  <a:lnTo>
                    <a:pt x="68" y="1"/>
                  </a:lnTo>
                  <a:lnTo>
                    <a:pt x="34" y="0"/>
                  </a:lnTo>
                  <a:lnTo>
                    <a:pt x="0" y="0"/>
                  </a:lnTo>
                  <a:lnTo>
                    <a:pt x="0" y="18"/>
                  </a:lnTo>
                  <a:lnTo>
                    <a:pt x="34" y="18"/>
                  </a:lnTo>
                  <a:lnTo>
                    <a:pt x="66" y="19"/>
                  </a:lnTo>
                  <a:lnTo>
                    <a:pt x="100" y="21"/>
                  </a:lnTo>
                  <a:lnTo>
                    <a:pt x="132" y="23"/>
                  </a:lnTo>
                  <a:lnTo>
                    <a:pt x="163" y="25"/>
                  </a:lnTo>
                  <a:lnTo>
                    <a:pt x="194" y="29"/>
                  </a:lnTo>
                  <a:lnTo>
                    <a:pt x="224" y="33"/>
                  </a:lnTo>
                  <a:lnTo>
                    <a:pt x="255" y="38"/>
                  </a:lnTo>
                  <a:lnTo>
                    <a:pt x="312" y="48"/>
                  </a:lnTo>
                  <a:lnTo>
                    <a:pt x="368" y="59"/>
                  </a:lnTo>
                  <a:lnTo>
                    <a:pt x="419" y="73"/>
                  </a:lnTo>
                  <a:lnTo>
                    <a:pt x="469" y="87"/>
                  </a:lnTo>
                  <a:lnTo>
                    <a:pt x="491" y="95"/>
                  </a:lnTo>
                  <a:lnTo>
                    <a:pt x="512" y="103"/>
                  </a:lnTo>
                  <a:lnTo>
                    <a:pt x="533" y="111"/>
                  </a:lnTo>
                  <a:lnTo>
                    <a:pt x="550" y="120"/>
                  </a:lnTo>
                  <a:lnTo>
                    <a:pt x="568" y="128"/>
                  </a:lnTo>
                  <a:lnTo>
                    <a:pt x="586" y="137"/>
                  </a:lnTo>
                  <a:lnTo>
                    <a:pt x="600" y="146"/>
                  </a:lnTo>
                  <a:lnTo>
                    <a:pt x="614" y="154"/>
                  </a:lnTo>
                  <a:lnTo>
                    <a:pt x="625" y="163"/>
                  </a:lnTo>
                  <a:lnTo>
                    <a:pt x="637" y="172"/>
                  </a:lnTo>
                  <a:lnTo>
                    <a:pt x="645" y="179"/>
                  </a:lnTo>
                  <a:lnTo>
                    <a:pt x="653" y="188"/>
                  </a:lnTo>
                  <a:lnTo>
                    <a:pt x="657" y="196"/>
                  </a:lnTo>
                  <a:lnTo>
                    <a:pt x="662" y="204"/>
                  </a:lnTo>
                  <a:lnTo>
                    <a:pt x="664" y="212"/>
                  </a:lnTo>
                  <a:lnTo>
                    <a:pt x="665" y="219"/>
                  </a:lnTo>
                  <a:lnTo>
                    <a:pt x="691" y="219"/>
                  </a:lnTo>
                  <a:close/>
                </a:path>
              </a:pathLst>
            </a:custGeom>
            <a:solidFill>
              <a:schemeClr val="accent2"/>
            </a:solidFill>
            <a:ln w="28575" cmpd="sng">
              <a:solidFill>
                <a:schemeClr val="accent2"/>
              </a:solidFill>
              <a:round/>
              <a:headEnd/>
              <a:tailEnd/>
            </a:ln>
          </p:spPr>
          <p:txBody>
            <a:bodyPr/>
            <a:lstStyle/>
            <a:p>
              <a:endParaRPr lang="en-GB"/>
            </a:p>
          </p:txBody>
        </p:sp>
        <p:sp>
          <p:nvSpPr>
            <p:cNvPr id="28701" name="Freeform 551">
              <a:extLst>
                <a:ext uri="{FF2B5EF4-FFF2-40B4-BE49-F238E27FC236}">
                  <a16:creationId xmlns:a16="http://schemas.microsoft.com/office/drawing/2014/main" id="{C1D29EAB-A82A-0E7C-5422-9DA05769EE3B}"/>
                </a:ext>
              </a:extLst>
            </p:cNvPr>
            <p:cNvSpPr>
              <a:spLocks/>
            </p:cNvSpPr>
            <p:nvPr/>
          </p:nvSpPr>
          <p:spPr bwMode="auto">
            <a:xfrm>
              <a:off x="2618" y="1682"/>
              <a:ext cx="662" cy="177"/>
            </a:xfrm>
            <a:custGeom>
              <a:avLst/>
              <a:gdLst>
                <a:gd name="T0" fmla="*/ 0 w 662"/>
                <a:gd name="T1" fmla="*/ 177 h 177"/>
                <a:gd name="T2" fmla="*/ 0 w 662"/>
                <a:gd name="T3" fmla="*/ 177 h 177"/>
                <a:gd name="T4" fmla="*/ 67 w 662"/>
                <a:gd name="T5" fmla="*/ 177 h 177"/>
                <a:gd name="T6" fmla="*/ 133 w 662"/>
                <a:gd name="T7" fmla="*/ 174 h 177"/>
                <a:gd name="T8" fmla="*/ 195 w 662"/>
                <a:gd name="T9" fmla="*/ 171 h 177"/>
                <a:gd name="T10" fmla="*/ 254 w 662"/>
                <a:gd name="T11" fmla="*/ 165 h 177"/>
                <a:gd name="T12" fmla="*/ 312 w 662"/>
                <a:gd name="T13" fmla="*/ 157 h 177"/>
                <a:gd name="T14" fmla="*/ 366 w 662"/>
                <a:gd name="T15" fmla="*/ 149 h 177"/>
                <a:gd name="T16" fmla="*/ 417 w 662"/>
                <a:gd name="T17" fmla="*/ 139 h 177"/>
                <a:gd name="T18" fmla="*/ 464 w 662"/>
                <a:gd name="T19" fmla="*/ 128 h 177"/>
                <a:gd name="T20" fmla="*/ 507 w 662"/>
                <a:gd name="T21" fmla="*/ 116 h 177"/>
                <a:gd name="T22" fmla="*/ 545 w 662"/>
                <a:gd name="T23" fmla="*/ 102 h 177"/>
                <a:gd name="T24" fmla="*/ 563 w 662"/>
                <a:gd name="T25" fmla="*/ 95 h 177"/>
                <a:gd name="T26" fmla="*/ 579 w 662"/>
                <a:gd name="T27" fmla="*/ 89 h 177"/>
                <a:gd name="T28" fmla="*/ 593 w 662"/>
                <a:gd name="T29" fmla="*/ 81 h 177"/>
                <a:gd name="T30" fmla="*/ 608 w 662"/>
                <a:gd name="T31" fmla="*/ 73 h 177"/>
                <a:gd name="T32" fmla="*/ 619 w 662"/>
                <a:gd name="T33" fmla="*/ 65 h 177"/>
                <a:gd name="T34" fmla="*/ 630 w 662"/>
                <a:gd name="T35" fmla="*/ 56 h 177"/>
                <a:gd name="T36" fmla="*/ 640 w 662"/>
                <a:gd name="T37" fmla="*/ 48 h 177"/>
                <a:gd name="T38" fmla="*/ 648 w 662"/>
                <a:gd name="T39" fmla="*/ 39 h 177"/>
                <a:gd name="T40" fmla="*/ 654 w 662"/>
                <a:gd name="T41" fmla="*/ 29 h 177"/>
                <a:gd name="T42" fmla="*/ 659 w 662"/>
                <a:gd name="T43" fmla="*/ 20 h 177"/>
                <a:gd name="T44" fmla="*/ 662 w 662"/>
                <a:gd name="T45" fmla="*/ 10 h 177"/>
                <a:gd name="T46" fmla="*/ 662 w 662"/>
                <a:gd name="T47" fmla="*/ 0 h 177"/>
                <a:gd name="T48" fmla="*/ 636 w 662"/>
                <a:gd name="T49" fmla="*/ 0 h 177"/>
                <a:gd name="T50" fmla="*/ 635 w 662"/>
                <a:gd name="T51" fmla="*/ 8 h 177"/>
                <a:gd name="T52" fmla="*/ 633 w 662"/>
                <a:gd name="T53" fmla="*/ 16 h 177"/>
                <a:gd name="T54" fmla="*/ 630 w 662"/>
                <a:gd name="T55" fmla="*/ 22 h 177"/>
                <a:gd name="T56" fmla="*/ 625 w 662"/>
                <a:gd name="T57" fmla="*/ 30 h 177"/>
                <a:gd name="T58" fmla="*/ 619 w 662"/>
                <a:gd name="T59" fmla="*/ 37 h 177"/>
                <a:gd name="T60" fmla="*/ 611 w 662"/>
                <a:gd name="T61" fmla="*/ 45 h 177"/>
                <a:gd name="T62" fmla="*/ 601 w 662"/>
                <a:gd name="T63" fmla="*/ 51 h 177"/>
                <a:gd name="T64" fmla="*/ 590 w 662"/>
                <a:gd name="T65" fmla="*/ 58 h 177"/>
                <a:gd name="T66" fmla="*/ 577 w 662"/>
                <a:gd name="T67" fmla="*/ 66 h 177"/>
                <a:gd name="T68" fmla="*/ 563 w 662"/>
                <a:gd name="T69" fmla="*/ 73 h 177"/>
                <a:gd name="T70" fmla="*/ 549 w 662"/>
                <a:gd name="T71" fmla="*/ 80 h 177"/>
                <a:gd name="T72" fmla="*/ 533 w 662"/>
                <a:gd name="T73" fmla="*/ 86 h 177"/>
                <a:gd name="T74" fmla="*/ 496 w 662"/>
                <a:gd name="T75" fmla="*/ 99 h 177"/>
                <a:gd name="T76" fmla="*/ 454 w 662"/>
                <a:gd name="T77" fmla="*/ 110 h 177"/>
                <a:gd name="T78" fmla="*/ 409 w 662"/>
                <a:gd name="T79" fmla="*/ 121 h 177"/>
                <a:gd name="T80" fmla="*/ 360 w 662"/>
                <a:gd name="T81" fmla="*/ 130 h 177"/>
                <a:gd name="T82" fmla="*/ 307 w 662"/>
                <a:gd name="T83" fmla="*/ 139 h 177"/>
                <a:gd name="T84" fmla="*/ 251 w 662"/>
                <a:gd name="T85" fmla="*/ 146 h 177"/>
                <a:gd name="T86" fmla="*/ 192 w 662"/>
                <a:gd name="T87" fmla="*/ 152 h 177"/>
                <a:gd name="T88" fmla="*/ 130 w 662"/>
                <a:gd name="T89" fmla="*/ 156 h 177"/>
                <a:gd name="T90" fmla="*/ 67 w 662"/>
                <a:gd name="T91" fmla="*/ 158 h 177"/>
                <a:gd name="T92" fmla="*/ 0 w 662"/>
                <a:gd name="T93" fmla="*/ 159 h 177"/>
                <a:gd name="T94" fmla="*/ 0 w 662"/>
                <a:gd name="T95" fmla="*/ 159 h 177"/>
                <a:gd name="T96" fmla="*/ 0 w 662"/>
                <a:gd name="T97" fmla="*/ 177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2"/>
                <a:gd name="T148" fmla="*/ 0 h 177"/>
                <a:gd name="T149" fmla="*/ 662 w 662"/>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2" h="177">
                  <a:moveTo>
                    <a:pt x="0" y="177"/>
                  </a:moveTo>
                  <a:lnTo>
                    <a:pt x="0" y="177"/>
                  </a:lnTo>
                  <a:lnTo>
                    <a:pt x="67" y="177"/>
                  </a:lnTo>
                  <a:lnTo>
                    <a:pt x="133" y="174"/>
                  </a:lnTo>
                  <a:lnTo>
                    <a:pt x="195" y="171"/>
                  </a:lnTo>
                  <a:lnTo>
                    <a:pt x="254" y="165"/>
                  </a:lnTo>
                  <a:lnTo>
                    <a:pt x="312" y="157"/>
                  </a:lnTo>
                  <a:lnTo>
                    <a:pt x="366" y="149"/>
                  </a:lnTo>
                  <a:lnTo>
                    <a:pt x="417" y="139"/>
                  </a:lnTo>
                  <a:lnTo>
                    <a:pt x="464" y="128"/>
                  </a:lnTo>
                  <a:lnTo>
                    <a:pt x="507" y="116"/>
                  </a:lnTo>
                  <a:lnTo>
                    <a:pt x="545" y="102"/>
                  </a:lnTo>
                  <a:lnTo>
                    <a:pt x="563" y="95"/>
                  </a:lnTo>
                  <a:lnTo>
                    <a:pt x="579" y="89"/>
                  </a:lnTo>
                  <a:lnTo>
                    <a:pt x="593" y="81"/>
                  </a:lnTo>
                  <a:lnTo>
                    <a:pt x="608" y="73"/>
                  </a:lnTo>
                  <a:lnTo>
                    <a:pt x="619" y="65"/>
                  </a:lnTo>
                  <a:lnTo>
                    <a:pt x="630" y="56"/>
                  </a:lnTo>
                  <a:lnTo>
                    <a:pt x="640" y="48"/>
                  </a:lnTo>
                  <a:lnTo>
                    <a:pt x="648" y="39"/>
                  </a:lnTo>
                  <a:lnTo>
                    <a:pt x="654" y="29"/>
                  </a:lnTo>
                  <a:lnTo>
                    <a:pt x="659" y="20"/>
                  </a:lnTo>
                  <a:lnTo>
                    <a:pt x="662" y="10"/>
                  </a:lnTo>
                  <a:lnTo>
                    <a:pt x="662" y="0"/>
                  </a:lnTo>
                  <a:lnTo>
                    <a:pt x="636" y="0"/>
                  </a:lnTo>
                  <a:lnTo>
                    <a:pt x="635" y="8"/>
                  </a:lnTo>
                  <a:lnTo>
                    <a:pt x="633" y="16"/>
                  </a:lnTo>
                  <a:lnTo>
                    <a:pt x="630" y="22"/>
                  </a:lnTo>
                  <a:lnTo>
                    <a:pt x="625" y="30"/>
                  </a:lnTo>
                  <a:lnTo>
                    <a:pt x="619" y="37"/>
                  </a:lnTo>
                  <a:lnTo>
                    <a:pt x="611" y="45"/>
                  </a:lnTo>
                  <a:lnTo>
                    <a:pt x="601" y="51"/>
                  </a:lnTo>
                  <a:lnTo>
                    <a:pt x="590" y="58"/>
                  </a:lnTo>
                  <a:lnTo>
                    <a:pt x="577" y="66"/>
                  </a:lnTo>
                  <a:lnTo>
                    <a:pt x="563" y="73"/>
                  </a:lnTo>
                  <a:lnTo>
                    <a:pt x="549" y="80"/>
                  </a:lnTo>
                  <a:lnTo>
                    <a:pt x="533" y="86"/>
                  </a:lnTo>
                  <a:lnTo>
                    <a:pt x="496" y="99"/>
                  </a:lnTo>
                  <a:lnTo>
                    <a:pt x="454" y="110"/>
                  </a:lnTo>
                  <a:lnTo>
                    <a:pt x="409" y="121"/>
                  </a:lnTo>
                  <a:lnTo>
                    <a:pt x="360" y="130"/>
                  </a:lnTo>
                  <a:lnTo>
                    <a:pt x="307" y="139"/>
                  </a:lnTo>
                  <a:lnTo>
                    <a:pt x="251" y="146"/>
                  </a:lnTo>
                  <a:lnTo>
                    <a:pt x="192" y="152"/>
                  </a:lnTo>
                  <a:lnTo>
                    <a:pt x="130" y="156"/>
                  </a:lnTo>
                  <a:lnTo>
                    <a:pt x="67" y="158"/>
                  </a:lnTo>
                  <a:lnTo>
                    <a:pt x="0" y="159"/>
                  </a:lnTo>
                  <a:lnTo>
                    <a:pt x="0" y="177"/>
                  </a:lnTo>
                  <a:close/>
                </a:path>
              </a:pathLst>
            </a:custGeom>
            <a:solidFill>
              <a:schemeClr val="accent2"/>
            </a:solidFill>
            <a:ln w="28575" cmpd="sng">
              <a:solidFill>
                <a:schemeClr val="accent2"/>
              </a:solidFill>
              <a:round/>
              <a:headEnd/>
              <a:tailEnd/>
            </a:ln>
          </p:spPr>
          <p:txBody>
            <a:bodyPr/>
            <a:lstStyle/>
            <a:p>
              <a:endParaRPr lang="en-GB"/>
            </a:p>
          </p:txBody>
        </p:sp>
        <p:sp>
          <p:nvSpPr>
            <p:cNvPr id="28702" name="Freeform 552">
              <a:extLst>
                <a:ext uri="{FF2B5EF4-FFF2-40B4-BE49-F238E27FC236}">
                  <a16:creationId xmlns:a16="http://schemas.microsoft.com/office/drawing/2014/main" id="{3EE1FDC7-5045-9B07-5FD3-A7246BFDF053}"/>
                </a:ext>
              </a:extLst>
            </p:cNvPr>
            <p:cNvSpPr>
              <a:spLocks/>
            </p:cNvSpPr>
            <p:nvPr/>
          </p:nvSpPr>
          <p:spPr bwMode="auto">
            <a:xfrm>
              <a:off x="1958" y="1679"/>
              <a:ext cx="660" cy="177"/>
            </a:xfrm>
            <a:custGeom>
              <a:avLst/>
              <a:gdLst>
                <a:gd name="T0" fmla="*/ 0 w 660"/>
                <a:gd name="T1" fmla="*/ 0 h 177"/>
                <a:gd name="T2" fmla="*/ 0 w 660"/>
                <a:gd name="T3" fmla="*/ 0 h 177"/>
                <a:gd name="T4" fmla="*/ 0 w 660"/>
                <a:gd name="T5" fmla="*/ 10 h 177"/>
                <a:gd name="T6" fmla="*/ 3 w 660"/>
                <a:gd name="T7" fmla="*/ 20 h 177"/>
                <a:gd name="T8" fmla="*/ 8 w 660"/>
                <a:gd name="T9" fmla="*/ 29 h 177"/>
                <a:gd name="T10" fmla="*/ 14 w 660"/>
                <a:gd name="T11" fmla="*/ 39 h 177"/>
                <a:gd name="T12" fmla="*/ 22 w 660"/>
                <a:gd name="T13" fmla="*/ 48 h 177"/>
                <a:gd name="T14" fmla="*/ 32 w 660"/>
                <a:gd name="T15" fmla="*/ 56 h 177"/>
                <a:gd name="T16" fmla="*/ 43 w 660"/>
                <a:gd name="T17" fmla="*/ 65 h 177"/>
                <a:gd name="T18" fmla="*/ 54 w 660"/>
                <a:gd name="T19" fmla="*/ 73 h 177"/>
                <a:gd name="T20" fmla="*/ 69 w 660"/>
                <a:gd name="T21" fmla="*/ 81 h 177"/>
                <a:gd name="T22" fmla="*/ 83 w 660"/>
                <a:gd name="T23" fmla="*/ 89 h 177"/>
                <a:gd name="T24" fmla="*/ 99 w 660"/>
                <a:gd name="T25" fmla="*/ 95 h 177"/>
                <a:gd name="T26" fmla="*/ 117 w 660"/>
                <a:gd name="T27" fmla="*/ 102 h 177"/>
                <a:gd name="T28" fmla="*/ 155 w 660"/>
                <a:gd name="T29" fmla="*/ 116 h 177"/>
                <a:gd name="T30" fmla="*/ 198 w 660"/>
                <a:gd name="T31" fmla="*/ 128 h 177"/>
                <a:gd name="T32" fmla="*/ 245 w 660"/>
                <a:gd name="T33" fmla="*/ 139 h 177"/>
                <a:gd name="T34" fmla="*/ 296 w 660"/>
                <a:gd name="T35" fmla="*/ 149 h 177"/>
                <a:gd name="T36" fmla="*/ 350 w 660"/>
                <a:gd name="T37" fmla="*/ 157 h 177"/>
                <a:gd name="T38" fmla="*/ 408 w 660"/>
                <a:gd name="T39" fmla="*/ 165 h 177"/>
                <a:gd name="T40" fmla="*/ 467 w 660"/>
                <a:gd name="T41" fmla="*/ 171 h 177"/>
                <a:gd name="T42" fmla="*/ 529 w 660"/>
                <a:gd name="T43" fmla="*/ 174 h 177"/>
                <a:gd name="T44" fmla="*/ 595 w 660"/>
                <a:gd name="T45" fmla="*/ 177 h 177"/>
                <a:gd name="T46" fmla="*/ 660 w 660"/>
                <a:gd name="T47" fmla="*/ 177 h 177"/>
                <a:gd name="T48" fmla="*/ 660 w 660"/>
                <a:gd name="T49" fmla="*/ 159 h 177"/>
                <a:gd name="T50" fmla="*/ 595 w 660"/>
                <a:gd name="T51" fmla="*/ 158 h 177"/>
                <a:gd name="T52" fmla="*/ 532 w 660"/>
                <a:gd name="T53" fmla="*/ 156 h 177"/>
                <a:gd name="T54" fmla="*/ 470 w 660"/>
                <a:gd name="T55" fmla="*/ 152 h 177"/>
                <a:gd name="T56" fmla="*/ 411 w 660"/>
                <a:gd name="T57" fmla="*/ 146 h 177"/>
                <a:gd name="T58" fmla="*/ 355 w 660"/>
                <a:gd name="T59" fmla="*/ 139 h 177"/>
                <a:gd name="T60" fmla="*/ 302 w 660"/>
                <a:gd name="T61" fmla="*/ 130 h 177"/>
                <a:gd name="T62" fmla="*/ 253 w 660"/>
                <a:gd name="T63" fmla="*/ 121 h 177"/>
                <a:gd name="T64" fmla="*/ 208 w 660"/>
                <a:gd name="T65" fmla="*/ 110 h 177"/>
                <a:gd name="T66" fmla="*/ 166 w 660"/>
                <a:gd name="T67" fmla="*/ 99 h 177"/>
                <a:gd name="T68" fmla="*/ 129 w 660"/>
                <a:gd name="T69" fmla="*/ 86 h 177"/>
                <a:gd name="T70" fmla="*/ 113 w 660"/>
                <a:gd name="T71" fmla="*/ 80 h 177"/>
                <a:gd name="T72" fmla="*/ 99 w 660"/>
                <a:gd name="T73" fmla="*/ 73 h 177"/>
                <a:gd name="T74" fmla="*/ 85 w 660"/>
                <a:gd name="T75" fmla="*/ 66 h 177"/>
                <a:gd name="T76" fmla="*/ 72 w 660"/>
                <a:gd name="T77" fmla="*/ 58 h 177"/>
                <a:gd name="T78" fmla="*/ 61 w 660"/>
                <a:gd name="T79" fmla="*/ 51 h 177"/>
                <a:gd name="T80" fmla="*/ 51 w 660"/>
                <a:gd name="T81" fmla="*/ 45 h 177"/>
                <a:gd name="T82" fmla="*/ 43 w 660"/>
                <a:gd name="T83" fmla="*/ 37 h 177"/>
                <a:gd name="T84" fmla="*/ 37 w 660"/>
                <a:gd name="T85" fmla="*/ 30 h 177"/>
                <a:gd name="T86" fmla="*/ 32 w 660"/>
                <a:gd name="T87" fmla="*/ 22 h 177"/>
                <a:gd name="T88" fmla="*/ 29 w 660"/>
                <a:gd name="T89" fmla="*/ 16 h 177"/>
                <a:gd name="T90" fmla="*/ 27 w 660"/>
                <a:gd name="T91" fmla="*/ 8 h 177"/>
                <a:gd name="T92" fmla="*/ 26 w 660"/>
                <a:gd name="T93" fmla="*/ 0 h 177"/>
                <a:gd name="T94" fmla="*/ 26 w 660"/>
                <a:gd name="T95" fmla="*/ 0 h 177"/>
                <a:gd name="T96" fmla="*/ 0 w 660"/>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0"/>
                <a:gd name="T148" fmla="*/ 0 h 177"/>
                <a:gd name="T149" fmla="*/ 660 w 660"/>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0" h="177">
                  <a:moveTo>
                    <a:pt x="0" y="0"/>
                  </a:moveTo>
                  <a:lnTo>
                    <a:pt x="0" y="0"/>
                  </a:lnTo>
                  <a:lnTo>
                    <a:pt x="0" y="10"/>
                  </a:lnTo>
                  <a:lnTo>
                    <a:pt x="3" y="20"/>
                  </a:lnTo>
                  <a:lnTo>
                    <a:pt x="8" y="29"/>
                  </a:lnTo>
                  <a:lnTo>
                    <a:pt x="14" y="39"/>
                  </a:lnTo>
                  <a:lnTo>
                    <a:pt x="22" y="48"/>
                  </a:lnTo>
                  <a:lnTo>
                    <a:pt x="32" y="56"/>
                  </a:lnTo>
                  <a:lnTo>
                    <a:pt x="43" y="65"/>
                  </a:lnTo>
                  <a:lnTo>
                    <a:pt x="54" y="73"/>
                  </a:lnTo>
                  <a:lnTo>
                    <a:pt x="69" y="81"/>
                  </a:lnTo>
                  <a:lnTo>
                    <a:pt x="83" y="89"/>
                  </a:lnTo>
                  <a:lnTo>
                    <a:pt x="99" y="95"/>
                  </a:lnTo>
                  <a:lnTo>
                    <a:pt x="117" y="102"/>
                  </a:lnTo>
                  <a:lnTo>
                    <a:pt x="155" y="116"/>
                  </a:lnTo>
                  <a:lnTo>
                    <a:pt x="198" y="128"/>
                  </a:lnTo>
                  <a:lnTo>
                    <a:pt x="245" y="139"/>
                  </a:lnTo>
                  <a:lnTo>
                    <a:pt x="296" y="149"/>
                  </a:lnTo>
                  <a:lnTo>
                    <a:pt x="350" y="157"/>
                  </a:lnTo>
                  <a:lnTo>
                    <a:pt x="408" y="165"/>
                  </a:lnTo>
                  <a:lnTo>
                    <a:pt x="467" y="171"/>
                  </a:lnTo>
                  <a:lnTo>
                    <a:pt x="529" y="174"/>
                  </a:lnTo>
                  <a:lnTo>
                    <a:pt x="595" y="177"/>
                  </a:lnTo>
                  <a:lnTo>
                    <a:pt x="660" y="177"/>
                  </a:lnTo>
                  <a:lnTo>
                    <a:pt x="660" y="159"/>
                  </a:lnTo>
                  <a:lnTo>
                    <a:pt x="595" y="158"/>
                  </a:lnTo>
                  <a:lnTo>
                    <a:pt x="532" y="156"/>
                  </a:lnTo>
                  <a:lnTo>
                    <a:pt x="470" y="152"/>
                  </a:lnTo>
                  <a:lnTo>
                    <a:pt x="411" y="146"/>
                  </a:lnTo>
                  <a:lnTo>
                    <a:pt x="355" y="139"/>
                  </a:lnTo>
                  <a:lnTo>
                    <a:pt x="302" y="130"/>
                  </a:lnTo>
                  <a:lnTo>
                    <a:pt x="253" y="121"/>
                  </a:lnTo>
                  <a:lnTo>
                    <a:pt x="208" y="110"/>
                  </a:lnTo>
                  <a:lnTo>
                    <a:pt x="166" y="99"/>
                  </a:lnTo>
                  <a:lnTo>
                    <a:pt x="129" y="86"/>
                  </a:lnTo>
                  <a:lnTo>
                    <a:pt x="113" y="80"/>
                  </a:lnTo>
                  <a:lnTo>
                    <a:pt x="99" y="73"/>
                  </a:lnTo>
                  <a:lnTo>
                    <a:pt x="85" y="66"/>
                  </a:lnTo>
                  <a:lnTo>
                    <a:pt x="72" y="58"/>
                  </a:lnTo>
                  <a:lnTo>
                    <a:pt x="61" y="51"/>
                  </a:lnTo>
                  <a:lnTo>
                    <a:pt x="51" y="45"/>
                  </a:lnTo>
                  <a:lnTo>
                    <a:pt x="43" y="37"/>
                  </a:lnTo>
                  <a:lnTo>
                    <a:pt x="37" y="30"/>
                  </a:lnTo>
                  <a:lnTo>
                    <a:pt x="32" y="22"/>
                  </a:lnTo>
                  <a:lnTo>
                    <a:pt x="29" y="16"/>
                  </a:lnTo>
                  <a:lnTo>
                    <a:pt x="27" y="8"/>
                  </a:lnTo>
                  <a:lnTo>
                    <a:pt x="26" y="0"/>
                  </a:lnTo>
                  <a:lnTo>
                    <a:pt x="0" y="0"/>
                  </a:lnTo>
                  <a:close/>
                </a:path>
              </a:pathLst>
            </a:custGeom>
            <a:solidFill>
              <a:schemeClr val="accent2"/>
            </a:solidFill>
            <a:ln w="28575" cmpd="sng">
              <a:solidFill>
                <a:schemeClr val="accent2"/>
              </a:solidFill>
              <a:round/>
              <a:headEnd/>
              <a:tailEnd/>
            </a:ln>
          </p:spPr>
          <p:txBody>
            <a:bodyPr/>
            <a:lstStyle/>
            <a:p>
              <a:endParaRPr lang="en-GB"/>
            </a:p>
          </p:txBody>
        </p:sp>
        <p:sp>
          <p:nvSpPr>
            <p:cNvPr id="28703" name="Freeform 553">
              <a:extLst>
                <a:ext uri="{FF2B5EF4-FFF2-40B4-BE49-F238E27FC236}">
                  <a16:creationId xmlns:a16="http://schemas.microsoft.com/office/drawing/2014/main" id="{34B155E7-951F-06CF-3DC1-273FC7BD576E}"/>
                </a:ext>
              </a:extLst>
            </p:cNvPr>
            <p:cNvSpPr>
              <a:spLocks/>
            </p:cNvSpPr>
            <p:nvPr/>
          </p:nvSpPr>
          <p:spPr bwMode="auto">
            <a:xfrm>
              <a:off x="1958" y="1529"/>
              <a:ext cx="636" cy="153"/>
            </a:xfrm>
            <a:custGeom>
              <a:avLst/>
              <a:gdLst>
                <a:gd name="T0" fmla="*/ 636 w 636"/>
                <a:gd name="T1" fmla="*/ 0 h 153"/>
                <a:gd name="T2" fmla="*/ 574 w 636"/>
                <a:gd name="T3" fmla="*/ 2 h 153"/>
                <a:gd name="T4" fmla="*/ 513 w 636"/>
                <a:gd name="T5" fmla="*/ 4 h 153"/>
                <a:gd name="T6" fmla="*/ 454 w 636"/>
                <a:gd name="T7" fmla="*/ 9 h 153"/>
                <a:gd name="T8" fmla="*/ 396 w 636"/>
                <a:gd name="T9" fmla="*/ 13 h 153"/>
                <a:gd name="T10" fmla="*/ 342 w 636"/>
                <a:gd name="T11" fmla="*/ 19 h 153"/>
                <a:gd name="T12" fmla="*/ 291 w 636"/>
                <a:gd name="T13" fmla="*/ 26 h 153"/>
                <a:gd name="T14" fmla="*/ 241 w 636"/>
                <a:gd name="T15" fmla="*/ 34 h 153"/>
                <a:gd name="T16" fmla="*/ 197 w 636"/>
                <a:gd name="T17" fmla="*/ 43 h 153"/>
                <a:gd name="T18" fmla="*/ 155 w 636"/>
                <a:gd name="T19" fmla="*/ 53 h 153"/>
                <a:gd name="T20" fmla="*/ 117 w 636"/>
                <a:gd name="T21" fmla="*/ 63 h 153"/>
                <a:gd name="T22" fmla="*/ 99 w 636"/>
                <a:gd name="T23" fmla="*/ 68 h 153"/>
                <a:gd name="T24" fmla="*/ 83 w 636"/>
                <a:gd name="T25" fmla="*/ 75 h 153"/>
                <a:gd name="T26" fmla="*/ 69 w 636"/>
                <a:gd name="T27" fmla="*/ 81 h 153"/>
                <a:gd name="T28" fmla="*/ 56 w 636"/>
                <a:gd name="T29" fmla="*/ 88 h 153"/>
                <a:gd name="T30" fmla="*/ 43 w 636"/>
                <a:gd name="T31" fmla="*/ 94 h 153"/>
                <a:gd name="T32" fmla="*/ 32 w 636"/>
                <a:gd name="T33" fmla="*/ 102 h 153"/>
                <a:gd name="T34" fmla="*/ 22 w 636"/>
                <a:gd name="T35" fmla="*/ 110 h 153"/>
                <a:gd name="T36" fmla="*/ 14 w 636"/>
                <a:gd name="T37" fmla="*/ 118 h 153"/>
                <a:gd name="T38" fmla="*/ 8 w 636"/>
                <a:gd name="T39" fmla="*/ 126 h 153"/>
                <a:gd name="T40" fmla="*/ 3 w 636"/>
                <a:gd name="T41" fmla="*/ 135 h 153"/>
                <a:gd name="T42" fmla="*/ 0 w 636"/>
                <a:gd name="T43" fmla="*/ 144 h 153"/>
                <a:gd name="T44" fmla="*/ 0 w 636"/>
                <a:gd name="T45" fmla="*/ 153 h 153"/>
                <a:gd name="T46" fmla="*/ 26 w 636"/>
                <a:gd name="T47" fmla="*/ 153 h 153"/>
                <a:gd name="T48" fmla="*/ 27 w 636"/>
                <a:gd name="T49" fmla="*/ 147 h 153"/>
                <a:gd name="T50" fmla="*/ 29 w 636"/>
                <a:gd name="T51" fmla="*/ 140 h 153"/>
                <a:gd name="T52" fmla="*/ 32 w 636"/>
                <a:gd name="T53" fmla="*/ 134 h 153"/>
                <a:gd name="T54" fmla="*/ 37 w 636"/>
                <a:gd name="T55" fmla="*/ 127 h 153"/>
                <a:gd name="T56" fmla="*/ 43 w 636"/>
                <a:gd name="T57" fmla="*/ 121 h 153"/>
                <a:gd name="T58" fmla="*/ 51 w 636"/>
                <a:gd name="T59" fmla="*/ 115 h 153"/>
                <a:gd name="T60" fmla="*/ 61 w 636"/>
                <a:gd name="T61" fmla="*/ 109 h 153"/>
                <a:gd name="T62" fmla="*/ 72 w 636"/>
                <a:gd name="T63" fmla="*/ 103 h 153"/>
                <a:gd name="T64" fmla="*/ 83 w 636"/>
                <a:gd name="T65" fmla="*/ 97 h 153"/>
                <a:gd name="T66" fmla="*/ 98 w 636"/>
                <a:gd name="T67" fmla="*/ 91 h 153"/>
                <a:gd name="T68" fmla="*/ 112 w 636"/>
                <a:gd name="T69" fmla="*/ 85 h 153"/>
                <a:gd name="T70" fmla="*/ 128 w 636"/>
                <a:gd name="T71" fmla="*/ 80 h 153"/>
                <a:gd name="T72" fmla="*/ 163 w 636"/>
                <a:gd name="T73" fmla="*/ 70 h 153"/>
                <a:gd name="T74" fmla="*/ 205 w 636"/>
                <a:gd name="T75" fmla="*/ 61 h 153"/>
                <a:gd name="T76" fmla="*/ 248 w 636"/>
                <a:gd name="T77" fmla="*/ 52 h 153"/>
                <a:gd name="T78" fmla="*/ 296 w 636"/>
                <a:gd name="T79" fmla="*/ 45 h 153"/>
                <a:gd name="T80" fmla="*/ 347 w 636"/>
                <a:gd name="T81" fmla="*/ 38 h 153"/>
                <a:gd name="T82" fmla="*/ 401 w 636"/>
                <a:gd name="T83" fmla="*/ 33 h 153"/>
                <a:gd name="T84" fmla="*/ 457 w 636"/>
                <a:gd name="T85" fmla="*/ 27 h 153"/>
                <a:gd name="T86" fmla="*/ 515 w 636"/>
                <a:gd name="T87" fmla="*/ 24 h 153"/>
                <a:gd name="T88" fmla="*/ 575 w 636"/>
                <a:gd name="T89" fmla="*/ 21 h 153"/>
                <a:gd name="T90" fmla="*/ 636 w 636"/>
                <a:gd name="T91" fmla="*/ 19 h 153"/>
                <a:gd name="T92" fmla="*/ 636 w 636"/>
                <a:gd name="T93" fmla="*/ 0 h 1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6"/>
                <a:gd name="T142" fmla="*/ 0 h 153"/>
                <a:gd name="T143" fmla="*/ 636 w 636"/>
                <a:gd name="T144" fmla="*/ 153 h 1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6" h="153">
                  <a:moveTo>
                    <a:pt x="636" y="0"/>
                  </a:moveTo>
                  <a:lnTo>
                    <a:pt x="574" y="2"/>
                  </a:lnTo>
                  <a:lnTo>
                    <a:pt x="513" y="4"/>
                  </a:lnTo>
                  <a:lnTo>
                    <a:pt x="454" y="9"/>
                  </a:lnTo>
                  <a:lnTo>
                    <a:pt x="396" y="13"/>
                  </a:lnTo>
                  <a:lnTo>
                    <a:pt x="342" y="19"/>
                  </a:lnTo>
                  <a:lnTo>
                    <a:pt x="291" y="26"/>
                  </a:lnTo>
                  <a:lnTo>
                    <a:pt x="241" y="34"/>
                  </a:lnTo>
                  <a:lnTo>
                    <a:pt x="197" y="43"/>
                  </a:lnTo>
                  <a:lnTo>
                    <a:pt x="155" y="53"/>
                  </a:lnTo>
                  <a:lnTo>
                    <a:pt x="117" y="63"/>
                  </a:lnTo>
                  <a:lnTo>
                    <a:pt x="99" y="68"/>
                  </a:lnTo>
                  <a:lnTo>
                    <a:pt x="83" y="75"/>
                  </a:lnTo>
                  <a:lnTo>
                    <a:pt x="69" y="81"/>
                  </a:lnTo>
                  <a:lnTo>
                    <a:pt x="56" y="88"/>
                  </a:lnTo>
                  <a:lnTo>
                    <a:pt x="43" y="94"/>
                  </a:lnTo>
                  <a:lnTo>
                    <a:pt x="32" y="102"/>
                  </a:lnTo>
                  <a:lnTo>
                    <a:pt x="22" y="110"/>
                  </a:lnTo>
                  <a:lnTo>
                    <a:pt x="14" y="118"/>
                  </a:lnTo>
                  <a:lnTo>
                    <a:pt x="8" y="126"/>
                  </a:lnTo>
                  <a:lnTo>
                    <a:pt x="3" y="135"/>
                  </a:lnTo>
                  <a:lnTo>
                    <a:pt x="0" y="144"/>
                  </a:lnTo>
                  <a:lnTo>
                    <a:pt x="0" y="153"/>
                  </a:lnTo>
                  <a:lnTo>
                    <a:pt x="26" y="153"/>
                  </a:lnTo>
                  <a:lnTo>
                    <a:pt x="27" y="147"/>
                  </a:lnTo>
                  <a:lnTo>
                    <a:pt x="29" y="140"/>
                  </a:lnTo>
                  <a:lnTo>
                    <a:pt x="32" y="134"/>
                  </a:lnTo>
                  <a:lnTo>
                    <a:pt x="37" y="127"/>
                  </a:lnTo>
                  <a:lnTo>
                    <a:pt x="43" y="121"/>
                  </a:lnTo>
                  <a:lnTo>
                    <a:pt x="51" y="115"/>
                  </a:lnTo>
                  <a:lnTo>
                    <a:pt x="61" y="109"/>
                  </a:lnTo>
                  <a:lnTo>
                    <a:pt x="72" y="103"/>
                  </a:lnTo>
                  <a:lnTo>
                    <a:pt x="83" y="97"/>
                  </a:lnTo>
                  <a:lnTo>
                    <a:pt x="98" y="91"/>
                  </a:lnTo>
                  <a:lnTo>
                    <a:pt x="112" y="85"/>
                  </a:lnTo>
                  <a:lnTo>
                    <a:pt x="128" y="80"/>
                  </a:lnTo>
                  <a:lnTo>
                    <a:pt x="163" y="70"/>
                  </a:lnTo>
                  <a:lnTo>
                    <a:pt x="205" y="61"/>
                  </a:lnTo>
                  <a:lnTo>
                    <a:pt x="248" y="52"/>
                  </a:lnTo>
                  <a:lnTo>
                    <a:pt x="296" y="45"/>
                  </a:lnTo>
                  <a:lnTo>
                    <a:pt x="347" y="38"/>
                  </a:lnTo>
                  <a:lnTo>
                    <a:pt x="401" y="33"/>
                  </a:lnTo>
                  <a:lnTo>
                    <a:pt x="457" y="27"/>
                  </a:lnTo>
                  <a:lnTo>
                    <a:pt x="515" y="24"/>
                  </a:lnTo>
                  <a:lnTo>
                    <a:pt x="575" y="21"/>
                  </a:lnTo>
                  <a:lnTo>
                    <a:pt x="636" y="19"/>
                  </a:lnTo>
                  <a:lnTo>
                    <a:pt x="636" y="0"/>
                  </a:lnTo>
                  <a:close/>
                </a:path>
              </a:pathLst>
            </a:custGeom>
            <a:solidFill>
              <a:schemeClr val="accent2"/>
            </a:solidFill>
            <a:ln w="28575" cmpd="sng">
              <a:solidFill>
                <a:schemeClr val="accent2"/>
              </a:solidFill>
              <a:round/>
              <a:headEnd/>
              <a:tailEnd/>
            </a:ln>
          </p:spPr>
          <p:txBody>
            <a:bodyPr/>
            <a:lstStyle/>
            <a:p>
              <a:endParaRPr lang="en-GB"/>
            </a:p>
          </p:txBody>
        </p:sp>
      </p:grpSp>
      <p:grpSp>
        <p:nvGrpSpPr>
          <p:cNvPr id="5" name="Group 559">
            <a:extLst>
              <a:ext uri="{FF2B5EF4-FFF2-40B4-BE49-F238E27FC236}">
                <a16:creationId xmlns:a16="http://schemas.microsoft.com/office/drawing/2014/main" id="{7D6A2441-749C-93EF-C862-AE3C0E34058F}"/>
              </a:ext>
            </a:extLst>
          </p:cNvPr>
          <p:cNvGrpSpPr>
            <a:grpSpLocks/>
          </p:cNvGrpSpPr>
          <p:nvPr/>
        </p:nvGrpSpPr>
        <p:grpSpPr bwMode="auto">
          <a:xfrm>
            <a:off x="5219700" y="3681413"/>
            <a:ext cx="1512888" cy="1331912"/>
            <a:chOff x="1958" y="1463"/>
            <a:chExt cx="1322" cy="396"/>
          </a:xfrm>
        </p:grpSpPr>
        <p:sp>
          <p:nvSpPr>
            <p:cNvPr id="28696" name="Freeform 560">
              <a:extLst>
                <a:ext uri="{FF2B5EF4-FFF2-40B4-BE49-F238E27FC236}">
                  <a16:creationId xmlns:a16="http://schemas.microsoft.com/office/drawing/2014/main" id="{3349ECC0-134B-CC67-6907-05F468CBA47D}"/>
                </a:ext>
              </a:extLst>
            </p:cNvPr>
            <p:cNvSpPr>
              <a:spLocks/>
            </p:cNvSpPr>
            <p:nvPr/>
          </p:nvSpPr>
          <p:spPr bwMode="auto">
            <a:xfrm>
              <a:off x="2589" y="1463"/>
              <a:ext cx="691" cy="219"/>
            </a:xfrm>
            <a:custGeom>
              <a:avLst/>
              <a:gdLst>
                <a:gd name="T0" fmla="*/ 691 w 691"/>
                <a:gd name="T1" fmla="*/ 219 h 219"/>
                <a:gd name="T2" fmla="*/ 691 w 691"/>
                <a:gd name="T3" fmla="*/ 219 h 219"/>
                <a:gd name="T4" fmla="*/ 691 w 691"/>
                <a:gd name="T5" fmla="*/ 209 h 219"/>
                <a:gd name="T6" fmla="*/ 688 w 691"/>
                <a:gd name="T7" fmla="*/ 199 h 219"/>
                <a:gd name="T8" fmla="*/ 683 w 691"/>
                <a:gd name="T9" fmla="*/ 190 h 219"/>
                <a:gd name="T10" fmla="*/ 675 w 691"/>
                <a:gd name="T11" fmla="*/ 179 h 219"/>
                <a:gd name="T12" fmla="*/ 667 w 691"/>
                <a:gd name="T13" fmla="*/ 169 h 219"/>
                <a:gd name="T14" fmla="*/ 657 w 691"/>
                <a:gd name="T15" fmla="*/ 159 h 219"/>
                <a:gd name="T16" fmla="*/ 645 w 691"/>
                <a:gd name="T17" fmla="*/ 150 h 219"/>
                <a:gd name="T18" fmla="*/ 632 w 691"/>
                <a:gd name="T19" fmla="*/ 140 h 219"/>
                <a:gd name="T20" fmla="*/ 617 w 691"/>
                <a:gd name="T21" fmla="*/ 131 h 219"/>
                <a:gd name="T22" fmla="*/ 601 w 691"/>
                <a:gd name="T23" fmla="*/ 122 h 219"/>
                <a:gd name="T24" fmla="*/ 584 w 691"/>
                <a:gd name="T25" fmla="*/ 113 h 219"/>
                <a:gd name="T26" fmla="*/ 565 w 691"/>
                <a:gd name="T27" fmla="*/ 104 h 219"/>
                <a:gd name="T28" fmla="*/ 546 w 691"/>
                <a:gd name="T29" fmla="*/ 95 h 219"/>
                <a:gd name="T30" fmla="*/ 525 w 691"/>
                <a:gd name="T31" fmla="*/ 87 h 219"/>
                <a:gd name="T32" fmla="*/ 502 w 691"/>
                <a:gd name="T33" fmla="*/ 78 h 219"/>
                <a:gd name="T34" fmla="*/ 478 w 691"/>
                <a:gd name="T35" fmla="*/ 70 h 219"/>
                <a:gd name="T36" fmla="*/ 430 w 691"/>
                <a:gd name="T37" fmla="*/ 56 h 219"/>
                <a:gd name="T38" fmla="*/ 376 w 691"/>
                <a:gd name="T39" fmla="*/ 42 h 219"/>
                <a:gd name="T40" fmla="*/ 320 w 691"/>
                <a:gd name="T41" fmla="*/ 30 h 219"/>
                <a:gd name="T42" fmla="*/ 261 w 691"/>
                <a:gd name="T43" fmla="*/ 19 h 219"/>
                <a:gd name="T44" fmla="*/ 229 w 691"/>
                <a:gd name="T45" fmla="*/ 14 h 219"/>
                <a:gd name="T46" fmla="*/ 199 w 691"/>
                <a:gd name="T47" fmla="*/ 11 h 219"/>
                <a:gd name="T48" fmla="*/ 167 w 691"/>
                <a:gd name="T49" fmla="*/ 7 h 219"/>
                <a:gd name="T50" fmla="*/ 135 w 691"/>
                <a:gd name="T51" fmla="*/ 4 h 219"/>
                <a:gd name="T52" fmla="*/ 101 w 691"/>
                <a:gd name="T53" fmla="*/ 2 h 219"/>
                <a:gd name="T54" fmla="*/ 68 w 691"/>
                <a:gd name="T55" fmla="*/ 1 h 219"/>
                <a:gd name="T56" fmla="*/ 34 w 691"/>
                <a:gd name="T57" fmla="*/ 0 h 219"/>
                <a:gd name="T58" fmla="*/ 0 w 691"/>
                <a:gd name="T59" fmla="*/ 0 h 219"/>
                <a:gd name="T60" fmla="*/ 0 w 691"/>
                <a:gd name="T61" fmla="*/ 18 h 219"/>
                <a:gd name="T62" fmla="*/ 34 w 691"/>
                <a:gd name="T63" fmla="*/ 18 h 219"/>
                <a:gd name="T64" fmla="*/ 66 w 691"/>
                <a:gd name="T65" fmla="*/ 19 h 219"/>
                <a:gd name="T66" fmla="*/ 100 w 691"/>
                <a:gd name="T67" fmla="*/ 21 h 219"/>
                <a:gd name="T68" fmla="*/ 132 w 691"/>
                <a:gd name="T69" fmla="*/ 23 h 219"/>
                <a:gd name="T70" fmla="*/ 163 w 691"/>
                <a:gd name="T71" fmla="*/ 25 h 219"/>
                <a:gd name="T72" fmla="*/ 194 w 691"/>
                <a:gd name="T73" fmla="*/ 29 h 219"/>
                <a:gd name="T74" fmla="*/ 224 w 691"/>
                <a:gd name="T75" fmla="*/ 33 h 219"/>
                <a:gd name="T76" fmla="*/ 255 w 691"/>
                <a:gd name="T77" fmla="*/ 38 h 219"/>
                <a:gd name="T78" fmla="*/ 312 w 691"/>
                <a:gd name="T79" fmla="*/ 48 h 219"/>
                <a:gd name="T80" fmla="*/ 368 w 691"/>
                <a:gd name="T81" fmla="*/ 59 h 219"/>
                <a:gd name="T82" fmla="*/ 419 w 691"/>
                <a:gd name="T83" fmla="*/ 73 h 219"/>
                <a:gd name="T84" fmla="*/ 469 w 691"/>
                <a:gd name="T85" fmla="*/ 87 h 219"/>
                <a:gd name="T86" fmla="*/ 491 w 691"/>
                <a:gd name="T87" fmla="*/ 95 h 219"/>
                <a:gd name="T88" fmla="*/ 512 w 691"/>
                <a:gd name="T89" fmla="*/ 103 h 219"/>
                <a:gd name="T90" fmla="*/ 533 w 691"/>
                <a:gd name="T91" fmla="*/ 111 h 219"/>
                <a:gd name="T92" fmla="*/ 550 w 691"/>
                <a:gd name="T93" fmla="*/ 120 h 219"/>
                <a:gd name="T94" fmla="*/ 568 w 691"/>
                <a:gd name="T95" fmla="*/ 128 h 219"/>
                <a:gd name="T96" fmla="*/ 586 w 691"/>
                <a:gd name="T97" fmla="*/ 137 h 219"/>
                <a:gd name="T98" fmla="*/ 600 w 691"/>
                <a:gd name="T99" fmla="*/ 146 h 219"/>
                <a:gd name="T100" fmla="*/ 614 w 691"/>
                <a:gd name="T101" fmla="*/ 154 h 219"/>
                <a:gd name="T102" fmla="*/ 625 w 691"/>
                <a:gd name="T103" fmla="*/ 163 h 219"/>
                <a:gd name="T104" fmla="*/ 637 w 691"/>
                <a:gd name="T105" fmla="*/ 172 h 219"/>
                <a:gd name="T106" fmla="*/ 645 w 691"/>
                <a:gd name="T107" fmla="*/ 179 h 219"/>
                <a:gd name="T108" fmla="*/ 653 w 691"/>
                <a:gd name="T109" fmla="*/ 188 h 219"/>
                <a:gd name="T110" fmla="*/ 657 w 691"/>
                <a:gd name="T111" fmla="*/ 196 h 219"/>
                <a:gd name="T112" fmla="*/ 662 w 691"/>
                <a:gd name="T113" fmla="*/ 204 h 219"/>
                <a:gd name="T114" fmla="*/ 664 w 691"/>
                <a:gd name="T115" fmla="*/ 212 h 219"/>
                <a:gd name="T116" fmla="*/ 665 w 691"/>
                <a:gd name="T117" fmla="*/ 219 h 219"/>
                <a:gd name="T118" fmla="*/ 665 w 691"/>
                <a:gd name="T119" fmla="*/ 219 h 219"/>
                <a:gd name="T120" fmla="*/ 691 w 691"/>
                <a:gd name="T121" fmla="*/ 21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219"/>
                <a:gd name="T185" fmla="*/ 691 w 691"/>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219">
                  <a:moveTo>
                    <a:pt x="691" y="219"/>
                  </a:moveTo>
                  <a:lnTo>
                    <a:pt x="691" y="219"/>
                  </a:lnTo>
                  <a:lnTo>
                    <a:pt x="691" y="209"/>
                  </a:lnTo>
                  <a:lnTo>
                    <a:pt x="688" y="199"/>
                  </a:lnTo>
                  <a:lnTo>
                    <a:pt x="683" y="190"/>
                  </a:lnTo>
                  <a:lnTo>
                    <a:pt x="675" y="179"/>
                  </a:lnTo>
                  <a:lnTo>
                    <a:pt x="667" y="169"/>
                  </a:lnTo>
                  <a:lnTo>
                    <a:pt x="657" y="159"/>
                  </a:lnTo>
                  <a:lnTo>
                    <a:pt x="645" y="150"/>
                  </a:lnTo>
                  <a:lnTo>
                    <a:pt x="632" y="140"/>
                  </a:lnTo>
                  <a:lnTo>
                    <a:pt x="617" y="131"/>
                  </a:lnTo>
                  <a:lnTo>
                    <a:pt x="601" y="122"/>
                  </a:lnTo>
                  <a:lnTo>
                    <a:pt x="584" y="113"/>
                  </a:lnTo>
                  <a:lnTo>
                    <a:pt x="565" y="104"/>
                  </a:lnTo>
                  <a:lnTo>
                    <a:pt x="546" y="95"/>
                  </a:lnTo>
                  <a:lnTo>
                    <a:pt x="525" y="87"/>
                  </a:lnTo>
                  <a:lnTo>
                    <a:pt x="502" y="78"/>
                  </a:lnTo>
                  <a:lnTo>
                    <a:pt x="478" y="70"/>
                  </a:lnTo>
                  <a:lnTo>
                    <a:pt x="430" y="56"/>
                  </a:lnTo>
                  <a:lnTo>
                    <a:pt x="376" y="42"/>
                  </a:lnTo>
                  <a:lnTo>
                    <a:pt x="320" y="30"/>
                  </a:lnTo>
                  <a:lnTo>
                    <a:pt x="261" y="19"/>
                  </a:lnTo>
                  <a:lnTo>
                    <a:pt x="229" y="14"/>
                  </a:lnTo>
                  <a:lnTo>
                    <a:pt x="199" y="11"/>
                  </a:lnTo>
                  <a:lnTo>
                    <a:pt x="167" y="7"/>
                  </a:lnTo>
                  <a:lnTo>
                    <a:pt x="135" y="4"/>
                  </a:lnTo>
                  <a:lnTo>
                    <a:pt x="101" y="2"/>
                  </a:lnTo>
                  <a:lnTo>
                    <a:pt x="68" y="1"/>
                  </a:lnTo>
                  <a:lnTo>
                    <a:pt x="34" y="0"/>
                  </a:lnTo>
                  <a:lnTo>
                    <a:pt x="0" y="0"/>
                  </a:lnTo>
                  <a:lnTo>
                    <a:pt x="0" y="18"/>
                  </a:lnTo>
                  <a:lnTo>
                    <a:pt x="34" y="18"/>
                  </a:lnTo>
                  <a:lnTo>
                    <a:pt x="66" y="19"/>
                  </a:lnTo>
                  <a:lnTo>
                    <a:pt x="100" y="21"/>
                  </a:lnTo>
                  <a:lnTo>
                    <a:pt x="132" y="23"/>
                  </a:lnTo>
                  <a:lnTo>
                    <a:pt x="163" y="25"/>
                  </a:lnTo>
                  <a:lnTo>
                    <a:pt x="194" y="29"/>
                  </a:lnTo>
                  <a:lnTo>
                    <a:pt x="224" y="33"/>
                  </a:lnTo>
                  <a:lnTo>
                    <a:pt x="255" y="38"/>
                  </a:lnTo>
                  <a:lnTo>
                    <a:pt x="312" y="48"/>
                  </a:lnTo>
                  <a:lnTo>
                    <a:pt x="368" y="59"/>
                  </a:lnTo>
                  <a:lnTo>
                    <a:pt x="419" y="73"/>
                  </a:lnTo>
                  <a:lnTo>
                    <a:pt x="469" y="87"/>
                  </a:lnTo>
                  <a:lnTo>
                    <a:pt x="491" y="95"/>
                  </a:lnTo>
                  <a:lnTo>
                    <a:pt x="512" y="103"/>
                  </a:lnTo>
                  <a:lnTo>
                    <a:pt x="533" y="111"/>
                  </a:lnTo>
                  <a:lnTo>
                    <a:pt x="550" y="120"/>
                  </a:lnTo>
                  <a:lnTo>
                    <a:pt x="568" y="128"/>
                  </a:lnTo>
                  <a:lnTo>
                    <a:pt x="586" y="137"/>
                  </a:lnTo>
                  <a:lnTo>
                    <a:pt x="600" y="146"/>
                  </a:lnTo>
                  <a:lnTo>
                    <a:pt x="614" y="154"/>
                  </a:lnTo>
                  <a:lnTo>
                    <a:pt x="625" y="163"/>
                  </a:lnTo>
                  <a:lnTo>
                    <a:pt x="637" y="172"/>
                  </a:lnTo>
                  <a:lnTo>
                    <a:pt x="645" y="179"/>
                  </a:lnTo>
                  <a:lnTo>
                    <a:pt x="653" y="188"/>
                  </a:lnTo>
                  <a:lnTo>
                    <a:pt x="657" y="196"/>
                  </a:lnTo>
                  <a:lnTo>
                    <a:pt x="662" y="204"/>
                  </a:lnTo>
                  <a:lnTo>
                    <a:pt x="664" y="212"/>
                  </a:lnTo>
                  <a:lnTo>
                    <a:pt x="665" y="219"/>
                  </a:lnTo>
                  <a:lnTo>
                    <a:pt x="691" y="219"/>
                  </a:lnTo>
                  <a:close/>
                </a:path>
              </a:pathLst>
            </a:custGeom>
            <a:solidFill>
              <a:srgbClr val="FF3300"/>
            </a:solidFill>
            <a:ln w="28575" cmpd="sng">
              <a:solidFill>
                <a:srgbClr val="FF3300"/>
              </a:solidFill>
              <a:round/>
              <a:headEnd/>
              <a:tailEnd/>
            </a:ln>
          </p:spPr>
          <p:txBody>
            <a:bodyPr/>
            <a:lstStyle/>
            <a:p>
              <a:endParaRPr lang="en-GB"/>
            </a:p>
          </p:txBody>
        </p:sp>
        <p:sp>
          <p:nvSpPr>
            <p:cNvPr id="28697" name="Freeform 561">
              <a:extLst>
                <a:ext uri="{FF2B5EF4-FFF2-40B4-BE49-F238E27FC236}">
                  <a16:creationId xmlns:a16="http://schemas.microsoft.com/office/drawing/2014/main" id="{CE375E99-0B0F-E30A-4425-7DC5AEA7FBAC}"/>
                </a:ext>
              </a:extLst>
            </p:cNvPr>
            <p:cNvSpPr>
              <a:spLocks/>
            </p:cNvSpPr>
            <p:nvPr/>
          </p:nvSpPr>
          <p:spPr bwMode="auto">
            <a:xfrm>
              <a:off x="2618" y="1682"/>
              <a:ext cx="662" cy="177"/>
            </a:xfrm>
            <a:custGeom>
              <a:avLst/>
              <a:gdLst>
                <a:gd name="T0" fmla="*/ 0 w 662"/>
                <a:gd name="T1" fmla="*/ 177 h 177"/>
                <a:gd name="T2" fmla="*/ 0 w 662"/>
                <a:gd name="T3" fmla="*/ 177 h 177"/>
                <a:gd name="T4" fmla="*/ 67 w 662"/>
                <a:gd name="T5" fmla="*/ 177 h 177"/>
                <a:gd name="T6" fmla="*/ 133 w 662"/>
                <a:gd name="T7" fmla="*/ 174 h 177"/>
                <a:gd name="T8" fmla="*/ 195 w 662"/>
                <a:gd name="T9" fmla="*/ 171 h 177"/>
                <a:gd name="T10" fmla="*/ 254 w 662"/>
                <a:gd name="T11" fmla="*/ 165 h 177"/>
                <a:gd name="T12" fmla="*/ 312 w 662"/>
                <a:gd name="T13" fmla="*/ 157 h 177"/>
                <a:gd name="T14" fmla="*/ 366 w 662"/>
                <a:gd name="T15" fmla="*/ 149 h 177"/>
                <a:gd name="T16" fmla="*/ 417 w 662"/>
                <a:gd name="T17" fmla="*/ 139 h 177"/>
                <a:gd name="T18" fmla="*/ 464 w 662"/>
                <a:gd name="T19" fmla="*/ 128 h 177"/>
                <a:gd name="T20" fmla="*/ 507 w 662"/>
                <a:gd name="T21" fmla="*/ 116 h 177"/>
                <a:gd name="T22" fmla="*/ 545 w 662"/>
                <a:gd name="T23" fmla="*/ 102 h 177"/>
                <a:gd name="T24" fmla="*/ 563 w 662"/>
                <a:gd name="T25" fmla="*/ 95 h 177"/>
                <a:gd name="T26" fmla="*/ 579 w 662"/>
                <a:gd name="T27" fmla="*/ 89 h 177"/>
                <a:gd name="T28" fmla="*/ 593 w 662"/>
                <a:gd name="T29" fmla="*/ 81 h 177"/>
                <a:gd name="T30" fmla="*/ 608 w 662"/>
                <a:gd name="T31" fmla="*/ 73 h 177"/>
                <a:gd name="T32" fmla="*/ 619 w 662"/>
                <a:gd name="T33" fmla="*/ 65 h 177"/>
                <a:gd name="T34" fmla="*/ 630 w 662"/>
                <a:gd name="T35" fmla="*/ 56 h 177"/>
                <a:gd name="T36" fmla="*/ 640 w 662"/>
                <a:gd name="T37" fmla="*/ 48 h 177"/>
                <a:gd name="T38" fmla="*/ 648 w 662"/>
                <a:gd name="T39" fmla="*/ 39 h 177"/>
                <a:gd name="T40" fmla="*/ 654 w 662"/>
                <a:gd name="T41" fmla="*/ 29 h 177"/>
                <a:gd name="T42" fmla="*/ 659 w 662"/>
                <a:gd name="T43" fmla="*/ 20 h 177"/>
                <a:gd name="T44" fmla="*/ 662 w 662"/>
                <a:gd name="T45" fmla="*/ 10 h 177"/>
                <a:gd name="T46" fmla="*/ 662 w 662"/>
                <a:gd name="T47" fmla="*/ 0 h 177"/>
                <a:gd name="T48" fmla="*/ 636 w 662"/>
                <a:gd name="T49" fmla="*/ 0 h 177"/>
                <a:gd name="T50" fmla="*/ 635 w 662"/>
                <a:gd name="T51" fmla="*/ 8 h 177"/>
                <a:gd name="T52" fmla="*/ 633 w 662"/>
                <a:gd name="T53" fmla="*/ 16 h 177"/>
                <a:gd name="T54" fmla="*/ 630 w 662"/>
                <a:gd name="T55" fmla="*/ 22 h 177"/>
                <a:gd name="T56" fmla="*/ 625 w 662"/>
                <a:gd name="T57" fmla="*/ 30 h 177"/>
                <a:gd name="T58" fmla="*/ 619 w 662"/>
                <a:gd name="T59" fmla="*/ 37 h 177"/>
                <a:gd name="T60" fmla="*/ 611 w 662"/>
                <a:gd name="T61" fmla="*/ 45 h 177"/>
                <a:gd name="T62" fmla="*/ 601 w 662"/>
                <a:gd name="T63" fmla="*/ 51 h 177"/>
                <a:gd name="T64" fmla="*/ 590 w 662"/>
                <a:gd name="T65" fmla="*/ 58 h 177"/>
                <a:gd name="T66" fmla="*/ 577 w 662"/>
                <a:gd name="T67" fmla="*/ 66 h 177"/>
                <a:gd name="T68" fmla="*/ 563 w 662"/>
                <a:gd name="T69" fmla="*/ 73 h 177"/>
                <a:gd name="T70" fmla="*/ 549 w 662"/>
                <a:gd name="T71" fmla="*/ 80 h 177"/>
                <a:gd name="T72" fmla="*/ 533 w 662"/>
                <a:gd name="T73" fmla="*/ 86 h 177"/>
                <a:gd name="T74" fmla="*/ 496 w 662"/>
                <a:gd name="T75" fmla="*/ 99 h 177"/>
                <a:gd name="T76" fmla="*/ 454 w 662"/>
                <a:gd name="T77" fmla="*/ 110 h 177"/>
                <a:gd name="T78" fmla="*/ 409 w 662"/>
                <a:gd name="T79" fmla="*/ 121 h 177"/>
                <a:gd name="T80" fmla="*/ 360 w 662"/>
                <a:gd name="T81" fmla="*/ 130 h 177"/>
                <a:gd name="T82" fmla="*/ 307 w 662"/>
                <a:gd name="T83" fmla="*/ 139 h 177"/>
                <a:gd name="T84" fmla="*/ 251 w 662"/>
                <a:gd name="T85" fmla="*/ 146 h 177"/>
                <a:gd name="T86" fmla="*/ 192 w 662"/>
                <a:gd name="T87" fmla="*/ 152 h 177"/>
                <a:gd name="T88" fmla="*/ 130 w 662"/>
                <a:gd name="T89" fmla="*/ 156 h 177"/>
                <a:gd name="T90" fmla="*/ 67 w 662"/>
                <a:gd name="T91" fmla="*/ 158 h 177"/>
                <a:gd name="T92" fmla="*/ 0 w 662"/>
                <a:gd name="T93" fmla="*/ 159 h 177"/>
                <a:gd name="T94" fmla="*/ 0 w 662"/>
                <a:gd name="T95" fmla="*/ 159 h 177"/>
                <a:gd name="T96" fmla="*/ 0 w 662"/>
                <a:gd name="T97" fmla="*/ 177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2"/>
                <a:gd name="T148" fmla="*/ 0 h 177"/>
                <a:gd name="T149" fmla="*/ 662 w 662"/>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2" h="177">
                  <a:moveTo>
                    <a:pt x="0" y="177"/>
                  </a:moveTo>
                  <a:lnTo>
                    <a:pt x="0" y="177"/>
                  </a:lnTo>
                  <a:lnTo>
                    <a:pt x="67" y="177"/>
                  </a:lnTo>
                  <a:lnTo>
                    <a:pt x="133" y="174"/>
                  </a:lnTo>
                  <a:lnTo>
                    <a:pt x="195" y="171"/>
                  </a:lnTo>
                  <a:lnTo>
                    <a:pt x="254" y="165"/>
                  </a:lnTo>
                  <a:lnTo>
                    <a:pt x="312" y="157"/>
                  </a:lnTo>
                  <a:lnTo>
                    <a:pt x="366" y="149"/>
                  </a:lnTo>
                  <a:lnTo>
                    <a:pt x="417" y="139"/>
                  </a:lnTo>
                  <a:lnTo>
                    <a:pt x="464" y="128"/>
                  </a:lnTo>
                  <a:lnTo>
                    <a:pt x="507" y="116"/>
                  </a:lnTo>
                  <a:lnTo>
                    <a:pt x="545" y="102"/>
                  </a:lnTo>
                  <a:lnTo>
                    <a:pt x="563" y="95"/>
                  </a:lnTo>
                  <a:lnTo>
                    <a:pt x="579" y="89"/>
                  </a:lnTo>
                  <a:lnTo>
                    <a:pt x="593" y="81"/>
                  </a:lnTo>
                  <a:lnTo>
                    <a:pt x="608" y="73"/>
                  </a:lnTo>
                  <a:lnTo>
                    <a:pt x="619" y="65"/>
                  </a:lnTo>
                  <a:lnTo>
                    <a:pt x="630" y="56"/>
                  </a:lnTo>
                  <a:lnTo>
                    <a:pt x="640" y="48"/>
                  </a:lnTo>
                  <a:lnTo>
                    <a:pt x="648" y="39"/>
                  </a:lnTo>
                  <a:lnTo>
                    <a:pt x="654" y="29"/>
                  </a:lnTo>
                  <a:lnTo>
                    <a:pt x="659" y="20"/>
                  </a:lnTo>
                  <a:lnTo>
                    <a:pt x="662" y="10"/>
                  </a:lnTo>
                  <a:lnTo>
                    <a:pt x="662" y="0"/>
                  </a:lnTo>
                  <a:lnTo>
                    <a:pt x="636" y="0"/>
                  </a:lnTo>
                  <a:lnTo>
                    <a:pt x="635" y="8"/>
                  </a:lnTo>
                  <a:lnTo>
                    <a:pt x="633" y="16"/>
                  </a:lnTo>
                  <a:lnTo>
                    <a:pt x="630" y="22"/>
                  </a:lnTo>
                  <a:lnTo>
                    <a:pt x="625" y="30"/>
                  </a:lnTo>
                  <a:lnTo>
                    <a:pt x="619" y="37"/>
                  </a:lnTo>
                  <a:lnTo>
                    <a:pt x="611" y="45"/>
                  </a:lnTo>
                  <a:lnTo>
                    <a:pt x="601" y="51"/>
                  </a:lnTo>
                  <a:lnTo>
                    <a:pt x="590" y="58"/>
                  </a:lnTo>
                  <a:lnTo>
                    <a:pt x="577" y="66"/>
                  </a:lnTo>
                  <a:lnTo>
                    <a:pt x="563" y="73"/>
                  </a:lnTo>
                  <a:lnTo>
                    <a:pt x="549" y="80"/>
                  </a:lnTo>
                  <a:lnTo>
                    <a:pt x="533" y="86"/>
                  </a:lnTo>
                  <a:lnTo>
                    <a:pt x="496" y="99"/>
                  </a:lnTo>
                  <a:lnTo>
                    <a:pt x="454" y="110"/>
                  </a:lnTo>
                  <a:lnTo>
                    <a:pt x="409" y="121"/>
                  </a:lnTo>
                  <a:lnTo>
                    <a:pt x="360" y="130"/>
                  </a:lnTo>
                  <a:lnTo>
                    <a:pt x="307" y="139"/>
                  </a:lnTo>
                  <a:lnTo>
                    <a:pt x="251" y="146"/>
                  </a:lnTo>
                  <a:lnTo>
                    <a:pt x="192" y="152"/>
                  </a:lnTo>
                  <a:lnTo>
                    <a:pt x="130" y="156"/>
                  </a:lnTo>
                  <a:lnTo>
                    <a:pt x="67" y="158"/>
                  </a:lnTo>
                  <a:lnTo>
                    <a:pt x="0" y="159"/>
                  </a:lnTo>
                  <a:lnTo>
                    <a:pt x="0" y="177"/>
                  </a:lnTo>
                  <a:close/>
                </a:path>
              </a:pathLst>
            </a:custGeom>
            <a:solidFill>
              <a:srgbClr val="FF3300"/>
            </a:solidFill>
            <a:ln w="28575" cmpd="sng">
              <a:solidFill>
                <a:srgbClr val="FF3300"/>
              </a:solidFill>
              <a:round/>
              <a:headEnd/>
              <a:tailEnd/>
            </a:ln>
          </p:spPr>
          <p:txBody>
            <a:bodyPr/>
            <a:lstStyle/>
            <a:p>
              <a:endParaRPr lang="en-GB"/>
            </a:p>
          </p:txBody>
        </p:sp>
        <p:sp>
          <p:nvSpPr>
            <p:cNvPr id="28698" name="Freeform 562">
              <a:extLst>
                <a:ext uri="{FF2B5EF4-FFF2-40B4-BE49-F238E27FC236}">
                  <a16:creationId xmlns:a16="http://schemas.microsoft.com/office/drawing/2014/main" id="{BAB66A35-4E44-DC4A-06B1-DD3812D503DB}"/>
                </a:ext>
              </a:extLst>
            </p:cNvPr>
            <p:cNvSpPr>
              <a:spLocks/>
            </p:cNvSpPr>
            <p:nvPr/>
          </p:nvSpPr>
          <p:spPr bwMode="auto">
            <a:xfrm>
              <a:off x="1958" y="1679"/>
              <a:ext cx="660" cy="177"/>
            </a:xfrm>
            <a:custGeom>
              <a:avLst/>
              <a:gdLst>
                <a:gd name="T0" fmla="*/ 0 w 660"/>
                <a:gd name="T1" fmla="*/ 0 h 177"/>
                <a:gd name="T2" fmla="*/ 0 w 660"/>
                <a:gd name="T3" fmla="*/ 0 h 177"/>
                <a:gd name="T4" fmla="*/ 0 w 660"/>
                <a:gd name="T5" fmla="*/ 10 h 177"/>
                <a:gd name="T6" fmla="*/ 3 w 660"/>
                <a:gd name="T7" fmla="*/ 20 h 177"/>
                <a:gd name="T8" fmla="*/ 8 w 660"/>
                <a:gd name="T9" fmla="*/ 29 h 177"/>
                <a:gd name="T10" fmla="*/ 14 w 660"/>
                <a:gd name="T11" fmla="*/ 39 h 177"/>
                <a:gd name="T12" fmla="*/ 22 w 660"/>
                <a:gd name="T13" fmla="*/ 48 h 177"/>
                <a:gd name="T14" fmla="*/ 32 w 660"/>
                <a:gd name="T15" fmla="*/ 56 h 177"/>
                <a:gd name="T16" fmla="*/ 43 w 660"/>
                <a:gd name="T17" fmla="*/ 65 h 177"/>
                <a:gd name="T18" fmla="*/ 54 w 660"/>
                <a:gd name="T19" fmla="*/ 73 h 177"/>
                <a:gd name="T20" fmla="*/ 69 w 660"/>
                <a:gd name="T21" fmla="*/ 81 h 177"/>
                <a:gd name="T22" fmla="*/ 83 w 660"/>
                <a:gd name="T23" fmla="*/ 89 h 177"/>
                <a:gd name="T24" fmla="*/ 99 w 660"/>
                <a:gd name="T25" fmla="*/ 95 h 177"/>
                <a:gd name="T26" fmla="*/ 117 w 660"/>
                <a:gd name="T27" fmla="*/ 102 h 177"/>
                <a:gd name="T28" fmla="*/ 155 w 660"/>
                <a:gd name="T29" fmla="*/ 116 h 177"/>
                <a:gd name="T30" fmla="*/ 198 w 660"/>
                <a:gd name="T31" fmla="*/ 128 h 177"/>
                <a:gd name="T32" fmla="*/ 245 w 660"/>
                <a:gd name="T33" fmla="*/ 139 h 177"/>
                <a:gd name="T34" fmla="*/ 296 w 660"/>
                <a:gd name="T35" fmla="*/ 149 h 177"/>
                <a:gd name="T36" fmla="*/ 350 w 660"/>
                <a:gd name="T37" fmla="*/ 157 h 177"/>
                <a:gd name="T38" fmla="*/ 408 w 660"/>
                <a:gd name="T39" fmla="*/ 165 h 177"/>
                <a:gd name="T40" fmla="*/ 467 w 660"/>
                <a:gd name="T41" fmla="*/ 171 h 177"/>
                <a:gd name="T42" fmla="*/ 529 w 660"/>
                <a:gd name="T43" fmla="*/ 174 h 177"/>
                <a:gd name="T44" fmla="*/ 595 w 660"/>
                <a:gd name="T45" fmla="*/ 177 h 177"/>
                <a:gd name="T46" fmla="*/ 660 w 660"/>
                <a:gd name="T47" fmla="*/ 177 h 177"/>
                <a:gd name="T48" fmla="*/ 660 w 660"/>
                <a:gd name="T49" fmla="*/ 159 h 177"/>
                <a:gd name="T50" fmla="*/ 595 w 660"/>
                <a:gd name="T51" fmla="*/ 158 h 177"/>
                <a:gd name="T52" fmla="*/ 532 w 660"/>
                <a:gd name="T53" fmla="*/ 156 h 177"/>
                <a:gd name="T54" fmla="*/ 470 w 660"/>
                <a:gd name="T55" fmla="*/ 152 h 177"/>
                <a:gd name="T56" fmla="*/ 411 w 660"/>
                <a:gd name="T57" fmla="*/ 146 h 177"/>
                <a:gd name="T58" fmla="*/ 355 w 660"/>
                <a:gd name="T59" fmla="*/ 139 h 177"/>
                <a:gd name="T60" fmla="*/ 302 w 660"/>
                <a:gd name="T61" fmla="*/ 130 h 177"/>
                <a:gd name="T62" fmla="*/ 253 w 660"/>
                <a:gd name="T63" fmla="*/ 121 h 177"/>
                <a:gd name="T64" fmla="*/ 208 w 660"/>
                <a:gd name="T65" fmla="*/ 110 h 177"/>
                <a:gd name="T66" fmla="*/ 166 w 660"/>
                <a:gd name="T67" fmla="*/ 99 h 177"/>
                <a:gd name="T68" fmla="*/ 129 w 660"/>
                <a:gd name="T69" fmla="*/ 86 h 177"/>
                <a:gd name="T70" fmla="*/ 113 w 660"/>
                <a:gd name="T71" fmla="*/ 80 h 177"/>
                <a:gd name="T72" fmla="*/ 99 w 660"/>
                <a:gd name="T73" fmla="*/ 73 h 177"/>
                <a:gd name="T74" fmla="*/ 85 w 660"/>
                <a:gd name="T75" fmla="*/ 66 h 177"/>
                <a:gd name="T76" fmla="*/ 72 w 660"/>
                <a:gd name="T77" fmla="*/ 58 h 177"/>
                <a:gd name="T78" fmla="*/ 61 w 660"/>
                <a:gd name="T79" fmla="*/ 51 h 177"/>
                <a:gd name="T80" fmla="*/ 51 w 660"/>
                <a:gd name="T81" fmla="*/ 45 h 177"/>
                <a:gd name="T82" fmla="*/ 43 w 660"/>
                <a:gd name="T83" fmla="*/ 37 h 177"/>
                <a:gd name="T84" fmla="*/ 37 w 660"/>
                <a:gd name="T85" fmla="*/ 30 h 177"/>
                <a:gd name="T86" fmla="*/ 32 w 660"/>
                <a:gd name="T87" fmla="*/ 22 h 177"/>
                <a:gd name="T88" fmla="*/ 29 w 660"/>
                <a:gd name="T89" fmla="*/ 16 h 177"/>
                <a:gd name="T90" fmla="*/ 27 w 660"/>
                <a:gd name="T91" fmla="*/ 8 h 177"/>
                <a:gd name="T92" fmla="*/ 26 w 660"/>
                <a:gd name="T93" fmla="*/ 0 h 177"/>
                <a:gd name="T94" fmla="*/ 26 w 660"/>
                <a:gd name="T95" fmla="*/ 0 h 177"/>
                <a:gd name="T96" fmla="*/ 0 w 660"/>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0"/>
                <a:gd name="T148" fmla="*/ 0 h 177"/>
                <a:gd name="T149" fmla="*/ 660 w 660"/>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0" h="177">
                  <a:moveTo>
                    <a:pt x="0" y="0"/>
                  </a:moveTo>
                  <a:lnTo>
                    <a:pt x="0" y="0"/>
                  </a:lnTo>
                  <a:lnTo>
                    <a:pt x="0" y="10"/>
                  </a:lnTo>
                  <a:lnTo>
                    <a:pt x="3" y="20"/>
                  </a:lnTo>
                  <a:lnTo>
                    <a:pt x="8" y="29"/>
                  </a:lnTo>
                  <a:lnTo>
                    <a:pt x="14" y="39"/>
                  </a:lnTo>
                  <a:lnTo>
                    <a:pt x="22" y="48"/>
                  </a:lnTo>
                  <a:lnTo>
                    <a:pt x="32" y="56"/>
                  </a:lnTo>
                  <a:lnTo>
                    <a:pt x="43" y="65"/>
                  </a:lnTo>
                  <a:lnTo>
                    <a:pt x="54" y="73"/>
                  </a:lnTo>
                  <a:lnTo>
                    <a:pt x="69" y="81"/>
                  </a:lnTo>
                  <a:lnTo>
                    <a:pt x="83" y="89"/>
                  </a:lnTo>
                  <a:lnTo>
                    <a:pt x="99" y="95"/>
                  </a:lnTo>
                  <a:lnTo>
                    <a:pt x="117" y="102"/>
                  </a:lnTo>
                  <a:lnTo>
                    <a:pt x="155" y="116"/>
                  </a:lnTo>
                  <a:lnTo>
                    <a:pt x="198" y="128"/>
                  </a:lnTo>
                  <a:lnTo>
                    <a:pt x="245" y="139"/>
                  </a:lnTo>
                  <a:lnTo>
                    <a:pt x="296" y="149"/>
                  </a:lnTo>
                  <a:lnTo>
                    <a:pt x="350" y="157"/>
                  </a:lnTo>
                  <a:lnTo>
                    <a:pt x="408" y="165"/>
                  </a:lnTo>
                  <a:lnTo>
                    <a:pt x="467" y="171"/>
                  </a:lnTo>
                  <a:lnTo>
                    <a:pt x="529" y="174"/>
                  </a:lnTo>
                  <a:lnTo>
                    <a:pt x="595" y="177"/>
                  </a:lnTo>
                  <a:lnTo>
                    <a:pt x="660" y="177"/>
                  </a:lnTo>
                  <a:lnTo>
                    <a:pt x="660" y="159"/>
                  </a:lnTo>
                  <a:lnTo>
                    <a:pt x="595" y="158"/>
                  </a:lnTo>
                  <a:lnTo>
                    <a:pt x="532" y="156"/>
                  </a:lnTo>
                  <a:lnTo>
                    <a:pt x="470" y="152"/>
                  </a:lnTo>
                  <a:lnTo>
                    <a:pt x="411" y="146"/>
                  </a:lnTo>
                  <a:lnTo>
                    <a:pt x="355" y="139"/>
                  </a:lnTo>
                  <a:lnTo>
                    <a:pt x="302" y="130"/>
                  </a:lnTo>
                  <a:lnTo>
                    <a:pt x="253" y="121"/>
                  </a:lnTo>
                  <a:lnTo>
                    <a:pt x="208" y="110"/>
                  </a:lnTo>
                  <a:lnTo>
                    <a:pt x="166" y="99"/>
                  </a:lnTo>
                  <a:lnTo>
                    <a:pt x="129" y="86"/>
                  </a:lnTo>
                  <a:lnTo>
                    <a:pt x="113" y="80"/>
                  </a:lnTo>
                  <a:lnTo>
                    <a:pt x="99" y="73"/>
                  </a:lnTo>
                  <a:lnTo>
                    <a:pt x="85" y="66"/>
                  </a:lnTo>
                  <a:lnTo>
                    <a:pt x="72" y="58"/>
                  </a:lnTo>
                  <a:lnTo>
                    <a:pt x="61" y="51"/>
                  </a:lnTo>
                  <a:lnTo>
                    <a:pt x="51" y="45"/>
                  </a:lnTo>
                  <a:lnTo>
                    <a:pt x="43" y="37"/>
                  </a:lnTo>
                  <a:lnTo>
                    <a:pt x="37" y="30"/>
                  </a:lnTo>
                  <a:lnTo>
                    <a:pt x="32" y="22"/>
                  </a:lnTo>
                  <a:lnTo>
                    <a:pt x="29" y="16"/>
                  </a:lnTo>
                  <a:lnTo>
                    <a:pt x="27" y="8"/>
                  </a:lnTo>
                  <a:lnTo>
                    <a:pt x="26" y="0"/>
                  </a:lnTo>
                  <a:lnTo>
                    <a:pt x="0" y="0"/>
                  </a:lnTo>
                  <a:close/>
                </a:path>
              </a:pathLst>
            </a:custGeom>
            <a:solidFill>
              <a:srgbClr val="FF3300"/>
            </a:solidFill>
            <a:ln w="28575" cmpd="sng">
              <a:solidFill>
                <a:srgbClr val="FF3300"/>
              </a:solidFill>
              <a:round/>
              <a:headEnd/>
              <a:tailEnd/>
            </a:ln>
          </p:spPr>
          <p:txBody>
            <a:bodyPr/>
            <a:lstStyle/>
            <a:p>
              <a:endParaRPr lang="en-GB"/>
            </a:p>
          </p:txBody>
        </p:sp>
        <p:sp>
          <p:nvSpPr>
            <p:cNvPr id="28699" name="Freeform 563">
              <a:extLst>
                <a:ext uri="{FF2B5EF4-FFF2-40B4-BE49-F238E27FC236}">
                  <a16:creationId xmlns:a16="http://schemas.microsoft.com/office/drawing/2014/main" id="{3435A49B-00A5-F201-BBC8-17B69A6B27CF}"/>
                </a:ext>
              </a:extLst>
            </p:cNvPr>
            <p:cNvSpPr>
              <a:spLocks/>
            </p:cNvSpPr>
            <p:nvPr/>
          </p:nvSpPr>
          <p:spPr bwMode="auto">
            <a:xfrm>
              <a:off x="1958" y="1529"/>
              <a:ext cx="636" cy="153"/>
            </a:xfrm>
            <a:custGeom>
              <a:avLst/>
              <a:gdLst>
                <a:gd name="T0" fmla="*/ 636 w 636"/>
                <a:gd name="T1" fmla="*/ 0 h 153"/>
                <a:gd name="T2" fmla="*/ 574 w 636"/>
                <a:gd name="T3" fmla="*/ 2 h 153"/>
                <a:gd name="T4" fmla="*/ 513 w 636"/>
                <a:gd name="T5" fmla="*/ 4 h 153"/>
                <a:gd name="T6" fmla="*/ 454 w 636"/>
                <a:gd name="T7" fmla="*/ 9 h 153"/>
                <a:gd name="T8" fmla="*/ 396 w 636"/>
                <a:gd name="T9" fmla="*/ 13 h 153"/>
                <a:gd name="T10" fmla="*/ 342 w 636"/>
                <a:gd name="T11" fmla="*/ 19 h 153"/>
                <a:gd name="T12" fmla="*/ 291 w 636"/>
                <a:gd name="T13" fmla="*/ 26 h 153"/>
                <a:gd name="T14" fmla="*/ 241 w 636"/>
                <a:gd name="T15" fmla="*/ 34 h 153"/>
                <a:gd name="T16" fmla="*/ 197 w 636"/>
                <a:gd name="T17" fmla="*/ 43 h 153"/>
                <a:gd name="T18" fmla="*/ 155 w 636"/>
                <a:gd name="T19" fmla="*/ 53 h 153"/>
                <a:gd name="T20" fmla="*/ 117 w 636"/>
                <a:gd name="T21" fmla="*/ 63 h 153"/>
                <a:gd name="T22" fmla="*/ 99 w 636"/>
                <a:gd name="T23" fmla="*/ 68 h 153"/>
                <a:gd name="T24" fmla="*/ 83 w 636"/>
                <a:gd name="T25" fmla="*/ 75 h 153"/>
                <a:gd name="T26" fmla="*/ 69 w 636"/>
                <a:gd name="T27" fmla="*/ 81 h 153"/>
                <a:gd name="T28" fmla="*/ 56 w 636"/>
                <a:gd name="T29" fmla="*/ 88 h 153"/>
                <a:gd name="T30" fmla="*/ 43 w 636"/>
                <a:gd name="T31" fmla="*/ 94 h 153"/>
                <a:gd name="T32" fmla="*/ 32 w 636"/>
                <a:gd name="T33" fmla="*/ 102 h 153"/>
                <a:gd name="T34" fmla="*/ 22 w 636"/>
                <a:gd name="T35" fmla="*/ 110 h 153"/>
                <a:gd name="T36" fmla="*/ 14 w 636"/>
                <a:gd name="T37" fmla="*/ 118 h 153"/>
                <a:gd name="T38" fmla="*/ 8 w 636"/>
                <a:gd name="T39" fmla="*/ 126 h 153"/>
                <a:gd name="T40" fmla="*/ 3 w 636"/>
                <a:gd name="T41" fmla="*/ 135 h 153"/>
                <a:gd name="T42" fmla="*/ 0 w 636"/>
                <a:gd name="T43" fmla="*/ 144 h 153"/>
                <a:gd name="T44" fmla="*/ 0 w 636"/>
                <a:gd name="T45" fmla="*/ 153 h 153"/>
                <a:gd name="T46" fmla="*/ 26 w 636"/>
                <a:gd name="T47" fmla="*/ 153 h 153"/>
                <a:gd name="T48" fmla="*/ 27 w 636"/>
                <a:gd name="T49" fmla="*/ 147 h 153"/>
                <a:gd name="T50" fmla="*/ 29 w 636"/>
                <a:gd name="T51" fmla="*/ 140 h 153"/>
                <a:gd name="T52" fmla="*/ 32 w 636"/>
                <a:gd name="T53" fmla="*/ 134 h 153"/>
                <a:gd name="T54" fmla="*/ 37 w 636"/>
                <a:gd name="T55" fmla="*/ 127 h 153"/>
                <a:gd name="T56" fmla="*/ 43 w 636"/>
                <a:gd name="T57" fmla="*/ 121 h 153"/>
                <a:gd name="T58" fmla="*/ 51 w 636"/>
                <a:gd name="T59" fmla="*/ 115 h 153"/>
                <a:gd name="T60" fmla="*/ 61 w 636"/>
                <a:gd name="T61" fmla="*/ 109 h 153"/>
                <a:gd name="T62" fmla="*/ 72 w 636"/>
                <a:gd name="T63" fmla="*/ 103 h 153"/>
                <a:gd name="T64" fmla="*/ 83 w 636"/>
                <a:gd name="T65" fmla="*/ 97 h 153"/>
                <a:gd name="T66" fmla="*/ 98 w 636"/>
                <a:gd name="T67" fmla="*/ 91 h 153"/>
                <a:gd name="T68" fmla="*/ 112 w 636"/>
                <a:gd name="T69" fmla="*/ 85 h 153"/>
                <a:gd name="T70" fmla="*/ 128 w 636"/>
                <a:gd name="T71" fmla="*/ 80 h 153"/>
                <a:gd name="T72" fmla="*/ 163 w 636"/>
                <a:gd name="T73" fmla="*/ 70 h 153"/>
                <a:gd name="T74" fmla="*/ 205 w 636"/>
                <a:gd name="T75" fmla="*/ 61 h 153"/>
                <a:gd name="T76" fmla="*/ 248 w 636"/>
                <a:gd name="T77" fmla="*/ 52 h 153"/>
                <a:gd name="T78" fmla="*/ 296 w 636"/>
                <a:gd name="T79" fmla="*/ 45 h 153"/>
                <a:gd name="T80" fmla="*/ 347 w 636"/>
                <a:gd name="T81" fmla="*/ 38 h 153"/>
                <a:gd name="T82" fmla="*/ 401 w 636"/>
                <a:gd name="T83" fmla="*/ 33 h 153"/>
                <a:gd name="T84" fmla="*/ 457 w 636"/>
                <a:gd name="T85" fmla="*/ 27 h 153"/>
                <a:gd name="T86" fmla="*/ 515 w 636"/>
                <a:gd name="T87" fmla="*/ 24 h 153"/>
                <a:gd name="T88" fmla="*/ 575 w 636"/>
                <a:gd name="T89" fmla="*/ 21 h 153"/>
                <a:gd name="T90" fmla="*/ 636 w 636"/>
                <a:gd name="T91" fmla="*/ 19 h 153"/>
                <a:gd name="T92" fmla="*/ 636 w 636"/>
                <a:gd name="T93" fmla="*/ 0 h 1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6"/>
                <a:gd name="T142" fmla="*/ 0 h 153"/>
                <a:gd name="T143" fmla="*/ 636 w 636"/>
                <a:gd name="T144" fmla="*/ 153 h 1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6" h="153">
                  <a:moveTo>
                    <a:pt x="636" y="0"/>
                  </a:moveTo>
                  <a:lnTo>
                    <a:pt x="574" y="2"/>
                  </a:lnTo>
                  <a:lnTo>
                    <a:pt x="513" y="4"/>
                  </a:lnTo>
                  <a:lnTo>
                    <a:pt x="454" y="9"/>
                  </a:lnTo>
                  <a:lnTo>
                    <a:pt x="396" y="13"/>
                  </a:lnTo>
                  <a:lnTo>
                    <a:pt x="342" y="19"/>
                  </a:lnTo>
                  <a:lnTo>
                    <a:pt x="291" y="26"/>
                  </a:lnTo>
                  <a:lnTo>
                    <a:pt x="241" y="34"/>
                  </a:lnTo>
                  <a:lnTo>
                    <a:pt x="197" y="43"/>
                  </a:lnTo>
                  <a:lnTo>
                    <a:pt x="155" y="53"/>
                  </a:lnTo>
                  <a:lnTo>
                    <a:pt x="117" y="63"/>
                  </a:lnTo>
                  <a:lnTo>
                    <a:pt x="99" y="68"/>
                  </a:lnTo>
                  <a:lnTo>
                    <a:pt x="83" y="75"/>
                  </a:lnTo>
                  <a:lnTo>
                    <a:pt x="69" y="81"/>
                  </a:lnTo>
                  <a:lnTo>
                    <a:pt x="56" y="88"/>
                  </a:lnTo>
                  <a:lnTo>
                    <a:pt x="43" y="94"/>
                  </a:lnTo>
                  <a:lnTo>
                    <a:pt x="32" y="102"/>
                  </a:lnTo>
                  <a:lnTo>
                    <a:pt x="22" y="110"/>
                  </a:lnTo>
                  <a:lnTo>
                    <a:pt x="14" y="118"/>
                  </a:lnTo>
                  <a:lnTo>
                    <a:pt x="8" y="126"/>
                  </a:lnTo>
                  <a:lnTo>
                    <a:pt x="3" y="135"/>
                  </a:lnTo>
                  <a:lnTo>
                    <a:pt x="0" y="144"/>
                  </a:lnTo>
                  <a:lnTo>
                    <a:pt x="0" y="153"/>
                  </a:lnTo>
                  <a:lnTo>
                    <a:pt x="26" y="153"/>
                  </a:lnTo>
                  <a:lnTo>
                    <a:pt x="27" y="147"/>
                  </a:lnTo>
                  <a:lnTo>
                    <a:pt x="29" y="140"/>
                  </a:lnTo>
                  <a:lnTo>
                    <a:pt x="32" y="134"/>
                  </a:lnTo>
                  <a:lnTo>
                    <a:pt x="37" y="127"/>
                  </a:lnTo>
                  <a:lnTo>
                    <a:pt x="43" y="121"/>
                  </a:lnTo>
                  <a:lnTo>
                    <a:pt x="51" y="115"/>
                  </a:lnTo>
                  <a:lnTo>
                    <a:pt x="61" y="109"/>
                  </a:lnTo>
                  <a:lnTo>
                    <a:pt x="72" y="103"/>
                  </a:lnTo>
                  <a:lnTo>
                    <a:pt x="83" y="97"/>
                  </a:lnTo>
                  <a:lnTo>
                    <a:pt x="98" y="91"/>
                  </a:lnTo>
                  <a:lnTo>
                    <a:pt x="112" y="85"/>
                  </a:lnTo>
                  <a:lnTo>
                    <a:pt x="128" y="80"/>
                  </a:lnTo>
                  <a:lnTo>
                    <a:pt x="163" y="70"/>
                  </a:lnTo>
                  <a:lnTo>
                    <a:pt x="205" y="61"/>
                  </a:lnTo>
                  <a:lnTo>
                    <a:pt x="248" y="52"/>
                  </a:lnTo>
                  <a:lnTo>
                    <a:pt x="296" y="45"/>
                  </a:lnTo>
                  <a:lnTo>
                    <a:pt x="347" y="38"/>
                  </a:lnTo>
                  <a:lnTo>
                    <a:pt x="401" y="33"/>
                  </a:lnTo>
                  <a:lnTo>
                    <a:pt x="457" y="27"/>
                  </a:lnTo>
                  <a:lnTo>
                    <a:pt x="515" y="24"/>
                  </a:lnTo>
                  <a:lnTo>
                    <a:pt x="575" y="21"/>
                  </a:lnTo>
                  <a:lnTo>
                    <a:pt x="636" y="19"/>
                  </a:lnTo>
                  <a:lnTo>
                    <a:pt x="636" y="0"/>
                  </a:lnTo>
                  <a:close/>
                </a:path>
              </a:pathLst>
            </a:custGeom>
            <a:solidFill>
              <a:srgbClr val="FF3300"/>
            </a:solidFill>
            <a:ln w="28575" cmpd="sng">
              <a:solidFill>
                <a:srgbClr val="FF3300"/>
              </a:solidFill>
              <a:round/>
              <a:headEnd/>
              <a:tailEnd/>
            </a:ln>
          </p:spPr>
          <p:txBody>
            <a:bodyPr/>
            <a:lstStyle/>
            <a:p>
              <a:endParaRPr lang="en-GB"/>
            </a:p>
          </p:txBody>
        </p:sp>
      </p:grpSp>
      <p:sp>
        <p:nvSpPr>
          <p:cNvPr id="70196" name="Line 564">
            <a:extLst>
              <a:ext uri="{FF2B5EF4-FFF2-40B4-BE49-F238E27FC236}">
                <a16:creationId xmlns:a16="http://schemas.microsoft.com/office/drawing/2014/main" id="{A0EB6188-5355-975B-385D-3C6C55D50091}"/>
              </a:ext>
            </a:extLst>
          </p:cNvPr>
          <p:cNvSpPr>
            <a:spLocks noChangeShapeType="1"/>
          </p:cNvSpPr>
          <p:nvPr/>
        </p:nvSpPr>
        <p:spPr bwMode="auto">
          <a:xfrm flipH="1">
            <a:off x="2447925" y="4833938"/>
            <a:ext cx="612775" cy="431800"/>
          </a:xfrm>
          <a:prstGeom prst="line">
            <a:avLst/>
          </a:prstGeom>
          <a:noFill/>
          <a:ln w="28575">
            <a:solidFill>
              <a:schemeClr val="accent2"/>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70199" name="Line 567">
            <a:extLst>
              <a:ext uri="{FF2B5EF4-FFF2-40B4-BE49-F238E27FC236}">
                <a16:creationId xmlns:a16="http://schemas.microsoft.com/office/drawing/2014/main" id="{FAE6C33F-162A-8F74-44AB-240A4E9A0BD8}"/>
              </a:ext>
            </a:extLst>
          </p:cNvPr>
          <p:cNvSpPr>
            <a:spLocks noChangeShapeType="1"/>
          </p:cNvSpPr>
          <p:nvPr/>
        </p:nvSpPr>
        <p:spPr bwMode="auto">
          <a:xfrm flipH="1">
            <a:off x="3959225" y="4868863"/>
            <a:ext cx="506413" cy="360362"/>
          </a:xfrm>
          <a:prstGeom prst="line">
            <a:avLst/>
          </a:prstGeom>
          <a:noFill/>
          <a:ln w="28575">
            <a:solidFill>
              <a:srgbClr val="0000FF"/>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70200" name="Line 568">
            <a:extLst>
              <a:ext uri="{FF2B5EF4-FFF2-40B4-BE49-F238E27FC236}">
                <a16:creationId xmlns:a16="http://schemas.microsoft.com/office/drawing/2014/main" id="{BD413FA6-4984-F6B3-3471-3B9AA861CCE0}"/>
              </a:ext>
            </a:extLst>
          </p:cNvPr>
          <p:cNvSpPr>
            <a:spLocks noChangeShapeType="1"/>
          </p:cNvSpPr>
          <p:nvPr/>
        </p:nvSpPr>
        <p:spPr bwMode="auto">
          <a:xfrm flipH="1">
            <a:off x="5219700" y="4941888"/>
            <a:ext cx="360363" cy="358775"/>
          </a:xfrm>
          <a:prstGeom prst="line">
            <a:avLst/>
          </a:prstGeom>
          <a:noFill/>
          <a:ln w="28575">
            <a:solidFill>
              <a:srgbClr val="FF33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70201" name="Text Box 569">
            <a:extLst>
              <a:ext uri="{FF2B5EF4-FFF2-40B4-BE49-F238E27FC236}">
                <a16:creationId xmlns:a16="http://schemas.microsoft.com/office/drawing/2014/main" id="{47D6C4F1-19C9-2202-7FA1-BFEBC154081A}"/>
              </a:ext>
            </a:extLst>
          </p:cNvPr>
          <p:cNvSpPr txBox="1">
            <a:spLocks noChangeArrowheads="1"/>
          </p:cNvSpPr>
          <p:nvPr/>
        </p:nvSpPr>
        <p:spPr bwMode="auto">
          <a:xfrm>
            <a:off x="1619250" y="5272088"/>
            <a:ext cx="16922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eaLnBrk="1" hangingPunct="1">
              <a:spcBef>
                <a:spcPct val="50000"/>
              </a:spcBef>
              <a:buClrTx/>
              <a:buSzTx/>
              <a:buFontTx/>
              <a:buNone/>
            </a:pPr>
            <a:r>
              <a:rPr lang="sr-Latn-CS" altLang="en-US" sz="1800" b="1">
                <a:solidFill>
                  <a:schemeClr val="accent2"/>
                </a:solidFill>
                <a:latin typeface="Arial" panose="020B0604020202020204" pitchFamily="34" charset="0"/>
              </a:rPr>
              <a:t>Zapreminske sile</a:t>
            </a:r>
            <a:endParaRPr lang="en-US" altLang="en-US" sz="1800" b="1">
              <a:solidFill>
                <a:schemeClr val="accent2"/>
              </a:solidFill>
              <a:latin typeface="Arial" panose="020B0604020202020204" pitchFamily="34" charset="0"/>
            </a:endParaRPr>
          </a:p>
        </p:txBody>
      </p:sp>
      <p:sp>
        <p:nvSpPr>
          <p:cNvPr id="70202" name="Text Box 570">
            <a:extLst>
              <a:ext uri="{FF2B5EF4-FFF2-40B4-BE49-F238E27FC236}">
                <a16:creationId xmlns:a16="http://schemas.microsoft.com/office/drawing/2014/main" id="{4FE6DBC1-1825-D10F-E623-2CCDBF0C17AE}"/>
              </a:ext>
            </a:extLst>
          </p:cNvPr>
          <p:cNvSpPr txBox="1">
            <a:spLocks noChangeArrowheads="1"/>
          </p:cNvSpPr>
          <p:nvPr/>
        </p:nvSpPr>
        <p:spPr bwMode="auto">
          <a:xfrm>
            <a:off x="3348038" y="5265738"/>
            <a:ext cx="16922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eaLnBrk="1" hangingPunct="1">
              <a:spcBef>
                <a:spcPct val="50000"/>
              </a:spcBef>
              <a:buClrTx/>
              <a:buSzTx/>
              <a:buFontTx/>
              <a:buNone/>
            </a:pPr>
            <a:r>
              <a:rPr lang="sr-Latn-CS" altLang="en-US" sz="1800" b="1">
                <a:solidFill>
                  <a:srgbClr val="0000FF"/>
                </a:solidFill>
                <a:latin typeface="Arial" panose="020B0604020202020204" pitchFamily="34" charset="0"/>
              </a:rPr>
              <a:t>Površinske sile</a:t>
            </a:r>
            <a:endParaRPr lang="en-US" altLang="en-US" sz="1800" b="1">
              <a:solidFill>
                <a:srgbClr val="0000FF"/>
              </a:solidFill>
              <a:latin typeface="Arial" panose="020B0604020202020204" pitchFamily="34" charset="0"/>
            </a:endParaRPr>
          </a:p>
        </p:txBody>
      </p:sp>
      <p:sp>
        <p:nvSpPr>
          <p:cNvPr id="70203" name="Text Box 571">
            <a:extLst>
              <a:ext uri="{FF2B5EF4-FFF2-40B4-BE49-F238E27FC236}">
                <a16:creationId xmlns:a16="http://schemas.microsoft.com/office/drawing/2014/main" id="{BFFFFD93-DC44-4333-0107-71F615BECB9E}"/>
              </a:ext>
            </a:extLst>
          </p:cNvPr>
          <p:cNvSpPr txBox="1">
            <a:spLocks noChangeArrowheads="1"/>
          </p:cNvSpPr>
          <p:nvPr/>
        </p:nvSpPr>
        <p:spPr bwMode="auto">
          <a:xfrm>
            <a:off x="4787900" y="5265738"/>
            <a:ext cx="16922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eaLnBrk="1" hangingPunct="1">
              <a:spcBef>
                <a:spcPct val="50000"/>
              </a:spcBef>
              <a:buClrTx/>
              <a:buSzTx/>
              <a:buFontTx/>
              <a:buNone/>
            </a:pPr>
            <a:r>
              <a:rPr lang="sr-Latn-CS" altLang="en-US" sz="1800" b="1">
                <a:solidFill>
                  <a:srgbClr val="FF3300"/>
                </a:solidFill>
                <a:latin typeface="Arial" panose="020B0604020202020204" pitchFamily="34" charset="0"/>
              </a:rPr>
              <a:t>Inercijalne Sile</a:t>
            </a:r>
            <a:endParaRPr lang="en-US" altLang="en-US" sz="1800" b="1">
              <a:solidFill>
                <a:srgbClr val="FF3300"/>
              </a:solidFill>
              <a:latin typeface="Arial" panose="020B0604020202020204" pitchFamily="34" charset="0"/>
            </a:endParaRPr>
          </a:p>
        </p:txBody>
      </p:sp>
      <p:sp>
        <p:nvSpPr>
          <p:cNvPr id="28695" name="Footer Placeholder 5">
            <a:extLst>
              <a:ext uri="{FF2B5EF4-FFF2-40B4-BE49-F238E27FC236}">
                <a16:creationId xmlns:a16="http://schemas.microsoft.com/office/drawing/2014/main" id="{39AB96FE-BF52-81E7-A950-B8B85B1896E4}"/>
              </a:ext>
            </a:extLst>
          </p:cNvPr>
          <p:cNvSpPr>
            <a:spLocks noGrp="1" noChangeArrowheads="1"/>
          </p:cNvSpPr>
          <p:nvPr>
            <p:ph type="ftr" sz="quarter" idx="11"/>
          </p:nvPr>
        </p:nvSpPr>
        <p:spPr bwMode="auto">
          <a:xfrm>
            <a:off x="244475" y="6356350"/>
            <a:ext cx="5775325"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70142"/>
                                        </p:tgtEl>
                                        <p:attrNameLst>
                                          <p:attrName>style.visibility</p:attrName>
                                        </p:attrNameLst>
                                      </p:cBhvr>
                                      <p:to>
                                        <p:strVal val="visible"/>
                                      </p:to>
                                    </p:set>
                                    <p:anim calcmode="lin" valueType="num">
                                      <p:cBhvr>
                                        <p:cTn id="7" dur="500" fill="hold"/>
                                        <p:tgtEl>
                                          <p:spTgt spid="70142"/>
                                        </p:tgtEl>
                                        <p:attrNameLst>
                                          <p:attrName>ppt_w</p:attrName>
                                        </p:attrNameLst>
                                      </p:cBhvr>
                                      <p:tavLst>
                                        <p:tav tm="0">
                                          <p:val>
                                            <p:fltVal val="0"/>
                                          </p:val>
                                        </p:tav>
                                        <p:tav tm="100000">
                                          <p:val>
                                            <p:strVal val="#ppt_w"/>
                                          </p:val>
                                        </p:tav>
                                      </p:tavLst>
                                    </p:anim>
                                    <p:anim calcmode="lin" valueType="num">
                                      <p:cBhvr>
                                        <p:cTn id="8" dur="500" fill="hold"/>
                                        <p:tgtEl>
                                          <p:spTgt spid="70142"/>
                                        </p:tgtEl>
                                        <p:attrNameLst>
                                          <p:attrName>ppt_h</p:attrName>
                                        </p:attrNameLst>
                                      </p:cBhvr>
                                      <p:tavLst>
                                        <p:tav tm="0">
                                          <p:val>
                                            <p:fltVal val="0"/>
                                          </p:val>
                                        </p:tav>
                                        <p:tav tm="100000">
                                          <p:val>
                                            <p:strVal val="#ppt_h"/>
                                          </p:val>
                                        </p:tav>
                                      </p:tavLst>
                                    </p:anim>
                                    <p:anim calcmode="lin" valueType="num">
                                      <p:cBhvr>
                                        <p:cTn id="9" dur="500" fill="hold"/>
                                        <p:tgtEl>
                                          <p:spTgt spid="70142"/>
                                        </p:tgtEl>
                                        <p:attrNameLst>
                                          <p:attrName>style.rotation</p:attrName>
                                        </p:attrNameLst>
                                      </p:cBhvr>
                                      <p:tavLst>
                                        <p:tav tm="0">
                                          <p:val>
                                            <p:fltVal val="360"/>
                                          </p:val>
                                        </p:tav>
                                        <p:tav tm="100000">
                                          <p:val>
                                            <p:fltVal val="0"/>
                                          </p:val>
                                        </p:tav>
                                      </p:tavLst>
                                    </p:anim>
                                    <p:animEffect transition="in" filter="fade">
                                      <p:cBhvr>
                                        <p:cTn id="10" dur="500"/>
                                        <p:tgtEl>
                                          <p:spTgt spid="70142"/>
                                        </p:tgtEl>
                                      </p:cBhvr>
                                    </p:animEffect>
                                  </p:childTnLst>
                                </p:cTn>
                              </p:par>
                            </p:childTnLst>
                          </p:cTn>
                        </p:par>
                        <p:par>
                          <p:cTn id="11" fill="hold" nodeType="afterGroup">
                            <p:stCondLst>
                              <p:cond delay="500"/>
                            </p:stCondLst>
                            <p:childTnLst>
                              <p:par>
                                <p:cTn id="12" presetID="27" presetClass="entr" presetSubtype="0" fill="hold" nodeType="afterEffect">
                                  <p:stCondLst>
                                    <p:cond delay="0"/>
                                  </p:stCondLst>
                                  <p:iterate type="lt">
                                    <p:tmPct val="50000"/>
                                  </p:iterate>
                                  <p:childTnLst>
                                    <p:set>
                                      <p:cBhvr>
                                        <p:cTn id="13" dur="1" fill="hold">
                                          <p:stCondLst>
                                            <p:cond delay="0"/>
                                          </p:stCondLst>
                                        </p:cTn>
                                        <p:tgtEl>
                                          <p:spTgt spid="70141"/>
                                        </p:tgtEl>
                                        <p:attrNameLst>
                                          <p:attrName>style.visibility</p:attrName>
                                        </p:attrNameLst>
                                      </p:cBhvr>
                                      <p:to>
                                        <p:strVal val="visible"/>
                                      </p:to>
                                    </p:set>
                                    <p:anim calcmode="discrete" valueType="clr">
                                      <p:cBhvr override="childStyle">
                                        <p:cTn id="14" dur="80"/>
                                        <p:tgtEl>
                                          <p:spTgt spid="70141"/>
                                        </p:tgtEl>
                                        <p:attrNameLst>
                                          <p:attrName>style.color</p:attrName>
                                        </p:attrNameLst>
                                      </p:cBhvr>
                                      <p:tavLst>
                                        <p:tav tm="0">
                                          <p:val>
                                            <p:clrVal>
                                              <a:schemeClr val="accent2"/>
                                            </p:clrVal>
                                          </p:val>
                                        </p:tav>
                                        <p:tav tm="50000">
                                          <p:val>
                                            <p:clrVal>
                                              <a:schemeClr val="hlink"/>
                                            </p:clrVal>
                                          </p:val>
                                        </p:tav>
                                      </p:tavLst>
                                    </p:anim>
                                    <p:anim calcmode="discrete" valueType="clr">
                                      <p:cBhvr>
                                        <p:cTn id="15" dur="80"/>
                                        <p:tgtEl>
                                          <p:spTgt spid="70141"/>
                                        </p:tgtEl>
                                        <p:attrNameLst>
                                          <p:attrName>fillcolor</p:attrName>
                                        </p:attrNameLst>
                                      </p:cBhvr>
                                      <p:tavLst>
                                        <p:tav tm="0">
                                          <p:val>
                                            <p:clrVal>
                                              <a:schemeClr val="accent2"/>
                                            </p:clrVal>
                                          </p:val>
                                        </p:tav>
                                        <p:tav tm="50000">
                                          <p:val>
                                            <p:clrVal>
                                              <a:schemeClr val="hlink"/>
                                            </p:clrVal>
                                          </p:val>
                                        </p:tav>
                                      </p:tavLst>
                                    </p:anim>
                                    <p:set>
                                      <p:cBhvr>
                                        <p:cTn id="16" dur="80"/>
                                        <p:tgtEl>
                                          <p:spTgt spid="70141"/>
                                        </p:tgtEl>
                                        <p:attrNameLst>
                                          <p:attrName>fill.type</p:attrName>
                                        </p:attrNameLst>
                                      </p:cBhvr>
                                      <p:to>
                                        <p:strVal val="solid"/>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49" presetClass="entr" presetSubtype="0" decel="100000" fill="hold" nodeType="clickEffect">
                                  <p:stCondLst>
                                    <p:cond delay="0"/>
                                  </p:stCondLst>
                                  <p:childTnLst>
                                    <p:set>
                                      <p:cBhvr>
                                        <p:cTn id="20" dur="1" fill="hold">
                                          <p:stCondLst>
                                            <p:cond delay="0"/>
                                          </p:stCondLst>
                                        </p:cTn>
                                        <p:tgtEl>
                                          <p:spTgt spid="70145"/>
                                        </p:tgtEl>
                                        <p:attrNameLst>
                                          <p:attrName>style.visibility</p:attrName>
                                        </p:attrNameLst>
                                      </p:cBhvr>
                                      <p:to>
                                        <p:strVal val="visible"/>
                                      </p:to>
                                    </p:set>
                                    <p:anim calcmode="lin" valueType="num">
                                      <p:cBhvr>
                                        <p:cTn id="21" dur="500" fill="hold"/>
                                        <p:tgtEl>
                                          <p:spTgt spid="70145"/>
                                        </p:tgtEl>
                                        <p:attrNameLst>
                                          <p:attrName>ppt_w</p:attrName>
                                        </p:attrNameLst>
                                      </p:cBhvr>
                                      <p:tavLst>
                                        <p:tav tm="0">
                                          <p:val>
                                            <p:fltVal val="0"/>
                                          </p:val>
                                        </p:tav>
                                        <p:tav tm="100000">
                                          <p:val>
                                            <p:strVal val="#ppt_w"/>
                                          </p:val>
                                        </p:tav>
                                      </p:tavLst>
                                    </p:anim>
                                    <p:anim calcmode="lin" valueType="num">
                                      <p:cBhvr>
                                        <p:cTn id="22" dur="500" fill="hold"/>
                                        <p:tgtEl>
                                          <p:spTgt spid="70145"/>
                                        </p:tgtEl>
                                        <p:attrNameLst>
                                          <p:attrName>ppt_h</p:attrName>
                                        </p:attrNameLst>
                                      </p:cBhvr>
                                      <p:tavLst>
                                        <p:tav tm="0">
                                          <p:val>
                                            <p:fltVal val="0"/>
                                          </p:val>
                                        </p:tav>
                                        <p:tav tm="100000">
                                          <p:val>
                                            <p:strVal val="#ppt_h"/>
                                          </p:val>
                                        </p:tav>
                                      </p:tavLst>
                                    </p:anim>
                                    <p:anim calcmode="lin" valueType="num">
                                      <p:cBhvr>
                                        <p:cTn id="23" dur="500" fill="hold"/>
                                        <p:tgtEl>
                                          <p:spTgt spid="70145"/>
                                        </p:tgtEl>
                                        <p:attrNameLst>
                                          <p:attrName>style.rotation</p:attrName>
                                        </p:attrNameLst>
                                      </p:cBhvr>
                                      <p:tavLst>
                                        <p:tav tm="0">
                                          <p:val>
                                            <p:fltVal val="360"/>
                                          </p:val>
                                        </p:tav>
                                        <p:tav tm="100000">
                                          <p:val>
                                            <p:fltVal val="0"/>
                                          </p:val>
                                        </p:tav>
                                      </p:tavLst>
                                    </p:anim>
                                    <p:animEffect transition="in" filter="fade">
                                      <p:cBhvr>
                                        <p:cTn id="24" dur="500"/>
                                        <p:tgtEl>
                                          <p:spTgt spid="70145"/>
                                        </p:tgtEl>
                                      </p:cBhvr>
                                    </p:animEffect>
                                  </p:childTnLst>
                                </p:cTn>
                              </p:par>
                            </p:childTnLst>
                          </p:cTn>
                        </p:par>
                        <p:par>
                          <p:cTn id="25" fill="hold" nodeType="afterGroup">
                            <p:stCondLst>
                              <p:cond delay="500"/>
                            </p:stCondLst>
                            <p:childTnLst>
                              <p:par>
                                <p:cTn id="26" presetID="27" presetClass="entr" presetSubtype="0" fill="hold" nodeType="afterEffect">
                                  <p:stCondLst>
                                    <p:cond delay="0"/>
                                  </p:stCondLst>
                                  <p:iterate type="lt">
                                    <p:tmPct val="50000"/>
                                  </p:iterate>
                                  <p:childTnLst>
                                    <p:set>
                                      <p:cBhvr>
                                        <p:cTn id="27" dur="1" fill="hold">
                                          <p:stCondLst>
                                            <p:cond delay="0"/>
                                          </p:stCondLst>
                                        </p:cTn>
                                        <p:tgtEl>
                                          <p:spTgt spid="70144"/>
                                        </p:tgtEl>
                                        <p:attrNameLst>
                                          <p:attrName>style.visibility</p:attrName>
                                        </p:attrNameLst>
                                      </p:cBhvr>
                                      <p:to>
                                        <p:strVal val="visible"/>
                                      </p:to>
                                    </p:set>
                                    <p:anim calcmode="discrete" valueType="clr">
                                      <p:cBhvr override="childStyle">
                                        <p:cTn id="28" dur="80"/>
                                        <p:tgtEl>
                                          <p:spTgt spid="70144"/>
                                        </p:tgtEl>
                                        <p:attrNameLst>
                                          <p:attrName>style.color</p:attrName>
                                        </p:attrNameLst>
                                      </p:cBhvr>
                                      <p:tavLst>
                                        <p:tav tm="0">
                                          <p:val>
                                            <p:clrVal>
                                              <a:schemeClr val="accent2"/>
                                            </p:clrVal>
                                          </p:val>
                                        </p:tav>
                                        <p:tav tm="50000">
                                          <p:val>
                                            <p:clrVal>
                                              <a:schemeClr val="hlink"/>
                                            </p:clrVal>
                                          </p:val>
                                        </p:tav>
                                      </p:tavLst>
                                    </p:anim>
                                    <p:anim calcmode="discrete" valueType="clr">
                                      <p:cBhvr>
                                        <p:cTn id="29" dur="80"/>
                                        <p:tgtEl>
                                          <p:spTgt spid="70144"/>
                                        </p:tgtEl>
                                        <p:attrNameLst>
                                          <p:attrName>fillcolor</p:attrName>
                                        </p:attrNameLst>
                                      </p:cBhvr>
                                      <p:tavLst>
                                        <p:tav tm="0">
                                          <p:val>
                                            <p:clrVal>
                                              <a:schemeClr val="accent2"/>
                                            </p:clrVal>
                                          </p:val>
                                        </p:tav>
                                        <p:tav tm="50000">
                                          <p:val>
                                            <p:clrVal>
                                              <a:schemeClr val="hlink"/>
                                            </p:clrVal>
                                          </p:val>
                                        </p:tav>
                                      </p:tavLst>
                                    </p:anim>
                                    <p:set>
                                      <p:cBhvr>
                                        <p:cTn id="30" dur="80"/>
                                        <p:tgtEl>
                                          <p:spTgt spid="70144"/>
                                        </p:tgtEl>
                                        <p:attrNameLst>
                                          <p:attrName>fill.type</p:attrName>
                                        </p:attrNameLst>
                                      </p:cBhvr>
                                      <p:to>
                                        <p:strVal val="solid"/>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49" presetClass="entr" presetSubtype="0" decel="100000" fill="hold" nodeType="clickEffect">
                                  <p:stCondLst>
                                    <p:cond delay="0"/>
                                  </p:stCondLst>
                                  <p:childTnLst>
                                    <p:set>
                                      <p:cBhvr>
                                        <p:cTn id="34" dur="1" fill="hold">
                                          <p:stCondLst>
                                            <p:cond delay="0"/>
                                          </p:stCondLst>
                                        </p:cTn>
                                        <p:tgtEl>
                                          <p:spTgt spid="70152"/>
                                        </p:tgtEl>
                                        <p:attrNameLst>
                                          <p:attrName>style.visibility</p:attrName>
                                        </p:attrNameLst>
                                      </p:cBhvr>
                                      <p:to>
                                        <p:strVal val="visible"/>
                                      </p:to>
                                    </p:set>
                                    <p:anim calcmode="lin" valueType="num">
                                      <p:cBhvr>
                                        <p:cTn id="35" dur="500" fill="hold"/>
                                        <p:tgtEl>
                                          <p:spTgt spid="70152"/>
                                        </p:tgtEl>
                                        <p:attrNameLst>
                                          <p:attrName>ppt_w</p:attrName>
                                        </p:attrNameLst>
                                      </p:cBhvr>
                                      <p:tavLst>
                                        <p:tav tm="0">
                                          <p:val>
                                            <p:fltVal val="0"/>
                                          </p:val>
                                        </p:tav>
                                        <p:tav tm="100000">
                                          <p:val>
                                            <p:strVal val="#ppt_w"/>
                                          </p:val>
                                        </p:tav>
                                      </p:tavLst>
                                    </p:anim>
                                    <p:anim calcmode="lin" valueType="num">
                                      <p:cBhvr>
                                        <p:cTn id="36" dur="500" fill="hold"/>
                                        <p:tgtEl>
                                          <p:spTgt spid="70152"/>
                                        </p:tgtEl>
                                        <p:attrNameLst>
                                          <p:attrName>ppt_h</p:attrName>
                                        </p:attrNameLst>
                                      </p:cBhvr>
                                      <p:tavLst>
                                        <p:tav tm="0">
                                          <p:val>
                                            <p:fltVal val="0"/>
                                          </p:val>
                                        </p:tav>
                                        <p:tav tm="100000">
                                          <p:val>
                                            <p:strVal val="#ppt_h"/>
                                          </p:val>
                                        </p:tav>
                                      </p:tavLst>
                                    </p:anim>
                                    <p:anim calcmode="lin" valueType="num">
                                      <p:cBhvr>
                                        <p:cTn id="37" dur="500" fill="hold"/>
                                        <p:tgtEl>
                                          <p:spTgt spid="70152"/>
                                        </p:tgtEl>
                                        <p:attrNameLst>
                                          <p:attrName>style.rotation</p:attrName>
                                        </p:attrNameLst>
                                      </p:cBhvr>
                                      <p:tavLst>
                                        <p:tav tm="0">
                                          <p:val>
                                            <p:fltVal val="360"/>
                                          </p:val>
                                        </p:tav>
                                        <p:tav tm="100000">
                                          <p:val>
                                            <p:fltVal val="0"/>
                                          </p:val>
                                        </p:tav>
                                      </p:tavLst>
                                    </p:anim>
                                    <p:animEffect transition="in" filter="fade">
                                      <p:cBhvr>
                                        <p:cTn id="38" dur="500"/>
                                        <p:tgtEl>
                                          <p:spTgt spid="70152"/>
                                        </p:tgtEl>
                                      </p:cBhvr>
                                    </p:animEffect>
                                  </p:childTnLst>
                                </p:cTn>
                              </p:par>
                            </p:childTnLst>
                          </p:cTn>
                        </p:par>
                        <p:par>
                          <p:cTn id="39" fill="hold" nodeType="afterGroup">
                            <p:stCondLst>
                              <p:cond delay="500"/>
                            </p:stCondLst>
                            <p:childTnLst>
                              <p:par>
                                <p:cTn id="40" presetID="27" presetClass="entr" presetSubtype="0" fill="hold" nodeType="afterEffect">
                                  <p:stCondLst>
                                    <p:cond delay="0"/>
                                  </p:stCondLst>
                                  <p:iterate type="lt">
                                    <p:tmPct val="50000"/>
                                  </p:iterate>
                                  <p:childTnLst>
                                    <p:set>
                                      <p:cBhvr>
                                        <p:cTn id="41" dur="1" fill="hold">
                                          <p:stCondLst>
                                            <p:cond delay="0"/>
                                          </p:stCondLst>
                                        </p:cTn>
                                        <p:tgtEl>
                                          <p:spTgt spid="70151"/>
                                        </p:tgtEl>
                                        <p:attrNameLst>
                                          <p:attrName>style.visibility</p:attrName>
                                        </p:attrNameLst>
                                      </p:cBhvr>
                                      <p:to>
                                        <p:strVal val="visible"/>
                                      </p:to>
                                    </p:set>
                                    <p:anim calcmode="discrete" valueType="clr">
                                      <p:cBhvr override="childStyle">
                                        <p:cTn id="42" dur="80"/>
                                        <p:tgtEl>
                                          <p:spTgt spid="70151"/>
                                        </p:tgtEl>
                                        <p:attrNameLst>
                                          <p:attrName>style.color</p:attrName>
                                        </p:attrNameLst>
                                      </p:cBhvr>
                                      <p:tavLst>
                                        <p:tav tm="0">
                                          <p:val>
                                            <p:clrVal>
                                              <a:schemeClr val="accent2"/>
                                            </p:clrVal>
                                          </p:val>
                                        </p:tav>
                                        <p:tav tm="50000">
                                          <p:val>
                                            <p:clrVal>
                                              <a:schemeClr val="hlink"/>
                                            </p:clrVal>
                                          </p:val>
                                        </p:tav>
                                      </p:tavLst>
                                    </p:anim>
                                    <p:anim calcmode="discrete" valueType="clr">
                                      <p:cBhvr>
                                        <p:cTn id="43" dur="80"/>
                                        <p:tgtEl>
                                          <p:spTgt spid="70151"/>
                                        </p:tgtEl>
                                        <p:attrNameLst>
                                          <p:attrName>fillcolor</p:attrName>
                                        </p:attrNameLst>
                                      </p:cBhvr>
                                      <p:tavLst>
                                        <p:tav tm="0">
                                          <p:val>
                                            <p:clrVal>
                                              <a:schemeClr val="accent2"/>
                                            </p:clrVal>
                                          </p:val>
                                        </p:tav>
                                        <p:tav tm="50000">
                                          <p:val>
                                            <p:clrVal>
                                              <a:schemeClr val="hlink"/>
                                            </p:clrVal>
                                          </p:val>
                                        </p:tav>
                                      </p:tavLst>
                                    </p:anim>
                                    <p:set>
                                      <p:cBhvr>
                                        <p:cTn id="44" dur="80"/>
                                        <p:tgtEl>
                                          <p:spTgt spid="70151"/>
                                        </p:tgtEl>
                                        <p:attrNameLst>
                                          <p:attrName>fill.type</p:attrName>
                                        </p:attrNameLst>
                                      </p:cBhvr>
                                      <p:to>
                                        <p:strVal val="solid"/>
                                      </p:to>
                                    </p:set>
                                  </p:childTnLst>
                                </p:cTn>
                              </p:par>
                            </p:childTnLst>
                          </p:cTn>
                        </p:par>
                        <p:par>
                          <p:cTn id="45" fill="hold" nodeType="afterGroup">
                            <p:stCondLst>
                              <p:cond delay="1300"/>
                            </p:stCondLst>
                            <p:childTnLst>
                              <p:par>
                                <p:cTn id="46" presetID="55" presetClass="entr" presetSubtype="0" fill="hold"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1000" fill="hold"/>
                                        <p:tgtEl>
                                          <p:spTgt spid="3"/>
                                        </p:tgtEl>
                                        <p:attrNameLst>
                                          <p:attrName>ppt_w</p:attrName>
                                        </p:attrNameLst>
                                      </p:cBhvr>
                                      <p:tavLst>
                                        <p:tav tm="0">
                                          <p:val>
                                            <p:strVal val="#ppt_w*0.70"/>
                                          </p:val>
                                        </p:tav>
                                        <p:tav tm="100000">
                                          <p:val>
                                            <p:strVal val="#ppt_w"/>
                                          </p:val>
                                        </p:tav>
                                      </p:tavLst>
                                    </p:anim>
                                    <p:anim calcmode="lin" valueType="num">
                                      <p:cBhvr>
                                        <p:cTn id="49" dur="1000" fill="hold"/>
                                        <p:tgtEl>
                                          <p:spTgt spid="3"/>
                                        </p:tgtEl>
                                        <p:attrNameLst>
                                          <p:attrName>ppt_h</p:attrName>
                                        </p:attrNameLst>
                                      </p:cBhvr>
                                      <p:tavLst>
                                        <p:tav tm="0">
                                          <p:val>
                                            <p:strVal val="#ppt_h"/>
                                          </p:val>
                                        </p:tav>
                                        <p:tav tm="100000">
                                          <p:val>
                                            <p:strVal val="#ppt_h"/>
                                          </p:val>
                                        </p:tav>
                                      </p:tavLst>
                                    </p:anim>
                                    <p:animEffect transition="in" filter="fade">
                                      <p:cBhvr>
                                        <p:cTn id="50" dur="1000"/>
                                        <p:tgtEl>
                                          <p:spTgt spid="3"/>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1" presetClass="entr" presetSubtype="1" fill="hold" nodeType="click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heel(1)">
                                      <p:cBhvr>
                                        <p:cTn id="55" dur="1000"/>
                                        <p:tgtEl>
                                          <p:spTgt spid="4"/>
                                        </p:tgtEl>
                                      </p:cBhvr>
                                    </p:animEffect>
                                  </p:childTnLst>
                                </p:cTn>
                              </p:par>
                            </p:childTnLst>
                          </p:cTn>
                        </p:par>
                        <p:par>
                          <p:cTn id="56" fill="hold" nodeType="afterGroup">
                            <p:stCondLst>
                              <p:cond delay="1000"/>
                            </p:stCondLst>
                            <p:childTnLst>
                              <p:par>
                                <p:cTn id="57" presetID="22" presetClass="entr" presetSubtype="1" fill="hold" nodeType="afterEffect">
                                  <p:stCondLst>
                                    <p:cond delay="0"/>
                                  </p:stCondLst>
                                  <p:childTnLst>
                                    <p:set>
                                      <p:cBhvr>
                                        <p:cTn id="58" dur="1" fill="hold">
                                          <p:stCondLst>
                                            <p:cond delay="0"/>
                                          </p:stCondLst>
                                        </p:cTn>
                                        <p:tgtEl>
                                          <p:spTgt spid="70196"/>
                                        </p:tgtEl>
                                        <p:attrNameLst>
                                          <p:attrName>style.visibility</p:attrName>
                                        </p:attrNameLst>
                                      </p:cBhvr>
                                      <p:to>
                                        <p:strVal val="visible"/>
                                      </p:to>
                                    </p:set>
                                    <p:animEffect transition="in" filter="wipe(up)">
                                      <p:cBhvr>
                                        <p:cTn id="59" dur="500"/>
                                        <p:tgtEl>
                                          <p:spTgt spid="70196"/>
                                        </p:tgtEl>
                                      </p:cBhvr>
                                    </p:animEffect>
                                  </p:childTnLst>
                                </p:cTn>
                              </p:par>
                            </p:childTnLst>
                          </p:cTn>
                        </p:par>
                        <p:par>
                          <p:cTn id="60" fill="hold" nodeType="afterGroup">
                            <p:stCondLst>
                              <p:cond delay="1500"/>
                            </p:stCondLst>
                            <p:childTnLst>
                              <p:par>
                                <p:cTn id="61" presetID="27" presetClass="entr" presetSubtype="0" fill="hold" nodeType="afterEffect">
                                  <p:stCondLst>
                                    <p:cond delay="0"/>
                                  </p:stCondLst>
                                  <p:iterate type="lt">
                                    <p:tmPct val="50000"/>
                                  </p:iterate>
                                  <p:childTnLst>
                                    <p:set>
                                      <p:cBhvr>
                                        <p:cTn id="62" dur="1" fill="hold">
                                          <p:stCondLst>
                                            <p:cond delay="0"/>
                                          </p:stCondLst>
                                        </p:cTn>
                                        <p:tgtEl>
                                          <p:spTgt spid="70201"/>
                                        </p:tgtEl>
                                        <p:attrNameLst>
                                          <p:attrName>style.visibility</p:attrName>
                                        </p:attrNameLst>
                                      </p:cBhvr>
                                      <p:to>
                                        <p:strVal val="visible"/>
                                      </p:to>
                                    </p:set>
                                    <p:anim calcmode="discrete" valueType="clr">
                                      <p:cBhvr override="childStyle">
                                        <p:cTn id="63" dur="80"/>
                                        <p:tgtEl>
                                          <p:spTgt spid="70201"/>
                                        </p:tgtEl>
                                        <p:attrNameLst>
                                          <p:attrName>style.color</p:attrName>
                                        </p:attrNameLst>
                                      </p:cBhvr>
                                      <p:tavLst>
                                        <p:tav tm="0">
                                          <p:val>
                                            <p:clrVal>
                                              <a:schemeClr val="accent2"/>
                                            </p:clrVal>
                                          </p:val>
                                        </p:tav>
                                        <p:tav tm="50000">
                                          <p:val>
                                            <p:clrVal>
                                              <a:schemeClr val="hlink"/>
                                            </p:clrVal>
                                          </p:val>
                                        </p:tav>
                                      </p:tavLst>
                                    </p:anim>
                                    <p:anim calcmode="discrete" valueType="clr">
                                      <p:cBhvr>
                                        <p:cTn id="64" dur="80"/>
                                        <p:tgtEl>
                                          <p:spTgt spid="70201"/>
                                        </p:tgtEl>
                                        <p:attrNameLst>
                                          <p:attrName>fillcolor</p:attrName>
                                        </p:attrNameLst>
                                      </p:cBhvr>
                                      <p:tavLst>
                                        <p:tav tm="0">
                                          <p:val>
                                            <p:clrVal>
                                              <a:schemeClr val="accent2"/>
                                            </p:clrVal>
                                          </p:val>
                                        </p:tav>
                                        <p:tav tm="50000">
                                          <p:val>
                                            <p:clrVal>
                                              <a:schemeClr val="hlink"/>
                                            </p:clrVal>
                                          </p:val>
                                        </p:tav>
                                      </p:tavLst>
                                    </p:anim>
                                    <p:set>
                                      <p:cBhvr>
                                        <p:cTn id="65" dur="80"/>
                                        <p:tgtEl>
                                          <p:spTgt spid="70201"/>
                                        </p:tgtEl>
                                        <p:attrNameLst>
                                          <p:attrName>fill.type</p:attrName>
                                        </p:attrNameLst>
                                      </p:cBhvr>
                                      <p:to>
                                        <p:strVal val="solid"/>
                                      </p:to>
                                    </p:set>
                                  </p:childTnLst>
                                </p:cTn>
                              </p:par>
                            </p:childTnLst>
                          </p:cTn>
                        </p:par>
                        <p:par>
                          <p:cTn id="66" fill="hold" nodeType="afterGroup">
                            <p:stCondLst>
                              <p:cond delay="2140"/>
                            </p:stCondLst>
                            <p:childTnLst>
                              <p:par>
                                <p:cTn id="67" presetID="21" presetClass="entr" presetSubtype="1" fill="hold" nodeType="afterEffect">
                                  <p:stCondLst>
                                    <p:cond delay="0"/>
                                  </p:stCondLst>
                                  <p:childTnLst>
                                    <p:set>
                                      <p:cBhvr>
                                        <p:cTn id="68" dur="1" fill="hold">
                                          <p:stCondLst>
                                            <p:cond delay="0"/>
                                          </p:stCondLst>
                                        </p:cTn>
                                        <p:tgtEl>
                                          <p:spTgt spid="2"/>
                                        </p:tgtEl>
                                        <p:attrNameLst>
                                          <p:attrName>style.visibility</p:attrName>
                                        </p:attrNameLst>
                                      </p:cBhvr>
                                      <p:to>
                                        <p:strVal val="visible"/>
                                      </p:to>
                                    </p:set>
                                    <p:animEffect transition="in" filter="wheel(1)">
                                      <p:cBhvr>
                                        <p:cTn id="69" dur="1000"/>
                                        <p:tgtEl>
                                          <p:spTgt spid="2"/>
                                        </p:tgtEl>
                                      </p:cBhvr>
                                    </p:animEffect>
                                  </p:childTnLst>
                                </p:cTn>
                              </p:par>
                            </p:childTnLst>
                          </p:cTn>
                        </p:par>
                        <p:par>
                          <p:cTn id="70" fill="hold" nodeType="afterGroup">
                            <p:stCondLst>
                              <p:cond delay="3140"/>
                            </p:stCondLst>
                            <p:childTnLst>
                              <p:par>
                                <p:cTn id="71" presetID="22" presetClass="entr" presetSubtype="1" fill="hold" nodeType="afterEffect">
                                  <p:stCondLst>
                                    <p:cond delay="0"/>
                                  </p:stCondLst>
                                  <p:childTnLst>
                                    <p:set>
                                      <p:cBhvr>
                                        <p:cTn id="72" dur="1" fill="hold">
                                          <p:stCondLst>
                                            <p:cond delay="0"/>
                                          </p:stCondLst>
                                        </p:cTn>
                                        <p:tgtEl>
                                          <p:spTgt spid="70199"/>
                                        </p:tgtEl>
                                        <p:attrNameLst>
                                          <p:attrName>style.visibility</p:attrName>
                                        </p:attrNameLst>
                                      </p:cBhvr>
                                      <p:to>
                                        <p:strVal val="visible"/>
                                      </p:to>
                                    </p:set>
                                    <p:animEffect transition="in" filter="wipe(up)">
                                      <p:cBhvr>
                                        <p:cTn id="73" dur="500"/>
                                        <p:tgtEl>
                                          <p:spTgt spid="70199"/>
                                        </p:tgtEl>
                                      </p:cBhvr>
                                    </p:animEffect>
                                  </p:childTnLst>
                                </p:cTn>
                              </p:par>
                            </p:childTnLst>
                          </p:cTn>
                        </p:par>
                        <p:par>
                          <p:cTn id="74" fill="hold" nodeType="afterGroup">
                            <p:stCondLst>
                              <p:cond delay="3640"/>
                            </p:stCondLst>
                            <p:childTnLst>
                              <p:par>
                                <p:cTn id="75" presetID="27" presetClass="entr" presetSubtype="0" fill="hold" nodeType="afterEffect">
                                  <p:stCondLst>
                                    <p:cond delay="0"/>
                                  </p:stCondLst>
                                  <p:iterate type="lt">
                                    <p:tmPct val="50000"/>
                                  </p:iterate>
                                  <p:childTnLst>
                                    <p:set>
                                      <p:cBhvr>
                                        <p:cTn id="76" dur="1" fill="hold">
                                          <p:stCondLst>
                                            <p:cond delay="0"/>
                                          </p:stCondLst>
                                        </p:cTn>
                                        <p:tgtEl>
                                          <p:spTgt spid="70202"/>
                                        </p:tgtEl>
                                        <p:attrNameLst>
                                          <p:attrName>style.visibility</p:attrName>
                                        </p:attrNameLst>
                                      </p:cBhvr>
                                      <p:to>
                                        <p:strVal val="visible"/>
                                      </p:to>
                                    </p:set>
                                    <p:anim calcmode="discrete" valueType="clr">
                                      <p:cBhvr override="childStyle">
                                        <p:cTn id="77" dur="80"/>
                                        <p:tgtEl>
                                          <p:spTgt spid="70202"/>
                                        </p:tgtEl>
                                        <p:attrNameLst>
                                          <p:attrName>style.color</p:attrName>
                                        </p:attrNameLst>
                                      </p:cBhvr>
                                      <p:tavLst>
                                        <p:tav tm="0">
                                          <p:val>
                                            <p:clrVal>
                                              <a:schemeClr val="accent2"/>
                                            </p:clrVal>
                                          </p:val>
                                        </p:tav>
                                        <p:tav tm="50000">
                                          <p:val>
                                            <p:clrVal>
                                              <a:schemeClr val="hlink"/>
                                            </p:clrVal>
                                          </p:val>
                                        </p:tav>
                                      </p:tavLst>
                                    </p:anim>
                                    <p:anim calcmode="discrete" valueType="clr">
                                      <p:cBhvr>
                                        <p:cTn id="78" dur="80"/>
                                        <p:tgtEl>
                                          <p:spTgt spid="70202"/>
                                        </p:tgtEl>
                                        <p:attrNameLst>
                                          <p:attrName>fillcolor</p:attrName>
                                        </p:attrNameLst>
                                      </p:cBhvr>
                                      <p:tavLst>
                                        <p:tav tm="0">
                                          <p:val>
                                            <p:clrVal>
                                              <a:schemeClr val="accent2"/>
                                            </p:clrVal>
                                          </p:val>
                                        </p:tav>
                                        <p:tav tm="50000">
                                          <p:val>
                                            <p:clrVal>
                                              <a:schemeClr val="hlink"/>
                                            </p:clrVal>
                                          </p:val>
                                        </p:tav>
                                      </p:tavLst>
                                    </p:anim>
                                    <p:set>
                                      <p:cBhvr>
                                        <p:cTn id="79" dur="80"/>
                                        <p:tgtEl>
                                          <p:spTgt spid="70202"/>
                                        </p:tgtEl>
                                        <p:attrNameLst>
                                          <p:attrName>fill.type</p:attrName>
                                        </p:attrNameLst>
                                      </p:cBhvr>
                                      <p:to>
                                        <p:strVal val="solid"/>
                                      </p:to>
                                    </p:set>
                                  </p:childTnLst>
                                </p:cTn>
                              </p:par>
                            </p:childTnLst>
                          </p:cTn>
                        </p:par>
                        <p:par>
                          <p:cTn id="80" fill="hold" nodeType="afterGroup">
                            <p:stCondLst>
                              <p:cond delay="4240"/>
                            </p:stCondLst>
                            <p:childTnLst>
                              <p:par>
                                <p:cTn id="81" presetID="21" presetClass="entr" presetSubtype="1"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Effect transition="in" filter="wheel(1)">
                                      <p:cBhvr>
                                        <p:cTn id="83" dur="1000"/>
                                        <p:tgtEl>
                                          <p:spTgt spid="5"/>
                                        </p:tgtEl>
                                      </p:cBhvr>
                                    </p:animEffect>
                                  </p:childTnLst>
                                </p:cTn>
                              </p:par>
                            </p:childTnLst>
                          </p:cTn>
                        </p:par>
                        <p:par>
                          <p:cTn id="84" fill="hold" nodeType="afterGroup">
                            <p:stCondLst>
                              <p:cond delay="5240"/>
                            </p:stCondLst>
                            <p:childTnLst>
                              <p:par>
                                <p:cTn id="85" presetID="22" presetClass="entr" presetSubtype="1" fill="hold" nodeType="afterEffect">
                                  <p:stCondLst>
                                    <p:cond delay="0"/>
                                  </p:stCondLst>
                                  <p:childTnLst>
                                    <p:set>
                                      <p:cBhvr>
                                        <p:cTn id="86" dur="1" fill="hold">
                                          <p:stCondLst>
                                            <p:cond delay="0"/>
                                          </p:stCondLst>
                                        </p:cTn>
                                        <p:tgtEl>
                                          <p:spTgt spid="70200"/>
                                        </p:tgtEl>
                                        <p:attrNameLst>
                                          <p:attrName>style.visibility</p:attrName>
                                        </p:attrNameLst>
                                      </p:cBhvr>
                                      <p:to>
                                        <p:strVal val="visible"/>
                                      </p:to>
                                    </p:set>
                                    <p:animEffect transition="in" filter="wipe(up)">
                                      <p:cBhvr>
                                        <p:cTn id="87" dur="500"/>
                                        <p:tgtEl>
                                          <p:spTgt spid="70200"/>
                                        </p:tgtEl>
                                      </p:cBhvr>
                                    </p:animEffect>
                                  </p:childTnLst>
                                </p:cTn>
                              </p:par>
                            </p:childTnLst>
                          </p:cTn>
                        </p:par>
                        <p:par>
                          <p:cTn id="88" fill="hold" nodeType="afterGroup">
                            <p:stCondLst>
                              <p:cond delay="5740"/>
                            </p:stCondLst>
                            <p:childTnLst>
                              <p:par>
                                <p:cTn id="89" presetID="27" presetClass="entr" presetSubtype="0" fill="hold" nodeType="afterEffect">
                                  <p:stCondLst>
                                    <p:cond delay="0"/>
                                  </p:stCondLst>
                                  <p:iterate type="lt">
                                    <p:tmPct val="50000"/>
                                  </p:iterate>
                                  <p:childTnLst>
                                    <p:set>
                                      <p:cBhvr>
                                        <p:cTn id="90" dur="1" fill="hold">
                                          <p:stCondLst>
                                            <p:cond delay="0"/>
                                          </p:stCondLst>
                                        </p:cTn>
                                        <p:tgtEl>
                                          <p:spTgt spid="70203"/>
                                        </p:tgtEl>
                                        <p:attrNameLst>
                                          <p:attrName>style.visibility</p:attrName>
                                        </p:attrNameLst>
                                      </p:cBhvr>
                                      <p:to>
                                        <p:strVal val="visible"/>
                                      </p:to>
                                    </p:set>
                                    <p:anim calcmode="discrete" valueType="clr">
                                      <p:cBhvr override="childStyle">
                                        <p:cTn id="91" dur="80"/>
                                        <p:tgtEl>
                                          <p:spTgt spid="70203"/>
                                        </p:tgtEl>
                                        <p:attrNameLst>
                                          <p:attrName>style.color</p:attrName>
                                        </p:attrNameLst>
                                      </p:cBhvr>
                                      <p:tavLst>
                                        <p:tav tm="0">
                                          <p:val>
                                            <p:clrVal>
                                              <a:schemeClr val="accent2"/>
                                            </p:clrVal>
                                          </p:val>
                                        </p:tav>
                                        <p:tav tm="50000">
                                          <p:val>
                                            <p:clrVal>
                                              <a:schemeClr val="hlink"/>
                                            </p:clrVal>
                                          </p:val>
                                        </p:tav>
                                      </p:tavLst>
                                    </p:anim>
                                    <p:anim calcmode="discrete" valueType="clr">
                                      <p:cBhvr>
                                        <p:cTn id="92" dur="80"/>
                                        <p:tgtEl>
                                          <p:spTgt spid="70203"/>
                                        </p:tgtEl>
                                        <p:attrNameLst>
                                          <p:attrName>fillcolor</p:attrName>
                                        </p:attrNameLst>
                                      </p:cBhvr>
                                      <p:tavLst>
                                        <p:tav tm="0">
                                          <p:val>
                                            <p:clrVal>
                                              <a:schemeClr val="accent2"/>
                                            </p:clrVal>
                                          </p:val>
                                        </p:tav>
                                        <p:tav tm="50000">
                                          <p:val>
                                            <p:clrVal>
                                              <a:schemeClr val="hlink"/>
                                            </p:clrVal>
                                          </p:val>
                                        </p:tav>
                                      </p:tavLst>
                                    </p:anim>
                                    <p:set>
                                      <p:cBhvr>
                                        <p:cTn id="93" dur="80"/>
                                        <p:tgtEl>
                                          <p:spTgt spid="70203"/>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141" grpId="0"/>
      <p:bldP spid="70144" grpId="0"/>
      <p:bldP spid="70151" grpId="0"/>
      <p:bldP spid="70201" grpId="0"/>
      <p:bldP spid="70202" grpId="0"/>
      <p:bldP spid="7020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Slide Number Placeholder 5">
            <a:extLst>
              <a:ext uri="{FF2B5EF4-FFF2-40B4-BE49-F238E27FC236}">
                <a16:creationId xmlns:a16="http://schemas.microsoft.com/office/drawing/2014/main" id="{7A52AF2E-DDF9-4E05-DDCF-F641BD258221}"/>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A8E17E67-1CE4-44A6-B645-B0AC7EB11272}" type="slidenum">
              <a:rPr lang="en-US" altLang="en-US" sz="1400" smtClean="0">
                <a:solidFill>
                  <a:srgbClr val="000000"/>
                </a:solidFill>
                <a:latin typeface="Arial" panose="020B0604020202020204" pitchFamily="34" charset="0"/>
              </a:rPr>
              <a:pPr>
                <a:spcBef>
                  <a:spcPct val="0"/>
                </a:spcBef>
                <a:buClrTx/>
                <a:buSzTx/>
                <a:buFontTx/>
                <a:buNone/>
              </a:pPr>
              <a:t>30</a:t>
            </a:fld>
            <a:endParaRPr lang="en-US" altLang="en-US" sz="1400">
              <a:solidFill>
                <a:srgbClr val="000000"/>
              </a:solidFill>
              <a:latin typeface="Arial" panose="020B0604020202020204" pitchFamily="34" charset="0"/>
            </a:endParaRPr>
          </a:p>
        </p:txBody>
      </p:sp>
      <p:sp>
        <p:nvSpPr>
          <p:cNvPr id="63491" name="Line 2">
            <a:extLst>
              <a:ext uri="{FF2B5EF4-FFF2-40B4-BE49-F238E27FC236}">
                <a16:creationId xmlns:a16="http://schemas.microsoft.com/office/drawing/2014/main" id="{356D3A91-6CC6-6BB5-7F59-A80811463B89}"/>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3492" name="Text Box 4">
            <a:extLst>
              <a:ext uri="{FF2B5EF4-FFF2-40B4-BE49-F238E27FC236}">
                <a16:creationId xmlns:a16="http://schemas.microsoft.com/office/drawing/2014/main" id="{9A55682F-B0D7-C38D-5769-2A216E01516D}"/>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63493" name="Line 5">
            <a:extLst>
              <a:ext uri="{FF2B5EF4-FFF2-40B4-BE49-F238E27FC236}">
                <a16:creationId xmlns:a16="http://schemas.microsoft.com/office/drawing/2014/main" id="{18CE07B4-7A57-7D39-2086-5F36BE8AB274}"/>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3494" name="WordArt 6">
            <a:extLst>
              <a:ext uri="{FF2B5EF4-FFF2-40B4-BE49-F238E27FC236}">
                <a16:creationId xmlns:a16="http://schemas.microsoft.com/office/drawing/2014/main" id="{92814201-CD61-5A67-376F-8B7260C1A965}"/>
              </a:ext>
            </a:extLst>
          </p:cNvPr>
          <p:cNvSpPr>
            <a:spLocks noChangeArrowheads="1" noChangeShapeType="1" noTextEdit="1"/>
          </p:cNvSpPr>
          <p:nvPr/>
        </p:nvSpPr>
        <p:spPr bwMode="auto">
          <a:xfrm>
            <a:off x="171450" y="765175"/>
            <a:ext cx="8802688" cy="4318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STRUJANJE GASA KROZ LAVALOVU MLAZNICU</a:t>
            </a:r>
          </a:p>
        </p:txBody>
      </p:sp>
      <p:sp>
        <p:nvSpPr>
          <p:cNvPr id="180441" name="Text Box 217">
            <a:extLst>
              <a:ext uri="{FF2B5EF4-FFF2-40B4-BE49-F238E27FC236}">
                <a16:creationId xmlns:a16="http://schemas.microsoft.com/office/drawing/2014/main" id="{D884B857-63D4-3F14-E0EF-83F6A7D265DF}"/>
              </a:ext>
            </a:extLst>
          </p:cNvPr>
          <p:cNvSpPr txBox="1">
            <a:spLocks noChangeArrowheads="1"/>
          </p:cNvSpPr>
          <p:nvPr/>
        </p:nvSpPr>
        <p:spPr bwMode="auto">
          <a:xfrm>
            <a:off x="466725" y="1592263"/>
            <a:ext cx="8405813"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solidFill>
                  <a:srgbClr val="000000"/>
                </a:solidFill>
                <a:latin typeface="Arial" panose="020B0604020202020204" pitchFamily="34" charset="0"/>
              </a:rPr>
              <a:t>Lavalova mlaznica ili mlaznik (konvergentno-divergentna mlaznica) služi za povećanje, odnosno smanjenje brzine strujanja, a sa</a:t>
            </a:r>
            <a:r>
              <a:rPr lang="en-US" altLang="en-US" sz="1800" b="1">
                <a:solidFill>
                  <a:srgbClr val="000000"/>
                </a:solidFill>
                <a:latin typeface="Arial" panose="020B0604020202020204" pitchFamily="34" charset="0"/>
              </a:rPr>
              <a:t>s</a:t>
            </a:r>
            <a:r>
              <a:rPr lang="sr-Latn-CS" altLang="en-US" sz="1800" b="1">
                <a:solidFill>
                  <a:srgbClr val="000000"/>
                </a:solidFill>
                <a:latin typeface="Arial" panose="020B0604020202020204" pitchFamily="34" charset="0"/>
              </a:rPr>
              <a:t>toji se od kratkog prednjeg dela koji se sužava i dužeg zadnjeg dela koji se proširuje u pravcu strujanja.</a:t>
            </a:r>
            <a:endParaRPr lang="en-US" altLang="en-US" sz="1800" b="1">
              <a:solidFill>
                <a:srgbClr val="000000"/>
              </a:solidFill>
              <a:latin typeface="Arial" panose="020B0604020202020204" pitchFamily="34" charset="0"/>
            </a:endParaRPr>
          </a:p>
        </p:txBody>
      </p:sp>
      <p:pic>
        <p:nvPicPr>
          <p:cNvPr id="180442" name="Picture 218" descr="BD10263_">
            <a:extLst>
              <a:ext uri="{FF2B5EF4-FFF2-40B4-BE49-F238E27FC236}">
                <a16:creationId xmlns:a16="http://schemas.microsoft.com/office/drawing/2014/main" id="{4DE9FCDE-54B3-F35C-5F76-5E6920AE649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5900" y="1665288"/>
            <a:ext cx="179388"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317">
            <a:extLst>
              <a:ext uri="{FF2B5EF4-FFF2-40B4-BE49-F238E27FC236}">
                <a16:creationId xmlns:a16="http://schemas.microsoft.com/office/drawing/2014/main" id="{36BE04DC-AF11-EF34-E489-5A73A4EA4A6B}"/>
              </a:ext>
            </a:extLst>
          </p:cNvPr>
          <p:cNvGrpSpPr>
            <a:grpSpLocks noChangeAspect="1"/>
          </p:cNvGrpSpPr>
          <p:nvPr/>
        </p:nvGrpSpPr>
        <p:grpSpPr bwMode="auto">
          <a:xfrm>
            <a:off x="501650" y="3368675"/>
            <a:ext cx="3602038" cy="1931988"/>
            <a:chOff x="453" y="1865"/>
            <a:chExt cx="2269" cy="1217"/>
          </a:xfrm>
        </p:grpSpPr>
        <p:sp>
          <p:nvSpPr>
            <p:cNvPr id="63591" name="AutoShape 316">
              <a:extLst>
                <a:ext uri="{FF2B5EF4-FFF2-40B4-BE49-F238E27FC236}">
                  <a16:creationId xmlns:a16="http://schemas.microsoft.com/office/drawing/2014/main" id="{34CA1947-8C5C-2505-8770-F12116E7CAA4}"/>
                </a:ext>
              </a:extLst>
            </p:cNvPr>
            <p:cNvSpPr>
              <a:spLocks noChangeAspect="1" noChangeArrowheads="1" noTextEdit="1"/>
            </p:cNvSpPr>
            <p:nvPr/>
          </p:nvSpPr>
          <p:spPr bwMode="auto">
            <a:xfrm>
              <a:off x="453" y="1865"/>
              <a:ext cx="2269" cy="1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3592" name="Freeform 318">
              <a:extLst>
                <a:ext uri="{FF2B5EF4-FFF2-40B4-BE49-F238E27FC236}">
                  <a16:creationId xmlns:a16="http://schemas.microsoft.com/office/drawing/2014/main" id="{12FD83B8-2FD8-0CF6-CD4F-E8F87C894719}"/>
                </a:ext>
              </a:extLst>
            </p:cNvPr>
            <p:cNvSpPr>
              <a:spLocks/>
            </p:cNvSpPr>
            <p:nvPr/>
          </p:nvSpPr>
          <p:spPr bwMode="auto">
            <a:xfrm>
              <a:off x="2025" y="1875"/>
              <a:ext cx="478" cy="222"/>
            </a:xfrm>
            <a:custGeom>
              <a:avLst/>
              <a:gdLst>
                <a:gd name="T0" fmla="*/ 6 w 478"/>
                <a:gd name="T1" fmla="*/ 222 h 222"/>
                <a:gd name="T2" fmla="*/ 6 w 478"/>
                <a:gd name="T3" fmla="*/ 222 h 222"/>
                <a:gd name="T4" fmla="*/ 77 w 478"/>
                <a:gd name="T5" fmla="*/ 195 h 222"/>
                <a:gd name="T6" fmla="*/ 142 w 478"/>
                <a:gd name="T7" fmla="*/ 169 h 222"/>
                <a:gd name="T8" fmla="*/ 206 w 478"/>
                <a:gd name="T9" fmla="*/ 142 h 222"/>
                <a:gd name="T10" fmla="*/ 265 w 478"/>
                <a:gd name="T11" fmla="*/ 117 h 222"/>
                <a:gd name="T12" fmla="*/ 323 w 478"/>
                <a:gd name="T13" fmla="*/ 92 h 222"/>
                <a:gd name="T14" fmla="*/ 376 w 478"/>
                <a:gd name="T15" fmla="*/ 65 h 222"/>
                <a:gd name="T16" fmla="*/ 428 w 478"/>
                <a:gd name="T17" fmla="*/ 40 h 222"/>
                <a:gd name="T18" fmla="*/ 478 w 478"/>
                <a:gd name="T19" fmla="*/ 15 h 222"/>
                <a:gd name="T20" fmla="*/ 470 w 478"/>
                <a:gd name="T21" fmla="*/ 0 h 222"/>
                <a:gd name="T22" fmla="*/ 421 w 478"/>
                <a:gd name="T23" fmla="*/ 25 h 222"/>
                <a:gd name="T24" fmla="*/ 369 w 478"/>
                <a:gd name="T25" fmla="*/ 50 h 222"/>
                <a:gd name="T26" fmla="*/ 315 w 478"/>
                <a:gd name="T27" fmla="*/ 74 h 222"/>
                <a:gd name="T28" fmla="*/ 259 w 478"/>
                <a:gd name="T29" fmla="*/ 99 h 222"/>
                <a:gd name="T30" fmla="*/ 200 w 478"/>
                <a:gd name="T31" fmla="*/ 126 h 222"/>
                <a:gd name="T32" fmla="*/ 136 w 478"/>
                <a:gd name="T33" fmla="*/ 151 h 222"/>
                <a:gd name="T34" fmla="*/ 69 w 478"/>
                <a:gd name="T35" fmla="*/ 178 h 222"/>
                <a:gd name="T36" fmla="*/ 0 w 478"/>
                <a:gd name="T37" fmla="*/ 205 h 222"/>
                <a:gd name="T38" fmla="*/ 0 w 478"/>
                <a:gd name="T39" fmla="*/ 205 h 222"/>
                <a:gd name="T40" fmla="*/ 6 w 478"/>
                <a:gd name="T41" fmla="*/ 222 h 2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8"/>
                <a:gd name="T64" fmla="*/ 0 h 222"/>
                <a:gd name="T65" fmla="*/ 478 w 478"/>
                <a:gd name="T66" fmla="*/ 222 h 2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8" h="222">
                  <a:moveTo>
                    <a:pt x="6" y="222"/>
                  </a:moveTo>
                  <a:lnTo>
                    <a:pt x="6" y="222"/>
                  </a:lnTo>
                  <a:lnTo>
                    <a:pt x="77" y="195"/>
                  </a:lnTo>
                  <a:lnTo>
                    <a:pt x="142" y="169"/>
                  </a:lnTo>
                  <a:lnTo>
                    <a:pt x="206" y="142"/>
                  </a:lnTo>
                  <a:lnTo>
                    <a:pt x="265" y="117"/>
                  </a:lnTo>
                  <a:lnTo>
                    <a:pt x="323" y="92"/>
                  </a:lnTo>
                  <a:lnTo>
                    <a:pt x="376" y="65"/>
                  </a:lnTo>
                  <a:lnTo>
                    <a:pt x="428" y="40"/>
                  </a:lnTo>
                  <a:lnTo>
                    <a:pt x="478" y="15"/>
                  </a:lnTo>
                  <a:lnTo>
                    <a:pt x="470" y="0"/>
                  </a:lnTo>
                  <a:lnTo>
                    <a:pt x="421" y="25"/>
                  </a:lnTo>
                  <a:lnTo>
                    <a:pt x="369" y="50"/>
                  </a:lnTo>
                  <a:lnTo>
                    <a:pt x="315" y="74"/>
                  </a:lnTo>
                  <a:lnTo>
                    <a:pt x="259" y="99"/>
                  </a:lnTo>
                  <a:lnTo>
                    <a:pt x="200" y="126"/>
                  </a:lnTo>
                  <a:lnTo>
                    <a:pt x="136" y="151"/>
                  </a:lnTo>
                  <a:lnTo>
                    <a:pt x="69" y="178"/>
                  </a:lnTo>
                  <a:lnTo>
                    <a:pt x="0" y="205"/>
                  </a:lnTo>
                  <a:lnTo>
                    <a:pt x="6" y="22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3593" name="Freeform 319">
              <a:extLst>
                <a:ext uri="{FF2B5EF4-FFF2-40B4-BE49-F238E27FC236}">
                  <a16:creationId xmlns:a16="http://schemas.microsoft.com/office/drawing/2014/main" id="{227E3B40-C4AF-F33E-3D80-D846B17A8C7F}"/>
                </a:ext>
              </a:extLst>
            </p:cNvPr>
            <p:cNvSpPr>
              <a:spLocks/>
            </p:cNvSpPr>
            <p:nvPr/>
          </p:nvSpPr>
          <p:spPr bwMode="auto">
            <a:xfrm>
              <a:off x="511" y="2080"/>
              <a:ext cx="1520" cy="226"/>
            </a:xfrm>
            <a:custGeom>
              <a:avLst/>
              <a:gdLst>
                <a:gd name="T0" fmla="*/ 0 w 1520"/>
                <a:gd name="T1" fmla="*/ 115 h 226"/>
                <a:gd name="T2" fmla="*/ 34 w 1520"/>
                <a:gd name="T3" fmla="*/ 134 h 226"/>
                <a:gd name="T4" fmla="*/ 69 w 1520"/>
                <a:gd name="T5" fmla="*/ 150 h 226"/>
                <a:gd name="T6" fmla="*/ 105 w 1520"/>
                <a:gd name="T7" fmla="*/ 165 h 226"/>
                <a:gd name="T8" fmla="*/ 144 w 1520"/>
                <a:gd name="T9" fmla="*/ 179 h 226"/>
                <a:gd name="T10" fmla="*/ 184 w 1520"/>
                <a:gd name="T11" fmla="*/ 190 h 226"/>
                <a:gd name="T12" fmla="*/ 226 w 1520"/>
                <a:gd name="T13" fmla="*/ 200 h 226"/>
                <a:gd name="T14" fmla="*/ 268 w 1520"/>
                <a:gd name="T15" fmla="*/ 209 h 226"/>
                <a:gd name="T16" fmla="*/ 312 w 1520"/>
                <a:gd name="T17" fmla="*/ 215 h 226"/>
                <a:gd name="T18" fmla="*/ 359 w 1520"/>
                <a:gd name="T19" fmla="*/ 221 h 226"/>
                <a:gd name="T20" fmla="*/ 405 w 1520"/>
                <a:gd name="T21" fmla="*/ 225 h 226"/>
                <a:gd name="T22" fmla="*/ 451 w 1520"/>
                <a:gd name="T23" fmla="*/ 226 h 226"/>
                <a:gd name="T24" fmla="*/ 501 w 1520"/>
                <a:gd name="T25" fmla="*/ 226 h 226"/>
                <a:gd name="T26" fmla="*/ 549 w 1520"/>
                <a:gd name="T27" fmla="*/ 226 h 226"/>
                <a:gd name="T28" fmla="*/ 599 w 1520"/>
                <a:gd name="T29" fmla="*/ 225 h 226"/>
                <a:gd name="T30" fmla="*/ 648 w 1520"/>
                <a:gd name="T31" fmla="*/ 223 h 226"/>
                <a:gd name="T32" fmla="*/ 700 w 1520"/>
                <a:gd name="T33" fmla="*/ 217 h 226"/>
                <a:gd name="T34" fmla="*/ 750 w 1520"/>
                <a:gd name="T35" fmla="*/ 211 h 226"/>
                <a:gd name="T36" fmla="*/ 802 w 1520"/>
                <a:gd name="T37" fmla="*/ 205 h 226"/>
                <a:gd name="T38" fmla="*/ 854 w 1520"/>
                <a:gd name="T39" fmla="*/ 198 h 226"/>
                <a:gd name="T40" fmla="*/ 908 w 1520"/>
                <a:gd name="T41" fmla="*/ 188 h 226"/>
                <a:gd name="T42" fmla="*/ 1011 w 1520"/>
                <a:gd name="T43" fmla="*/ 169 h 226"/>
                <a:gd name="T44" fmla="*/ 1117 w 1520"/>
                <a:gd name="T45" fmla="*/ 144 h 226"/>
                <a:gd name="T46" fmla="*/ 1220 w 1520"/>
                <a:gd name="T47" fmla="*/ 117 h 226"/>
                <a:gd name="T48" fmla="*/ 1322 w 1520"/>
                <a:gd name="T49" fmla="*/ 86 h 226"/>
                <a:gd name="T50" fmla="*/ 1422 w 1520"/>
                <a:gd name="T51" fmla="*/ 52 h 226"/>
                <a:gd name="T52" fmla="*/ 1520 w 1520"/>
                <a:gd name="T53" fmla="*/ 17 h 226"/>
                <a:gd name="T54" fmla="*/ 1514 w 1520"/>
                <a:gd name="T55" fmla="*/ 0 h 226"/>
                <a:gd name="T56" fmla="*/ 1416 w 1520"/>
                <a:gd name="T57" fmla="*/ 35 h 226"/>
                <a:gd name="T58" fmla="*/ 1316 w 1520"/>
                <a:gd name="T59" fmla="*/ 69 h 226"/>
                <a:gd name="T60" fmla="*/ 1215 w 1520"/>
                <a:gd name="T61" fmla="*/ 100 h 226"/>
                <a:gd name="T62" fmla="*/ 1113 w 1520"/>
                <a:gd name="T63" fmla="*/ 127 h 226"/>
                <a:gd name="T64" fmla="*/ 1007 w 1520"/>
                <a:gd name="T65" fmla="*/ 150 h 226"/>
                <a:gd name="T66" fmla="*/ 904 w 1520"/>
                <a:gd name="T67" fmla="*/ 171 h 226"/>
                <a:gd name="T68" fmla="*/ 852 w 1520"/>
                <a:gd name="T69" fmla="*/ 180 h 226"/>
                <a:gd name="T70" fmla="*/ 800 w 1520"/>
                <a:gd name="T71" fmla="*/ 188 h 226"/>
                <a:gd name="T72" fmla="*/ 748 w 1520"/>
                <a:gd name="T73" fmla="*/ 194 h 226"/>
                <a:gd name="T74" fmla="*/ 698 w 1520"/>
                <a:gd name="T75" fmla="*/ 200 h 226"/>
                <a:gd name="T76" fmla="*/ 647 w 1520"/>
                <a:gd name="T77" fmla="*/ 203 h 226"/>
                <a:gd name="T78" fmla="*/ 597 w 1520"/>
                <a:gd name="T79" fmla="*/ 207 h 226"/>
                <a:gd name="T80" fmla="*/ 549 w 1520"/>
                <a:gd name="T81" fmla="*/ 209 h 226"/>
                <a:gd name="T82" fmla="*/ 501 w 1520"/>
                <a:gd name="T83" fmla="*/ 209 h 226"/>
                <a:gd name="T84" fmla="*/ 453 w 1520"/>
                <a:gd name="T85" fmla="*/ 209 h 226"/>
                <a:gd name="T86" fmla="*/ 405 w 1520"/>
                <a:gd name="T87" fmla="*/ 205 h 226"/>
                <a:gd name="T88" fmla="*/ 360 w 1520"/>
                <a:gd name="T89" fmla="*/ 202 h 226"/>
                <a:gd name="T90" fmla="*/ 314 w 1520"/>
                <a:gd name="T91" fmla="*/ 198 h 226"/>
                <a:gd name="T92" fmla="*/ 272 w 1520"/>
                <a:gd name="T93" fmla="*/ 190 h 226"/>
                <a:gd name="T94" fmla="*/ 230 w 1520"/>
                <a:gd name="T95" fmla="*/ 182 h 226"/>
                <a:gd name="T96" fmla="*/ 190 w 1520"/>
                <a:gd name="T97" fmla="*/ 173 h 226"/>
                <a:gd name="T98" fmla="*/ 149 w 1520"/>
                <a:gd name="T99" fmla="*/ 161 h 226"/>
                <a:gd name="T100" fmla="*/ 113 w 1520"/>
                <a:gd name="T101" fmla="*/ 148 h 226"/>
                <a:gd name="T102" fmla="*/ 76 w 1520"/>
                <a:gd name="T103" fmla="*/ 134 h 226"/>
                <a:gd name="T104" fmla="*/ 42 w 1520"/>
                <a:gd name="T105" fmla="*/ 117 h 226"/>
                <a:gd name="T106" fmla="*/ 9 w 1520"/>
                <a:gd name="T107" fmla="*/ 100 h 226"/>
                <a:gd name="T108" fmla="*/ 0 w 1520"/>
                <a:gd name="T109" fmla="*/ 115 h 22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20"/>
                <a:gd name="T166" fmla="*/ 0 h 226"/>
                <a:gd name="T167" fmla="*/ 1520 w 1520"/>
                <a:gd name="T168" fmla="*/ 226 h 22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20" h="226">
                  <a:moveTo>
                    <a:pt x="0" y="115"/>
                  </a:moveTo>
                  <a:lnTo>
                    <a:pt x="34" y="134"/>
                  </a:lnTo>
                  <a:lnTo>
                    <a:pt x="69" y="150"/>
                  </a:lnTo>
                  <a:lnTo>
                    <a:pt x="105" y="165"/>
                  </a:lnTo>
                  <a:lnTo>
                    <a:pt x="144" y="179"/>
                  </a:lnTo>
                  <a:lnTo>
                    <a:pt x="184" y="190"/>
                  </a:lnTo>
                  <a:lnTo>
                    <a:pt x="226" y="200"/>
                  </a:lnTo>
                  <a:lnTo>
                    <a:pt x="268" y="209"/>
                  </a:lnTo>
                  <a:lnTo>
                    <a:pt x="312" y="215"/>
                  </a:lnTo>
                  <a:lnTo>
                    <a:pt x="359" y="221"/>
                  </a:lnTo>
                  <a:lnTo>
                    <a:pt x="405" y="225"/>
                  </a:lnTo>
                  <a:lnTo>
                    <a:pt x="451" y="226"/>
                  </a:lnTo>
                  <a:lnTo>
                    <a:pt x="501" y="226"/>
                  </a:lnTo>
                  <a:lnTo>
                    <a:pt x="549" y="226"/>
                  </a:lnTo>
                  <a:lnTo>
                    <a:pt x="599" y="225"/>
                  </a:lnTo>
                  <a:lnTo>
                    <a:pt x="648" y="223"/>
                  </a:lnTo>
                  <a:lnTo>
                    <a:pt x="700" y="217"/>
                  </a:lnTo>
                  <a:lnTo>
                    <a:pt x="750" y="211"/>
                  </a:lnTo>
                  <a:lnTo>
                    <a:pt x="802" y="205"/>
                  </a:lnTo>
                  <a:lnTo>
                    <a:pt x="854" y="198"/>
                  </a:lnTo>
                  <a:lnTo>
                    <a:pt x="908" y="188"/>
                  </a:lnTo>
                  <a:lnTo>
                    <a:pt x="1011" y="169"/>
                  </a:lnTo>
                  <a:lnTo>
                    <a:pt x="1117" y="144"/>
                  </a:lnTo>
                  <a:lnTo>
                    <a:pt x="1220" y="117"/>
                  </a:lnTo>
                  <a:lnTo>
                    <a:pt x="1322" y="86"/>
                  </a:lnTo>
                  <a:lnTo>
                    <a:pt x="1422" y="52"/>
                  </a:lnTo>
                  <a:lnTo>
                    <a:pt x="1520" y="17"/>
                  </a:lnTo>
                  <a:lnTo>
                    <a:pt x="1514" y="0"/>
                  </a:lnTo>
                  <a:lnTo>
                    <a:pt x="1416" y="35"/>
                  </a:lnTo>
                  <a:lnTo>
                    <a:pt x="1316" y="69"/>
                  </a:lnTo>
                  <a:lnTo>
                    <a:pt x="1215" y="100"/>
                  </a:lnTo>
                  <a:lnTo>
                    <a:pt x="1113" y="127"/>
                  </a:lnTo>
                  <a:lnTo>
                    <a:pt x="1007" y="150"/>
                  </a:lnTo>
                  <a:lnTo>
                    <a:pt x="904" y="171"/>
                  </a:lnTo>
                  <a:lnTo>
                    <a:pt x="852" y="180"/>
                  </a:lnTo>
                  <a:lnTo>
                    <a:pt x="800" y="188"/>
                  </a:lnTo>
                  <a:lnTo>
                    <a:pt x="748" y="194"/>
                  </a:lnTo>
                  <a:lnTo>
                    <a:pt x="698" y="200"/>
                  </a:lnTo>
                  <a:lnTo>
                    <a:pt x="647" y="203"/>
                  </a:lnTo>
                  <a:lnTo>
                    <a:pt x="597" y="207"/>
                  </a:lnTo>
                  <a:lnTo>
                    <a:pt x="549" y="209"/>
                  </a:lnTo>
                  <a:lnTo>
                    <a:pt x="501" y="209"/>
                  </a:lnTo>
                  <a:lnTo>
                    <a:pt x="453" y="209"/>
                  </a:lnTo>
                  <a:lnTo>
                    <a:pt x="405" y="205"/>
                  </a:lnTo>
                  <a:lnTo>
                    <a:pt x="360" y="202"/>
                  </a:lnTo>
                  <a:lnTo>
                    <a:pt x="314" y="198"/>
                  </a:lnTo>
                  <a:lnTo>
                    <a:pt x="272" y="190"/>
                  </a:lnTo>
                  <a:lnTo>
                    <a:pt x="230" y="182"/>
                  </a:lnTo>
                  <a:lnTo>
                    <a:pt x="190" y="173"/>
                  </a:lnTo>
                  <a:lnTo>
                    <a:pt x="149" y="161"/>
                  </a:lnTo>
                  <a:lnTo>
                    <a:pt x="113" y="148"/>
                  </a:lnTo>
                  <a:lnTo>
                    <a:pt x="76" y="134"/>
                  </a:lnTo>
                  <a:lnTo>
                    <a:pt x="42" y="117"/>
                  </a:lnTo>
                  <a:lnTo>
                    <a:pt x="9" y="100"/>
                  </a:lnTo>
                  <a:lnTo>
                    <a:pt x="0" y="11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3594" name="Freeform 320">
              <a:extLst>
                <a:ext uri="{FF2B5EF4-FFF2-40B4-BE49-F238E27FC236}">
                  <a16:creationId xmlns:a16="http://schemas.microsoft.com/office/drawing/2014/main" id="{185679A0-2A38-60CB-28F3-4856F755250C}"/>
                </a:ext>
              </a:extLst>
            </p:cNvPr>
            <p:cNvSpPr>
              <a:spLocks/>
            </p:cNvSpPr>
            <p:nvPr/>
          </p:nvSpPr>
          <p:spPr bwMode="auto">
            <a:xfrm>
              <a:off x="2025" y="2850"/>
              <a:ext cx="478" cy="222"/>
            </a:xfrm>
            <a:custGeom>
              <a:avLst/>
              <a:gdLst>
                <a:gd name="T0" fmla="*/ 0 w 478"/>
                <a:gd name="T1" fmla="*/ 17 h 222"/>
                <a:gd name="T2" fmla="*/ 0 w 478"/>
                <a:gd name="T3" fmla="*/ 17 h 222"/>
                <a:gd name="T4" fmla="*/ 69 w 478"/>
                <a:gd name="T5" fmla="*/ 44 h 222"/>
                <a:gd name="T6" fmla="*/ 136 w 478"/>
                <a:gd name="T7" fmla="*/ 71 h 222"/>
                <a:gd name="T8" fmla="*/ 200 w 478"/>
                <a:gd name="T9" fmla="*/ 96 h 222"/>
                <a:gd name="T10" fmla="*/ 259 w 478"/>
                <a:gd name="T11" fmla="*/ 123 h 222"/>
                <a:gd name="T12" fmla="*/ 315 w 478"/>
                <a:gd name="T13" fmla="*/ 148 h 222"/>
                <a:gd name="T14" fmla="*/ 369 w 478"/>
                <a:gd name="T15" fmla="*/ 172 h 222"/>
                <a:gd name="T16" fmla="*/ 421 w 478"/>
                <a:gd name="T17" fmla="*/ 197 h 222"/>
                <a:gd name="T18" fmla="*/ 470 w 478"/>
                <a:gd name="T19" fmla="*/ 222 h 222"/>
                <a:gd name="T20" fmla="*/ 478 w 478"/>
                <a:gd name="T21" fmla="*/ 207 h 222"/>
                <a:gd name="T22" fmla="*/ 428 w 478"/>
                <a:gd name="T23" fmla="*/ 182 h 222"/>
                <a:gd name="T24" fmla="*/ 376 w 478"/>
                <a:gd name="T25" fmla="*/ 157 h 222"/>
                <a:gd name="T26" fmla="*/ 323 w 478"/>
                <a:gd name="T27" fmla="*/ 130 h 222"/>
                <a:gd name="T28" fmla="*/ 265 w 478"/>
                <a:gd name="T29" fmla="*/ 105 h 222"/>
                <a:gd name="T30" fmla="*/ 206 w 478"/>
                <a:gd name="T31" fmla="*/ 80 h 222"/>
                <a:gd name="T32" fmla="*/ 142 w 478"/>
                <a:gd name="T33" fmla="*/ 53 h 222"/>
                <a:gd name="T34" fmla="*/ 77 w 478"/>
                <a:gd name="T35" fmla="*/ 27 h 222"/>
                <a:gd name="T36" fmla="*/ 6 w 478"/>
                <a:gd name="T37" fmla="*/ 0 h 222"/>
                <a:gd name="T38" fmla="*/ 6 w 478"/>
                <a:gd name="T39" fmla="*/ 0 h 222"/>
                <a:gd name="T40" fmla="*/ 0 w 478"/>
                <a:gd name="T41" fmla="*/ 17 h 2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8"/>
                <a:gd name="T64" fmla="*/ 0 h 222"/>
                <a:gd name="T65" fmla="*/ 478 w 478"/>
                <a:gd name="T66" fmla="*/ 222 h 2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8" h="222">
                  <a:moveTo>
                    <a:pt x="0" y="17"/>
                  </a:moveTo>
                  <a:lnTo>
                    <a:pt x="0" y="17"/>
                  </a:lnTo>
                  <a:lnTo>
                    <a:pt x="69" y="44"/>
                  </a:lnTo>
                  <a:lnTo>
                    <a:pt x="136" y="71"/>
                  </a:lnTo>
                  <a:lnTo>
                    <a:pt x="200" y="96"/>
                  </a:lnTo>
                  <a:lnTo>
                    <a:pt x="259" y="123"/>
                  </a:lnTo>
                  <a:lnTo>
                    <a:pt x="315" y="148"/>
                  </a:lnTo>
                  <a:lnTo>
                    <a:pt x="369" y="172"/>
                  </a:lnTo>
                  <a:lnTo>
                    <a:pt x="421" y="197"/>
                  </a:lnTo>
                  <a:lnTo>
                    <a:pt x="470" y="222"/>
                  </a:lnTo>
                  <a:lnTo>
                    <a:pt x="478" y="207"/>
                  </a:lnTo>
                  <a:lnTo>
                    <a:pt x="428" y="182"/>
                  </a:lnTo>
                  <a:lnTo>
                    <a:pt x="376" y="157"/>
                  </a:lnTo>
                  <a:lnTo>
                    <a:pt x="323" y="130"/>
                  </a:lnTo>
                  <a:lnTo>
                    <a:pt x="265" y="105"/>
                  </a:lnTo>
                  <a:lnTo>
                    <a:pt x="206" y="80"/>
                  </a:lnTo>
                  <a:lnTo>
                    <a:pt x="142" y="53"/>
                  </a:lnTo>
                  <a:lnTo>
                    <a:pt x="77" y="27"/>
                  </a:lnTo>
                  <a:lnTo>
                    <a:pt x="6" y="0"/>
                  </a:lnTo>
                  <a:lnTo>
                    <a:pt x="0" y="1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3595" name="Freeform 321">
              <a:extLst>
                <a:ext uri="{FF2B5EF4-FFF2-40B4-BE49-F238E27FC236}">
                  <a16:creationId xmlns:a16="http://schemas.microsoft.com/office/drawing/2014/main" id="{1B2D2C6A-FE7E-D87D-951A-BECC79C2949C}"/>
                </a:ext>
              </a:extLst>
            </p:cNvPr>
            <p:cNvSpPr>
              <a:spLocks/>
            </p:cNvSpPr>
            <p:nvPr/>
          </p:nvSpPr>
          <p:spPr bwMode="auto">
            <a:xfrm>
              <a:off x="511" y="2641"/>
              <a:ext cx="1520" cy="226"/>
            </a:xfrm>
            <a:custGeom>
              <a:avLst/>
              <a:gdLst>
                <a:gd name="T0" fmla="*/ 9 w 1520"/>
                <a:gd name="T1" fmla="*/ 126 h 226"/>
                <a:gd name="T2" fmla="*/ 42 w 1520"/>
                <a:gd name="T3" fmla="*/ 109 h 226"/>
                <a:gd name="T4" fmla="*/ 76 w 1520"/>
                <a:gd name="T5" fmla="*/ 92 h 226"/>
                <a:gd name="T6" fmla="*/ 113 w 1520"/>
                <a:gd name="T7" fmla="*/ 78 h 226"/>
                <a:gd name="T8" fmla="*/ 149 w 1520"/>
                <a:gd name="T9" fmla="*/ 65 h 226"/>
                <a:gd name="T10" fmla="*/ 190 w 1520"/>
                <a:gd name="T11" fmla="*/ 53 h 226"/>
                <a:gd name="T12" fmla="*/ 230 w 1520"/>
                <a:gd name="T13" fmla="*/ 44 h 226"/>
                <a:gd name="T14" fmla="*/ 272 w 1520"/>
                <a:gd name="T15" fmla="*/ 36 h 226"/>
                <a:gd name="T16" fmla="*/ 314 w 1520"/>
                <a:gd name="T17" fmla="*/ 28 h 226"/>
                <a:gd name="T18" fmla="*/ 360 w 1520"/>
                <a:gd name="T19" fmla="*/ 24 h 226"/>
                <a:gd name="T20" fmla="*/ 405 w 1520"/>
                <a:gd name="T21" fmla="*/ 21 h 226"/>
                <a:gd name="T22" fmla="*/ 453 w 1520"/>
                <a:gd name="T23" fmla="*/ 17 h 226"/>
                <a:gd name="T24" fmla="*/ 501 w 1520"/>
                <a:gd name="T25" fmla="*/ 17 h 226"/>
                <a:gd name="T26" fmla="*/ 549 w 1520"/>
                <a:gd name="T27" fmla="*/ 17 h 226"/>
                <a:gd name="T28" fmla="*/ 597 w 1520"/>
                <a:gd name="T29" fmla="*/ 19 h 226"/>
                <a:gd name="T30" fmla="*/ 647 w 1520"/>
                <a:gd name="T31" fmla="*/ 23 h 226"/>
                <a:gd name="T32" fmla="*/ 698 w 1520"/>
                <a:gd name="T33" fmla="*/ 26 h 226"/>
                <a:gd name="T34" fmla="*/ 748 w 1520"/>
                <a:gd name="T35" fmla="*/ 32 h 226"/>
                <a:gd name="T36" fmla="*/ 800 w 1520"/>
                <a:gd name="T37" fmla="*/ 38 h 226"/>
                <a:gd name="T38" fmla="*/ 852 w 1520"/>
                <a:gd name="T39" fmla="*/ 46 h 226"/>
                <a:gd name="T40" fmla="*/ 904 w 1520"/>
                <a:gd name="T41" fmla="*/ 55 h 226"/>
                <a:gd name="T42" fmla="*/ 1007 w 1520"/>
                <a:gd name="T43" fmla="*/ 76 h 226"/>
                <a:gd name="T44" fmla="*/ 1113 w 1520"/>
                <a:gd name="T45" fmla="*/ 99 h 226"/>
                <a:gd name="T46" fmla="*/ 1215 w 1520"/>
                <a:gd name="T47" fmla="*/ 126 h 226"/>
                <a:gd name="T48" fmla="*/ 1316 w 1520"/>
                <a:gd name="T49" fmla="*/ 157 h 226"/>
                <a:gd name="T50" fmla="*/ 1416 w 1520"/>
                <a:gd name="T51" fmla="*/ 191 h 226"/>
                <a:gd name="T52" fmla="*/ 1514 w 1520"/>
                <a:gd name="T53" fmla="*/ 226 h 226"/>
                <a:gd name="T54" fmla="*/ 1520 w 1520"/>
                <a:gd name="T55" fmla="*/ 209 h 226"/>
                <a:gd name="T56" fmla="*/ 1422 w 1520"/>
                <a:gd name="T57" fmla="*/ 174 h 226"/>
                <a:gd name="T58" fmla="*/ 1322 w 1520"/>
                <a:gd name="T59" fmla="*/ 140 h 226"/>
                <a:gd name="T60" fmla="*/ 1220 w 1520"/>
                <a:gd name="T61" fmla="*/ 109 h 226"/>
                <a:gd name="T62" fmla="*/ 1117 w 1520"/>
                <a:gd name="T63" fmla="*/ 82 h 226"/>
                <a:gd name="T64" fmla="*/ 1011 w 1520"/>
                <a:gd name="T65" fmla="*/ 57 h 226"/>
                <a:gd name="T66" fmla="*/ 908 w 1520"/>
                <a:gd name="T67" fmla="*/ 38 h 226"/>
                <a:gd name="T68" fmla="*/ 854 w 1520"/>
                <a:gd name="T69" fmla="*/ 28 h 226"/>
                <a:gd name="T70" fmla="*/ 802 w 1520"/>
                <a:gd name="T71" fmla="*/ 21 h 226"/>
                <a:gd name="T72" fmla="*/ 750 w 1520"/>
                <a:gd name="T73" fmla="*/ 15 h 226"/>
                <a:gd name="T74" fmla="*/ 700 w 1520"/>
                <a:gd name="T75" fmla="*/ 9 h 226"/>
                <a:gd name="T76" fmla="*/ 648 w 1520"/>
                <a:gd name="T77" fmla="*/ 3 h 226"/>
                <a:gd name="T78" fmla="*/ 599 w 1520"/>
                <a:gd name="T79" fmla="*/ 1 h 226"/>
                <a:gd name="T80" fmla="*/ 549 w 1520"/>
                <a:gd name="T81" fmla="*/ 0 h 226"/>
                <a:gd name="T82" fmla="*/ 501 w 1520"/>
                <a:gd name="T83" fmla="*/ 0 h 226"/>
                <a:gd name="T84" fmla="*/ 451 w 1520"/>
                <a:gd name="T85" fmla="*/ 0 h 226"/>
                <a:gd name="T86" fmla="*/ 405 w 1520"/>
                <a:gd name="T87" fmla="*/ 1 h 226"/>
                <a:gd name="T88" fmla="*/ 359 w 1520"/>
                <a:gd name="T89" fmla="*/ 5 h 226"/>
                <a:gd name="T90" fmla="*/ 312 w 1520"/>
                <a:gd name="T91" fmla="*/ 11 h 226"/>
                <a:gd name="T92" fmla="*/ 268 w 1520"/>
                <a:gd name="T93" fmla="*/ 17 h 226"/>
                <a:gd name="T94" fmla="*/ 226 w 1520"/>
                <a:gd name="T95" fmla="*/ 26 h 226"/>
                <a:gd name="T96" fmla="*/ 184 w 1520"/>
                <a:gd name="T97" fmla="*/ 36 h 226"/>
                <a:gd name="T98" fmla="*/ 144 w 1520"/>
                <a:gd name="T99" fmla="*/ 47 h 226"/>
                <a:gd name="T100" fmla="*/ 105 w 1520"/>
                <a:gd name="T101" fmla="*/ 61 h 226"/>
                <a:gd name="T102" fmla="*/ 69 w 1520"/>
                <a:gd name="T103" fmla="*/ 76 h 226"/>
                <a:gd name="T104" fmla="*/ 34 w 1520"/>
                <a:gd name="T105" fmla="*/ 92 h 226"/>
                <a:gd name="T106" fmla="*/ 0 w 1520"/>
                <a:gd name="T107" fmla="*/ 111 h 226"/>
                <a:gd name="T108" fmla="*/ 9 w 1520"/>
                <a:gd name="T109" fmla="*/ 126 h 22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20"/>
                <a:gd name="T166" fmla="*/ 0 h 226"/>
                <a:gd name="T167" fmla="*/ 1520 w 1520"/>
                <a:gd name="T168" fmla="*/ 226 h 22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20" h="226">
                  <a:moveTo>
                    <a:pt x="9" y="126"/>
                  </a:moveTo>
                  <a:lnTo>
                    <a:pt x="42" y="109"/>
                  </a:lnTo>
                  <a:lnTo>
                    <a:pt x="76" y="92"/>
                  </a:lnTo>
                  <a:lnTo>
                    <a:pt x="113" y="78"/>
                  </a:lnTo>
                  <a:lnTo>
                    <a:pt x="149" y="65"/>
                  </a:lnTo>
                  <a:lnTo>
                    <a:pt x="190" y="53"/>
                  </a:lnTo>
                  <a:lnTo>
                    <a:pt x="230" y="44"/>
                  </a:lnTo>
                  <a:lnTo>
                    <a:pt x="272" y="36"/>
                  </a:lnTo>
                  <a:lnTo>
                    <a:pt x="314" y="28"/>
                  </a:lnTo>
                  <a:lnTo>
                    <a:pt x="360" y="24"/>
                  </a:lnTo>
                  <a:lnTo>
                    <a:pt x="405" y="21"/>
                  </a:lnTo>
                  <a:lnTo>
                    <a:pt x="453" y="17"/>
                  </a:lnTo>
                  <a:lnTo>
                    <a:pt x="501" y="17"/>
                  </a:lnTo>
                  <a:lnTo>
                    <a:pt x="549" y="17"/>
                  </a:lnTo>
                  <a:lnTo>
                    <a:pt x="597" y="19"/>
                  </a:lnTo>
                  <a:lnTo>
                    <a:pt x="647" y="23"/>
                  </a:lnTo>
                  <a:lnTo>
                    <a:pt x="698" y="26"/>
                  </a:lnTo>
                  <a:lnTo>
                    <a:pt x="748" y="32"/>
                  </a:lnTo>
                  <a:lnTo>
                    <a:pt x="800" y="38"/>
                  </a:lnTo>
                  <a:lnTo>
                    <a:pt x="852" y="46"/>
                  </a:lnTo>
                  <a:lnTo>
                    <a:pt x="904" y="55"/>
                  </a:lnTo>
                  <a:lnTo>
                    <a:pt x="1007" y="76"/>
                  </a:lnTo>
                  <a:lnTo>
                    <a:pt x="1113" y="99"/>
                  </a:lnTo>
                  <a:lnTo>
                    <a:pt x="1215" y="126"/>
                  </a:lnTo>
                  <a:lnTo>
                    <a:pt x="1316" y="157"/>
                  </a:lnTo>
                  <a:lnTo>
                    <a:pt x="1416" y="191"/>
                  </a:lnTo>
                  <a:lnTo>
                    <a:pt x="1514" y="226"/>
                  </a:lnTo>
                  <a:lnTo>
                    <a:pt x="1520" y="209"/>
                  </a:lnTo>
                  <a:lnTo>
                    <a:pt x="1422" y="174"/>
                  </a:lnTo>
                  <a:lnTo>
                    <a:pt x="1322" y="140"/>
                  </a:lnTo>
                  <a:lnTo>
                    <a:pt x="1220" y="109"/>
                  </a:lnTo>
                  <a:lnTo>
                    <a:pt x="1117" y="82"/>
                  </a:lnTo>
                  <a:lnTo>
                    <a:pt x="1011" y="57"/>
                  </a:lnTo>
                  <a:lnTo>
                    <a:pt x="908" y="38"/>
                  </a:lnTo>
                  <a:lnTo>
                    <a:pt x="854" y="28"/>
                  </a:lnTo>
                  <a:lnTo>
                    <a:pt x="802" y="21"/>
                  </a:lnTo>
                  <a:lnTo>
                    <a:pt x="750" y="15"/>
                  </a:lnTo>
                  <a:lnTo>
                    <a:pt x="700" y="9"/>
                  </a:lnTo>
                  <a:lnTo>
                    <a:pt x="648" y="3"/>
                  </a:lnTo>
                  <a:lnTo>
                    <a:pt x="599" y="1"/>
                  </a:lnTo>
                  <a:lnTo>
                    <a:pt x="549" y="0"/>
                  </a:lnTo>
                  <a:lnTo>
                    <a:pt x="501" y="0"/>
                  </a:lnTo>
                  <a:lnTo>
                    <a:pt x="451" y="0"/>
                  </a:lnTo>
                  <a:lnTo>
                    <a:pt x="405" y="1"/>
                  </a:lnTo>
                  <a:lnTo>
                    <a:pt x="359" y="5"/>
                  </a:lnTo>
                  <a:lnTo>
                    <a:pt x="312" y="11"/>
                  </a:lnTo>
                  <a:lnTo>
                    <a:pt x="268" y="17"/>
                  </a:lnTo>
                  <a:lnTo>
                    <a:pt x="226" y="26"/>
                  </a:lnTo>
                  <a:lnTo>
                    <a:pt x="184" y="36"/>
                  </a:lnTo>
                  <a:lnTo>
                    <a:pt x="144" y="47"/>
                  </a:lnTo>
                  <a:lnTo>
                    <a:pt x="105" y="61"/>
                  </a:lnTo>
                  <a:lnTo>
                    <a:pt x="69" y="76"/>
                  </a:lnTo>
                  <a:lnTo>
                    <a:pt x="34" y="92"/>
                  </a:lnTo>
                  <a:lnTo>
                    <a:pt x="0" y="111"/>
                  </a:lnTo>
                  <a:lnTo>
                    <a:pt x="9" y="12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3596" name="Rectangle 322">
              <a:extLst>
                <a:ext uri="{FF2B5EF4-FFF2-40B4-BE49-F238E27FC236}">
                  <a16:creationId xmlns:a16="http://schemas.microsoft.com/office/drawing/2014/main" id="{37840913-46AF-7B2B-C1CC-33C1A6C8E18E}"/>
                </a:ext>
              </a:extLst>
            </p:cNvPr>
            <p:cNvSpPr>
              <a:spLocks noChangeArrowheads="1"/>
            </p:cNvSpPr>
            <p:nvPr/>
          </p:nvSpPr>
          <p:spPr bwMode="auto">
            <a:xfrm>
              <a:off x="463" y="2470"/>
              <a:ext cx="94"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597" name="Rectangle 323">
              <a:extLst>
                <a:ext uri="{FF2B5EF4-FFF2-40B4-BE49-F238E27FC236}">
                  <a16:creationId xmlns:a16="http://schemas.microsoft.com/office/drawing/2014/main" id="{A1BC67F8-DE13-A95A-B6EE-A1C51C6D441C}"/>
                </a:ext>
              </a:extLst>
            </p:cNvPr>
            <p:cNvSpPr>
              <a:spLocks noChangeArrowheads="1"/>
            </p:cNvSpPr>
            <p:nvPr/>
          </p:nvSpPr>
          <p:spPr bwMode="auto">
            <a:xfrm>
              <a:off x="584" y="2470"/>
              <a:ext cx="7"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598" name="Rectangle 324">
              <a:extLst>
                <a:ext uri="{FF2B5EF4-FFF2-40B4-BE49-F238E27FC236}">
                  <a16:creationId xmlns:a16="http://schemas.microsoft.com/office/drawing/2014/main" id="{6F80E127-51EC-8FEF-DDE0-2D58B994A2FF}"/>
                </a:ext>
              </a:extLst>
            </p:cNvPr>
            <p:cNvSpPr>
              <a:spLocks noChangeArrowheads="1"/>
            </p:cNvSpPr>
            <p:nvPr/>
          </p:nvSpPr>
          <p:spPr bwMode="auto">
            <a:xfrm>
              <a:off x="618" y="2470"/>
              <a:ext cx="9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599" name="Rectangle 325">
              <a:extLst>
                <a:ext uri="{FF2B5EF4-FFF2-40B4-BE49-F238E27FC236}">
                  <a16:creationId xmlns:a16="http://schemas.microsoft.com/office/drawing/2014/main" id="{36ABC883-5023-7CB1-C94D-CAFF2087D9DA}"/>
                </a:ext>
              </a:extLst>
            </p:cNvPr>
            <p:cNvSpPr>
              <a:spLocks noChangeArrowheads="1"/>
            </p:cNvSpPr>
            <p:nvPr/>
          </p:nvSpPr>
          <p:spPr bwMode="auto">
            <a:xfrm>
              <a:off x="741" y="2470"/>
              <a:ext cx="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00" name="Rectangle 326">
              <a:extLst>
                <a:ext uri="{FF2B5EF4-FFF2-40B4-BE49-F238E27FC236}">
                  <a16:creationId xmlns:a16="http://schemas.microsoft.com/office/drawing/2014/main" id="{644802D3-64EB-4A45-9C5F-E0662E3BF35C}"/>
                </a:ext>
              </a:extLst>
            </p:cNvPr>
            <p:cNvSpPr>
              <a:spLocks noChangeArrowheads="1"/>
            </p:cNvSpPr>
            <p:nvPr/>
          </p:nvSpPr>
          <p:spPr bwMode="auto">
            <a:xfrm>
              <a:off x="775" y="2470"/>
              <a:ext cx="95"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01" name="Rectangle 327">
              <a:extLst>
                <a:ext uri="{FF2B5EF4-FFF2-40B4-BE49-F238E27FC236}">
                  <a16:creationId xmlns:a16="http://schemas.microsoft.com/office/drawing/2014/main" id="{04ABE148-11F4-CE34-8C53-F067B5126CB6}"/>
                </a:ext>
              </a:extLst>
            </p:cNvPr>
            <p:cNvSpPr>
              <a:spLocks noChangeArrowheads="1"/>
            </p:cNvSpPr>
            <p:nvPr/>
          </p:nvSpPr>
          <p:spPr bwMode="auto">
            <a:xfrm>
              <a:off x="896" y="2470"/>
              <a:ext cx="8"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02" name="Rectangle 328">
              <a:extLst>
                <a:ext uri="{FF2B5EF4-FFF2-40B4-BE49-F238E27FC236}">
                  <a16:creationId xmlns:a16="http://schemas.microsoft.com/office/drawing/2014/main" id="{6D2DE4DC-6862-823F-1870-32E11591A145}"/>
                </a:ext>
              </a:extLst>
            </p:cNvPr>
            <p:cNvSpPr>
              <a:spLocks noChangeArrowheads="1"/>
            </p:cNvSpPr>
            <p:nvPr/>
          </p:nvSpPr>
          <p:spPr bwMode="auto">
            <a:xfrm>
              <a:off x="931" y="2470"/>
              <a:ext cx="9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03" name="Rectangle 329">
              <a:extLst>
                <a:ext uri="{FF2B5EF4-FFF2-40B4-BE49-F238E27FC236}">
                  <a16:creationId xmlns:a16="http://schemas.microsoft.com/office/drawing/2014/main" id="{2B791CA7-34D9-DB7B-2BF0-A4C1D50B004A}"/>
                </a:ext>
              </a:extLst>
            </p:cNvPr>
            <p:cNvSpPr>
              <a:spLocks noChangeArrowheads="1"/>
            </p:cNvSpPr>
            <p:nvPr/>
          </p:nvSpPr>
          <p:spPr bwMode="auto">
            <a:xfrm>
              <a:off x="1054" y="2470"/>
              <a:ext cx="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04" name="Rectangle 330">
              <a:extLst>
                <a:ext uri="{FF2B5EF4-FFF2-40B4-BE49-F238E27FC236}">
                  <a16:creationId xmlns:a16="http://schemas.microsoft.com/office/drawing/2014/main" id="{CD86A93C-FCAD-E1EA-67DE-37A19CB4689F}"/>
                </a:ext>
              </a:extLst>
            </p:cNvPr>
            <p:cNvSpPr>
              <a:spLocks noChangeArrowheads="1"/>
            </p:cNvSpPr>
            <p:nvPr/>
          </p:nvSpPr>
          <p:spPr bwMode="auto">
            <a:xfrm>
              <a:off x="1088" y="2470"/>
              <a:ext cx="94"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05" name="Rectangle 331">
              <a:extLst>
                <a:ext uri="{FF2B5EF4-FFF2-40B4-BE49-F238E27FC236}">
                  <a16:creationId xmlns:a16="http://schemas.microsoft.com/office/drawing/2014/main" id="{39E76063-FC9C-DFF2-7E02-3B7E6F2A3BD1}"/>
                </a:ext>
              </a:extLst>
            </p:cNvPr>
            <p:cNvSpPr>
              <a:spLocks noChangeArrowheads="1"/>
            </p:cNvSpPr>
            <p:nvPr/>
          </p:nvSpPr>
          <p:spPr bwMode="auto">
            <a:xfrm>
              <a:off x="1209" y="2470"/>
              <a:ext cx="8"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06" name="Rectangle 332">
              <a:extLst>
                <a:ext uri="{FF2B5EF4-FFF2-40B4-BE49-F238E27FC236}">
                  <a16:creationId xmlns:a16="http://schemas.microsoft.com/office/drawing/2014/main" id="{7AC71959-1E90-00E0-9EBC-205BB36291B4}"/>
                </a:ext>
              </a:extLst>
            </p:cNvPr>
            <p:cNvSpPr>
              <a:spLocks noChangeArrowheads="1"/>
            </p:cNvSpPr>
            <p:nvPr/>
          </p:nvSpPr>
          <p:spPr bwMode="auto">
            <a:xfrm>
              <a:off x="1244" y="2470"/>
              <a:ext cx="9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07" name="Rectangle 333">
              <a:extLst>
                <a:ext uri="{FF2B5EF4-FFF2-40B4-BE49-F238E27FC236}">
                  <a16:creationId xmlns:a16="http://schemas.microsoft.com/office/drawing/2014/main" id="{CC121505-E0B3-1880-D8BE-AA7C7B6D841B}"/>
                </a:ext>
              </a:extLst>
            </p:cNvPr>
            <p:cNvSpPr>
              <a:spLocks noChangeArrowheads="1"/>
            </p:cNvSpPr>
            <p:nvPr/>
          </p:nvSpPr>
          <p:spPr bwMode="auto">
            <a:xfrm>
              <a:off x="1367" y="2470"/>
              <a:ext cx="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08" name="Rectangle 334">
              <a:extLst>
                <a:ext uri="{FF2B5EF4-FFF2-40B4-BE49-F238E27FC236}">
                  <a16:creationId xmlns:a16="http://schemas.microsoft.com/office/drawing/2014/main" id="{C4D4A7C5-D890-F154-6C02-0719B451311D}"/>
                </a:ext>
              </a:extLst>
            </p:cNvPr>
            <p:cNvSpPr>
              <a:spLocks noChangeArrowheads="1"/>
            </p:cNvSpPr>
            <p:nvPr/>
          </p:nvSpPr>
          <p:spPr bwMode="auto">
            <a:xfrm>
              <a:off x="1401" y="2470"/>
              <a:ext cx="94"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09" name="Rectangle 335">
              <a:extLst>
                <a:ext uri="{FF2B5EF4-FFF2-40B4-BE49-F238E27FC236}">
                  <a16:creationId xmlns:a16="http://schemas.microsoft.com/office/drawing/2014/main" id="{50D6D4E5-4BF6-7C21-A285-7F3834798E59}"/>
                </a:ext>
              </a:extLst>
            </p:cNvPr>
            <p:cNvSpPr>
              <a:spLocks noChangeArrowheads="1"/>
            </p:cNvSpPr>
            <p:nvPr/>
          </p:nvSpPr>
          <p:spPr bwMode="auto">
            <a:xfrm>
              <a:off x="1522" y="2470"/>
              <a:ext cx="8"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10" name="Rectangle 336">
              <a:extLst>
                <a:ext uri="{FF2B5EF4-FFF2-40B4-BE49-F238E27FC236}">
                  <a16:creationId xmlns:a16="http://schemas.microsoft.com/office/drawing/2014/main" id="{F4214858-CA57-96A3-A3D2-A3203F4297B2}"/>
                </a:ext>
              </a:extLst>
            </p:cNvPr>
            <p:cNvSpPr>
              <a:spLocks noChangeArrowheads="1"/>
            </p:cNvSpPr>
            <p:nvPr/>
          </p:nvSpPr>
          <p:spPr bwMode="auto">
            <a:xfrm>
              <a:off x="1557" y="2470"/>
              <a:ext cx="9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11" name="Rectangle 337">
              <a:extLst>
                <a:ext uri="{FF2B5EF4-FFF2-40B4-BE49-F238E27FC236}">
                  <a16:creationId xmlns:a16="http://schemas.microsoft.com/office/drawing/2014/main" id="{CFC52D96-26B7-58DF-FC7C-F2932A20CA8F}"/>
                </a:ext>
              </a:extLst>
            </p:cNvPr>
            <p:cNvSpPr>
              <a:spLocks noChangeArrowheads="1"/>
            </p:cNvSpPr>
            <p:nvPr/>
          </p:nvSpPr>
          <p:spPr bwMode="auto">
            <a:xfrm>
              <a:off x="1680" y="2470"/>
              <a:ext cx="7"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12" name="Rectangle 338">
              <a:extLst>
                <a:ext uri="{FF2B5EF4-FFF2-40B4-BE49-F238E27FC236}">
                  <a16:creationId xmlns:a16="http://schemas.microsoft.com/office/drawing/2014/main" id="{31A1DBD0-4EFB-C8C9-A858-62625C296E6F}"/>
                </a:ext>
              </a:extLst>
            </p:cNvPr>
            <p:cNvSpPr>
              <a:spLocks noChangeArrowheads="1"/>
            </p:cNvSpPr>
            <p:nvPr/>
          </p:nvSpPr>
          <p:spPr bwMode="auto">
            <a:xfrm>
              <a:off x="1714" y="2470"/>
              <a:ext cx="94"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13" name="Rectangle 339">
              <a:extLst>
                <a:ext uri="{FF2B5EF4-FFF2-40B4-BE49-F238E27FC236}">
                  <a16:creationId xmlns:a16="http://schemas.microsoft.com/office/drawing/2014/main" id="{54753F8E-7ABE-B39A-B05F-20E47EFD3075}"/>
                </a:ext>
              </a:extLst>
            </p:cNvPr>
            <p:cNvSpPr>
              <a:spLocks noChangeArrowheads="1"/>
            </p:cNvSpPr>
            <p:nvPr/>
          </p:nvSpPr>
          <p:spPr bwMode="auto">
            <a:xfrm>
              <a:off x="1835" y="2470"/>
              <a:ext cx="8"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14" name="Rectangle 340">
              <a:extLst>
                <a:ext uri="{FF2B5EF4-FFF2-40B4-BE49-F238E27FC236}">
                  <a16:creationId xmlns:a16="http://schemas.microsoft.com/office/drawing/2014/main" id="{C3F6B3B6-B5A4-A78D-638E-079513A22E7C}"/>
                </a:ext>
              </a:extLst>
            </p:cNvPr>
            <p:cNvSpPr>
              <a:spLocks noChangeArrowheads="1"/>
            </p:cNvSpPr>
            <p:nvPr/>
          </p:nvSpPr>
          <p:spPr bwMode="auto">
            <a:xfrm>
              <a:off x="1870" y="2470"/>
              <a:ext cx="9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15" name="Rectangle 341">
              <a:extLst>
                <a:ext uri="{FF2B5EF4-FFF2-40B4-BE49-F238E27FC236}">
                  <a16:creationId xmlns:a16="http://schemas.microsoft.com/office/drawing/2014/main" id="{4F4051B1-E4E4-3C0E-C1BA-1BE1B77AC370}"/>
                </a:ext>
              </a:extLst>
            </p:cNvPr>
            <p:cNvSpPr>
              <a:spLocks noChangeArrowheads="1"/>
            </p:cNvSpPr>
            <p:nvPr/>
          </p:nvSpPr>
          <p:spPr bwMode="auto">
            <a:xfrm>
              <a:off x="1993" y="2470"/>
              <a:ext cx="7"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16" name="Rectangle 342">
              <a:extLst>
                <a:ext uri="{FF2B5EF4-FFF2-40B4-BE49-F238E27FC236}">
                  <a16:creationId xmlns:a16="http://schemas.microsoft.com/office/drawing/2014/main" id="{464E189E-98D9-2109-F3DD-B86F7AE8541A}"/>
                </a:ext>
              </a:extLst>
            </p:cNvPr>
            <p:cNvSpPr>
              <a:spLocks noChangeArrowheads="1"/>
            </p:cNvSpPr>
            <p:nvPr/>
          </p:nvSpPr>
          <p:spPr bwMode="auto">
            <a:xfrm>
              <a:off x="2027" y="2470"/>
              <a:ext cx="94"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17" name="Rectangle 343">
              <a:extLst>
                <a:ext uri="{FF2B5EF4-FFF2-40B4-BE49-F238E27FC236}">
                  <a16:creationId xmlns:a16="http://schemas.microsoft.com/office/drawing/2014/main" id="{A5BB3124-A7B5-4920-A07F-207EA6AA2EAD}"/>
                </a:ext>
              </a:extLst>
            </p:cNvPr>
            <p:cNvSpPr>
              <a:spLocks noChangeArrowheads="1"/>
            </p:cNvSpPr>
            <p:nvPr/>
          </p:nvSpPr>
          <p:spPr bwMode="auto">
            <a:xfrm>
              <a:off x="2150" y="2470"/>
              <a:ext cx="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18" name="Rectangle 344">
              <a:extLst>
                <a:ext uri="{FF2B5EF4-FFF2-40B4-BE49-F238E27FC236}">
                  <a16:creationId xmlns:a16="http://schemas.microsoft.com/office/drawing/2014/main" id="{5B2A05A8-2F93-E173-CAC6-979E983B37C2}"/>
                </a:ext>
              </a:extLst>
            </p:cNvPr>
            <p:cNvSpPr>
              <a:spLocks noChangeArrowheads="1"/>
            </p:cNvSpPr>
            <p:nvPr/>
          </p:nvSpPr>
          <p:spPr bwMode="auto">
            <a:xfrm>
              <a:off x="2183" y="2470"/>
              <a:ext cx="9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19" name="Rectangle 345">
              <a:extLst>
                <a:ext uri="{FF2B5EF4-FFF2-40B4-BE49-F238E27FC236}">
                  <a16:creationId xmlns:a16="http://schemas.microsoft.com/office/drawing/2014/main" id="{BD066C9C-7771-AD36-2798-4800F1D46281}"/>
                </a:ext>
              </a:extLst>
            </p:cNvPr>
            <p:cNvSpPr>
              <a:spLocks noChangeArrowheads="1"/>
            </p:cNvSpPr>
            <p:nvPr/>
          </p:nvSpPr>
          <p:spPr bwMode="auto">
            <a:xfrm>
              <a:off x="2305" y="2470"/>
              <a:ext cx="8"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20" name="Rectangle 346">
              <a:extLst>
                <a:ext uri="{FF2B5EF4-FFF2-40B4-BE49-F238E27FC236}">
                  <a16:creationId xmlns:a16="http://schemas.microsoft.com/office/drawing/2014/main" id="{48ABFEE0-37A1-4333-56A7-551FDD13CEBC}"/>
                </a:ext>
              </a:extLst>
            </p:cNvPr>
            <p:cNvSpPr>
              <a:spLocks noChangeArrowheads="1"/>
            </p:cNvSpPr>
            <p:nvPr/>
          </p:nvSpPr>
          <p:spPr bwMode="auto">
            <a:xfrm>
              <a:off x="2340" y="2470"/>
              <a:ext cx="94"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21" name="Rectangle 347">
              <a:extLst>
                <a:ext uri="{FF2B5EF4-FFF2-40B4-BE49-F238E27FC236}">
                  <a16:creationId xmlns:a16="http://schemas.microsoft.com/office/drawing/2014/main" id="{6F6EEA0C-6C4C-B8B1-2ADF-7D946458FA9E}"/>
                </a:ext>
              </a:extLst>
            </p:cNvPr>
            <p:cNvSpPr>
              <a:spLocks noChangeArrowheads="1"/>
            </p:cNvSpPr>
            <p:nvPr/>
          </p:nvSpPr>
          <p:spPr bwMode="auto">
            <a:xfrm>
              <a:off x="2463" y="2470"/>
              <a:ext cx="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22" name="Rectangle 348">
              <a:extLst>
                <a:ext uri="{FF2B5EF4-FFF2-40B4-BE49-F238E27FC236}">
                  <a16:creationId xmlns:a16="http://schemas.microsoft.com/office/drawing/2014/main" id="{674841A4-44B8-761A-8821-D9F9F6286C13}"/>
                </a:ext>
              </a:extLst>
            </p:cNvPr>
            <p:cNvSpPr>
              <a:spLocks noChangeArrowheads="1"/>
            </p:cNvSpPr>
            <p:nvPr/>
          </p:nvSpPr>
          <p:spPr bwMode="auto">
            <a:xfrm>
              <a:off x="2495" y="2470"/>
              <a:ext cx="9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23" name="Rectangle 349">
              <a:extLst>
                <a:ext uri="{FF2B5EF4-FFF2-40B4-BE49-F238E27FC236}">
                  <a16:creationId xmlns:a16="http://schemas.microsoft.com/office/drawing/2014/main" id="{E8CD478B-B317-8E83-3D11-95F0387B659C}"/>
                </a:ext>
              </a:extLst>
            </p:cNvPr>
            <p:cNvSpPr>
              <a:spLocks noChangeArrowheads="1"/>
            </p:cNvSpPr>
            <p:nvPr/>
          </p:nvSpPr>
          <p:spPr bwMode="auto">
            <a:xfrm>
              <a:off x="2618" y="2470"/>
              <a:ext cx="8"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24" name="Rectangle 350">
              <a:extLst>
                <a:ext uri="{FF2B5EF4-FFF2-40B4-BE49-F238E27FC236}">
                  <a16:creationId xmlns:a16="http://schemas.microsoft.com/office/drawing/2014/main" id="{B8A3746E-0F87-C710-BFD9-DBB831BEDDBD}"/>
                </a:ext>
              </a:extLst>
            </p:cNvPr>
            <p:cNvSpPr>
              <a:spLocks noChangeArrowheads="1"/>
            </p:cNvSpPr>
            <p:nvPr/>
          </p:nvSpPr>
          <p:spPr bwMode="auto">
            <a:xfrm>
              <a:off x="2653" y="2470"/>
              <a:ext cx="59"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25" name="Freeform 351">
              <a:extLst>
                <a:ext uri="{FF2B5EF4-FFF2-40B4-BE49-F238E27FC236}">
                  <a16:creationId xmlns:a16="http://schemas.microsoft.com/office/drawing/2014/main" id="{8A345C68-15F1-BEBF-BD7C-564BEE3B3164}"/>
                </a:ext>
              </a:extLst>
            </p:cNvPr>
            <p:cNvSpPr>
              <a:spLocks/>
            </p:cNvSpPr>
            <p:nvPr/>
          </p:nvSpPr>
          <p:spPr bwMode="auto">
            <a:xfrm>
              <a:off x="1006" y="2305"/>
              <a:ext cx="32" cy="71"/>
            </a:xfrm>
            <a:custGeom>
              <a:avLst/>
              <a:gdLst>
                <a:gd name="T0" fmla="*/ 17 w 32"/>
                <a:gd name="T1" fmla="*/ 0 h 71"/>
                <a:gd name="T2" fmla="*/ 32 w 32"/>
                <a:gd name="T3" fmla="*/ 71 h 71"/>
                <a:gd name="T4" fmla="*/ 32 w 32"/>
                <a:gd name="T5" fmla="*/ 71 h 71"/>
                <a:gd name="T6" fmla="*/ 32 w 32"/>
                <a:gd name="T7" fmla="*/ 71 h 71"/>
                <a:gd name="T8" fmla="*/ 31 w 32"/>
                <a:gd name="T9" fmla="*/ 69 h 71"/>
                <a:gd name="T10" fmla="*/ 31 w 32"/>
                <a:gd name="T11" fmla="*/ 69 h 71"/>
                <a:gd name="T12" fmla="*/ 29 w 32"/>
                <a:gd name="T13" fmla="*/ 69 h 71"/>
                <a:gd name="T14" fmla="*/ 27 w 32"/>
                <a:gd name="T15" fmla="*/ 67 h 71"/>
                <a:gd name="T16" fmla="*/ 27 w 32"/>
                <a:gd name="T17" fmla="*/ 67 h 71"/>
                <a:gd name="T18" fmla="*/ 25 w 32"/>
                <a:gd name="T19" fmla="*/ 67 h 71"/>
                <a:gd name="T20" fmla="*/ 25 w 32"/>
                <a:gd name="T21" fmla="*/ 65 h 71"/>
                <a:gd name="T22" fmla="*/ 23 w 32"/>
                <a:gd name="T23" fmla="*/ 65 h 71"/>
                <a:gd name="T24" fmla="*/ 23 w 32"/>
                <a:gd name="T25" fmla="*/ 65 h 71"/>
                <a:gd name="T26" fmla="*/ 21 w 32"/>
                <a:gd name="T27" fmla="*/ 65 h 71"/>
                <a:gd name="T28" fmla="*/ 21 w 32"/>
                <a:gd name="T29" fmla="*/ 65 h 71"/>
                <a:gd name="T30" fmla="*/ 19 w 32"/>
                <a:gd name="T31" fmla="*/ 63 h 71"/>
                <a:gd name="T32" fmla="*/ 19 w 32"/>
                <a:gd name="T33" fmla="*/ 63 h 71"/>
                <a:gd name="T34" fmla="*/ 17 w 32"/>
                <a:gd name="T35" fmla="*/ 63 h 71"/>
                <a:gd name="T36" fmla="*/ 17 w 32"/>
                <a:gd name="T37" fmla="*/ 63 h 71"/>
                <a:gd name="T38" fmla="*/ 15 w 32"/>
                <a:gd name="T39" fmla="*/ 63 h 71"/>
                <a:gd name="T40" fmla="*/ 13 w 32"/>
                <a:gd name="T41" fmla="*/ 63 h 71"/>
                <a:gd name="T42" fmla="*/ 13 w 32"/>
                <a:gd name="T43" fmla="*/ 63 h 71"/>
                <a:gd name="T44" fmla="*/ 11 w 32"/>
                <a:gd name="T45" fmla="*/ 65 h 71"/>
                <a:gd name="T46" fmla="*/ 11 w 32"/>
                <a:gd name="T47" fmla="*/ 65 h 71"/>
                <a:gd name="T48" fmla="*/ 9 w 32"/>
                <a:gd name="T49" fmla="*/ 65 h 71"/>
                <a:gd name="T50" fmla="*/ 9 w 32"/>
                <a:gd name="T51" fmla="*/ 65 h 71"/>
                <a:gd name="T52" fmla="*/ 8 w 32"/>
                <a:gd name="T53" fmla="*/ 65 h 71"/>
                <a:gd name="T54" fmla="*/ 8 w 32"/>
                <a:gd name="T55" fmla="*/ 67 h 71"/>
                <a:gd name="T56" fmla="*/ 6 w 32"/>
                <a:gd name="T57" fmla="*/ 67 h 71"/>
                <a:gd name="T58" fmla="*/ 6 w 32"/>
                <a:gd name="T59" fmla="*/ 67 h 71"/>
                <a:gd name="T60" fmla="*/ 4 w 32"/>
                <a:gd name="T61" fmla="*/ 69 h 71"/>
                <a:gd name="T62" fmla="*/ 4 w 32"/>
                <a:gd name="T63" fmla="*/ 69 h 71"/>
                <a:gd name="T64" fmla="*/ 2 w 32"/>
                <a:gd name="T65" fmla="*/ 69 h 71"/>
                <a:gd name="T66" fmla="*/ 0 w 32"/>
                <a:gd name="T67" fmla="*/ 71 h 71"/>
                <a:gd name="T68" fmla="*/ 0 w 32"/>
                <a:gd name="T69" fmla="*/ 71 h 71"/>
                <a:gd name="T70" fmla="*/ 17 w 32"/>
                <a:gd name="T71" fmla="*/ 0 h 71"/>
                <a:gd name="T72" fmla="*/ 17 w 32"/>
                <a:gd name="T73" fmla="*/ 0 h 7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71"/>
                <a:gd name="T113" fmla="*/ 32 w 32"/>
                <a:gd name="T114" fmla="*/ 71 h 7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71">
                  <a:moveTo>
                    <a:pt x="17" y="0"/>
                  </a:moveTo>
                  <a:lnTo>
                    <a:pt x="32" y="71"/>
                  </a:lnTo>
                  <a:lnTo>
                    <a:pt x="31" y="69"/>
                  </a:lnTo>
                  <a:lnTo>
                    <a:pt x="29" y="69"/>
                  </a:lnTo>
                  <a:lnTo>
                    <a:pt x="27" y="67"/>
                  </a:lnTo>
                  <a:lnTo>
                    <a:pt x="25" y="67"/>
                  </a:lnTo>
                  <a:lnTo>
                    <a:pt x="25" y="65"/>
                  </a:lnTo>
                  <a:lnTo>
                    <a:pt x="23" y="65"/>
                  </a:lnTo>
                  <a:lnTo>
                    <a:pt x="21" y="65"/>
                  </a:lnTo>
                  <a:lnTo>
                    <a:pt x="19" y="63"/>
                  </a:lnTo>
                  <a:lnTo>
                    <a:pt x="17" y="63"/>
                  </a:lnTo>
                  <a:lnTo>
                    <a:pt x="15" y="63"/>
                  </a:lnTo>
                  <a:lnTo>
                    <a:pt x="13" y="63"/>
                  </a:lnTo>
                  <a:lnTo>
                    <a:pt x="11" y="65"/>
                  </a:lnTo>
                  <a:lnTo>
                    <a:pt x="9" y="65"/>
                  </a:lnTo>
                  <a:lnTo>
                    <a:pt x="8" y="65"/>
                  </a:lnTo>
                  <a:lnTo>
                    <a:pt x="8" y="67"/>
                  </a:lnTo>
                  <a:lnTo>
                    <a:pt x="6" y="67"/>
                  </a:lnTo>
                  <a:lnTo>
                    <a:pt x="4" y="69"/>
                  </a:lnTo>
                  <a:lnTo>
                    <a:pt x="2" y="69"/>
                  </a:lnTo>
                  <a:lnTo>
                    <a:pt x="0" y="71"/>
                  </a:lnTo>
                  <a:lnTo>
                    <a:pt x="1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3626" name="Rectangle 352">
              <a:extLst>
                <a:ext uri="{FF2B5EF4-FFF2-40B4-BE49-F238E27FC236}">
                  <a16:creationId xmlns:a16="http://schemas.microsoft.com/office/drawing/2014/main" id="{4FCDE9BD-FDE6-D89F-364F-FC9BDF5176E9}"/>
                </a:ext>
              </a:extLst>
            </p:cNvPr>
            <p:cNvSpPr>
              <a:spLocks noChangeArrowheads="1"/>
            </p:cNvSpPr>
            <p:nvPr/>
          </p:nvSpPr>
          <p:spPr bwMode="auto">
            <a:xfrm>
              <a:off x="1017" y="2362"/>
              <a:ext cx="10" cy="229"/>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3627" name="Freeform 353">
              <a:extLst>
                <a:ext uri="{FF2B5EF4-FFF2-40B4-BE49-F238E27FC236}">
                  <a16:creationId xmlns:a16="http://schemas.microsoft.com/office/drawing/2014/main" id="{36621DB2-A41C-F54D-6793-CD8ECCA9CC23}"/>
                </a:ext>
              </a:extLst>
            </p:cNvPr>
            <p:cNvSpPr>
              <a:spLocks/>
            </p:cNvSpPr>
            <p:nvPr/>
          </p:nvSpPr>
          <p:spPr bwMode="auto">
            <a:xfrm>
              <a:off x="1006" y="2577"/>
              <a:ext cx="32" cy="73"/>
            </a:xfrm>
            <a:custGeom>
              <a:avLst/>
              <a:gdLst>
                <a:gd name="T0" fmla="*/ 17 w 32"/>
                <a:gd name="T1" fmla="*/ 73 h 73"/>
                <a:gd name="T2" fmla="*/ 32 w 32"/>
                <a:gd name="T3" fmla="*/ 0 h 73"/>
                <a:gd name="T4" fmla="*/ 32 w 32"/>
                <a:gd name="T5" fmla="*/ 0 h 73"/>
                <a:gd name="T6" fmla="*/ 32 w 32"/>
                <a:gd name="T7" fmla="*/ 0 h 73"/>
                <a:gd name="T8" fmla="*/ 31 w 32"/>
                <a:gd name="T9" fmla="*/ 2 h 73"/>
                <a:gd name="T10" fmla="*/ 31 w 32"/>
                <a:gd name="T11" fmla="*/ 2 h 73"/>
                <a:gd name="T12" fmla="*/ 29 w 32"/>
                <a:gd name="T13" fmla="*/ 4 h 73"/>
                <a:gd name="T14" fmla="*/ 27 w 32"/>
                <a:gd name="T15" fmla="*/ 4 h 73"/>
                <a:gd name="T16" fmla="*/ 27 w 32"/>
                <a:gd name="T17" fmla="*/ 4 h 73"/>
                <a:gd name="T18" fmla="*/ 25 w 32"/>
                <a:gd name="T19" fmla="*/ 6 h 73"/>
                <a:gd name="T20" fmla="*/ 25 w 32"/>
                <a:gd name="T21" fmla="*/ 6 h 73"/>
                <a:gd name="T22" fmla="*/ 23 w 32"/>
                <a:gd name="T23" fmla="*/ 6 h 73"/>
                <a:gd name="T24" fmla="*/ 23 w 32"/>
                <a:gd name="T25" fmla="*/ 6 h 73"/>
                <a:gd name="T26" fmla="*/ 21 w 32"/>
                <a:gd name="T27" fmla="*/ 8 h 73"/>
                <a:gd name="T28" fmla="*/ 21 w 32"/>
                <a:gd name="T29" fmla="*/ 8 h 73"/>
                <a:gd name="T30" fmla="*/ 19 w 32"/>
                <a:gd name="T31" fmla="*/ 8 h 73"/>
                <a:gd name="T32" fmla="*/ 19 w 32"/>
                <a:gd name="T33" fmla="*/ 8 h 73"/>
                <a:gd name="T34" fmla="*/ 17 w 32"/>
                <a:gd name="T35" fmla="*/ 8 h 73"/>
                <a:gd name="T36" fmla="*/ 17 w 32"/>
                <a:gd name="T37" fmla="*/ 8 h 73"/>
                <a:gd name="T38" fmla="*/ 15 w 32"/>
                <a:gd name="T39" fmla="*/ 8 h 73"/>
                <a:gd name="T40" fmla="*/ 13 w 32"/>
                <a:gd name="T41" fmla="*/ 8 h 73"/>
                <a:gd name="T42" fmla="*/ 13 w 32"/>
                <a:gd name="T43" fmla="*/ 8 h 73"/>
                <a:gd name="T44" fmla="*/ 11 w 32"/>
                <a:gd name="T45" fmla="*/ 8 h 73"/>
                <a:gd name="T46" fmla="*/ 11 w 32"/>
                <a:gd name="T47" fmla="*/ 8 h 73"/>
                <a:gd name="T48" fmla="*/ 9 w 32"/>
                <a:gd name="T49" fmla="*/ 6 h 73"/>
                <a:gd name="T50" fmla="*/ 9 w 32"/>
                <a:gd name="T51" fmla="*/ 6 h 73"/>
                <a:gd name="T52" fmla="*/ 8 w 32"/>
                <a:gd name="T53" fmla="*/ 6 h 73"/>
                <a:gd name="T54" fmla="*/ 8 w 32"/>
                <a:gd name="T55" fmla="*/ 6 h 73"/>
                <a:gd name="T56" fmla="*/ 6 w 32"/>
                <a:gd name="T57" fmla="*/ 4 h 73"/>
                <a:gd name="T58" fmla="*/ 6 w 32"/>
                <a:gd name="T59" fmla="*/ 4 h 73"/>
                <a:gd name="T60" fmla="*/ 4 w 32"/>
                <a:gd name="T61" fmla="*/ 4 h 73"/>
                <a:gd name="T62" fmla="*/ 4 w 32"/>
                <a:gd name="T63" fmla="*/ 2 h 73"/>
                <a:gd name="T64" fmla="*/ 2 w 32"/>
                <a:gd name="T65" fmla="*/ 2 h 73"/>
                <a:gd name="T66" fmla="*/ 0 w 32"/>
                <a:gd name="T67" fmla="*/ 0 h 73"/>
                <a:gd name="T68" fmla="*/ 0 w 32"/>
                <a:gd name="T69" fmla="*/ 0 h 73"/>
                <a:gd name="T70" fmla="*/ 17 w 32"/>
                <a:gd name="T71" fmla="*/ 73 h 73"/>
                <a:gd name="T72" fmla="*/ 17 w 32"/>
                <a:gd name="T73" fmla="*/ 73 h 7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73"/>
                <a:gd name="T113" fmla="*/ 32 w 32"/>
                <a:gd name="T114" fmla="*/ 73 h 7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73">
                  <a:moveTo>
                    <a:pt x="17" y="73"/>
                  </a:moveTo>
                  <a:lnTo>
                    <a:pt x="32" y="0"/>
                  </a:lnTo>
                  <a:lnTo>
                    <a:pt x="31" y="2"/>
                  </a:lnTo>
                  <a:lnTo>
                    <a:pt x="29" y="4"/>
                  </a:lnTo>
                  <a:lnTo>
                    <a:pt x="27" y="4"/>
                  </a:lnTo>
                  <a:lnTo>
                    <a:pt x="25" y="6"/>
                  </a:lnTo>
                  <a:lnTo>
                    <a:pt x="23" y="6"/>
                  </a:lnTo>
                  <a:lnTo>
                    <a:pt x="21" y="8"/>
                  </a:lnTo>
                  <a:lnTo>
                    <a:pt x="19" y="8"/>
                  </a:lnTo>
                  <a:lnTo>
                    <a:pt x="17" y="8"/>
                  </a:lnTo>
                  <a:lnTo>
                    <a:pt x="15" y="8"/>
                  </a:lnTo>
                  <a:lnTo>
                    <a:pt x="13" y="8"/>
                  </a:lnTo>
                  <a:lnTo>
                    <a:pt x="11" y="8"/>
                  </a:lnTo>
                  <a:lnTo>
                    <a:pt x="9" y="6"/>
                  </a:lnTo>
                  <a:lnTo>
                    <a:pt x="8" y="6"/>
                  </a:lnTo>
                  <a:lnTo>
                    <a:pt x="6" y="4"/>
                  </a:lnTo>
                  <a:lnTo>
                    <a:pt x="4" y="4"/>
                  </a:lnTo>
                  <a:lnTo>
                    <a:pt x="4" y="2"/>
                  </a:lnTo>
                  <a:lnTo>
                    <a:pt x="2" y="2"/>
                  </a:lnTo>
                  <a:lnTo>
                    <a:pt x="0" y="0"/>
                  </a:lnTo>
                  <a:lnTo>
                    <a:pt x="17" y="7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3628" name="Rectangle 354">
              <a:extLst>
                <a:ext uri="{FF2B5EF4-FFF2-40B4-BE49-F238E27FC236}">
                  <a16:creationId xmlns:a16="http://schemas.microsoft.com/office/drawing/2014/main" id="{30E592A0-EA9E-CCB8-AFD1-B9FDAEEFE0A0}"/>
                </a:ext>
              </a:extLst>
            </p:cNvPr>
            <p:cNvSpPr>
              <a:spLocks noChangeArrowheads="1"/>
            </p:cNvSpPr>
            <p:nvPr/>
          </p:nvSpPr>
          <p:spPr bwMode="auto">
            <a:xfrm>
              <a:off x="1077" y="2379"/>
              <a:ext cx="10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a:solidFill>
                    <a:srgbClr val="1F1A17"/>
                  </a:solidFill>
                  <a:latin typeface="Times New Roman" panose="02020603050405020304" pitchFamily="18" charset="0"/>
                </a:rPr>
                <a:t>A</a:t>
              </a:r>
              <a:endParaRPr lang="en-US" altLang="en-US" sz="1600">
                <a:solidFill>
                  <a:srgbClr val="000000"/>
                </a:solidFill>
                <a:latin typeface="Arial" panose="020B0604020202020204" pitchFamily="34" charset="0"/>
              </a:endParaRPr>
            </a:p>
          </p:txBody>
        </p:sp>
        <p:sp>
          <p:nvSpPr>
            <p:cNvPr id="63629" name="Rectangle 355">
              <a:extLst>
                <a:ext uri="{FF2B5EF4-FFF2-40B4-BE49-F238E27FC236}">
                  <a16:creationId xmlns:a16="http://schemas.microsoft.com/office/drawing/2014/main" id="{58B33928-1B80-A4C2-ED2F-B6711C6426E2}"/>
                </a:ext>
              </a:extLst>
            </p:cNvPr>
            <p:cNvSpPr>
              <a:spLocks noChangeArrowheads="1"/>
            </p:cNvSpPr>
            <p:nvPr/>
          </p:nvSpPr>
          <p:spPr bwMode="auto">
            <a:xfrm>
              <a:off x="1182" y="2470"/>
              <a:ext cx="108"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900" i="1">
                  <a:solidFill>
                    <a:srgbClr val="1F1A17"/>
                  </a:solidFill>
                  <a:latin typeface="Times New Roman" panose="02020603050405020304" pitchFamily="18" charset="0"/>
                </a:rPr>
                <a:t>min</a:t>
              </a:r>
              <a:endParaRPr lang="en-US" altLang="en-US" sz="1600">
                <a:solidFill>
                  <a:srgbClr val="000000"/>
                </a:solidFill>
                <a:latin typeface="Arial" panose="020B0604020202020204" pitchFamily="34" charset="0"/>
              </a:endParaRPr>
            </a:p>
          </p:txBody>
        </p:sp>
      </p:grpSp>
      <p:sp>
        <p:nvSpPr>
          <p:cNvPr id="180580" name="Text Box 356">
            <a:extLst>
              <a:ext uri="{FF2B5EF4-FFF2-40B4-BE49-F238E27FC236}">
                <a16:creationId xmlns:a16="http://schemas.microsoft.com/office/drawing/2014/main" id="{3680D56E-CDE2-A033-C7D2-F358F6BF0D05}"/>
              </a:ext>
            </a:extLst>
          </p:cNvPr>
          <p:cNvSpPr txBox="1">
            <a:spLocks noChangeArrowheads="1"/>
          </p:cNvSpPr>
          <p:nvPr/>
        </p:nvSpPr>
        <p:spPr bwMode="auto">
          <a:xfrm>
            <a:off x="4572000" y="2636838"/>
            <a:ext cx="42846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solidFill>
                  <a:srgbClr val="000000"/>
                </a:solidFill>
                <a:latin typeface="Arial" panose="020B0604020202020204" pitchFamily="34" charset="0"/>
              </a:rPr>
              <a:t>Ako se jednačina kontinuiteta diferencira po brzini:</a:t>
            </a:r>
            <a:endParaRPr lang="en-US" altLang="en-US" sz="1800" b="1">
              <a:solidFill>
                <a:srgbClr val="000000"/>
              </a:solidFill>
              <a:latin typeface="Arial" panose="020B0604020202020204" pitchFamily="34" charset="0"/>
            </a:endParaRPr>
          </a:p>
        </p:txBody>
      </p:sp>
      <p:pic>
        <p:nvPicPr>
          <p:cNvPr id="180581" name="Picture 357" descr="BD14868_">
            <a:extLst>
              <a:ext uri="{FF2B5EF4-FFF2-40B4-BE49-F238E27FC236}">
                <a16:creationId xmlns:a16="http://schemas.microsoft.com/office/drawing/2014/main" id="{FA0893E2-C2FC-E28D-9697-29CDF2807D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92613" y="2730500"/>
            <a:ext cx="165100" cy="16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360">
            <a:extLst>
              <a:ext uri="{FF2B5EF4-FFF2-40B4-BE49-F238E27FC236}">
                <a16:creationId xmlns:a16="http://schemas.microsoft.com/office/drawing/2014/main" id="{91BE012D-875B-8CB2-29F1-CC2EA7A62C9F}"/>
              </a:ext>
            </a:extLst>
          </p:cNvPr>
          <p:cNvGrpSpPr>
            <a:grpSpLocks noChangeAspect="1"/>
          </p:cNvGrpSpPr>
          <p:nvPr/>
        </p:nvGrpSpPr>
        <p:grpSpPr bwMode="auto">
          <a:xfrm>
            <a:off x="4679950" y="3395663"/>
            <a:ext cx="3625850" cy="434975"/>
            <a:chOff x="2835" y="2135"/>
            <a:chExt cx="2284" cy="274"/>
          </a:xfrm>
        </p:grpSpPr>
        <p:sp>
          <p:nvSpPr>
            <p:cNvPr id="63576" name="AutoShape 359">
              <a:extLst>
                <a:ext uri="{FF2B5EF4-FFF2-40B4-BE49-F238E27FC236}">
                  <a16:creationId xmlns:a16="http://schemas.microsoft.com/office/drawing/2014/main" id="{639FA587-34D6-9E8A-6406-6FCC28DF3F75}"/>
                </a:ext>
              </a:extLst>
            </p:cNvPr>
            <p:cNvSpPr>
              <a:spLocks noChangeAspect="1" noChangeArrowheads="1" noTextEdit="1"/>
            </p:cNvSpPr>
            <p:nvPr/>
          </p:nvSpPr>
          <p:spPr bwMode="auto">
            <a:xfrm>
              <a:off x="2835" y="2160"/>
              <a:ext cx="2274"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3577" name="Rectangle 361">
              <a:extLst>
                <a:ext uri="{FF2B5EF4-FFF2-40B4-BE49-F238E27FC236}">
                  <a16:creationId xmlns:a16="http://schemas.microsoft.com/office/drawing/2014/main" id="{306E041F-85EE-4F1C-B224-41DD7F71DC6E}"/>
                </a:ext>
              </a:extLst>
            </p:cNvPr>
            <p:cNvSpPr>
              <a:spLocks noChangeArrowheads="1"/>
            </p:cNvSpPr>
            <p:nvPr/>
          </p:nvSpPr>
          <p:spPr bwMode="auto">
            <a:xfrm>
              <a:off x="5071" y="2154"/>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600">
                <a:solidFill>
                  <a:srgbClr val="000000"/>
                </a:solidFill>
                <a:latin typeface="Arial" panose="020B0604020202020204" pitchFamily="34" charset="0"/>
              </a:endParaRPr>
            </a:p>
          </p:txBody>
        </p:sp>
        <p:sp>
          <p:nvSpPr>
            <p:cNvPr id="63578" name="Rectangle 362">
              <a:extLst>
                <a:ext uri="{FF2B5EF4-FFF2-40B4-BE49-F238E27FC236}">
                  <a16:creationId xmlns:a16="http://schemas.microsoft.com/office/drawing/2014/main" id="{11AD008F-EEC0-D2E1-60BB-E3823226F4E9}"/>
                </a:ext>
              </a:extLst>
            </p:cNvPr>
            <p:cNvSpPr>
              <a:spLocks noChangeArrowheads="1"/>
            </p:cNvSpPr>
            <p:nvPr/>
          </p:nvSpPr>
          <p:spPr bwMode="auto">
            <a:xfrm>
              <a:off x="4630" y="2154"/>
              <a:ext cx="41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const</a:t>
              </a:r>
              <a:endParaRPr lang="en-US" altLang="en-US" sz="1600">
                <a:solidFill>
                  <a:srgbClr val="000000"/>
                </a:solidFill>
                <a:latin typeface="Arial" panose="020B0604020202020204" pitchFamily="34" charset="0"/>
              </a:endParaRPr>
            </a:p>
          </p:txBody>
        </p:sp>
        <p:sp>
          <p:nvSpPr>
            <p:cNvPr id="63579" name="Rectangle 363">
              <a:extLst>
                <a:ext uri="{FF2B5EF4-FFF2-40B4-BE49-F238E27FC236}">
                  <a16:creationId xmlns:a16="http://schemas.microsoft.com/office/drawing/2014/main" id="{06844E92-F6EA-1E31-BF5A-2D1E60DF6682}"/>
                </a:ext>
              </a:extLst>
            </p:cNvPr>
            <p:cNvSpPr>
              <a:spLocks noChangeArrowheads="1"/>
            </p:cNvSpPr>
            <p:nvPr/>
          </p:nvSpPr>
          <p:spPr bwMode="auto">
            <a:xfrm>
              <a:off x="4192" y="2154"/>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a:t>
              </a:r>
              <a:endParaRPr lang="en-US" altLang="en-US" sz="1600">
                <a:solidFill>
                  <a:srgbClr val="000000"/>
                </a:solidFill>
                <a:latin typeface="Arial" panose="020B0604020202020204" pitchFamily="34" charset="0"/>
              </a:endParaRPr>
            </a:p>
          </p:txBody>
        </p:sp>
        <p:sp>
          <p:nvSpPr>
            <p:cNvPr id="63580" name="Rectangle 364">
              <a:extLst>
                <a:ext uri="{FF2B5EF4-FFF2-40B4-BE49-F238E27FC236}">
                  <a16:creationId xmlns:a16="http://schemas.microsoft.com/office/drawing/2014/main" id="{9C56155A-B89D-F6B1-F481-86CC1157E916}"/>
                </a:ext>
              </a:extLst>
            </p:cNvPr>
            <p:cNvSpPr>
              <a:spLocks noChangeArrowheads="1"/>
            </p:cNvSpPr>
            <p:nvPr/>
          </p:nvSpPr>
          <p:spPr bwMode="auto">
            <a:xfrm>
              <a:off x="4018" y="2154"/>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63581" name="Rectangle 365">
              <a:extLst>
                <a:ext uri="{FF2B5EF4-FFF2-40B4-BE49-F238E27FC236}">
                  <a16:creationId xmlns:a16="http://schemas.microsoft.com/office/drawing/2014/main" id="{A09B9535-A87E-280D-D959-86E98ED529C8}"/>
                </a:ext>
              </a:extLst>
            </p:cNvPr>
            <p:cNvSpPr>
              <a:spLocks noChangeArrowheads="1"/>
            </p:cNvSpPr>
            <p:nvPr/>
          </p:nvSpPr>
          <p:spPr bwMode="auto">
            <a:xfrm>
              <a:off x="3451" y="2154"/>
              <a:ext cx="21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a:t>
              </a:r>
              <a:endParaRPr lang="en-US" altLang="en-US" sz="1600">
                <a:solidFill>
                  <a:srgbClr val="000000"/>
                </a:solidFill>
                <a:latin typeface="Arial" panose="020B0604020202020204" pitchFamily="34" charset="0"/>
              </a:endParaRPr>
            </a:p>
          </p:txBody>
        </p:sp>
        <p:sp>
          <p:nvSpPr>
            <p:cNvPr id="63582" name="Rectangle 366">
              <a:extLst>
                <a:ext uri="{FF2B5EF4-FFF2-40B4-BE49-F238E27FC236}">
                  <a16:creationId xmlns:a16="http://schemas.microsoft.com/office/drawing/2014/main" id="{EBF2D1C1-7597-4CFF-7163-783A66A0CC61}"/>
                </a:ext>
              </a:extLst>
            </p:cNvPr>
            <p:cNvSpPr>
              <a:spLocks noChangeArrowheads="1"/>
            </p:cNvSpPr>
            <p:nvPr/>
          </p:nvSpPr>
          <p:spPr bwMode="auto">
            <a:xfrm>
              <a:off x="2842" y="2154"/>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Q</a:t>
              </a:r>
              <a:endParaRPr lang="en-US" altLang="en-US" sz="1600">
                <a:solidFill>
                  <a:srgbClr val="000000"/>
                </a:solidFill>
                <a:latin typeface="Arial" panose="020B0604020202020204" pitchFamily="34" charset="0"/>
              </a:endParaRPr>
            </a:p>
          </p:txBody>
        </p:sp>
        <p:sp>
          <p:nvSpPr>
            <p:cNvPr id="63583" name="Rectangle 367">
              <a:extLst>
                <a:ext uri="{FF2B5EF4-FFF2-40B4-BE49-F238E27FC236}">
                  <a16:creationId xmlns:a16="http://schemas.microsoft.com/office/drawing/2014/main" id="{6E56F373-29B9-8B2E-77D5-CA1D9B51AA9E}"/>
                </a:ext>
              </a:extLst>
            </p:cNvPr>
            <p:cNvSpPr>
              <a:spLocks noChangeArrowheads="1"/>
            </p:cNvSpPr>
            <p:nvPr/>
          </p:nvSpPr>
          <p:spPr bwMode="auto">
            <a:xfrm>
              <a:off x="4308" y="2275"/>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600">
                <a:solidFill>
                  <a:srgbClr val="000000"/>
                </a:solidFill>
                <a:latin typeface="Arial" panose="020B0604020202020204" pitchFamily="34" charset="0"/>
              </a:endParaRPr>
            </a:p>
          </p:txBody>
        </p:sp>
        <p:sp>
          <p:nvSpPr>
            <p:cNvPr id="63584" name="Rectangle 368">
              <a:extLst>
                <a:ext uri="{FF2B5EF4-FFF2-40B4-BE49-F238E27FC236}">
                  <a16:creationId xmlns:a16="http://schemas.microsoft.com/office/drawing/2014/main" id="{CC785D57-20E7-7BFD-46E7-D8512FF79C6B}"/>
                </a:ext>
              </a:extLst>
            </p:cNvPr>
            <p:cNvSpPr>
              <a:spLocks noChangeArrowheads="1"/>
            </p:cNvSpPr>
            <p:nvPr/>
          </p:nvSpPr>
          <p:spPr bwMode="auto">
            <a:xfrm>
              <a:off x="4109" y="2275"/>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600">
                <a:solidFill>
                  <a:srgbClr val="000000"/>
                </a:solidFill>
                <a:latin typeface="Arial" panose="020B0604020202020204" pitchFamily="34" charset="0"/>
              </a:endParaRPr>
            </a:p>
          </p:txBody>
        </p:sp>
        <p:sp>
          <p:nvSpPr>
            <p:cNvPr id="63585" name="Rectangle 369">
              <a:extLst>
                <a:ext uri="{FF2B5EF4-FFF2-40B4-BE49-F238E27FC236}">
                  <a16:creationId xmlns:a16="http://schemas.microsoft.com/office/drawing/2014/main" id="{9FDA905E-48E1-89B5-9DA0-610DFA9CDB74}"/>
                </a:ext>
              </a:extLst>
            </p:cNvPr>
            <p:cNvSpPr>
              <a:spLocks noChangeArrowheads="1"/>
            </p:cNvSpPr>
            <p:nvPr/>
          </p:nvSpPr>
          <p:spPr bwMode="auto">
            <a:xfrm>
              <a:off x="2981" y="2275"/>
              <a:ext cx="8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m</a:t>
              </a:r>
              <a:endParaRPr lang="en-US" altLang="en-US" sz="1600">
                <a:solidFill>
                  <a:srgbClr val="000000"/>
                </a:solidFill>
                <a:latin typeface="Arial" panose="020B0604020202020204" pitchFamily="34" charset="0"/>
              </a:endParaRPr>
            </a:p>
          </p:txBody>
        </p:sp>
        <p:sp>
          <p:nvSpPr>
            <p:cNvPr id="63586" name="Rectangle 370">
              <a:extLst>
                <a:ext uri="{FF2B5EF4-FFF2-40B4-BE49-F238E27FC236}">
                  <a16:creationId xmlns:a16="http://schemas.microsoft.com/office/drawing/2014/main" id="{CFF60F8E-9D5E-43A9-C722-B934A9FC1A77}"/>
                </a:ext>
              </a:extLst>
            </p:cNvPr>
            <p:cNvSpPr>
              <a:spLocks noChangeArrowheads="1"/>
            </p:cNvSpPr>
            <p:nvPr/>
          </p:nvSpPr>
          <p:spPr bwMode="auto">
            <a:xfrm>
              <a:off x="4452" y="213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3587" name="Rectangle 371">
              <a:extLst>
                <a:ext uri="{FF2B5EF4-FFF2-40B4-BE49-F238E27FC236}">
                  <a16:creationId xmlns:a16="http://schemas.microsoft.com/office/drawing/2014/main" id="{CC540814-767D-E7C9-6000-FF9CDCC5DE54}"/>
                </a:ext>
              </a:extLst>
            </p:cNvPr>
            <p:cNvSpPr>
              <a:spLocks noChangeArrowheads="1"/>
            </p:cNvSpPr>
            <p:nvPr/>
          </p:nvSpPr>
          <p:spPr bwMode="auto">
            <a:xfrm>
              <a:off x="3728" y="213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3588" name="Rectangle 372">
              <a:extLst>
                <a:ext uri="{FF2B5EF4-FFF2-40B4-BE49-F238E27FC236}">
                  <a16:creationId xmlns:a16="http://schemas.microsoft.com/office/drawing/2014/main" id="{4DB88BD7-29AF-63BC-5A8D-39CD3856A0F4}"/>
                </a:ext>
              </a:extLst>
            </p:cNvPr>
            <p:cNvSpPr>
              <a:spLocks noChangeArrowheads="1"/>
            </p:cNvSpPr>
            <p:nvPr/>
          </p:nvSpPr>
          <p:spPr bwMode="auto">
            <a:xfrm>
              <a:off x="3161" y="213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3589" name="Rectangle 373">
              <a:extLst>
                <a:ext uri="{FF2B5EF4-FFF2-40B4-BE49-F238E27FC236}">
                  <a16:creationId xmlns:a16="http://schemas.microsoft.com/office/drawing/2014/main" id="{947A3F3E-7525-B12E-963B-485BF2899178}"/>
                </a:ext>
              </a:extLst>
            </p:cNvPr>
            <p:cNvSpPr>
              <a:spLocks noChangeArrowheads="1"/>
            </p:cNvSpPr>
            <p:nvPr/>
          </p:nvSpPr>
          <p:spPr bwMode="auto">
            <a:xfrm>
              <a:off x="3913" y="213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3590" name="Rectangle 374">
              <a:extLst>
                <a:ext uri="{FF2B5EF4-FFF2-40B4-BE49-F238E27FC236}">
                  <a16:creationId xmlns:a16="http://schemas.microsoft.com/office/drawing/2014/main" id="{BBF47583-6B3C-317C-68FE-5ED032262D56}"/>
                </a:ext>
              </a:extLst>
            </p:cNvPr>
            <p:cNvSpPr>
              <a:spLocks noChangeArrowheads="1"/>
            </p:cNvSpPr>
            <p:nvPr/>
          </p:nvSpPr>
          <p:spPr bwMode="auto">
            <a:xfrm>
              <a:off x="3347" y="213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grpSp>
      <p:grpSp>
        <p:nvGrpSpPr>
          <p:cNvPr id="4" name="Group 377">
            <a:extLst>
              <a:ext uri="{FF2B5EF4-FFF2-40B4-BE49-F238E27FC236}">
                <a16:creationId xmlns:a16="http://schemas.microsoft.com/office/drawing/2014/main" id="{B92CDCB2-00F9-96D4-A056-0E8DA6141803}"/>
              </a:ext>
            </a:extLst>
          </p:cNvPr>
          <p:cNvGrpSpPr>
            <a:grpSpLocks noChangeAspect="1"/>
          </p:cNvGrpSpPr>
          <p:nvPr/>
        </p:nvGrpSpPr>
        <p:grpSpPr bwMode="auto">
          <a:xfrm>
            <a:off x="7920038" y="3321050"/>
            <a:ext cx="857250" cy="1085850"/>
            <a:chOff x="4898" y="2069"/>
            <a:chExt cx="540" cy="684"/>
          </a:xfrm>
        </p:grpSpPr>
        <p:sp>
          <p:nvSpPr>
            <p:cNvPr id="63571" name="AutoShape 376">
              <a:extLst>
                <a:ext uri="{FF2B5EF4-FFF2-40B4-BE49-F238E27FC236}">
                  <a16:creationId xmlns:a16="http://schemas.microsoft.com/office/drawing/2014/main" id="{096ADC82-0029-41C5-CEB0-523ADD26CE03}"/>
                </a:ext>
              </a:extLst>
            </p:cNvPr>
            <p:cNvSpPr>
              <a:spLocks noChangeAspect="1" noChangeArrowheads="1" noTextEdit="1"/>
            </p:cNvSpPr>
            <p:nvPr/>
          </p:nvSpPr>
          <p:spPr bwMode="auto">
            <a:xfrm>
              <a:off x="4898" y="2069"/>
              <a:ext cx="540" cy="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3572" name="Line 378">
              <a:extLst>
                <a:ext uri="{FF2B5EF4-FFF2-40B4-BE49-F238E27FC236}">
                  <a16:creationId xmlns:a16="http://schemas.microsoft.com/office/drawing/2014/main" id="{2E06CFFA-1A45-7107-51BA-C1C777F4A52A}"/>
                </a:ext>
              </a:extLst>
            </p:cNvPr>
            <p:cNvSpPr>
              <a:spLocks noChangeShapeType="1"/>
            </p:cNvSpPr>
            <p:nvPr/>
          </p:nvSpPr>
          <p:spPr bwMode="auto">
            <a:xfrm>
              <a:off x="5230" y="2502"/>
              <a:ext cx="19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73" name="Line 379">
              <a:extLst>
                <a:ext uri="{FF2B5EF4-FFF2-40B4-BE49-F238E27FC236}">
                  <a16:creationId xmlns:a16="http://schemas.microsoft.com/office/drawing/2014/main" id="{80B96989-FB17-BA24-CF5B-68324DD827B1}"/>
                </a:ext>
              </a:extLst>
            </p:cNvPr>
            <p:cNvSpPr>
              <a:spLocks noChangeShapeType="1"/>
            </p:cNvSpPr>
            <p:nvPr/>
          </p:nvSpPr>
          <p:spPr bwMode="auto">
            <a:xfrm flipH="1">
              <a:off x="4916" y="2090"/>
              <a:ext cx="434" cy="61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74" name="Rectangle 380">
              <a:extLst>
                <a:ext uri="{FF2B5EF4-FFF2-40B4-BE49-F238E27FC236}">
                  <a16:creationId xmlns:a16="http://schemas.microsoft.com/office/drawing/2014/main" id="{1013D7E8-EC62-3703-E08D-20F44DDFDAA6}"/>
                </a:ext>
              </a:extLst>
            </p:cNvPr>
            <p:cNvSpPr>
              <a:spLocks noChangeArrowheads="1"/>
            </p:cNvSpPr>
            <p:nvPr/>
          </p:nvSpPr>
          <p:spPr bwMode="auto">
            <a:xfrm>
              <a:off x="5232" y="2523"/>
              <a:ext cx="18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3575" name="Rectangle 381">
              <a:extLst>
                <a:ext uri="{FF2B5EF4-FFF2-40B4-BE49-F238E27FC236}">
                  <a16:creationId xmlns:a16="http://schemas.microsoft.com/office/drawing/2014/main" id="{BFBD605F-6452-07C2-3E90-CC49CE1AB750}"/>
                </a:ext>
              </a:extLst>
            </p:cNvPr>
            <p:cNvSpPr>
              <a:spLocks noChangeArrowheads="1"/>
            </p:cNvSpPr>
            <p:nvPr/>
          </p:nvSpPr>
          <p:spPr bwMode="auto">
            <a:xfrm>
              <a:off x="5269" y="225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t>
              </a:r>
              <a:endParaRPr lang="en-US" altLang="en-US" sz="1600">
                <a:solidFill>
                  <a:srgbClr val="000000"/>
                </a:solidFill>
                <a:latin typeface="Arial" panose="020B0604020202020204" pitchFamily="34" charset="0"/>
              </a:endParaRPr>
            </a:p>
          </p:txBody>
        </p:sp>
      </p:grpSp>
      <p:grpSp>
        <p:nvGrpSpPr>
          <p:cNvPr id="5" name="Group 384">
            <a:extLst>
              <a:ext uri="{FF2B5EF4-FFF2-40B4-BE49-F238E27FC236}">
                <a16:creationId xmlns:a16="http://schemas.microsoft.com/office/drawing/2014/main" id="{9FE9AA2E-E9B8-E7E1-9D46-17A992E402FD}"/>
              </a:ext>
            </a:extLst>
          </p:cNvPr>
          <p:cNvGrpSpPr>
            <a:grpSpLocks noChangeAspect="1"/>
          </p:cNvGrpSpPr>
          <p:nvPr/>
        </p:nvGrpSpPr>
        <p:grpSpPr bwMode="auto">
          <a:xfrm>
            <a:off x="4606925" y="4046538"/>
            <a:ext cx="3276600" cy="815975"/>
            <a:chOff x="2789" y="2678"/>
            <a:chExt cx="2064" cy="514"/>
          </a:xfrm>
        </p:grpSpPr>
        <p:sp>
          <p:nvSpPr>
            <p:cNvPr id="63554" name="AutoShape 383">
              <a:extLst>
                <a:ext uri="{FF2B5EF4-FFF2-40B4-BE49-F238E27FC236}">
                  <a16:creationId xmlns:a16="http://schemas.microsoft.com/office/drawing/2014/main" id="{E027FBBB-0BA8-D8D4-742F-35D4F5E83935}"/>
                </a:ext>
              </a:extLst>
            </p:cNvPr>
            <p:cNvSpPr>
              <a:spLocks noChangeAspect="1" noChangeArrowheads="1" noTextEdit="1"/>
            </p:cNvSpPr>
            <p:nvPr/>
          </p:nvSpPr>
          <p:spPr bwMode="auto">
            <a:xfrm>
              <a:off x="2789" y="2704"/>
              <a:ext cx="2064" cy="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3555" name="Line 385">
              <a:extLst>
                <a:ext uri="{FF2B5EF4-FFF2-40B4-BE49-F238E27FC236}">
                  <a16:creationId xmlns:a16="http://schemas.microsoft.com/office/drawing/2014/main" id="{815057FE-78E9-2C19-66EF-E9FCCE9E1511}"/>
                </a:ext>
              </a:extLst>
            </p:cNvPr>
            <p:cNvSpPr>
              <a:spLocks noChangeShapeType="1"/>
            </p:cNvSpPr>
            <p:nvPr/>
          </p:nvSpPr>
          <p:spPr bwMode="auto">
            <a:xfrm>
              <a:off x="3048" y="2941"/>
              <a:ext cx="22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56" name="Line 386">
              <a:extLst>
                <a:ext uri="{FF2B5EF4-FFF2-40B4-BE49-F238E27FC236}">
                  <a16:creationId xmlns:a16="http://schemas.microsoft.com/office/drawing/2014/main" id="{DC070E72-2D3A-BBAA-7AEE-E83F96459CD9}"/>
                </a:ext>
              </a:extLst>
            </p:cNvPr>
            <p:cNvSpPr>
              <a:spLocks noChangeShapeType="1"/>
            </p:cNvSpPr>
            <p:nvPr/>
          </p:nvSpPr>
          <p:spPr bwMode="auto">
            <a:xfrm>
              <a:off x="3782" y="2941"/>
              <a:ext cx="22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57" name="Rectangle 387">
              <a:extLst>
                <a:ext uri="{FF2B5EF4-FFF2-40B4-BE49-F238E27FC236}">
                  <a16:creationId xmlns:a16="http://schemas.microsoft.com/office/drawing/2014/main" id="{BA2EF0CC-5E62-288A-5810-533980B4810C}"/>
                </a:ext>
              </a:extLst>
            </p:cNvPr>
            <p:cNvSpPr>
              <a:spLocks noChangeArrowheads="1"/>
            </p:cNvSpPr>
            <p:nvPr/>
          </p:nvSpPr>
          <p:spPr bwMode="auto">
            <a:xfrm>
              <a:off x="4751" y="281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600">
                <a:solidFill>
                  <a:srgbClr val="000000"/>
                </a:solidFill>
                <a:latin typeface="Arial" panose="020B0604020202020204" pitchFamily="34" charset="0"/>
              </a:endParaRPr>
            </a:p>
          </p:txBody>
        </p:sp>
        <p:sp>
          <p:nvSpPr>
            <p:cNvPr id="63558" name="Rectangle 388">
              <a:extLst>
                <a:ext uri="{FF2B5EF4-FFF2-40B4-BE49-F238E27FC236}">
                  <a16:creationId xmlns:a16="http://schemas.microsoft.com/office/drawing/2014/main" id="{29785278-0B61-0B10-7A06-1E4E62F44695}"/>
                </a:ext>
              </a:extLst>
            </p:cNvPr>
            <p:cNvSpPr>
              <a:spLocks noChangeArrowheads="1"/>
            </p:cNvSpPr>
            <p:nvPr/>
          </p:nvSpPr>
          <p:spPr bwMode="auto">
            <a:xfrm>
              <a:off x="4574" y="2799"/>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3559" name="Rectangle 389">
              <a:extLst>
                <a:ext uri="{FF2B5EF4-FFF2-40B4-BE49-F238E27FC236}">
                  <a16:creationId xmlns:a16="http://schemas.microsoft.com/office/drawing/2014/main" id="{0CD04329-4D55-CFF2-65D5-AF5A89783161}"/>
                </a:ext>
              </a:extLst>
            </p:cNvPr>
            <p:cNvSpPr>
              <a:spLocks noChangeArrowheads="1"/>
            </p:cNvSpPr>
            <p:nvPr/>
          </p:nvSpPr>
          <p:spPr bwMode="auto">
            <a:xfrm>
              <a:off x="4068" y="2799"/>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3560" name="Rectangle 390">
              <a:extLst>
                <a:ext uri="{FF2B5EF4-FFF2-40B4-BE49-F238E27FC236}">
                  <a16:creationId xmlns:a16="http://schemas.microsoft.com/office/drawing/2014/main" id="{DA2D65F6-CEED-9333-D73D-5375F97CB6D0}"/>
                </a:ext>
              </a:extLst>
            </p:cNvPr>
            <p:cNvSpPr>
              <a:spLocks noChangeArrowheads="1"/>
            </p:cNvSpPr>
            <p:nvPr/>
          </p:nvSpPr>
          <p:spPr bwMode="auto">
            <a:xfrm>
              <a:off x="3334" y="2799"/>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3561" name="Rectangle 391">
              <a:extLst>
                <a:ext uri="{FF2B5EF4-FFF2-40B4-BE49-F238E27FC236}">
                  <a16:creationId xmlns:a16="http://schemas.microsoft.com/office/drawing/2014/main" id="{6A4DCEED-0428-D6ED-E9FB-A56B1212143A}"/>
                </a:ext>
              </a:extLst>
            </p:cNvPr>
            <p:cNvSpPr>
              <a:spLocks noChangeArrowheads="1"/>
            </p:cNvSpPr>
            <p:nvPr/>
          </p:nvSpPr>
          <p:spPr bwMode="auto">
            <a:xfrm>
              <a:off x="4382" y="2799"/>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3562" name="Rectangle 392">
              <a:extLst>
                <a:ext uri="{FF2B5EF4-FFF2-40B4-BE49-F238E27FC236}">
                  <a16:creationId xmlns:a16="http://schemas.microsoft.com/office/drawing/2014/main" id="{3A952161-FA92-A34F-4EAC-55BB32EBCC30}"/>
                </a:ext>
              </a:extLst>
            </p:cNvPr>
            <p:cNvSpPr>
              <a:spLocks noChangeArrowheads="1"/>
            </p:cNvSpPr>
            <p:nvPr/>
          </p:nvSpPr>
          <p:spPr bwMode="auto">
            <a:xfrm>
              <a:off x="3880" y="267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3563" name="Rectangle 393">
              <a:extLst>
                <a:ext uri="{FF2B5EF4-FFF2-40B4-BE49-F238E27FC236}">
                  <a16:creationId xmlns:a16="http://schemas.microsoft.com/office/drawing/2014/main" id="{A4F64DFC-9831-B10E-F807-5CF436FAD34D}"/>
                </a:ext>
              </a:extLst>
            </p:cNvPr>
            <p:cNvSpPr>
              <a:spLocks noChangeArrowheads="1"/>
            </p:cNvSpPr>
            <p:nvPr/>
          </p:nvSpPr>
          <p:spPr bwMode="auto">
            <a:xfrm>
              <a:off x="2808" y="2799"/>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3564" name="Rectangle 394">
              <a:extLst>
                <a:ext uri="{FF2B5EF4-FFF2-40B4-BE49-F238E27FC236}">
                  <a16:creationId xmlns:a16="http://schemas.microsoft.com/office/drawing/2014/main" id="{66AAADA7-160E-3656-993E-D3C7F637C245}"/>
                </a:ext>
              </a:extLst>
            </p:cNvPr>
            <p:cNvSpPr>
              <a:spLocks noChangeArrowheads="1"/>
            </p:cNvSpPr>
            <p:nvPr/>
          </p:nvSpPr>
          <p:spPr bwMode="auto">
            <a:xfrm>
              <a:off x="4254" y="2818"/>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a:t>
              </a:r>
              <a:endParaRPr lang="en-US" altLang="en-US" sz="1600">
                <a:solidFill>
                  <a:srgbClr val="000000"/>
                </a:solidFill>
                <a:latin typeface="Arial" panose="020B0604020202020204" pitchFamily="34" charset="0"/>
              </a:endParaRPr>
            </a:p>
          </p:txBody>
        </p:sp>
        <p:sp>
          <p:nvSpPr>
            <p:cNvPr id="63565" name="Rectangle 395">
              <a:extLst>
                <a:ext uri="{FF2B5EF4-FFF2-40B4-BE49-F238E27FC236}">
                  <a16:creationId xmlns:a16="http://schemas.microsoft.com/office/drawing/2014/main" id="{B7DB2171-53E5-2441-6819-7E7D0FB266FF}"/>
                </a:ext>
              </a:extLst>
            </p:cNvPr>
            <p:cNvSpPr>
              <a:spLocks noChangeArrowheads="1"/>
            </p:cNvSpPr>
            <p:nvPr/>
          </p:nvSpPr>
          <p:spPr bwMode="auto">
            <a:xfrm>
              <a:off x="3799" y="2962"/>
              <a:ext cx="18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3566" name="Rectangle 396">
              <a:extLst>
                <a:ext uri="{FF2B5EF4-FFF2-40B4-BE49-F238E27FC236}">
                  <a16:creationId xmlns:a16="http://schemas.microsoft.com/office/drawing/2014/main" id="{4D3082E5-43BC-B755-315B-1A3B1590D24C}"/>
                </a:ext>
              </a:extLst>
            </p:cNvPr>
            <p:cNvSpPr>
              <a:spLocks noChangeArrowheads="1"/>
            </p:cNvSpPr>
            <p:nvPr/>
          </p:nvSpPr>
          <p:spPr bwMode="auto">
            <a:xfrm>
              <a:off x="3784" y="2697"/>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t>
              </a:r>
              <a:endParaRPr lang="en-US" altLang="en-US" sz="1600">
                <a:solidFill>
                  <a:srgbClr val="000000"/>
                </a:solidFill>
                <a:latin typeface="Arial" panose="020B0604020202020204" pitchFamily="34" charset="0"/>
              </a:endParaRPr>
            </a:p>
          </p:txBody>
        </p:sp>
        <p:sp>
          <p:nvSpPr>
            <p:cNvPr id="63567" name="Rectangle 397">
              <a:extLst>
                <a:ext uri="{FF2B5EF4-FFF2-40B4-BE49-F238E27FC236}">
                  <a16:creationId xmlns:a16="http://schemas.microsoft.com/office/drawing/2014/main" id="{FDCEFE7E-8BE6-A608-928C-3F3C92793EA5}"/>
                </a:ext>
              </a:extLst>
            </p:cNvPr>
            <p:cNvSpPr>
              <a:spLocks noChangeArrowheads="1"/>
            </p:cNvSpPr>
            <p:nvPr/>
          </p:nvSpPr>
          <p:spPr bwMode="auto">
            <a:xfrm>
              <a:off x="3519" y="2818"/>
              <a:ext cx="21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Av</a:t>
              </a:r>
              <a:endParaRPr lang="en-US" altLang="en-US" sz="1600">
                <a:solidFill>
                  <a:srgbClr val="000000"/>
                </a:solidFill>
                <a:latin typeface="Arial" panose="020B0604020202020204" pitchFamily="34" charset="0"/>
              </a:endParaRPr>
            </a:p>
          </p:txBody>
        </p:sp>
        <p:sp>
          <p:nvSpPr>
            <p:cNvPr id="63568" name="Rectangle 398">
              <a:extLst>
                <a:ext uri="{FF2B5EF4-FFF2-40B4-BE49-F238E27FC236}">
                  <a16:creationId xmlns:a16="http://schemas.microsoft.com/office/drawing/2014/main" id="{7FA5B10E-A405-CB82-0674-E30A8EF68168}"/>
                </a:ext>
              </a:extLst>
            </p:cNvPr>
            <p:cNvSpPr>
              <a:spLocks noChangeArrowheads="1"/>
            </p:cNvSpPr>
            <p:nvPr/>
          </p:nvSpPr>
          <p:spPr bwMode="auto">
            <a:xfrm>
              <a:off x="3064" y="2962"/>
              <a:ext cx="18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3569" name="Rectangle 399">
              <a:extLst>
                <a:ext uri="{FF2B5EF4-FFF2-40B4-BE49-F238E27FC236}">
                  <a16:creationId xmlns:a16="http://schemas.microsoft.com/office/drawing/2014/main" id="{21E0FA34-B813-7B62-0ED9-522D18591931}"/>
                </a:ext>
              </a:extLst>
            </p:cNvPr>
            <p:cNvSpPr>
              <a:spLocks noChangeArrowheads="1"/>
            </p:cNvSpPr>
            <p:nvPr/>
          </p:nvSpPr>
          <p:spPr bwMode="auto">
            <a:xfrm>
              <a:off x="3050" y="2697"/>
              <a:ext cx="22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a:t>
              </a:r>
              <a:endParaRPr lang="en-US" altLang="en-US" sz="1600">
                <a:solidFill>
                  <a:srgbClr val="000000"/>
                </a:solidFill>
                <a:latin typeface="Arial" panose="020B0604020202020204" pitchFamily="34" charset="0"/>
              </a:endParaRPr>
            </a:p>
          </p:txBody>
        </p:sp>
        <p:sp>
          <p:nvSpPr>
            <p:cNvPr id="63570" name="Rectangle 400">
              <a:extLst>
                <a:ext uri="{FF2B5EF4-FFF2-40B4-BE49-F238E27FC236}">
                  <a16:creationId xmlns:a16="http://schemas.microsoft.com/office/drawing/2014/main" id="{1BD4C3B0-4397-5F89-7289-2AF59DAE85B9}"/>
                </a:ext>
              </a:extLst>
            </p:cNvPr>
            <p:cNvSpPr>
              <a:spLocks noChangeArrowheads="1"/>
            </p:cNvSpPr>
            <p:nvPr/>
          </p:nvSpPr>
          <p:spPr bwMode="auto">
            <a:xfrm>
              <a:off x="2913" y="2818"/>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grpSp>
      <p:grpSp>
        <p:nvGrpSpPr>
          <p:cNvPr id="6" name="Group 403">
            <a:extLst>
              <a:ext uri="{FF2B5EF4-FFF2-40B4-BE49-F238E27FC236}">
                <a16:creationId xmlns:a16="http://schemas.microsoft.com/office/drawing/2014/main" id="{4929930D-2760-B332-6C56-10099E8E896C}"/>
              </a:ext>
            </a:extLst>
          </p:cNvPr>
          <p:cNvGrpSpPr>
            <a:grpSpLocks noChangeAspect="1"/>
          </p:cNvGrpSpPr>
          <p:nvPr/>
        </p:nvGrpSpPr>
        <p:grpSpPr bwMode="auto">
          <a:xfrm>
            <a:off x="7812088" y="4191000"/>
            <a:ext cx="781050" cy="673100"/>
            <a:chOff x="4921" y="2840"/>
            <a:chExt cx="492" cy="424"/>
          </a:xfrm>
        </p:grpSpPr>
        <p:sp>
          <p:nvSpPr>
            <p:cNvPr id="63550" name="AutoShape 402">
              <a:extLst>
                <a:ext uri="{FF2B5EF4-FFF2-40B4-BE49-F238E27FC236}">
                  <a16:creationId xmlns:a16="http://schemas.microsoft.com/office/drawing/2014/main" id="{A68B0C9C-D5A0-21A1-4F6C-F59A2395DE17}"/>
                </a:ext>
              </a:extLst>
            </p:cNvPr>
            <p:cNvSpPr>
              <a:spLocks noChangeAspect="1" noChangeArrowheads="1" noTextEdit="1"/>
            </p:cNvSpPr>
            <p:nvPr/>
          </p:nvSpPr>
          <p:spPr bwMode="auto">
            <a:xfrm>
              <a:off x="4921" y="2840"/>
              <a:ext cx="492" cy="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3551" name="Line 404">
              <a:extLst>
                <a:ext uri="{FF2B5EF4-FFF2-40B4-BE49-F238E27FC236}">
                  <a16:creationId xmlns:a16="http://schemas.microsoft.com/office/drawing/2014/main" id="{EFE12E44-4DA7-68DC-3C4B-A3617B4B4B50}"/>
                </a:ext>
              </a:extLst>
            </p:cNvPr>
            <p:cNvSpPr>
              <a:spLocks noChangeShapeType="1"/>
            </p:cNvSpPr>
            <p:nvPr/>
          </p:nvSpPr>
          <p:spPr bwMode="auto">
            <a:xfrm flipH="1">
              <a:off x="4939" y="2861"/>
              <a:ext cx="271" cy="38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52" name="Rectangle 405">
              <a:extLst>
                <a:ext uri="{FF2B5EF4-FFF2-40B4-BE49-F238E27FC236}">
                  <a16:creationId xmlns:a16="http://schemas.microsoft.com/office/drawing/2014/main" id="{59C961EF-9809-E450-4756-C915E299FF5F}"/>
                </a:ext>
              </a:extLst>
            </p:cNvPr>
            <p:cNvSpPr>
              <a:spLocks noChangeArrowheads="1"/>
            </p:cNvSpPr>
            <p:nvPr/>
          </p:nvSpPr>
          <p:spPr bwMode="auto">
            <a:xfrm>
              <a:off x="5199" y="3029"/>
              <a:ext cx="21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a:t>
              </a:r>
              <a:endParaRPr lang="en-US" altLang="en-US" sz="1600">
                <a:solidFill>
                  <a:srgbClr val="000000"/>
                </a:solidFill>
                <a:latin typeface="Arial" panose="020B0604020202020204" pitchFamily="34" charset="0"/>
              </a:endParaRPr>
            </a:p>
          </p:txBody>
        </p:sp>
        <p:sp>
          <p:nvSpPr>
            <p:cNvPr id="63553" name="Rectangle 406">
              <a:extLst>
                <a:ext uri="{FF2B5EF4-FFF2-40B4-BE49-F238E27FC236}">
                  <a16:creationId xmlns:a16="http://schemas.microsoft.com/office/drawing/2014/main" id="{CB28597E-E779-2F2C-0F3F-F4D279927968}"/>
                </a:ext>
              </a:extLst>
            </p:cNvPr>
            <p:cNvSpPr>
              <a:spLocks noChangeArrowheads="1"/>
            </p:cNvSpPr>
            <p:nvPr/>
          </p:nvSpPr>
          <p:spPr bwMode="auto">
            <a:xfrm>
              <a:off x="5093" y="301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grpSp>
      <p:sp>
        <p:nvSpPr>
          <p:cNvPr id="180632" name="AutoShape 408">
            <a:extLst>
              <a:ext uri="{FF2B5EF4-FFF2-40B4-BE49-F238E27FC236}">
                <a16:creationId xmlns:a16="http://schemas.microsoft.com/office/drawing/2014/main" id="{2E113A91-1F3D-F2F4-3F08-C7D710BB4938}"/>
              </a:ext>
            </a:extLst>
          </p:cNvPr>
          <p:cNvSpPr>
            <a:spLocks noChangeArrowheads="1"/>
          </p:cNvSpPr>
          <p:nvPr/>
        </p:nvSpPr>
        <p:spPr bwMode="auto">
          <a:xfrm>
            <a:off x="4464050" y="3325813"/>
            <a:ext cx="4464050" cy="2052637"/>
          </a:xfrm>
          <a:prstGeom prst="downArrowCallout">
            <a:avLst>
              <a:gd name="adj1" fmla="val 56464"/>
              <a:gd name="adj2" fmla="val 38905"/>
              <a:gd name="adj3" fmla="val 16551"/>
              <a:gd name="adj4" fmla="val 75648"/>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grpSp>
        <p:nvGrpSpPr>
          <p:cNvPr id="7" name="Group 410">
            <a:extLst>
              <a:ext uri="{FF2B5EF4-FFF2-40B4-BE49-F238E27FC236}">
                <a16:creationId xmlns:a16="http://schemas.microsoft.com/office/drawing/2014/main" id="{3AD79E74-5830-E20C-E46B-7688EFD663B9}"/>
              </a:ext>
            </a:extLst>
          </p:cNvPr>
          <p:cNvGrpSpPr>
            <a:grpSpLocks noChangeAspect="1"/>
          </p:cNvGrpSpPr>
          <p:nvPr/>
        </p:nvGrpSpPr>
        <p:grpSpPr bwMode="auto">
          <a:xfrm>
            <a:off x="5076825" y="5367338"/>
            <a:ext cx="2801938" cy="815975"/>
            <a:chOff x="2699" y="3381"/>
            <a:chExt cx="1765" cy="514"/>
          </a:xfrm>
        </p:grpSpPr>
        <p:sp>
          <p:nvSpPr>
            <p:cNvPr id="63529" name="AutoShape 409">
              <a:extLst>
                <a:ext uri="{FF2B5EF4-FFF2-40B4-BE49-F238E27FC236}">
                  <a16:creationId xmlns:a16="http://schemas.microsoft.com/office/drawing/2014/main" id="{F9A9ECE3-B54A-2E29-87BF-58B7CA092804}"/>
                </a:ext>
              </a:extLst>
            </p:cNvPr>
            <p:cNvSpPr>
              <a:spLocks noChangeAspect="1" noChangeArrowheads="1" noTextEdit="1"/>
            </p:cNvSpPr>
            <p:nvPr/>
          </p:nvSpPr>
          <p:spPr bwMode="auto">
            <a:xfrm>
              <a:off x="2699" y="3407"/>
              <a:ext cx="1765" cy="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3530" name="Line 411">
              <a:extLst>
                <a:ext uri="{FF2B5EF4-FFF2-40B4-BE49-F238E27FC236}">
                  <a16:creationId xmlns:a16="http://schemas.microsoft.com/office/drawing/2014/main" id="{A749D7A1-EEB8-8CEF-DE17-774D1828E7FE}"/>
                </a:ext>
              </a:extLst>
            </p:cNvPr>
            <p:cNvSpPr>
              <a:spLocks noChangeShapeType="1"/>
            </p:cNvSpPr>
            <p:nvPr/>
          </p:nvSpPr>
          <p:spPr bwMode="auto">
            <a:xfrm>
              <a:off x="2715" y="3644"/>
              <a:ext cx="14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31" name="Line 412">
              <a:extLst>
                <a:ext uri="{FF2B5EF4-FFF2-40B4-BE49-F238E27FC236}">
                  <a16:creationId xmlns:a16="http://schemas.microsoft.com/office/drawing/2014/main" id="{A6F35135-CBE6-A0ED-F0D3-5FF3397A8DC3}"/>
                </a:ext>
              </a:extLst>
            </p:cNvPr>
            <p:cNvSpPr>
              <a:spLocks noChangeShapeType="1"/>
            </p:cNvSpPr>
            <p:nvPr/>
          </p:nvSpPr>
          <p:spPr bwMode="auto">
            <a:xfrm>
              <a:off x="2908" y="3644"/>
              <a:ext cx="22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32" name="Line 413">
              <a:extLst>
                <a:ext uri="{FF2B5EF4-FFF2-40B4-BE49-F238E27FC236}">
                  <a16:creationId xmlns:a16="http://schemas.microsoft.com/office/drawing/2014/main" id="{934AB3BF-10F7-7ABB-C19A-D3D4CF69C138}"/>
                </a:ext>
              </a:extLst>
            </p:cNvPr>
            <p:cNvSpPr>
              <a:spLocks noChangeShapeType="1"/>
            </p:cNvSpPr>
            <p:nvPr/>
          </p:nvSpPr>
          <p:spPr bwMode="auto">
            <a:xfrm>
              <a:off x="3367" y="3644"/>
              <a:ext cx="97"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33" name="Line 414">
              <a:extLst>
                <a:ext uri="{FF2B5EF4-FFF2-40B4-BE49-F238E27FC236}">
                  <a16:creationId xmlns:a16="http://schemas.microsoft.com/office/drawing/2014/main" id="{73347CFD-8CCC-4DBB-2802-3E1A567D942D}"/>
                </a:ext>
              </a:extLst>
            </p:cNvPr>
            <p:cNvSpPr>
              <a:spLocks noChangeShapeType="1"/>
            </p:cNvSpPr>
            <p:nvPr/>
          </p:nvSpPr>
          <p:spPr bwMode="auto">
            <a:xfrm>
              <a:off x="3701" y="3644"/>
              <a:ext cx="13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34" name="Line 415">
              <a:extLst>
                <a:ext uri="{FF2B5EF4-FFF2-40B4-BE49-F238E27FC236}">
                  <a16:creationId xmlns:a16="http://schemas.microsoft.com/office/drawing/2014/main" id="{5BD60EC3-C8D6-0D9C-C880-B39249C4DA55}"/>
                </a:ext>
              </a:extLst>
            </p:cNvPr>
            <p:cNvSpPr>
              <a:spLocks noChangeShapeType="1"/>
            </p:cNvSpPr>
            <p:nvPr/>
          </p:nvSpPr>
          <p:spPr bwMode="auto">
            <a:xfrm>
              <a:off x="3885" y="3644"/>
              <a:ext cx="22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35" name="Rectangle 416">
              <a:extLst>
                <a:ext uri="{FF2B5EF4-FFF2-40B4-BE49-F238E27FC236}">
                  <a16:creationId xmlns:a16="http://schemas.microsoft.com/office/drawing/2014/main" id="{9C462263-23F7-A971-2CCA-77E00A3DF2D0}"/>
                </a:ext>
              </a:extLst>
            </p:cNvPr>
            <p:cNvSpPr>
              <a:spLocks noChangeArrowheads="1"/>
            </p:cNvSpPr>
            <p:nvPr/>
          </p:nvSpPr>
          <p:spPr bwMode="auto">
            <a:xfrm>
              <a:off x="4359" y="3522"/>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600">
                <a:solidFill>
                  <a:srgbClr val="000000"/>
                </a:solidFill>
                <a:latin typeface="Arial" panose="020B0604020202020204" pitchFamily="34" charset="0"/>
              </a:endParaRPr>
            </a:p>
          </p:txBody>
        </p:sp>
        <p:sp>
          <p:nvSpPr>
            <p:cNvPr id="63536" name="Rectangle 417">
              <a:extLst>
                <a:ext uri="{FF2B5EF4-FFF2-40B4-BE49-F238E27FC236}">
                  <a16:creationId xmlns:a16="http://schemas.microsoft.com/office/drawing/2014/main" id="{31B3BE97-04A1-1A9F-F963-B6713DDD80D7}"/>
                </a:ext>
              </a:extLst>
            </p:cNvPr>
            <p:cNvSpPr>
              <a:spLocks noChangeArrowheads="1"/>
            </p:cNvSpPr>
            <p:nvPr/>
          </p:nvSpPr>
          <p:spPr bwMode="auto">
            <a:xfrm>
              <a:off x="3721" y="3401"/>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3537" name="Rectangle 418">
              <a:extLst>
                <a:ext uri="{FF2B5EF4-FFF2-40B4-BE49-F238E27FC236}">
                  <a16:creationId xmlns:a16="http://schemas.microsoft.com/office/drawing/2014/main" id="{D43A3F66-D7CF-A2F6-5696-AA44AF6E6C8F}"/>
                </a:ext>
              </a:extLst>
            </p:cNvPr>
            <p:cNvSpPr>
              <a:spLocks noChangeArrowheads="1"/>
            </p:cNvSpPr>
            <p:nvPr/>
          </p:nvSpPr>
          <p:spPr bwMode="auto">
            <a:xfrm>
              <a:off x="3368" y="3401"/>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3538" name="Rectangle 419">
              <a:extLst>
                <a:ext uri="{FF2B5EF4-FFF2-40B4-BE49-F238E27FC236}">
                  <a16:creationId xmlns:a16="http://schemas.microsoft.com/office/drawing/2014/main" id="{00272CC4-2043-F266-40B5-DA5A1480D64C}"/>
                </a:ext>
              </a:extLst>
            </p:cNvPr>
            <p:cNvSpPr>
              <a:spLocks noChangeArrowheads="1"/>
            </p:cNvSpPr>
            <p:nvPr/>
          </p:nvSpPr>
          <p:spPr bwMode="auto">
            <a:xfrm>
              <a:off x="2739" y="3401"/>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3539" name="Rectangle 420">
              <a:extLst>
                <a:ext uri="{FF2B5EF4-FFF2-40B4-BE49-F238E27FC236}">
                  <a16:creationId xmlns:a16="http://schemas.microsoft.com/office/drawing/2014/main" id="{8F1704B5-0089-ED75-84AE-18DDF18B24C0}"/>
                </a:ext>
              </a:extLst>
            </p:cNvPr>
            <p:cNvSpPr>
              <a:spLocks noChangeArrowheads="1"/>
            </p:cNvSpPr>
            <p:nvPr/>
          </p:nvSpPr>
          <p:spPr bwMode="auto">
            <a:xfrm>
              <a:off x="4182" y="3502"/>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3540" name="Rectangle 421">
              <a:extLst>
                <a:ext uri="{FF2B5EF4-FFF2-40B4-BE49-F238E27FC236}">
                  <a16:creationId xmlns:a16="http://schemas.microsoft.com/office/drawing/2014/main" id="{D7D3F686-A272-A0F8-6771-D4E5BC2DCF58}"/>
                </a:ext>
              </a:extLst>
            </p:cNvPr>
            <p:cNvSpPr>
              <a:spLocks noChangeArrowheads="1"/>
            </p:cNvSpPr>
            <p:nvPr/>
          </p:nvSpPr>
          <p:spPr bwMode="auto">
            <a:xfrm>
              <a:off x="3527" y="3502"/>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3541" name="Rectangle 422">
              <a:extLst>
                <a:ext uri="{FF2B5EF4-FFF2-40B4-BE49-F238E27FC236}">
                  <a16:creationId xmlns:a16="http://schemas.microsoft.com/office/drawing/2014/main" id="{D91CA809-BDF1-3392-28A0-AB0CA4AFE409}"/>
                </a:ext>
              </a:extLst>
            </p:cNvPr>
            <p:cNvSpPr>
              <a:spLocks noChangeArrowheads="1"/>
            </p:cNvSpPr>
            <p:nvPr/>
          </p:nvSpPr>
          <p:spPr bwMode="auto">
            <a:xfrm>
              <a:off x="3194" y="3502"/>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3542" name="Rectangle 423">
              <a:extLst>
                <a:ext uri="{FF2B5EF4-FFF2-40B4-BE49-F238E27FC236}">
                  <a16:creationId xmlns:a16="http://schemas.microsoft.com/office/drawing/2014/main" id="{6A752C5E-748E-B9E7-E77F-C28E3C12B8D4}"/>
                </a:ext>
              </a:extLst>
            </p:cNvPr>
            <p:cNvSpPr>
              <a:spLocks noChangeArrowheads="1"/>
            </p:cNvSpPr>
            <p:nvPr/>
          </p:nvSpPr>
          <p:spPr bwMode="auto">
            <a:xfrm>
              <a:off x="3901" y="3665"/>
              <a:ext cx="18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3543" name="Rectangle 424">
              <a:extLst>
                <a:ext uri="{FF2B5EF4-FFF2-40B4-BE49-F238E27FC236}">
                  <a16:creationId xmlns:a16="http://schemas.microsoft.com/office/drawing/2014/main" id="{A2A0E0C2-A140-6B81-8B27-9D962AC34B57}"/>
                </a:ext>
              </a:extLst>
            </p:cNvPr>
            <p:cNvSpPr>
              <a:spLocks noChangeArrowheads="1"/>
            </p:cNvSpPr>
            <p:nvPr/>
          </p:nvSpPr>
          <p:spPr bwMode="auto">
            <a:xfrm>
              <a:off x="3887" y="3400"/>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t>
              </a:r>
              <a:endParaRPr lang="en-US" altLang="en-US" sz="1600">
                <a:solidFill>
                  <a:srgbClr val="000000"/>
                </a:solidFill>
                <a:latin typeface="Arial" panose="020B0604020202020204" pitchFamily="34" charset="0"/>
              </a:endParaRPr>
            </a:p>
          </p:txBody>
        </p:sp>
        <p:sp>
          <p:nvSpPr>
            <p:cNvPr id="63544" name="Rectangle 425">
              <a:extLst>
                <a:ext uri="{FF2B5EF4-FFF2-40B4-BE49-F238E27FC236}">
                  <a16:creationId xmlns:a16="http://schemas.microsoft.com/office/drawing/2014/main" id="{A45EE104-1F92-E980-2AE7-4C74714AFF9C}"/>
                </a:ext>
              </a:extLst>
            </p:cNvPr>
            <p:cNvSpPr>
              <a:spLocks noChangeArrowheads="1"/>
            </p:cNvSpPr>
            <p:nvPr/>
          </p:nvSpPr>
          <p:spPr bwMode="auto">
            <a:xfrm>
              <a:off x="3369" y="3665"/>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63545" name="Rectangle 426">
              <a:extLst>
                <a:ext uri="{FF2B5EF4-FFF2-40B4-BE49-F238E27FC236}">
                  <a16:creationId xmlns:a16="http://schemas.microsoft.com/office/drawing/2014/main" id="{4B9BDAA2-9A0C-3EE7-5627-047C4D186B68}"/>
                </a:ext>
              </a:extLst>
            </p:cNvPr>
            <p:cNvSpPr>
              <a:spLocks noChangeArrowheads="1"/>
            </p:cNvSpPr>
            <p:nvPr/>
          </p:nvSpPr>
          <p:spPr bwMode="auto">
            <a:xfrm>
              <a:off x="2924" y="3665"/>
              <a:ext cx="18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3546" name="Rectangle 427">
              <a:extLst>
                <a:ext uri="{FF2B5EF4-FFF2-40B4-BE49-F238E27FC236}">
                  <a16:creationId xmlns:a16="http://schemas.microsoft.com/office/drawing/2014/main" id="{F0BAAAE4-061E-DC0D-A23B-194E8CECD803}"/>
                </a:ext>
              </a:extLst>
            </p:cNvPr>
            <p:cNvSpPr>
              <a:spLocks noChangeArrowheads="1"/>
            </p:cNvSpPr>
            <p:nvPr/>
          </p:nvSpPr>
          <p:spPr bwMode="auto">
            <a:xfrm>
              <a:off x="2910" y="3400"/>
              <a:ext cx="22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a:t>
              </a:r>
              <a:endParaRPr lang="en-US" altLang="en-US" sz="1600">
                <a:solidFill>
                  <a:srgbClr val="000000"/>
                </a:solidFill>
                <a:latin typeface="Arial" panose="020B0604020202020204" pitchFamily="34" charset="0"/>
              </a:endParaRPr>
            </a:p>
          </p:txBody>
        </p:sp>
        <p:sp>
          <p:nvSpPr>
            <p:cNvPr id="63547" name="Rectangle 428">
              <a:extLst>
                <a:ext uri="{FF2B5EF4-FFF2-40B4-BE49-F238E27FC236}">
                  <a16:creationId xmlns:a16="http://schemas.microsoft.com/office/drawing/2014/main" id="{E8CF4417-4DB3-37D0-7EAF-4B50D3F39075}"/>
                </a:ext>
              </a:extLst>
            </p:cNvPr>
            <p:cNvSpPr>
              <a:spLocks noChangeArrowheads="1"/>
            </p:cNvSpPr>
            <p:nvPr/>
          </p:nvSpPr>
          <p:spPr bwMode="auto">
            <a:xfrm>
              <a:off x="2735" y="3665"/>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a:t>
              </a:r>
              <a:endParaRPr lang="en-US" altLang="en-US" sz="1600">
                <a:solidFill>
                  <a:srgbClr val="000000"/>
                </a:solidFill>
                <a:latin typeface="Arial" panose="020B0604020202020204" pitchFamily="34" charset="0"/>
              </a:endParaRPr>
            </a:p>
          </p:txBody>
        </p:sp>
        <p:sp>
          <p:nvSpPr>
            <p:cNvPr id="63548" name="Rectangle 429">
              <a:extLst>
                <a:ext uri="{FF2B5EF4-FFF2-40B4-BE49-F238E27FC236}">
                  <a16:creationId xmlns:a16="http://schemas.microsoft.com/office/drawing/2014/main" id="{1B99049A-0AA6-78A0-3148-3C1871471134}"/>
                </a:ext>
              </a:extLst>
            </p:cNvPr>
            <p:cNvSpPr>
              <a:spLocks noChangeArrowheads="1"/>
            </p:cNvSpPr>
            <p:nvPr/>
          </p:nvSpPr>
          <p:spPr bwMode="auto">
            <a:xfrm>
              <a:off x="3983" y="338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3549" name="Rectangle 430">
              <a:extLst>
                <a:ext uri="{FF2B5EF4-FFF2-40B4-BE49-F238E27FC236}">
                  <a16:creationId xmlns:a16="http://schemas.microsoft.com/office/drawing/2014/main" id="{5DD3752C-10AD-09EF-ADF7-57D40C7636AD}"/>
                </a:ext>
              </a:extLst>
            </p:cNvPr>
            <p:cNvSpPr>
              <a:spLocks noChangeArrowheads="1"/>
            </p:cNvSpPr>
            <p:nvPr/>
          </p:nvSpPr>
          <p:spPr bwMode="auto">
            <a:xfrm>
              <a:off x="3711" y="3646"/>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grpSp>
      <p:sp>
        <p:nvSpPr>
          <p:cNvPr id="180655" name="AutoShape 431">
            <a:extLst>
              <a:ext uri="{FF2B5EF4-FFF2-40B4-BE49-F238E27FC236}">
                <a16:creationId xmlns:a16="http://schemas.microsoft.com/office/drawing/2014/main" id="{4E60E299-00E7-FFB6-5DE5-00FB682591F4}"/>
              </a:ext>
            </a:extLst>
          </p:cNvPr>
          <p:cNvSpPr>
            <a:spLocks noChangeArrowheads="1"/>
          </p:cNvSpPr>
          <p:nvPr/>
        </p:nvSpPr>
        <p:spPr bwMode="auto">
          <a:xfrm rot="-5400000" flipH="1" flipV="1">
            <a:off x="4302919" y="5606257"/>
            <a:ext cx="323850" cy="360362"/>
          </a:xfrm>
          <a:prstGeom prst="downArrow">
            <a:avLst>
              <a:gd name="adj1" fmla="val 50000"/>
              <a:gd name="adj2" fmla="val 27819"/>
            </a:avLst>
          </a:prstGeom>
          <a:solidFill>
            <a:srgbClr val="FF0000"/>
          </a:solidFill>
          <a:ln w="9525">
            <a:solidFill>
              <a:srgbClr val="FF0000"/>
            </a:solidFill>
            <a:miter lim="800000"/>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grpSp>
        <p:nvGrpSpPr>
          <p:cNvPr id="8" name="Group 460">
            <a:extLst>
              <a:ext uri="{FF2B5EF4-FFF2-40B4-BE49-F238E27FC236}">
                <a16:creationId xmlns:a16="http://schemas.microsoft.com/office/drawing/2014/main" id="{72786FAC-0DE9-E602-021A-18B010E17B32}"/>
              </a:ext>
            </a:extLst>
          </p:cNvPr>
          <p:cNvGrpSpPr>
            <a:grpSpLocks noChangeAspect="1"/>
          </p:cNvGrpSpPr>
          <p:nvPr/>
        </p:nvGrpSpPr>
        <p:grpSpPr bwMode="auto">
          <a:xfrm>
            <a:off x="1223963" y="5373688"/>
            <a:ext cx="2533650" cy="774700"/>
            <a:chOff x="771" y="3385"/>
            <a:chExt cx="1596" cy="488"/>
          </a:xfrm>
        </p:grpSpPr>
        <p:sp>
          <p:nvSpPr>
            <p:cNvPr id="63509" name="AutoShape 459">
              <a:extLst>
                <a:ext uri="{FF2B5EF4-FFF2-40B4-BE49-F238E27FC236}">
                  <a16:creationId xmlns:a16="http://schemas.microsoft.com/office/drawing/2014/main" id="{A24F5626-AB16-9FEE-3BA1-F4A5CFD73E49}"/>
                </a:ext>
              </a:extLst>
            </p:cNvPr>
            <p:cNvSpPr>
              <a:spLocks noChangeAspect="1" noChangeArrowheads="1" noTextEdit="1"/>
            </p:cNvSpPr>
            <p:nvPr/>
          </p:nvSpPr>
          <p:spPr bwMode="auto">
            <a:xfrm>
              <a:off x="771" y="3385"/>
              <a:ext cx="1596" cy="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3510" name="Line 461">
              <a:extLst>
                <a:ext uri="{FF2B5EF4-FFF2-40B4-BE49-F238E27FC236}">
                  <a16:creationId xmlns:a16="http://schemas.microsoft.com/office/drawing/2014/main" id="{E7D89AB1-CE91-1F9E-C1CD-FC931E0AB9E0}"/>
                </a:ext>
              </a:extLst>
            </p:cNvPr>
            <p:cNvSpPr>
              <a:spLocks noChangeShapeType="1"/>
            </p:cNvSpPr>
            <p:nvPr/>
          </p:nvSpPr>
          <p:spPr bwMode="auto">
            <a:xfrm>
              <a:off x="787" y="3622"/>
              <a:ext cx="13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11" name="Line 462">
              <a:extLst>
                <a:ext uri="{FF2B5EF4-FFF2-40B4-BE49-F238E27FC236}">
                  <a16:creationId xmlns:a16="http://schemas.microsoft.com/office/drawing/2014/main" id="{0B376C31-7C34-C3E5-2DCF-20A837B1066D}"/>
                </a:ext>
              </a:extLst>
            </p:cNvPr>
            <p:cNvSpPr>
              <a:spLocks noChangeShapeType="1"/>
            </p:cNvSpPr>
            <p:nvPr/>
          </p:nvSpPr>
          <p:spPr bwMode="auto">
            <a:xfrm>
              <a:off x="970" y="3622"/>
              <a:ext cx="22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12" name="Line 463">
              <a:extLst>
                <a:ext uri="{FF2B5EF4-FFF2-40B4-BE49-F238E27FC236}">
                  <a16:creationId xmlns:a16="http://schemas.microsoft.com/office/drawing/2014/main" id="{2E04FFFF-4BCF-4A54-04EF-0F2C1E485FCD}"/>
                </a:ext>
              </a:extLst>
            </p:cNvPr>
            <p:cNvSpPr>
              <a:spLocks noChangeShapeType="1"/>
            </p:cNvSpPr>
            <p:nvPr/>
          </p:nvSpPr>
          <p:spPr bwMode="auto">
            <a:xfrm>
              <a:off x="1601" y="3622"/>
              <a:ext cx="97"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13" name="Line 464">
              <a:extLst>
                <a:ext uri="{FF2B5EF4-FFF2-40B4-BE49-F238E27FC236}">
                  <a16:creationId xmlns:a16="http://schemas.microsoft.com/office/drawing/2014/main" id="{A4DF883B-0328-E31B-2A7F-106F64D2BCDA}"/>
                </a:ext>
              </a:extLst>
            </p:cNvPr>
            <p:cNvSpPr>
              <a:spLocks noChangeShapeType="1"/>
            </p:cNvSpPr>
            <p:nvPr/>
          </p:nvSpPr>
          <p:spPr bwMode="auto">
            <a:xfrm>
              <a:off x="1932" y="3622"/>
              <a:ext cx="14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14" name="Line 465">
              <a:extLst>
                <a:ext uri="{FF2B5EF4-FFF2-40B4-BE49-F238E27FC236}">
                  <a16:creationId xmlns:a16="http://schemas.microsoft.com/office/drawing/2014/main" id="{F985B976-5E9A-68E1-7320-4FF67173F239}"/>
                </a:ext>
              </a:extLst>
            </p:cNvPr>
            <p:cNvSpPr>
              <a:spLocks noChangeShapeType="1"/>
            </p:cNvSpPr>
            <p:nvPr/>
          </p:nvSpPr>
          <p:spPr bwMode="auto">
            <a:xfrm>
              <a:off x="2124" y="3622"/>
              <a:ext cx="22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3515" name="Rectangle 466">
              <a:extLst>
                <a:ext uri="{FF2B5EF4-FFF2-40B4-BE49-F238E27FC236}">
                  <a16:creationId xmlns:a16="http://schemas.microsoft.com/office/drawing/2014/main" id="{85800C95-EF7B-90BA-CABF-21715604D790}"/>
                </a:ext>
              </a:extLst>
            </p:cNvPr>
            <p:cNvSpPr>
              <a:spLocks noChangeArrowheads="1"/>
            </p:cNvSpPr>
            <p:nvPr/>
          </p:nvSpPr>
          <p:spPr bwMode="auto">
            <a:xfrm>
              <a:off x="2141" y="3643"/>
              <a:ext cx="260"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3516" name="Rectangle 467">
              <a:extLst>
                <a:ext uri="{FF2B5EF4-FFF2-40B4-BE49-F238E27FC236}">
                  <a16:creationId xmlns:a16="http://schemas.microsoft.com/office/drawing/2014/main" id="{5D621513-B3D8-4B57-3879-8BCEBAFC0A46}"/>
                </a:ext>
              </a:extLst>
            </p:cNvPr>
            <p:cNvSpPr>
              <a:spLocks noChangeArrowheads="1"/>
            </p:cNvSpPr>
            <p:nvPr/>
          </p:nvSpPr>
          <p:spPr bwMode="auto">
            <a:xfrm>
              <a:off x="2126" y="3378"/>
              <a:ext cx="302"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a:t>
              </a:r>
              <a:endParaRPr lang="en-US" altLang="en-US" sz="1600">
                <a:solidFill>
                  <a:srgbClr val="000000"/>
                </a:solidFill>
                <a:latin typeface="Arial" panose="020B0604020202020204" pitchFamily="34" charset="0"/>
              </a:endParaRPr>
            </a:p>
          </p:txBody>
        </p:sp>
        <p:sp>
          <p:nvSpPr>
            <p:cNvPr id="63517" name="Rectangle 468">
              <a:extLst>
                <a:ext uri="{FF2B5EF4-FFF2-40B4-BE49-F238E27FC236}">
                  <a16:creationId xmlns:a16="http://schemas.microsoft.com/office/drawing/2014/main" id="{BB8FEABC-69F6-5A0A-7B9C-CBAB92582EB4}"/>
                </a:ext>
              </a:extLst>
            </p:cNvPr>
            <p:cNvSpPr>
              <a:spLocks noChangeArrowheads="1"/>
            </p:cNvSpPr>
            <p:nvPr/>
          </p:nvSpPr>
          <p:spPr bwMode="auto">
            <a:xfrm>
              <a:off x="1951" y="3643"/>
              <a:ext cx="206"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a:t>
              </a:r>
              <a:endParaRPr lang="en-US" altLang="en-US" sz="1600">
                <a:solidFill>
                  <a:srgbClr val="000000"/>
                </a:solidFill>
                <a:latin typeface="Arial" panose="020B0604020202020204" pitchFamily="34" charset="0"/>
              </a:endParaRPr>
            </a:p>
          </p:txBody>
        </p:sp>
        <p:sp>
          <p:nvSpPr>
            <p:cNvPr id="63518" name="Rectangle 469">
              <a:extLst>
                <a:ext uri="{FF2B5EF4-FFF2-40B4-BE49-F238E27FC236}">
                  <a16:creationId xmlns:a16="http://schemas.microsoft.com/office/drawing/2014/main" id="{FB40420B-63DD-7B99-0792-D51EF5C0E52F}"/>
                </a:ext>
              </a:extLst>
            </p:cNvPr>
            <p:cNvSpPr>
              <a:spLocks noChangeArrowheads="1"/>
            </p:cNvSpPr>
            <p:nvPr/>
          </p:nvSpPr>
          <p:spPr bwMode="auto">
            <a:xfrm>
              <a:off x="1603" y="3643"/>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63519" name="Rectangle 470">
              <a:extLst>
                <a:ext uri="{FF2B5EF4-FFF2-40B4-BE49-F238E27FC236}">
                  <a16:creationId xmlns:a16="http://schemas.microsoft.com/office/drawing/2014/main" id="{66B01ED0-0F8A-FEB0-4D42-812ACCF30837}"/>
                </a:ext>
              </a:extLst>
            </p:cNvPr>
            <p:cNvSpPr>
              <a:spLocks noChangeArrowheads="1"/>
            </p:cNvSpPr>
            <p:nvPr/>
          </p:nvSpPr>
          <p:spPr bwMode="auto">
            <a:xfrm>
              <a:off x="988" y="3643"/>
              <a:ext cx="260"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3520" name="Rectangle 471">
              <a:extLst>
                <a:ext uri="{FF2B5EF4-FFF2-40B4-BE49-F238E27FC236}">
                  <a16:creationId xmlns:a16="http://schemas.microsoft.com/office/drawing/2014/main" id="{B3F1C2F0-5AA0-7878-65E1-D642EB35475A}"/>
                </a:ext>
              </a:extLst>
            </p:cNvPr>
            <p:cNvSpPr>
              <a:spLocks noChangeArrowheads="1"/>
            </p:cNvSpPr>
            <p:nvPr/>
          </p:nvSpPr>
          <p:spPr bwMode="auto">
            <a:xfrm>
              <a:off x="972" y="3378"/>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t>
              </a:r>
              <a:endParaRPr lang="en-US" altLang="en-US" sz="1600">
                <a:solidFill>
                  <a:srgbClr val="000000"/>
                </a:solidFill>
                <a:latin typeface="Arial" panose="020B0604020202020204" pitchFamily="34" charset="0"/>
              </a:endParaRPr>
            </a:p>
          </p:txBody>
        </p:sp>
        <p:sp>
          <p:nvSpPr>
            <p:cNvPr id="63521" name="Rectangle 472">
              <a:extLst>
                <a:ext uri="{FF2B5EF4-FFF2-40B4-BE49-F238E27FC236}">
                  <a16:creationId xmlns:a16="http://schemas.microsoft.com/office/drawing/2014/main" id="{5CDD0344-0D76-1863-AC03-4B00793276D2}"/>
                </a:ext>
              </a:extLst>
            </p:cNvPr>
            <p:cNvSpPr>
              <a:spLocks noChangeArrowheads="1"/>
            </p:cNvSpPr>
            <p:nvPr/>
          </p:nvSpPr>
          <p:spPr bwMode="auto">
            <a:xfrm>
              <a:off x="1956" y="3379"/>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3522" name="Rectangle 473">
              <a:extLst>
                <a:ext uri="{FF2B5EF4-FFF2-40B4-BE49-F238E27FC236}">
                  <a16:creationId xmlns:a16="http://schemas.microsoft.com/office/drawing/2014/main" id="{A33BA936-29EF-71DD-9242-986B603B8F3F}"/>
                </a:ext>
              </a:extLst>
            </p:cNvPr>
            <p:cNvSpPr>
              <a:spLocks noChangeArrowheads="1"/>
            </p:cNvSpPr>
            <p:nvPr/>
          </p:nvSpPr>
          <p:spPr bwMode="auto">
            <a:xfrm>
              <a:off x="1601" y="3379"/>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3523" name="Rectangle 474">
              <a:extLst>
                <a:ext uri="{FF2B5EF4-FFF2-40B4-BE49-F238E27FC236}">
                  <a16:creationId xmlns:a16="http://schemas.microsoft.com/office/drawing/2014/main" id="{78C67B4E-3560-1533-3959-1AD0038CA7E8}"/>
                </a:ext>
              </a:extLst>
            </p:cNvPr>
            <p:cNvSpPr>
              <a:spLocks noChangeArrowheads="1"/>
            </p:cNvSpPr>
            <p:nvPr/>
          </p:nvSpPr>
          <p:spPr bwMode="auto">
            <a:xfrm>
              <a:off x="807" y="3379"/>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3524" name="Rectangle 475">
              <a:extLst>
                <a:ext uri="{FF2B5EF4-FFF2-40B4-BE49-F238E27FC236}">
                  <a16:creationId xmlns:a16="http://schemas.microsoft.com/office/drawing/2014/main" id="{DBB6553A-A0CA-45C5-065E-39F8A09F1A97}"/>
                </a:ext>
              </a:extLst>
            </p:cNvPr>
            <p:cNvSpPr>
              <a:spLocks noChangeArrowheads="1"/>
            </p:cNvSpPr>
            <p:nvPr/>
          </p:nvSpPr>
          <p:spPr bwMode="auto">
            <a:xfrm>
              <a:off x="1760" y="3480"/>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3525" name="Rectangle 476">
              <a:extLst>
                <a:ext uri="{FF2B5EF4-FFF2-40B4-BE49-F238E27FC236}">
                  <a16:creationId xmlns:a16="http://schemas.microsoft.com/office/drawing/2014/main" id="{844AFA38-888C-74A4-799F-8939C8B5012F}"/>
                </a:ext>
              </a:extLst>
            </p:cNvPr>
            <p:cNvSpPr>
              <a:spLocks noChangeArrowheads="1"/>
            </p:cNvSpPr>
            <p:nvPr/>
          </p:nvSpPr>
          <p:spPr bwMode="auto">
            <a:xfrm>
              <a:off x="1448" y="3480"/>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3526" name="Rectangle 477">
              <a:extLst>
                <a:ext uri="{FF2B5EF4-FFF2-40B4-BE49-F238E27FC236}">
                  <a16:creationId xmlns:a16="http://schemas.microsoft.com/office/drawing/2014/main" id="{75454FDD-F8B0-7AC8-C371-3A75D3DDAAD8}"/>
                </a:ext>
              </a:extLst>
            </p:cNvPr>
            <p:cNvSpPr>
              <a:spLocks noChangeArrowheads="1"/>
            </p:cNvSpPr>
            <p:nvPr/>
          </p:nvSpPr>
          <p:spPr bwMode="auto">
            <a:xfrm>
              <a:off x="1268" y="3480"/>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3527" name="Rectangle 478">
              <a:extLst>
                <a:ext uri="{FF2B5EF4-FFF2-40B4-BE49-F238E27FC236}">
                  <a16:creationId xmlns:a16="http://schemas.microsoft.com/office/drawing/2014/main" id="{C1FA6F65-2E23-1C13-CC3E-AD17EE0288A8}"/>
                </a:ext>
              </a:extLst>
            </p:cNvPr>
            <p:cNvSpPr>
              <a:spLocks noChangeArrowheads="1"/>
            </p:cNvSpPr>
            <p:nvPr/>
          </p:nvSpPr>
          <p:spPr bwMode="auto">
            <a:xfrm>
              <a:off x="1068" y="3359"/>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3528" name="Rectangle 479">
              <a:extLst>
                <a:ext uri="{FF2B5EF4-FFF2-40B4-BE49-F238E27FC236}">
                  <a16:creationId xmlns:a16="http://schemas.microsoft.com/office/drawing/2014/main" id="{62BBB79A-ECA5-3AA2-98F9-90F02580966B}"/>
                </a:ext>
              </a:extLst>
            </p:cNvPr>
            <p:cNvSpPr>
              <a:spLocks noChangeArrowheads="1"/>
            </p:cNvSpPr>
            <p:nvPr/>
          </p:nvSpPr>
          <p:spPr bwMode="auto">
            <a:xfrm>
              <a:off x="798" y="3624"/>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grpSp>
      <p:sp>
        <p:nvSpPr>
          <p:cNvPr id="63508" name="Footer Placeholder 8">
            <a:extLst>
              <a:ext uri="{FF2B5EF4-FFF2-40B4-BE49-F238E27FC236}">
                <a16:creationId xmlns:a16="http://schemas.microsoft.com/office/drawing/2014/main" id="{EA0F26E3-8F5E-3E35-A350-DF668F5D093F}"/>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80442"/>
                                        </p:tgtEl>
                                        <p:attrNameLst>
                                          <p:attrName>style.visibility</p:attrName>
                                        </p:attrNameLst>
                                      </p:cBhvr>
                                      <p:to>
                                        <p:strVal val="visible"/>
                                      </p:to>
                                    </p:set>
                                    <p:anim calcmode="lin" valueType="num">
                                      <p:cBhvr>
                                        <p:cTn id="7" dur="500" fill="hold"/>
                                        <p:tgtEl>
                                          <p:spTgt spid="180442"/>
                                        </p:tgtEl>
                                        <p:attrNameLst>
                                          <p:attrName>ppt_w</p:attrName>
                                        </p:attrNameLst>
                                      </p:cBhvr>
                                      <p:tavLst>
                                        <p:tav tm="0">
                                          <p:val>
                                            <p:fltVal val="0"/>
                                          </p:val>
                                        </p:tav>
                                        <p:tav tm="100000">
                                          <p:val>
                                            <p:strVal val="#ppt_w"/>
                                          </p:val>
                                        </p:tav>
                                      </p:tavLst>
                                    </p:anim>
                                    <p:anim calcmode="lin" valueType="num">
                                      <p:cBhvr>
                                        <p:cTn id="8" dur="500" fill="hold"/>
                                        <p:tgtEl>
                                          <p:spTgt spid="180442"/>
                                        </p:tgtEl>
                                        <p:attrNameLst>
                                          <p:attrName>ppt_h</p:attrName>
                                        </p:attrNameLst>
                                      </p:cBhvr>
                                      <p:tavLst>
                                        <p:tav tm="0">
                                          <p:val>
                                            <p:fltVal val="0"/>
                                          </p:val>
                                        </p:tav>
                                        <p:tav tm="100000">
                                          <p:val>
                                            <p:strVal val="#ppt_h"/>
                                          </p:val>
                                        </p:tav>
                                      </p:tavLst>
                                    </p:anim>
                                    <p:anim calcmode="lin" valueType="num">
                                      <p:cBhvr>
                                        <p:cTn id="9" dur="500" fill="hold"/>
                                        <p:tgtEl>
                                          <p:spTgt spid="180442"/>
                                        </p:tgtEl>
                                        <p:attrNameLst>
                                          <p:attrName>style.rotation</p:attrName>
                                        </p:attrNameLst>
                                      </p:cBhvr>
                                      <p:tavLst>
                                        <p:tav tm="0">
                                          <p:val>
                                            <p:fltVal val="360"/>
                                          </p:val>
                                        </p:tav>
                                        <p:tav tm="100000">
                                          <p:val>
                                            <p:fltVal val="0"/>
                                          </p:val>
                                        </p:tav>
                                      </p:tavLst>
                                    </p:anim>
                                    <p:animEffect transition="in" filter="fade">
                                      <p:cBhvr>
                                        <p:cTn id="10" dur="500"/>
                                        <p:tgtEl>
                                          <p:spTgt spid="180442"/>
                                        </p:tgtEl>
                                      </p:cBhvr>
                                    </p:animEffect>
                                  </p:childTnLst>
                                </p:cTn>
                              </p:par>
                            </p:childTnLst>
                          </p:cTn>
                        </p:par>
                        <p:par>
                          <p:cTn id="11" fill="hold" nodeType="afterGroup">
                            <p:stCondLst>
                              <p:cond delay="500"/>
                            </p:stCondLst>
                            <p:childTnLst>
                              <p:par>
                                <p:cTn id="12" presetID="9" presetClass="entr" presetSubtype="0" fill="hold" nodeType="afterEffect">
                                  <p:stCondLst>
                                    <p:cond delay="0"/>
                                  </p:stCondLst>
                                  <p:childTnLst>
                                    <p:set>
                                      <p:cBhvr>
                                        <p:cTn id="13" dur="1" fill="hold">
                                          <p:stCondLst>
                                            <p:cond delay="0"/>
                                          </p:stCondLst>
                                        </p:cTn>
                                        <p:tgtEl>
                                          <p:spTgt spid="180441"/>
                                        </p:tgtEl>
                                        <p:attrNameLst>
                                          <p:attrName>style.visibility</p:attrName>
                                        </p:attrNameLst>
                                      </p:cBhvr>
                                      <p:to>
                                        <p:strVal val="visible"/>
                                      </p:to>
                                    </p:set>
                                    <p:animEffect transition="in" filter="dissolve">
                                      <p:cBhvr>
                                        <p:cTn id="14" dur="500"/>
                                        <p:tgtEl>
                                          <p:spTgt spid="180441"/>
                                        </p:tgtEl>
                                      </p:cBhvr>
                                    </p:animEffect>
                                  </p:childTnLst>
                                </p:cTn>
                              </p:par>
                            </p:childTnLst>
                          </p:cTn>
                        </p:par>
                        <p:par>
                          <p:cTn id="15" fill="hold" nodeType="afterGroup">
                            <p:stCondLst>
                              <p:cond delay="1000"/>
                            </p:stCondLst>
                            <p:childTnLst>
                              <p:par>
                                <p:cTn id="16" presetID="9"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dissolve">
                                      <p:cBhvr>
                                        <p:cTn id="18" dur="500"/>
                                        <p:tgtEl>
                                          <p:spTgt spid="2"/>
                                        </p:tgtEl>
                                      </p:cBhvr>
                                    </p:animEffect>
                                  </p:childTnLst>
                                </p:cTn>
                              </p:par>
                            </p:childTnLst>
                          </p:cTn>
                        </p:par>
                        <p:par>
                          <p:cTn id="19" fill="hold" nodeType="afterGroup">
                            <p:stCondLst>
                              <p:cond delay="1500"/>
                            </p:stCondLst>
                            <p:childTnLst>
                              <p:par>
                                <p:cTn id="20" presetID="55" presetClass="entr" presetSubtype="0" fill="hold" nodeType="afterEffect">
                                  <p:stCondLst>
                                    <p:cond delay="0"/>
                                  </p:stCondLst>
                                  <p:childTnLst>
                                    <p:set>
                                      <p:cBhvr>
                                        <p:cTn id="21" dur="1" fill="hold">
                                          <p:stCondLst>
                                            <p:cond delay="0"/>
                                          </p:stCondLst>
                                        </p:cTn>
                                        <p:tgtEl>
                                          <p:spTgt spid="180581"/>
                                        </p:tgtEl>
                                        <p:attrNameLst>
                                          <p:attrName>style.visibility</p:attrName>
                                        </p:attrNameLst>
                                      </p:cBhvr>
                                      <p:to>
                                        <p:strVal val="visible"/>
                                      </p:to>
                                    </p:set>
                                    <p:anim calcmode="lin" valueType="num">
                                      <p:cBhvr>
                                        <p:cTn id="22" dur="1000" fill="hold"/>
                                        <p:tgtEl>
                                          <p:spTgt spid="180581"/>
                                        </p:tgtEl>
                                        <p:attrNameLst>
                                          <p:attrName>ppt_w</p:attrName>
                                        </p:attrNameLst>
                                      </p:cBhvr>
                                      <p:tavLst>
                                        <p:tav tm="0">
                                          <p:val>
                                            <p:strVal val="#ppt_w*0.70"/>
                                          </p:val>
                                        </p:tav>
                                        <p:tav tm="100000">
                                          <p:val>
                                            <p:strVal val="#ppt_w"/>
                                          </p:val>
                                        </p:tav>
                                      </p:tavLst>
                                    </p:anim>
                                    <p:anim calcmode="lin" valueType="num">
                                      <p:cBhvr>
                                        <p:cTn id="23" dur="1000" fill="hold"/>
                                        <p:tgtEl>
                                          <p:spTgt spid="180581"/>
                                        </p:tgtEl>
                                        <p:attrNameLst>
                                          <p:attrName>ppt_h</p:attrName>
                                        </p:attrNameLst>
                                      </p:cBhvr>
                                      <p:tavLst>
                                        <p:tav tm="0">
                                          <p:val>
                                            <p:strVal val="#ppt_h"/>
                                          </p:val>
                                        </p:tav>
                                        <p:tav tm="100000">
                                          <p:val>
                                            <p:strVal val="#ppt_h"/>
                                          </p:val>
                                        </p:tav>
                                      </p:tavLst>
                                    </p:anim>
                                    <p:animEffect transition="in" filter="fade">
                                      <p:cBhvr>
                                        <p:cTn id="24" dur="1000"/>
                                        <p:tgtEl>
                                          <p:spTgt spid="180581"/>
                                        </p:tgtEl>
                                      </p:cBhvr>
                                    </p:animEffect>
                                  </p:childTnLst>
                                </p:cTn>
                              </p:par>
                            </p:childTnLst>
                          </p:cTn>
                        </p:par>
                        <p:par>
                          <p:cTn id="25" fill="hold" nodeType="afterGroup">
                            <p:stCondLst>
                              <p:cond delay="2500"/>
                            </p:stCondLst>
                            <p:childTnLst>
                              <p:par>
                                <p:cTn id="26" presetID="9" presetClass="entr" presetSubtype="0" fill="hold" nodeType="afterEffect">
                                  <p:stCondLst>
                                    <p:cond delay="0"/>
                                  </p:stCondLst>
                                  <p:childTnLst>
                                    <p:set>
                                      <p:cBhvr>
                                        <p:cTn id="27" dur="1" fill="hold">
                                          <p:stCondLst>
                                            <p:cond delay="0"/>
                                          </p:stCondLst>
                                        </p:cTn>
                                        <p:tgtEl>
                                          <p:spTgt spid="180580"/>
                                        </p:tgtEl>
                                        <p:attrNameLst>
                                          <p:attrName>style.visibility</p:attrName>
                                        </p:attrNameLst>
                                      </p:cBhvr>
                                      <p:to>
                                        <p:strVal val="visible"/>
                                      </p:to>
                                    </p:set>
                                    <p:animEffect transition="in" filter="dissolve">
                                      <p:cBhvr>
                                        <p:cTn id="28" dur="500"/>
                                        <p:tgtEl>
                                          <p:spTgt spid="180580"/>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8" fill="hold" nodeType="click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wipe(left)">
                                      <p:cBhvr>
                                        <p:cTn id="33" dur="500"/>
                                        <p:tgtEl>
                                          <p:spTgt spid="3"/>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4" fill="hold" nodeType="click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wipe(down)">
                                      <p:cBhvr>
                                        <p:cTn id="38" dur="500"/>
                                        <p:tgtEl>
                                          <p:spTgt spid="4"/>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8"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wipe(left)">
                                      <p:cBhvr>
                                        <p:cTn id="43" dur="500"/>
                                        <p:tgtEl>
                                          <p:spTgt spid="5"/>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4" fill="hold" nodeType="click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ipe(down)">
                                      <p:cBhvr>
                                        <p:cTn id="48" dur="500"/>
                                        <p:tgtEl>
                                          <p:spTgt spid="6"/>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1" fill="hold" nodeType="clickEffect">
                                  <p:stCondLst>
                                    <p:cond delay="0"/>
                                  </p:stCondLst>
                                  <p:childTnLst>
                                    <p:set>
                                      <p:cBhvr>
                                        <p:cTn id="52" dur="1" fill="hold">
                                          <p:stCondLst>
                                            <p:cond delay="0"/>
                                          </p:stCondLst>
                                        </p:cTn>
                                        <p:tgtEl>
                                          <p:spTgt spid="180632"/>
                                        </p:tgtEl>
                                        <p:attrNameLst>
                                          <p:attrName>style.visibility</p:attrName>
                                        </p:attrNameLst>
                                      </p:cBhvr>
                                      <p:to>
                                        <p:strVal val="visible"/>
                                      </p:to>
                                    </p:set>
                                    <p:animEffect transition="in" filter="wipe(up)">
                                      <p:cBhvr>
                                        <p:cTn id="53" dur="500"/>
                                        <p:tgtEl>
                                          <p:spTgt spid="180632"/>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37" presetClass="entr" presetSubtype="0" fill="hold" nodeType="clickEffect">
                                  <p:stCondLst>
                                    <p:cond delay="0"/>
                                  </p:stCondLst>
                                  <p:childTnLst>
                                    <p:set>
                                      <p:cBhvr>
                                        <p:cTn id="57" dur="1" fill="hold">
                                          <p:stCondLst>
                                            <p:cond delay="0"/>
                                          </p:stCondLst>
                                        </p:cTn>
                                        <p:tgtEl>
                                          <p:spTgt spid="7"/>
                                        </p:tgtEl>
                                        <p:attrNameLst>
                                          <p:attrName>style.visibility</p:attrName>
                                        </p:attrNameLst>
                                      </p:cBhvr>
                                      <p:to>
                                        <p:strVal val="visible"/>
                                      </p:to>
                                    </p:set>
                                    <p:animEffect transition="in" filter="fade">
                                      <p:cBhvr>
                                        <p:cTn id="58" dur="1000"/>
                                        <p:tgtEl>
                                          <p:spTgt spid="7"/>
                                        </p:tgtEl>
                                      </p:cBhvr>
                                    </p:animEffect>
                                    <p:anim calcmode="lin" valueType="num">
                                      <p:cBhvr>
                                        <p:cTn id="59" dur="1000" fill="hold"/>
                                        <p:tgtEl>
                                          <p:spTgt spid="7"/>
                                        </p:tgtEl>
                                        <p:attrNameLst>
                                          <p:attrName>ppt_x</p:attrName>
                                        </p:attrNameLst>
                                      </p:cBhvr>
                                      <p:tavLst>
                                        <p:tav tm="0">
                                          <p:val>
                                            <p:strVal val="#ppt_x"/>
                                          </p:val>
                                        </p:tav>
                                        <p:tav tm="100000">
                                          <p:val>
                                            <p:strVal val="#ppt_x"/>
                                          </p:val>
                                        </p:tav>
                                      </p:tavLst>
                                    </p:anim>
                                    <p:anim calcmode="lin" valueType="num">
                                      <p:cBhvr>
                                        <p:cTn id="60" dur="900" decel="100000" fill="hold"/>
                                        <p:tgtEl>
                                          <p:spTgt spid="7"/>
                                        </p:tgtEl>
                                        <p:attrNameLst>
                                          <p:attrName>ppt_y</p:attrName>
                                        </p:attrNameLst>
                                      </p:cBhvr>
                                      <p:tavLst>
                                        <p:tav tm="0">
                                          <p:val>
                                            <p:strVal val="#ppt_y+1"/>
                                          </p:val>
                                        </p:tav>
                                        <p:tav tm="100000">
                                          <p:val>
                                            <p:strVal val="#ppt_y-.03"/>
                                          </p:val>
                                        </p:tav>
                                      </p:tavLst>
                                    </p:anim>
                                    <p:anim calcmode="lin" valueType="num">
                                      <p:cBhvr>
                                        <p:cTn id="61"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62" fill="hold" nodeType="afterGroup">
                            <p:stCondLst>
                              <p:cond delay="1000"/>
                            </p:stCondLst>
                            <p:childTnLst>
                              <p:par>
                                <p:cTn id="63" presetID="22" presetClass="entr" presetSubtype="8" fill="hold" nodeType="afterEffect">
                                  <p:stCondLst>
                                    <p:cond delay="0"/>
                                  </p:stCondLst>
                                  <p:childTnLst>
                                    <p:set>
                                      <p:cBhvr>
                                        <p:cTn id="64" dur="1" fill="hold">
                                          <p:stCondLst>
                                            <p:cond delay="0"/>
                                          </p:stCondLst>
                                        </p:cTn>
                                        <p:tgtEl>
                                          <p:spTgt spid="180655"/>
                                        </p:tgtEl>
                                        <p:attrNameLst>
                                          <p:attrName>style.visibility</p:attrName>
                                        </p:attrNameLst>
                                      </p:cBhvr>
                                      <p:to>
                                        <p:strVal val="visible"/>
                                      </p:to>
                                    </p:set>
                                    <p:animEffect transition="in" filter="wipe(left)">
                                      <p:cBhvr>
                                        <p:cTn id="65" dur="500"/>
                                        <p:tgtEl>
                                          <p:spTgt spid="180655"/>
                                        </p:tgtEl>
                                      </p:cBhvr>
                                    </p:animEffect>
                                  </p:childTnLst>
                                </p:cTn>
                              </p:par>
                            </p:childTnLst>
                          </p:cTn>
                        </p:par>
                        <p:par>
                          <p:cTn id="66" fill="hold" nodeType="afterGroup">
                            <p:stCondLst>
                              <p:cond delay="1500"/>
                            </p:stCondLst>
                            <p:childTnLst>
                              <p:par>
                                <p:cTn id="67" presetID="55" presetClass="entr" presetSubtype="0" fill="hold" nodeType="afterEffect">
                                  <p:stCondLst>
                                    <p:cond delay="0"/>
                                  </p:stCondLst>
                                  <p:childTnLst>
                                    <p:set>
                                      <p:cBhvr>
                                        <p:cTn id="68" dur="1" fill="hold">
                                          <p:stCondLst>
                                            <p:cond delay="0"/>
                                          </p:stCondLst>
                                        </p:cTn>
                                        <p:tgtEl>
                                          <p:spTgt spid="8"/>
                                        </p:tgtEl>
                                        <p:attrNameLst>
                                          <p:attrName>style.visibility</p:attrName>
                                        </p:attrNameLst>
                                      </p:cBhvr>
                                      <p:to>
                                        <p:strVal val="visible"/>
                                      </p:to>
                                    </p:set>
                                    <p:anim calcmode="lin" valueType="num">
                                      <p:cBhvr>
                                        <p:cTn id="69" dur="1000" fill="hold"/>
                                        <p:tgtEl>
                                          <p:spTgt spid="8"/>
                                        </p:tgtEl>
                                        <p:attrNameLst>
                                          <p:attrName>ppt_w</p:attrName>
                                        </p:attrNameLst>
                                      </p:cBhvr>
                                      <p:tavLst>
                                        <p:tav tm="0">
                                          <p:val>
                                            <p:strVal val="#ppt_w*0.70"/>
                                          </p:val>
                                        </p:tav>
                                        <p:tav tm="100000">
                                          <p:val>
                                            <p:strVal val="#ppt_w"/>
                                          </p:val>
                                        </p:tav>
                                      </p:tavLst>
                                    </p:anim>
                                    <p:anim calcmode="lin" valueType="num">
                                      <p:cBhvr>
                                        <p:cTn id="70" dur="1000" fill="hold"/>
                                        <p:tgtEl>
                                          <p:spTgt spid="8"/>
                                        </p:tgtEl>
                                        <p:attrNameLst>
                                          <p:attrName>ppt_h</p:attrName>
                                        </p:attrNameLst>
                                      </p:cBhvr>
                                      <p:tavLst>
                                        <p:tav tm="0">
                                          <p:val>
                                            <p:strVal val="#ppt_h"/>
                                          </p:val>
                                        </p:tav>
                                        <p:tav tm="100000">
                                          <p:val>
                                            <p:strVal val="#ppt_h"/>
                                          </p:val>
                                        </p:tav>
                                      </p:tavLst>
                                    </p:anim>
                                    <p:animEffect transition="in" filter="fade">
                                      <p:cBhvr>
                                        <p:cTn id="7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441" grpId="0"/>
      <p:bldP spid="180580" grpId="0"/>
      <p:bldP spid="180632" grpId="0" animBg="1"/>
      <p:bldP spid="18065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Slide Number Placeholder 5">
            <a:extLst>
              <a:ext uri="{FF2B5EF4-FFF2-40B4-BE49-F238E27FC236}">
                <a16:creationId xmlns:a16="http://schemas.microsoft.com/office/drawing/2014/main" id="{A688DC7D-48CF-8C96-26B1-C7EF935B0C1B}"/>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0B7AF0E1-47F8-47B3-9770-761C07047073}" type="slidenum">
              <a:rPr lang="en-US" altLang="en-US" sz="1400" smtClean="0">
                <a:solidFill>
                  <a:srgbClr val="000000"/>
                </a:solidFill>
                <a:latin typeface="Arial" panose="020B0604020202020204" pitchFamily="34" charset="0"/>
              </a:rPr>
              <a:pPr>
                <a:spcBef>
                  <a:spcPct val="0"/>
                </a:spcBef>
                <a:buClrTx/>
                <a:buSzTx/>
                <a:buFontTx/>
                <a:buNone/>
              </a:pPr>
              <a:t>31</a:t>
            </a:fld>
            <a:endParaRPr lang="en-US" altLang="en-US" sz="1400">
              <a:solidFill>
                <a:srgbClr val="000000"/>
              </a:solidFill>
              <a:latin typeface="Arial" panose="020B0604020202020204" pitchFamily="34" charset="0"/>
            </a:endParaRPr>
          </a:p>
        </p:txBody>
      </p:sp>
      <p:sp>
        <p:nvSpPr>
          <p:cNvPr id="64515" name="Line 2">
            <a:extLst>
              <a:ext uri="{FF2B5EF4-FFF2-40B4-BE49-F238E27FC236}">
                <a16:creationId xmlns:a16="http://schemas.microsoft.com/office/drawing/2014/main" id="{085CA522-F92A-1AAB-825D-358E1982A80A}"/>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4516" name="Text Box 4">
            <a:extLst>
              <a:ext uri="{FF2B5EF4-FFF2-40B4-BE49-F238E27FC236}">
                <a16:creationId xmlns:a16="http://schemas.microsoft.com/office/drawing/2014/main" id="{2943C2EB-92B8-E93B-EB8E-65E76E99EB00}"/>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64517" name="Line 5">
            <a:extLst>
              <a:ext uri="{FF2B5EF4-FFF2-40B4-BE49-F238E27FC236}">
                <a16:creationId xmlns:a16="http://schemas.microsoft.com/office/drawing/2014/main" id="{5DA70ADA-5302-BCFB-E10A-8DF73E15CD01}"/>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4518" name="WordArt 6">
            <a:extLst>
              <a:ext uri="{FF2B5EF4-FFF2-40B4-BE49-F238E27FC236}">
                <a16:creationId xmlns:a16="http://schemas.microsoft.com/office/drawing/2014/main" id="{69423320-9EA3-8FF0-5288-A14434187833}"/>
              </a:ext>
            </a:extLst>
          </p:cNvPr>
          <p:cNvSpPr>
            <a:spLocks noChangeArrowheads="1" noChangeShapeType="1" noTextEdit="1"/>
          </p:cNvSpPr>
          <p:nvPr/>
        </p:nvSpPr>
        <p:spPr bwMode="auto">
          <a:xfrm>
            <a:off x="171450" y="765175"/>
            <a:ext cx="8802688" cy="4318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STRUJANJE GASA KROZ LAVALOVU MLAZNICU</a:t>
            </a:r>
          </a:p>
        </p:txBody>
      </p:sp>
      <p:sp>
        <p:nvSpPr>
          <p:cNvPr id="181255" name="Text Box 7">
            <a:extLst>
              <a:ext uri="{FF2B5EF4-FFF2-40B4-BE49-F238E27FC236}">
                <a16:creationId xmlns:a16="http://schemas.microsoft.com/office/drawing/2014/main" id="{3EB361CA-1FE3-B5C1-E9F0-47B70C2EA054}"/>
              </a:ext>
            </a:extLst>
          </p:cNvPr>
          <p:cNvSpPr txBox="1">
            <a:spLocks noChangeArrowheads="1"/>
          </p:cNvSpPr>
          <p:nvPr/>
        </p:nvSpPr>
        <p:spPr bwMode="auto">
          <a:xfrm>
            <a:off x="487363" y="1774825"/>
            <a:ext cx="8405812"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solidFill>
                  <a:srgbClr val="000000"/>
                </a:solidFill>
                <a:latin typeface="Arial" panose="020B0604020202020204" pitchFamily="34" charset="0"/>
              </a:rPr>
              <a:t>Lavalova mlaznica služi za povećanje, odnosno smanjenje brzine strujanja, a satoji se od kratkog prednjeg dela koji se sužava i dužeg zadnjeg dela koji se proširuje u pravcu strujanja.</a:t>
            </a:r>
            <a:endParaRPr lang="en-US" altLang="en-US" sz="1800" b="1">
              <a:solidFill>
                <a:srgbClr val="000000"/>
              </a:solidFill>
              <a:latin typeface="Arial" panose="020B0604020202020204" pitchFamily="34" charset="0"/>
            </a:endParaRPr>
          </a:p>
        </p:txBody>
      </p:sp>
      <p:pic>
        <p:nvPicPr>
          <p:cNvPr id="181256" name="Picture 8" descr="BD10263_">
            <a:extLst>
              <a:ext uri="{FF2B5EF4-FFF2-40B4-BE49-F238E27FC236}">
                <a16:creationId xmlns:a16="http://schemas.microsoft.com/office/drawing/2014/main" id="{B7657527-6DB6-1885-7D03-D15D200766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6538" y="1871663"/>
            <a:ext cx="179387"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9">
            <a:extLst>
              <a:ext uri="{FF2B5EF4-FFF2-40B4-BE49-F238E27FC236}">
                <a16:creationId xmlns:a16="http://schemas.microsoft.com/office/drawing/2014/main" id="{462A011B-BA1A-53B0-610B-BB0B60DED401}"/>
              </a:ext>
            </a:extLst>
          </p:cNvPr>
          <p:cNvGrpSpPr>
            <a:grpSpLocks noChangeAspect="1"/>
          </p:cNvGrpSpPr>
          <p:nvPr/>
        </p:nvGrpSpPr>
        <p:grpSpPr bwMode="auto">
          <a:xfrm>
            <a:off x="501650" y="3368675"/>
            <a:ext cx="3602038" cy="1931988"/>
            <a:chOff x="453" y="1865"/>
            <a:chExt cx="2269" cy="1217"/>
          </a:xfrm>
        </p:grpSpPr>
        <p:sp>
          <p:nvSpPr>
            <p:cNvPr id="64626" name="AutoShape 10">
              <a:extLst>
                <a:ext uri="{FF2B5EF4-FFF2-40B4-BE49-F238E27FC236}">
                  <a16:creationId xmlns:a16="http://schemas.microsoft.com/office/drawing/2014/main" id="{96FB28B6-23AB-34B0-A0BB-0F6C3831A2E5}"/>
                </a:ext>
              </a:extLst>
            </p:cNvPr>
            <p:cNvSpPr>
              <a:spLocks noChangeAspect="1" noChangeArrowheads="1" noTextEdit="1"/>
            </p:cNvSpPr>
            <p:nvPr/>
          </p:nvSpPr>
          <p:spPr bwMode="auto">
            <a:xfrm>
              <a:off x="453" y="1865"/>
              <a:ext cx="2269" cy="12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4627" name="Freeform 11">
              <a:extLst>
                <a:ext uri="{FF2B5EF4-FFF2-40B4-BE49-F238E27FC236}">
                  <a16:creationId xmlns:a16="http://schemas.microsoft.com/office/drawing/2014/main" id="{0C363AA9-FE9A-2A05-9380-7258FC2117AD}"/>
                </a:ext>
              </a:extLst>
            </p:cNvPr>
            <p:cNvSpPr>
              <a:spLocks/>
            </p:cNvSpPr>
            <p:nvPr/>
          </p:nvSpPr>
          <p:spPr bwMode="auto">
            <a:xfrm>
              <a:off x="2025" y="1875"/>
              <a:ext cx="478" cy="222"/>
            </a:xfrm>
            <a:custGeom>
              <a:avLst/>
              <a:gdLst>
                <a:gd name="T0" fmla="*/ 6 w 478"/>
                <a:gd name="T1" fmla="*/ 222 h 222"/>
                <a:gd name="T2" fmla="*/ 6 w 478"/>
                <a:gd name="T3" fmla="*/ 222 h 222"/>
                <a:gd name="T4" fmla="*/ 77 w 478"/>
                <a:gd name="T5" fmla="*/ 195 h 222"/>
                <a:gd name="T6" fmla="*/ 142 w 478"/>
                <a:gd name="T7" fmla="*/ 169 h 222"/>
                <a:gd name="T8" fmla="*/ 206 w 478"/>
                <a:gd name="T9" fmla="*/ 142 h 222"/>
                <a:gd name="T10" fmla="*/ 265 w 478"/>
                <a:gd name="T11" fmla="*/ 117 h 222"/>
                <a:gd name="T12" fmla="*/ 323 w 478"/>
                <a:gd name="T13" fmla="*/ 92 h 222"/>
                <a:gd name="T14" fmla="*/ 376 w 478"/>
                <a:gd name="T15" fmla="*/ 65 h 222"/>
                <a:gd name="T16" fmla="*/ 428 w 478"/>
                <a:gd name="T17" fmla="*/ 40 h 222"/>
                <a:gd name="T18" fmla="*/ 478 w 478"/>
                <a:gd name="T19" fmla="*/ 15 h 222"/>
                <a:gd name="T20" fmla="*/ 470 w 478"/>
                <a:gd name="T21" fmla="*/ 0 h 222"/>
                <a:gd name="T22" fmla="*/ 421 w 478"/>
                <a:gd name="T23" fmla="*/ 25 h 222"/>
                <a:gd name="T24" fmla="*/ 369 w 478"/>
                <a:gd name="T25" fmla="*/ 50 h 222"/>
                <a:gd name="T26" fmla="*/ 315 w 478"/>
                <a:gd name="T27" fmla="*/ 74 h 222"/>
                <a:gd name="T28" fmla="*/ 259 w 478"/>
                <a:gd name="T29" fmla="*/ 99 h 222"/>
                <a:gd name="T30" fmla="*/ 200 w 478"/>
                <a:gd name="T31" fmla="*/ 126 h 222"/>
                <a:gd name="T32" fmla="*/ 136 w 478"/>
                <a:gd name="T33" fmla="*/ 151 h 222"/>
                <a:gd name="T34" fmla="*/ 69 w 478"/>
                <a:gd name="T35" fmla="*/ 178 h 222"/>
                <a:gd name="T36" fmla="*/ 0 w 478"/>
                <a:gd name="T37" fmla="*/ 205 h 222"/>
                <a:gd name="T38" fmla="*/ 0 w 478"/>
                <a:gd name="T39" fmla="*/ 205 h 222"/>
                <a:gd name="T40" fmla="*/ 6 w 478"/>
                <a:gd name="T41" fmla="*/ 222 h 2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8"/>
                <a:gd name="T64" fmla="*/ 0 h 222"/>
                <a:gd name="T65" fmla="*/ 478 w 478"/>
                <a:gd name="T66" fmla="*/ 222 h 2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8" h="222">
                  <a:moveTo>
                    <a:pt x="6" y="222"/>
                  </a:moveTo>
                  <a:lnTo>
                    <a:pt x="6" y="222"/>
                  </a:lnTo>
                  <a:lnTo>
                    <a:pt x="77" y="195"/>
                  </a:lnTo>
                  <a:lnTo>
                    <a:pt x="142" y="169"/>
                  </a:lnTo>
                  <a:lnTo>
                    <a:pt x="206" y="142"/>
                  </a:lnTo>
                  <a:lnTo>
                    <a:pt x="265" y="117"/>
                  </a:lnTo>
                  <a:lnTo>
                    <a:pt x="323" y="92"/>
                  </a:lnTo>
                  <a:lnTo>
                    <a:pt x="376" y="65"/>
                  </a:lnTo>
                  <a:lnTo>
                    <a:pt x="428" y="40"/>
                  </a:lnTo>
                  <a:lnTo>
                    <a:pt x="478" y="15"/>
                  </a:lnTo>
                  <a:lnTo>
                    <a:pt x="470" y="0"/>
                  </a:lnTo>
                  <a:lnTo>
                    <a:pt x="421" y="25"/>
                  </a:lnTo>
                  <a:lnTo>
                    <a:pt x="369" y="50"/>
                  </a:lnTo>
                  <a:lnTo>
                    <a:pt x="315" y="74"/>
                  </a:lnTo>
                  <a:lnTo>
                    <a:pt x="259" y="99"/>
                  </a:lnTo>
                  <a:lnTo>
                    <a:pt x="200" y="126"/>
                  </a:lnTo>
                  <a:lnTo>
                    <a:pt x="136" y="151"/>
                  </a:lnTo>
                  <a:lnTo>
                    <a:pt x="69" y="178"/>
                  </a:lnTo>
                  <a:lnTo>
                    <a:pt x="0" y="205"/>
                  </a:lnTo>
                  <a:lnTo>
                    <a:pt x="6" y="22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4628" name="Freeform 12">
              <a:extLst>
                <a:ext uri="{FF2B5EF4-FFF2-40B4-BE49-F238E27FC236}">
                  <a16:creationId xmlns:a16="http://schemas.microsoft.com/office/drawing/2014/main" id="{698C7A5E-DCD2-A774-351B-6163E7822828}"/>
                </a:ext>
              </a:extLst>
            </p:cNvPr>
            <p:cNvSpPr>
              <a:spLocks/>
            </p:cNvSpPr>
            <p:nvPr/>
          </p:nvSpPr>
          <p:spPr bwMode="auto">
            <a:xfrm>
              <a:off x="511" y="2080"/>
              <a:ext cx="1520" cy="226"/>
            </a:xfrm>
            <a:custGeom>
              <a:avLst/>
              <a:gdLst>
                <a:gd name="T0" fmla="*/ 0 w 1520"/>
                <a:gd name="T1" fmla="*/ 115 h 226"/>
                <a:gd name="T2" fmla="*/ 34 w 1520"/>
                <a:gd name="T3" fmla="*/ 134 h 226"/>
                <a:gd name="T4" fmla="*/ 69 w 1520"/>
                <a:gd name="T5" fmla="*/ 150 h 226"/>
                <a:gd name="T6" fmla="*/ 105 w 1520"/>
                <a:gd name="T7" fmla="*/ 165 h 226"/>
                <a:gd name="T8" fmla="*/ 144 w 1520"/>
                <a:gd name="T9" fmla="*/ 179 h 226"/>
                <a:gd name="T10" fmla="*/ 184 w 1520"/>
                <a:gd name="T11" fmla="*/ 190 h 226"/>
                <a:gd name="T12" fmla="*/ 226 w 1520"/>
                <a:gd name="T13" fmla="*/ 200 h 226"/>
                <a:gd name="T14" fmla="*/ 268 w 1520"/>
                <a:gd name="T15" fmla="*/ 209 h 226"/>
                <a:gd name="T16" fmla="*/ 312 w 1520"/>
                <a:gd name="T17" fmla="*/ 215 h 226"/>
                <a:gd name="T18" fmla="*/ 359 w 1520"/>
                <a:gd name="T19" fmla="*/ 221 h 226"/>
                <a:gd name="T20" fmla="*/ 405 w 1520"/>
                <a:gd name="T21" fmla="*/ 225 h 226"/>
                <a:gd name="T22" fmla="*/ 451 w 1520"/>
                <a:gd name="T23" fmla="*/ 226 h 226"/>
                <a:gd name="T24" fmla="*/ 501 w 1520"/>
                <a:gd name="T25" fmla="*/ 226 h 226"/>
                <a:gd name="T26" fmla="*/ 549 w 1520"/>
                <a:gd name="T27" fmla="*/ 226 h 226"/>
                <a:gd name="T28" fmla="*/ 599 w 1520"/>
                <a:gd name="T29" fmla="*/ 225 h 226"/>
                <a:gd name="T30" fmla="*/ 648 w 1520"/>
                <a:gd name="T31" fmla="*/ 223 h 226"/>
                <a:gd name="T32" fmla="*/ 700 w 1520"/>
                <a:gd name="T33" fmla="*/ 217 h 226"/>
                <a:gd name="T34" fmla="*/ 750 w 1520"/>
                <a:gd name="T35" fmla="*/ 211 h 226"/>
                <a:gd name="T36" fmla="*/ 802 w 1520"/>
                <a:gd name="T37" fmla="*/ 205 h 226"/>
                <a:gd name="T38" fmla="*/ 854 w 1520"/>
                <a:gd name="T39" fmla="*/ 198 h 226"/>
                <a:gd name="T40" fmla="*/ 908 w 1520"/>
                <a:gd name="T41" fmla="*/ 188 h 226"/>
                <a:gd name="T42" fmla="*/ 1011 w 1520"/>
                <a:gd name="T43" fmla="*/ 169 h 226"/>
                <a:gd name="T44" fmla="*/ 1117 w 1520"/>
                <a:gd name="T45" fmla="*/ 144 h 226"/>
                <a:gd name="T46" fmla="*/ 1220 w 1520"/>
                <a:gd name="T47" fmla="*/ 117 h 226"/>
                <a:gd name="T48" fmla="*/ 1322 w 1520"/>
                <a:gd name="T49" fmla="*/ 86 h 226"/>
                <a:gd name="T50" fmla="*/ 1422 w 1520"/>
                <a:gd name="T51" fmla="*/ 52 h 226"/>
                <a:gd name="T52" fmla="*/ 1520 w 1520"/>
                <a:gd name="T53" fmla="*/ 17 h 226"/>
                <a:gd name="T54" fmla="*/ 1514 w 1520"/>
                <a:gd name="T55" fmla="*/ 0 h 226"/>
                <a:gd name="T56" fmla="*/ 1416 w 1520"/>
                <a:gd name="T57" fmla="*/ 35 h 226"/>
                <a:gd name="T58" fmla="*/ 1316 w 1520"/>
                <a:gd name="T59" fmla="*/ 69 h 226"/>
                <a:gd name="T60" fmla="*/ 1215 w 1520"/>
                <a:gd name="T61" fmla="*/ 100 h 226"/>
                <a:gd name="T62" fmla="*/ 1113 w 1520"/>
                <a:gd name="T63" fmla="*/ 127 h 226"/>
                <a:gd name="T64" fmla="*/ 1007 w 1520"/>
                <a:gd name="T65" fmla="*/ 150 h 226"/>
                <a:gd name="T66" fmla="*/ 904 w 1520"/>
                <a:gd name="T67" fmla="*/ 171 h 226"/>
                <a:gd name="T68" fmla="*/ 852 w 1520"/>
                <a:gd name="T69" fmla="*/ 180 h 226"/>
                <a:gd name="T70" fmla="*/ 800 w 1520"/>
                <a:gd name="T71" fmla="*/ 188 h 226"/>
                <a:gd name="T72" fmla="*/ 748 w 1520"/>
                <a:gd name="T73" fmla="*/ 194 h 226"/>
                <a:gd name="T74" fmla="*/ 698 w 1520"/>
                <a:gd name="T75" fmla="*/ 200 h 226"/>
                <a:gd name="T76" fmla="*/ 647 w 1520"/>
                <a:gd name="T77" fmla="*/ 203 h 226"/>
                <a:gd name="T78" fmla="*/ 597 w 1520"/>
                <a:gd name="T79" fmla="*/ 207 h 226"/>
                <a:gd name="T80" fmla="*/ 549 w 1520"/>
                <a:gd name="T81" fmla="*/ 209 h 226"/>
                <a:gd name="T82" fmla="*/ 501 w 1520"/>
                <a:gd name="T83" fmla="*/ 209 h 226"/>
                <a:gd name="T84" fmla="*/ 453 w 1520"/>
                <a:gd name="T85" fmla="*/ 209 h 226"/>
                <a:gd name="T86" fmla="*/ 405 w 1520"/>
                <a:gd name="T87" fmla="*/ 205 h 226"/>
                <a:gd name="T88" fmla="*/ 360 w 1520"/>
                <a:gd name="T89" fmla="*/ 202 h 226"/>
                <a:gd name="T90" fmla="*/ 314 w 1520"/>
                <a:gd name="T91" fmla="*/ 198 h 226"/>
                <a:gd name="T92" fmla="*/ 272 w 1520"/>
                <a:gd name="T93" fmla="*/ 190 h 226"/>
                <a:gd name="T94" fmla="*/ 230 w 1520"/>
                <a:gd name="T95" fmla="*/ 182 h 226"/>
                <a:gd name="T96" fmla="*/ 190 w 1520"/>
                <a:gd name="T97" fmla="*/ 173 h 226"/>
                <a:gd name="T98" fmla="*/ 149 w 1520"/>
                <a:gd name="T99" fmla="*/ 161 h 226"/>
                <a:gd name="T100" fmla="*/ 113 w 1520"/>
                <a:gd name="T101" fmla="*/ 148 h 226"/>
                <a:gd name="T102" fmla="*/ 76 w 1520"/>
                <a:gd name="T103" fmla="*/ 134 h 226"/>
                <a:gd name="T104" fmla="*/ 42 w 1520"/>
                <a:gd name="T105" fmla="*/ 117 h 226"/>
                <a:gd name="T106" fmla="*/ 9 w 1520"/>
                <a:gd name="T107" fmla="*/ 100 h 226"/>
                <a:gd name="T108" fmla="*/ 0 w 1520"/>
                <a:gd name="T109" fmla="*/ 115 h 22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20"/>
                <a:gd name="T166" fmla="*/ 0 h 226"/>
                <a:gd name="T167" fmla="*/ 1520 w 1520"/>
                <a:gd name="T168" fmla="*/ 226 h 22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20" h="226">
                  <a:moveTo>
                    <a:pt x="0" y="115"/>
                  </a:moveTo>
                  <a:lnTo>
                    <a:pt x="34" y="134"/>
                  </a:lnTo>
                  <a:lnTo>
                    <a:pt x="69" y="150"/>
                  </a:lnTo>
                  <a:lnTo>
                    <a:pt x="105" y="165"/>
                  </a:lnTo>
                  <a:lnTo>
                    <a:pt x="144" y="179"/>
                  </a:lnTo>
                  <a:lnTo>
                    <a:pt x="184" y="190"/>
                  </a:lnTo>
                  <a:lnTo>
                    <a:pt x="226" y="200"/>
                  </a:lnTo>
                  <a:lnTo>
                    <a:pt x="268" y="209"/>
                  </a:lnTo>
                  <a:lnTo>
                    <a:pt x="312" y="215"/>
                  </a:lnTo>
                  <a:lnTo>
                    <a:pt x="359" y="221"/>
                  </a:lnTo>
                  <a:lnTo>
                    <a:pt x="405" y="225"/>
                  </a:lnTo>
                  <a:lnTo>
                    <a:pt x="451" y="226"/>
                  </a:lnTo>
                  <a:lnTo>
                    <a:pt x="501" y="226"/>
                  </a:lnTo>
                  <a:lnTo>
                    <a:pt x="549" y="226"/>
                  </a:lnTo>
                  <a:lnTo>
                    <a:pt x="599" y="225"/>
                  </a:lnTo>
                  <a:lnTo>
                    <a:pt x="648" y="223"/>
                  </a:lnTo>
                  <a:lnTo>
                    <a:pt x="700" y="217"/>
                  </a:lnTo>
                  <a:lnTo>
                    <a:pt x="750" y="211"/>
                  </a:lnTo>
                  <a:lnTo>
                    <a:pt x="802" y="205"/>
                  </a:lnTo>
                  <a:lnTo>
                    <a:pt x="854" y="198"/>
                  </a:lnTo>
                  <a:lnTo>
                    <a:pt x="908" y="188"/>
                  </a:lnTo>
                  <a:lnTo>
                    <a:pt x="1011" y="169"/>
                  </a:lnTo>
                  <a:lnTo>
                    <a:pt x="1117" y="144"/>
                  </a:lnTo>
                  <a:lnTo>
                    <a:pt x="1220" y="117"/>
                  </a:lnTo>
                  <a:lnTo>
                    <a:pt x="1322" y="86"/>
                  </a:lnTo>
                  <a:lnTo>
                    <a:pt x="1422" y="52"/>
                  </a:lnTo>
                  <a:lnTo>
                    <a:pt x="1520" y="17"/>
                  </a:lnTo>
                  <a:lnTo>
                    <a:pt x="1514" y="0"/>
                  </a:lnTo>
                  <a:lnTo>
                    <a:pt x="1416" y="35"/>
                  </a:lnTo>
                  <a:lnTo>
                    <a:pt x="1316" y="69"/>
                  </a:lnTo>
                  <a:lnTo>
                    <a:pt x="1215" y="100"/>
                  </a:lnTo>
                  <a:lnTo>
                    <a:pt x="1113" y="127"/>
                  </a:lnTo>
                  <a:lnTo>
                    <a:pt x="1007" y="150"/>
                  </a:lnTo>
                  <a:lnTo>
                    <a:pt x="904" y="171"/>
                  </a:lnTo>
                  <a:lnTo>
                    <a:pt x="852" y="180"/>
                  </a:lnTo>
                  <a:lnTo>
                    <a:pt x="800" y="188"/>
                  </a:lnTo>
                  <a:lnTo>
                    <a:pt x="748" y="194"/>
                  </a:lnTo>
                  <a:lnTo>
                    <a:pt x="698" y="200"/>
                  </a:lnTo>
                  <a:lnTo>
                    <a:pt x="647" y="203"/>
                  </a:lnTo>
                  <a:lnTo>
                    <a:pt x="597" y="207"/>
                  </a:lnTo>
                  <a:lnTo>
                    <a:pt x="549" y="209"/>
                  </a:lnTo>
                  <a:lnTo>
                    <a:pt x="501" y="209"/>
                  </a:lnTo>
                  <a:lnTo>
                    <a:pt x="453" y="209"/>
                  </a:lnTo>
                  <a:lnTo>
                    <a:pt x="405" y="205"/>
                  </a:lnTo>
                  <a:lnTo>
                    <a:pt x="360" y="202"/>
                  </a:lnTo>
                  <a:lnTo>
                    <a:pt x="314" y="198"/>
                  </a:lnTo>
                  <a:lnTo>
                    <a:pt x="272" y="190"/>
                  </a:lnTo>
                  <a:lnTo>
                    <a:pt x="230" y="182"/>
                  </a:lnTo>
                  <a:lnTo>
                    <a:pt x="190" y="173"/>
                  </a:lnTo>
                  <a:lnTo>
                    <a:pt x="149" y="161"/>
                  </a:lnTo>
                  <a:lnTo>
                    <a:pt x="113" y="148"/>
                  </a:lnTo>
                  <a:lnTo>
                    <a:pt x="76" y="134"/>
                  </a:lnTo>
                  <a:lnTo>
                    <a:pt x="42" y="117"/>
                  </a:lnTo>
                  <a:lnTo>
                    <a:pt x="9" y="100"/>
                  </a:lnTo>
                  <a:lnTo>
                    <a:pt x="0" y="11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4629" name="Freeform 13">
              <a:extLst>
                <a:ext uri="{FF2B5EF4-FFF2-40B4-BE49-F238E27FC236}">
                  <a16:creationId xmlns:a16="http://schemas.microsoft.com/office/drawing/2014/main" id="{8896D7B3-1901-7CDD-3A49-1146339AD60C}"/>
                </a:ext>
              </a:extLst>
            </p:cNvPr>
            <p:cNvSpPr>
              <a:spLocks/>
            </p:cNvSpPr>
            <p:nvPr/>
          </p:nvSpPr>
          <p:spPr bwMode="auto">
            <a:xfrm>
              <a:off x="2025" y="2850"/>
              <a:ext cx="478" cy="222"/>
            </a:xfrm>
            <a:custGeom>
              <a:avLst/>
              <a:gdLst>
                <a:gd name="T0" fmla="*/ 0 w 478"/>
                <a:gd name="T1" fmla="*/ 17 h 222"/>
                <a:gd name="T2" fmla="*/ 0 w 478"/>
                <a:gd name="T3" fmla="*/ 17 h 222"/>
                <a:gd name="T4" fmla="*/ 69 w 478"/>
                <a:gd name="T5" fmla="*/ 44 h 222"/>
                <a:gd name="T6" fmla="*/ 136 w 478"/>
                <a:gd name="T7" fmla="*/ 71 h 222"/>
                <a:gd name="T8" fmla="*/ 200 w 478"/>
                <a:gd name="T9" fmla="*/ 96 h 222"/>
                <a:gd name="T10" fmla="*/ 259 w 478"/>
                <a:gd name="T11" fmla="*/ 123 h 222"/>
                <a:gd name="T12" fmla="*/ 315 w 478"/>
                <a:gd name="T13" fmla="*/ 148 h 222"/>
                <a:gd name="T14" fmla="*/ 369 w 478"/>
                <a:gd name="T15" fmla="*/ 172 h 222"/>
                <a:gd name="T16" fmla="*/ 421 w 478"/>
                <a:gd name="T17" fmla="*/ 197 h 222"/>
                <a:gd name="T18" fmla="*/ 470 w 478"/>
                <a:gd name="T19" fmla="*/ 222 h 222"/>
                <a:gd name="T20" fmla="*/ 478 w 478"/>
                <a:gd name="T21" fmla="*/ 207 h 222"/>
                <a:gd name="T22" fmla="*/ 428 w 478"/>
                <a:gd name="T23" fmla="*/ 182 h 222"/>
                <a:gd name="T24" fmla="*/ 376 w 478"/>
                <a:gd name="T25" fmla="*/ 157 h 222"/>
                <a:gd name="T26" fmla="*/ 323 w 478"/>
                <a:gd name="T27" fmla="*/ 130 h 222"/>
                <a:gd name="T28" fmla="*/ 265 w 478"/>
                <a:gd name="T29" fmla="*/ 105 h 222"/>
                <a:gd name="T30" fmla="*/ 206 w 478"/>
                <a:gd name="T31" fmla="*/ 80 h 222"/>
                <a:gd name="T32" fmla="*/ 142 w 478"/>
                <a:gd name="T33" fmla="*/ 53 h 222"/>
                <a:gd name="T34" fmla="*/ 77 w 478"/>
                <a:gd name="T35" fmla="*/ 27 h 222"/>
                <a:gd name="T36" fmla="*/ 6 w 478"/>
                <a:gd name="T37" fmla="*/ 0 h 222"/>
                <a:gd name="T38" fmla="*/ 6 w 478"/>
                <a:gd name="T39" fmla="*/ 0 h 222"/>
                <a:gd name="T40" fmla="*/ 0 w 478"/>
                <a:gd name="T41" fmla="*/ 17 h 2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8"/>
                <a:gd name="T64" fmla="*/ 0 h 222"/>
                <a:gd name="T65" fmla="*/ 478 w 478"/>
                <a:gd name="T66" fmla="*/ 222 h 2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8" h="222">
                  <a:moveTo>
                    <a:pt x="0" y="17"/>
                  </a:moveTo>
                  <a:lnTo>
                    <a:pt x="0" y="17"/>
                  </a:lnTo>
                  <a:lnTo>
                    <a:pt x="69" y="44"/>
                  </a:lnTo>
                  <a:lnTo>
                    <a:pt x="136" y="71"/>
                  </a:lnTo>
                  <a:lnTo>
                    <a:pt x="200" y="96"/>
                  </a:lnTo>
                  <a:lnTo>
                    <a:pt x="259" y="123"/>
                  </a:lnTo>
                  <a:lnTo>
                    <a:pt x="315" y="148"/>
                  </a:lnTo>
                  <a:lnTo>
                    <a:pt x="369" y="172"/>
                  </a:lnTo>
                  <a:lnTo>
                    <a:pt x="421" y="197"/>
                  </a:lnTo>
                  <a:lnTo>
                    <a:pt x="470" y="222"/>
                  </a:lnTo>
                  <a:lnTo>
                    <a:pt x="478" y="207"/>
                  </a:lnTo>
                  <a:lnTo>
                    <a:pt x="428" y="182"/>
                  </a:lnTo>
                  <a:lnTo>
                    <a:pt x="376" y="157"/>
                  </a:lnTo>
                  <a:lnTo>
                    <a:pt x="323" y="130"/>
                  </a:lnTo>
                  <a:lnTo>
                    <a:pt x="265" y="105"/>
                  </a:lnTo>
                  <a:lnTo>
                    <a:pt x="206" y="80"/>
                  </a:lnTo>
                  <a:lnTo>
                    <a:pt x="142" y="53"/>
                  </a:lnTo>
                  <a:lnTo>
                    <a:pt x="77" y="27"/>
                  </a:lnTo>
                  <a:lnTo>
                    <a:pt x="6" y="0"/>
                  </a:lnTo>
                  <a:lnTo>
                    <a:pt x="0" y="1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4630" name="Freeform 14">
              <a:extLst>
                <a:ext uri="{FF2B5EF4-FFF2-40B4-BE49-F238E27FC236}">
                  <a16:creationId xmlns:a16="http://schemas.microsoft.com/office/drawing/2014/main" id="{D9ABA4AD-8AE8-0F22-3712-11A38039DFC0}"/>
                </a:ext>
              </a:extLst>
            </p:cNvPr>
            <p:cNvSpPr>
              <a:spLocks/>
            </p:cNvSpPr>
            <p:nvPr/>
          </p:nvSpPr>
          <p:spPr bwMode="auto">
            <a:xfrm>
              <a:off x="511" y="2641"/>
              <a:ext cx="1520" cy="226"/>
            </a:xfrm>
            <a:custGeom>
              <a:avLst/>
              <a:gdLst>
                <a:gd name="T0" fmla="*/ 9 w 1520"/>
                <a:gd name="T1" fmla="*/ 126 h 226"/>
                <a:gd name="T2" fmla="*/ 42 w 1520"/>
                <a:gd name="T3" fmla="*/ 109 h 226"/>
                <a:gd name="T4" fmla="*/ 76 w 1520"/>
                <a:gd name="T5" fmla="*/ 92 h 226"/>
                <a:gd name="T6" fmla="*/ 113 w 1520"/>
                <a:gd name="T7" fmla="*/ 78 h 226"/>
                <a:gd name="T8" fmla="*/ 149 w 1520"/>
                <a:gd name="T9" fmla="*/ 65 h 226"/>
                <a:gd name="T10" fmla="*/ 190 w 1520"/>
                <a:gd name="T11" fmla="*/ 53 h 226"/>
                <a:gd name="T12" fmla="*/ 230 w 1520"/>
                <a:gd name="T13" fmla="*/ 44 h 226"/>
                <a:gd name="T14" fmla="*/ 272 w 1520"/>
                <a:gd name="T15" fmla="*/ 36 h 226"/>
                <a:gd name="T16" fmla="*/ 314 w 1520"/>
                <a:gd name="T17" fmla="*/ 28 h 226"/>
                <a:gd name="T18" fmla="*/ 360 w 1520"/>
                <a:gd name="T19" fmla="*/ 24 h 226"/>
                <a:gd name="T20" fmla="*/ 405 w 1520"/>
                <a:gd name="T21" fmla="*/ 21 h 226"/>
                <a:gd name="T22" fmla="*/ 453 w 1520"/>
                <a:gd name="T23" fmla="*/ 17 h 226"/>
                <a:gd name="T24" fmla="*/ 501 w 1520"/>
                <a:gd name="T25" fmla="*/ 17 h 226"/>
                <a:gd name="T26" fmla="*/ 549 w 1520"/>
                <a:gd name="T27" fmla="*/ 17 h 226"/>
                <a:gd name="T28" fmla="*/ 597 w 1520"/>
                <a:gd name="T29" fmla="*/ 19 h 226"/>
                <a:gd name="T30" fmla="*/ 647 w 1520"/>
                <a:gd name="T31" fmla="*/ 23 h 226"/>
                <a:gd name="T32" fmla="*/ 698 w 1520"/>
                <a:gd name="T33" fmla="*/ 26 h 226"/>
                <a:gd name="T34" fmla="*/ 748 w 1520"/>
                <a:gd name="T35" fmla="*/ 32 h 226"/>
                <a:gd name="T36" fmla="*/ 800 w 1520"/>
                <a:gd name="T37" fmla="*/ 38 h 226"/>
                <a:gd name="T38" fmla="*/ 852 w 1520"/>
                <a:gd name="T39" fmla="*/ 46 h 226"/>
                <a:gd name="T40" fmla="*/ 904 w 1520"/>
                <a:gd name="T41" fmla="*/ 55 h 226"/>
                <a:gd name="T42" fmla="*/ 1007 w 1520"/>
                <a:gd name="T43" fmla="*/ 76 h 226"/>
                <a:gd name="T44" fmla="*/ 1113 w 1520"/>
                <a:gd name="T45" fmla="*/ 99 h 226"/>
                <a:gd name="T46" fmla="*/ 1215 w 1520"/>
                <a:gd name="T47" fmla="*/ 126 h 226"/>
                <a:gd name="T48" fmla="*/ 1316 w 1520"/>
                <a:gd name="T49" fmla="*/ 157 h 226"/>
                <a:gd name="T50" fmla="*/ 1416 w 1520"/>
                <a:gd name="T51" fmla="*/ 191 h 226"/>
                <a:gd name="T52" fmla="*/ 1514 w 1520"/>
                <a:gd name="T53" fmla="*/ 226 h 226"/>
                <a:gd name="T54" fmla="*/ 1520 w 1520"/>
                <a:gd name="T55" fmla="*/ 209 h 226"/>
                <a:gd name="T56" fmla="*/ 1422 w 1520"/>
                <a:gd name="T57" fmla="*/ 174 h 226"/>
                <a:gd name="T58" fmla="*/ 1322 w 1520"/>
                <a:gd name="T59" fmla="*/ 140 h 226"/>
                <a:gd name="T60" fmla="*/ 1220 w 1520"/>
                <a:gd name="T61" fmla="*/ 109 h 226"/>
                <a:gd name="T62" fmla="*/ 1117 w 1520"/>
                <a:gd name="T63" fmla="*/ 82 h 226"/>
                <a:gd name="T64" fmla="*/ 1011 w 1520"/>
                <a:gd name="T65" fmla="*/ 57 h 226"/>
                <a:gd name="T66" fmla="*/ 908 w 1520"/>
                <a:gd name="T67" fmla="*/ 38 h 226"/>
                <a:gd name="T68" fmla="*/ 854 w 1520"/>
                <a:gd name="T69" fmla="*/ 28 h 226"/>
                <a:gd name="T70" fmla="*/ 802 w 1520"/>
                <a:gd name="T71" fmla="*/ 21 h 226"/>
                <a:gd name="T72" fmla="*/ 750 w 1520"/>
                <a:gd name="T73" fmla="*/ 15 h 226"/>
                <a:gd name="T74" fmla="*/ 700 w 1520"/>
                <a:gd name="T75" fmla="*/ 9 h 226"/>
                <a:gd name="T76" fmla="*/ 648 w 1520"/>
                <a:gd name="T77" fmla="*/ 3 h 226"/>
                <a:gd name="T78" fmla="*/ 599 w 1520"/>
                <a:gd name="T79" fmla="*/ 1 h 226"/>
                <a:gd name="T80" fmla="*/ 549 w 1520"/>
                <a:gd name="T81" fmla="*/ 0 h 226"/>
                <a:gd name="T82" fmla="*/ 501 w 1520"/>
                <a:gd name="T83" fmla="*/ 0 h 226"/>
                <a:gd name="T84" fmla="*/ 451 w 1520"/>
                <a:gd name="T85" fmla="*/ 0 h 226"/>
                <a:gd name="T86" fmla="*/ 405 w 1520"/>
                <a:gd name="T87" fmla="*/ 1 h 226"/>
                <a:gd name="T88" fmla="*/ 359 w 1520"/>
                <a:gd name="T89" fmla="*/ 5 h 226"/>
                <a:gd name="T90" fmla="*/ 312 w 1520"/>
                <a:gd name="T91" fmla="*/ 11 h 226"/>
                <a:gd name="T92" fmla="*/ 268 w 1520"/>
                <a:gd name="T93" fmla="*/ 17 h 226"/>
                <a:gd name="T94" fmla="*/ 226 w 1520"/>
                <a:gd name="T95" fmla="*/ 26 h 226"/>
                <a:gd name="T96" fmla="*/ 184 w 1520"/>
                <a:gd name="T97" fmla="*/ 36 h 226"/>
                <a:gd name="T98" fmla="*/ 144 w 1520"/>
                <a:gd name="T99" fmla="*/ 47 h 226"/>
                <a:gd name="T100" fmla="*/ 105 w 1520"/>
                <a:gd name="T101" fmla="*/ 61 h 226"/>
                <a:gd name="T102" fmla="*/ 69 w 1520"/>
                <a:gd name="T103" fmla="*/ 76 h 226"/>
                <a:gd name="T104" fmla="*/ 34 w 1520"/>
                <a:gd name="T105" fmla="*/ 92 h 226"/>
                <a:gd name="T106" fmla="*/ 0 w 1520"/>
                <a:gd name="T107" fmla="*/ 111 h 226"/>
                <a:gd name="T108" fmla="*/ 9 w 1520"/>
                <a:gd name="T109" fmla="*/ 126 h 22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20"/>
                <a:gd name="T166" fmla="*/ 0 h 226"/>
                <a:gd name="T167" fmla="*/ 1520 w 1520"/>
                <a:gd name="T168" fmla="*/ 226 h 22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20" h="226">
                  <a:moveTo>
                    <a:pt x="9" y="126"/>
                  </a:moveTo>
                  <a:lnTo>
                    <a:pt x="42" y="109"/>
                  </a:lnTo>
                  <a:lnTo>
                    <a:pt x="76" y="92"/>
                  </a:lnTo>
                  <a:lnTo>
                    <a:pt x="113" y="78"/>
                  </a:lnTo>
                  <a:lnTo>
                    <a:pt x="149" y="65"/>
                  </a:lnTo>
                  <a:lnTo>
                    <a:pt x="190" y="53"/>
                  </a:lnTo>
                  <a:lnTo>
                    <a:pt x="230" y="44"/>
                  </a:lnTo>
                  <a:lnTo>
                    <a:pt x="272" y="36"/>
                  </a:lnTo>
                  <a:lnTo>
                    <a:pt x="314" y="28"/>
                  </a:lnTo>
                  <a:lnTo>
                    <a:pt x="360" y="24"/>
                  </a:lnTo>
                  <a:lnTo>
                    <a:pt x="405" y="21"/>
                  </a:lnTo>
                  <a:lnTo>
                    <a:pt x="453" y="17"/>
                  </a:lnTo>
                  <a:lnTo>
                    <a:pt x="501" y="17"/>
                  </a:lnTo>
                  <a:lnTo>
                    <a:pt x="549" y="17"/>
                  </a:lnTo>
                  <a:lnTo>
                    <a:pt x="597" y="19"/>
                  </a:lnTo>
                  <a:lnTo>
                    <a:pt x="647" y="23"/>
                  </a:lnTo>
                  <a:lnTo>
                    <a:pt x="698" y="26"/>
                  </a:lnTo>
                  <a:lnTo>
                    <a:pt x="748" y="32"/>
                  </a:lnTo>
                  <a:lnTo>
                    <a:pt x="800" y="38"/>
                  </a:lnTo>
                  <a:lnTo>
                    <a:pt x="852" y="46"/>
                  </a:lnTo>
                  <a:lnTo>
                    <a:pt x="904" y="55"/>
                  </a:lnTo>
                  <a:lnTo>
                    <a:pt x="1007" y="76"/>
                  </a:lnTo>
                  <a:lnTo>
                    <a:pt x="1113" y="99"/>
                  </a:lnTo>
                  <a:lnTo>
                    <a:pt x="1215" y="126"/>
                  </a:lnTo>
                  <a:lnTo>
                    <a:pt x="1316" y="157"/>
                  </a:lnTo>
                  <a:lnTo>
                    <a:pt x="1416" y="191"/>
                  </a:lnTo>
                  <a:lnTo>
                    <a:pt x="1514" y="226"/>
                  </a:lnTo>
                  <a:lnTo>
                    <a:pt x="1520" y="209"/>
                  </a:lnTo>
                  <a:lnTo>
                    <a:pt x="1422" y="174"/>
                  </a:lnTo>
                  <a:lnTo>
                    <a:pt x="1322" y="140"/>
                  </a:lnTo>
                  <a:lnTo>
                    <a:pt x="1220" y="109"/>
                  </a:lnTo>
                  <a:lnTo>
                    <a:pt x="1117" y="82"/>
                  </a:lnTo>
                  <a:lnTo>
                    <a:pt x="1011" y="57"/>
                  </a:lnTo>
                  <a:lnTo>
                    <a:pt x="908" y="38"/>
                  </a:lnTo>
                  <a:lnTo>
                    <a:pt x="854" y="28"/>
                  </a:lnTo>
                  <a:lnTo>
                    <a:pt x="802" y="21"/>
                  </a:lnTo>
                  <a:lnTo>
                    <a:pt x="750" y="15"/>
                  </a:lnTo>
                  <a:lnTo>
                    <a:pt x="700" y="9"/>
                  </a:lnTo>
                  <a:lnTo>
                    <a:pt x="648" y="3"/>
                  </a:lnTo>
                  <a:lnTo>
                    <a:pt x="599" y="1"/>
                  </a:lnTo>
                  <a:lnTo>
                    <a:pt x="549" y="0"/>
                  </a:lnTo>
                  <a:lnTo>
                    <a:pt x="501" y="0"/>
                  </a:lnTo>
                  <a:lnTo>
                    <a:pt x="451" y="0"/>
                  </a:lnTo>
                  <a:lnTo>
                    <a:pt x="405" y="1"/>
                  </a:lnTo>
                  <a:lnTo>
                    <a:pt x="359" y="5"/>
                  </a:lnTo>
                  <a:lnTo>
                    <a:pt x="312" y="11"/>
                  </a:lnTo>
                  <a:lnTo>
                    <a:pt x="268" y="17"/>
                  </a:lnTo>
                  <a:lnTo>
                    <a:pt x="226" y="26"/>
                  </a:lnTo>
                  <a:lnTo>
                    <a:pt x="184" y="36"/>
                  </a:lnTo>
                  <a:lnTo>
                    <a:pt x="144" y="47"/>
                  </a:lnTo>
                  <a:lnTo>
                    <a:pt x="105" y="61"/>
                  </a:lnTo>
                  <a:lnTo>
                    <a:pt x="69" y="76"/>
                  </a:lnTo>
                  <a:lnTo>
                    <a:pt x="34" y="92"/>
                  </a:lnTo>
                  <a:lnTo>
                    <a:pt x="0" y="111"/>
                  </a:lnTo>
                  <a:lnTo>
                    <a:pt x="9" y="12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4631" name="Rectangle 15">
              <a:extLst>
                <a:ext uri="{FF2B5EF4-FFF2-40B4-BE49-F238E27FC236}">
                  <a16:creationId xmlns:a16="http://schemas.microsoft.com/office/drawing/2014/main" id="{B3807047-32F9-88AF-0316-DF9AD9B5C83B}"/>
                </a:ext>
              </a:extLst>
            </p:cNvPr>
            <p:cNvSpPr>
              <a:spLocks noChangeArrowheads="1"/>
            </p:cNvSpPr>
            <p:nvPr/>
          </p:nvSpPr>
          <p:spPr bwMode="auto">
            <a:xfrm>
              <a:off x="463" y="2470"/>
              <a:ext cx="94"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32" name="Rectangle 16">
              <a:extLst>
                <a:ext uri="{FF2B5EF4-FFF2-40B4-BE49-F238E27FC236}">
                  <a16:creationId xmlns:a16="http://schemas.microsoft.com/office/drawing/2014/main" id="{DC0EE016-0F56-E3FC-2BB9-0A3CB8D74F9A}"/>
                </a:ext>
              </a:extLst>
            </p:cNvPr>
            <p:cNvSpPr>
              <a:spLocks noChangeArrowheads="1"/>
            </p:cNvSpPr>
            <p:nvPr/>
          </p:nvSpPr>
          <p:spPr bwMode="auto">
            <a:xfrm>
              <a:off x="584" y="2470"/>
              <a:ext cx="7"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33" name="Rectangle 17">
              <a:extLst>
                <a:ext uri="{FF2B5EF4-FFF2-40B4-BE49-F238E27FC236}">
                  <a16:creationId xmlns:a16="http://schemas.microsoft.com/office/drawing/2014/main" id="{3F6467BA-10DE-00A6-FE0A-FC49DDABB21A}"/>
                </a:ext>
              </a:extLst>
            </p:cNvPr>
            <p:cNvSpPr>
              <a:spLocks noChangeArrowheads="1"/>
            </p:cNvSpPr>
            <p:nvPr/>
          </p:nvSpPr>
          <p:spPr bwMode="auto">
            <a:xfrm>
              <a:off x="618" y="2470"/>
              <a:ext cx="9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34" name="Rectangle 18">
              <a:extLst>
                <a:ext uri="{FF2B5EF4-FFF2-40B4-BE49-F238E27FC236}">
                  <a16:creationId xmlns:a16="http://schemas.microsoft.com/office/drawing/2014/main" id="{A69880A2-05EC-D9F6-02A8-D6C72D7D9659}"/>
                </a:ext>
              </a:extLst>
            </p:cNvPr>
            <p:cNvSpPr>
              <a:spLocks noChangeArrowheads="1"/>
            </p:cNvSpPr>
            <p:nvPr/>
          </p:nvSpPr>
          <p:spPr bwMode="auto">
            <a:xfrm>
              <a:off x="741" y="2470"/>
              <a:ext cx="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35" name="Rectangle 19">
              <a:extLst>
                <a:ext uri="{FF2B5EF4-FFF2-40B4-BE49-F238E27FC236}">
                  <a16:creationId xmlns:a16="http://schemas.microsoft.com/office/drawing/2014/main" id="{8AFE0CAD-9CA1-49A5-35BE-354A7B98BE43}"/>
                </a:ext>
              </a:extLst>
            </p:cNvPr>
            <p:cNvSpPr>
              <a:spLocks noChangeArrowheads="1"/>
            </p:cNvSpPr>
            <p:nvPr/>
          </p:nvSpPr>
          <p:spPr bwMode="auto">
            <a:xfrm>
              <a:off x="775" y="2470"/>
              <a:ext cx="95"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36" name="Rectangle 20">
              <a:extLst>
                <a:ext uri="{FF2B5EF4-FFF2-40B4-BE49-F238E27FC236}">
                  <a16:creationId xmlns:a16="http://schemas.microsoft.com/office/drawing/2014/main" id="{2013279E-F5EB-6DFE-B150-DE768E8ABC9F}"/>
                </a:ext>
              </a:extLst>
            </p:cNvPr>
            <p:cNvSpPr>
              <a:spLocks noChangeArrowheads="1"/>
            </p:cNvSpPr>
            <p:nvPr/>
          </p:nvSpPr>
          <p:spPr bwMode="auto">
            <a:xfrm>
              <a:off x="896" y="2470"/>
              <a:ext cx="8"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37" name="Rectangle 21">
              <a:extLst>
                <a:ext uri="{FF2B5EF4-FFF2-40B4-BE49-F238E27FC236}">
                  <a16:creationId xmlns:a16="http://schemas.microsoft.com/office/drawing/2014/main" id="{F60D3F8F-8A62-FBD3-007A-26838C6D7917}"/>
                </a:ext>
              </a:extLst>
            </p:cNvPr>
            <p:cNvSpPr>
              <a:spLocks noChangeArrowheads="1"/>
            </p:cNvSpPr>
            <p:nvPr/>
          </p:nvSpPr>
          <p:spPr bwMode="auto">
            <a:xfrm>
              <a:off x="931" y="2470"/>
              <a:ext cx="9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38" name="Rectangle 22">
              <a:extLst>
                <a:ext uri="{FF2B5EF4-FFF2-40B4-BE49-F238E27FC236}">
                  <a16:creationId xmlns:a16="http://schemas.microsoft.com/office/drawing/2014/main" id="{B7EFCE24-95AE-54EE-F4B8-CFBB2BA08F57}"/>
                </a:ext>
              </a:extLst>
            </p:cNvPr>
            <p:cNvSpPr>
              <a:spLocks noChangeArrowheads="1"/>
            </p:cNvSpPr>
            <p:nvPr/>
          </p:nvSpPr>
          <p:spPr bwMode="auto">
            <a:xfrm>
              <a:off x="1054" y="2470"/>
              <a:ext cx="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39" name="Rectangle 23">
              <a:extLst>
                <a:ext uri="{FF2B5EF4-FFF2-40B4-BE49-F238E27FC236}">
                  <a16:creationId xmlns:a16="http://schemas.microsoft.com/office/drawing/2014/main" id="{EE61B8DC-BD07-A3DA-E508-511BD528ABA0}"/>
                </a:ext>
              </a:extLst>
            </p:cNvPr>
            <p:cNvSpPr>
              <a:spLocks noChangeArrowheads="1"/>
            </p:cNvSpPr>
            <p:nvPr/>
          </p:nvSpPr>
          <p:spPr bwMode="auto">
            <a:xfrm>
              <a:off x="1088" y="2470"/>
              <a:ext cx="94"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40" name="Rectangle 24">
              <a:extLst>
                <a:ext uri="{FF2B5EF4-FFF2-40B4-BE49-F238E27FC236}">
                  <a16:creationId xmlns:a16="http://schemas.microsoft.com/office/drawing/2014/main" id="{011BD74C-3686-5AFB-3481-18F0F10FB7AC}"/>
                </a:ext>
              </a:extLst>
            </p:cNvPr>
            <p:cNvSpPr>
              <a:spLocks noChangeArrowheads="1"/>
            </p:cNvSpPr>
            <p:nvPr/>
          </p:nvSpPr>
          <p:spPr bwMode="auto">
            <a:xfrm>
              <a:off x="1209" y="2470"/>
              <a:ext cx="8"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41" name="Rectangle 25">
              <a:extLst>
                <a:ext uri="{FF2B5EF4-FFF2-40B4-BE49-F238E27FC236}">
                  <a16:creationId xmlns:a16="http://schemas.microsoft.com/office/drawing/2014/main" id="{A5CE6935-FA51-9A2F-7538-1401617B5CCA}"/>
                </a:ext>
              </a:extLst>
            </p:cNvPr>
            <p:cNvSpPr>
              <a:spLocks noChangeArrowheads="1"/>
            </p:cNvSpPr>
            <p:nvPr/>
          </p:nvSpPr>
          <p:spPr bwMode="auto">
            <a:xfrm>
              <a:off x="1244" y="2470"/>
              <a:ext cx="9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42" name="Rectangle 26">
              <a:extLst>
                <a:ext uri="{FF2B5EF4-FFF2-40B4-BE49-F238E27FC236}">
                  <a16:creationId xmlns:a16="http://schemas.microsoft.com/office/drawing/2014/main" id="{FB9DD34E-7AB8-9AC5-29D3-44FF28E0CCDC}"/>
                </a:ext>
              </a:extLst>
            </p:cNvPr>
            <p:cNvSpPr>
              <a:spLocks noChangeArrowheads="1"/>
            </p:cNvSpPr>
            <p:nvPr/>
          </p:nvSpPr>
          <p:spPr bwMode="auto">
            <a:xfrm>
              <a:off x="1367" y="2470"/>
              <a:ext cx="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43" name="Rectangle 27">
              <a:extLst>
                <a:ext uri="{FF2B5EF4-FFF2-40B4-BE49-F238E27FC236}">
                  <a16:creationId xmlns:a16="http://schemas.microsoft.com/office/drawing/2014/main" id="{06CDEE21-F43C-4C0D-DE87-A14F3BCDA1E2}"/>
                </a:ext>
              </a:extLst>
            </p:cNvPr>
            <p:cNvSpPr>
              <a:spLocks noChangeArrowheads="1"/>
            </p:cNvSpPr>
            <p:nvPr/>
          </p:nvSpPr>
          <p:spPr bwMode="auto">
            <a:xfrm>
              <a:off x="1401" y="2470"/>
              <a:ext cx="94"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44" name="Rectangle 28">
              <a:extLst>
                <a:ext uri="{FF2B5EF4-FFF2-40B4-BE49-F238E27FC236}">
                  <a16:creationId xmlns:a16="http://schemas.microsoft.com/office/drawing/2014/main" id="{FDB7D33B-90CC-82BC-B66C-B473F7A536E6}"/>
                </a:ext>
              </a:extLst>
            </p:cNvPr>
            <p:cNvSpPr>
              <a:spLocks noChangeArrowheads="1"/>
            </p:cNvSpPr>
            <p:nvPr/>
          </p:nvSpPr>
          <p:spPr bwMode="auto">
            <a:xfrm>
              <a:off x="1522" y="2470"/>
              <a:ext cx="8"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45" name="Rectangle 29">
              <a:extLst>
                <a:ext uri="{FF2B5EF4-FFF2-40B4-BE49-F238E27FC236}">
                  <a16:creationId xmlns:a16="http://schemas.microsoft.com/office/drawing/2014/main" id="{F6E057CA-DDC2-B216-EFA8-339DF0E98E29}"/>
                </a:ext>
              </a:extLst>
            </p:cNvPr>
            <p:cNvSpPr>
              <a:spLocks noChangeArrowheads="1"/>
            </p:cNvSpPr>
            <p:nvPr/>
          </p:nvSpPr>
          <p:spPr bwMode="auto">
            <a:xfrm>
              <a:off x="1557" y="2470"/>
              <a:ext cx="9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46" name="Rectangle 30">
              <a:extLst>
                <a:ext uri="{FF2B5EF4-FFF2-40B4-BE49-F238E27FC236}">
                  <a16:creationId xmlns:a16="http://schemas.microsoft.com/office/drawing/2014/main" id="{C955689C-DA54-2D2E-484A-1ACF22FAA950}"/>
                </a:ext>
              </a:extLst>
            </p:cNvPr>
            <p:cNvSpPr>
              <a:spLocks noChangeArrowheads="1"/>
            </p:cNvSpPr>
            <p:nvPr/>
          </p:nvSpPr>
          <p:spPr bwMode="auto">
            <a:xfrm>
              <a:off x="1680" y="2470"/>
              <a:ext cx="7"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47" name="Rectangle 31">
              <a:extLst>
                <a:ext uri="{FF2B5EF4-FFF2-40B4-BE49-F238E27FC236}">
                  <a16:creationId xmlns:a16="http://schemas.microsoft.com/office/drawing/2014/main" id="{7DB7FA39-294E-94BA-3C51-AEF7F11DA495}"/>
                </a:ext>
              </a:extLst>
            </p:cNvPr>
            <p:cNvSpPr>
              <a:spLocks noChangeArrowheads="1"/>
            </p:cNvSpPr>
            <p:nvPr/>
          </p:nvSpPr>
          <p:spPr bwMode="auto">
            <a:xfrm>
              <a:off x="1714" y="2470"/>
              <a:ext cx="94"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48" name="Rectangle 32">
              <a:extLst>
                <a:ext uri="{FF2B5EF4-FFF2-40B4-BE49-F238E27FC236}">
                  <a16:creationId xmlns:a16="http://schemas.microsoft.com/office/drawing/2014/main" id="{9DC92AE1-0C2C-E11C-A09E-6F34DBB5BCAE}"/>
                </a:ext>
              </a:extLst>
            </p:cNvPr>
            <p:cNvSpPr>
              <a:spLocks noChangeArrowheads="1"/>
            </p:cNvSpPr>
            <p:nvPr/>
          </p:nvSpPr>
          <p:spPr bwMode="auto">
            <a:xfrm>
              <a:off x="1835" y="2470"/>
              <a:ext cx="8"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49" name="Rectangle 33">
              <a:extLst>
                <a:ext uri="{FF2B5EF4-FFF2-40B4-BE49-F238E27FC236}">
                  <a16:creationId xmlns:a16="http://schemas.microsoft.com/office/drawing/2014/main" id="{CE73FBA0-C1AA-DE46-426B-020899F12253}"/>
                </a:ext>
              </a:extLst>
            </p:cNvPr>
            <p:cNvSpPr>
              <a:spLocks noChangeArrowheads="1"/>
            </p:cNvSpPr>
            <p:nvPr/>
          </p:nvSpPr>
          <p:spPr bwMode="auto">
            <a:xfrm>
              <a:off x="1870" y="2470"/>
              <a:ext cx="9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50" name="Rectangle 34">
              <a:extLst>
                <a:ext uri="{FF2B5EF4-FFF2-40B4-BE49-F238E27FC236}">
                  <a16:creationId xmlns:a16="http://schemas.microsoft.com/office/drawing/2014/main" id="{9F24E271-83A1-E411-B3A8-DFD4F409A82F}"/>
                </a:ext>
              </a:extLst>
            </p:cNvPr>
            <p:cNvSpPr>
              <a:spLocks noChangeArrowheads="1"/>
            </p:cNvSpPr>
            <p:nvPr/>
          </p:nvSpPr>
          <p:spPr bwMode="auto">
            <a:xfrm>
              <a:off x="1993" y="2470"/>
              <a:ext cx="7"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51" name="Rectangle 35">
              <a:extLst>
                <a:ext uri="{FF2B5EF4-FFF2-40B4-BE49-F238E27FC236}">
                  <a16:creationId xmlns:a16="http://schemas.microsoft.com/office/drawing/2014/main" id="{3FFD7732-FF8A-CC2C-0681-610A8DE98BAF}"/>
                </a:ext>
              </a:extLst>
            </p:cNvPr>
            <p:cNvSpPr>
              <a:spLocks noChangeArrowheads="1"/>
            </p:cNvSpPr>
            <p:nvPr/>
          </p:nvSpPr>
          <p:spPr bwMode="auto">
            <a:xfrm>
              <a:off x="2027" y="2470"/>
              <a:ext cx="94"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52" name="Rectangle 36">
              <a:extLst>
                <a:ext uri="{FF2B5EF4-FFF2-40B4-BE49-F238E27FC236}">
                  <a16:creationId xmlns:a16="http://schemas.microsoft.com/office/drawing/2014/main" id="{1EF1BE16-2627-0BBB-5F86-531639DA37A7}"/>
                </a:ext>
              </a:extLst>
            </p:cNvPr>
            <p:cNvSpPr>
              <a:spLocks noChangeArrowheads="1"/>
            </p:cNvSpPr>
            <p:nvPr/>
          </p:nvSpPr>
          <p:spPr bwMode="auto">
            <a:xfrm>
              <a:off x="2150" y="2470"/>
              <a:ext cx="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53" name="Rectangle 37">
              <a:extLst>
                <a:ext uri="{FF2B5EF4-FFF2-40B4-BE49-F238E27FC236}">
                  <a16:creationId xmlns:a16="http://schemas.microsoft.com/office/drawing/2014/main" id="{C92FBE6D-FB6E-34EA-D513-65DC963C7D67}"/>
                </a:ext>
              </a:extLst>
            </p:cNvPr>
            <p:cNvSpPr>
              <a:spLocks noChangeArrowheads="1"/>
            </p:cNvSpPr>
            <p:nvPr/>
          </p:nvSpPr>
          <p:spPr bwMode="auto">
            <a:xfrm>
              <a:off x="2183" y="2470"/>
              <a:ext cx="9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54" name="Rectangle 38">
              <a:extLst>
                <a:ext uri="{FF2B5EF4-FFF2-40B4-BE49-F238E27FC236}">
                  <a16:creationId xmlns:a16="http://schemas.microsoft.com/office/drawing/2014/main" id="{F03EBAA6-FF00-EAE9-575D-129BDC63D50C}"/>
                </a:ext>
              </a:extLst>
            </p:cNvPr>
            <p:cNvSpPr>
              <a:spLocks noChangeArrowheads="1"/>
            </p:cNvSpPr>
            <p:nvPr/>
          </p:nvSpPr>
          <p:spPr bwMode="auto">
            <a:xfrm>
              <a:off x="2305" y="2470"/>
              <a:ext cx="8"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55" name="Rectangle 39">
              <a:extLst>
                <a:ext uri="{FF2B5EF4-FFF2-40B4-BE49-F238E27FC236}">
                  <a16:creationId xmlns:a16="http://schemas.microsoft.com/office/drawing/2014/main" id="{B81589C1-9776-B21A-F891-0BEA8135B8D7}"/>
                </a:ext>
              </a:extLst>
            </p:cNvPr>
            <p:cNvSpPr>
              <a:spLocks noChangeArrowheads="1"/>
            </p:cNvSpPr>
            <p:nvPr/>
          </p:nvSpPr>
          <p:spPr bwMode="auto">
            <a:xfrm>
              <a:off x="2340" y="2470"/>
              <a:ext cx="94"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56" name="Rectangle 40">
              <a:extLst>
                <a:ext uri="{FF2B5EF4-FFF2-40B4-BE49-F238E27FC236}">
                  <a16:creationId xmlns:a16="http://schemas.microsoft.com/office/drawing/2014/main" id="{EB7B9020-F9CE-566E-F2C1-390FAC5C28DD}"/>
                </a:ext>
              </a:extLst>
            </p:cNvPr>
            <p:cNvSpPr>
              <a:spLocks noChangeArrowheads="1"/>
            </p:cNvSpPr>
            <p:nvPr/>
          </p:nvSpPr>
          <p:spPr bwMode="auto">
            <a:xfrm>
              <a:off x="2463" y="2470"/>
              <a:ext cx="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57" name="Rectangle 41">
              <a:extLst>
                <a:ext uri="{FF2B5EF4-FFF2-40B4-BE49-F238E27FC236}">
                  <a16:creationId xmlns:a16="http://schemas.microsoft.com/office/drawing/2014/main" id="{3A36693F-4FD6-6425-C23C-DD91E24FA61F}"/>
                </a:ext>
              </a:extLst>
            </p:cNvPr>
            <p:cNvSpPr>
              <a:spLocks noChangeArrowheads="1"/>
            </p:cNvSpPr>
            <p:nvPr/>
          </p:nvSpPr>
          <p:spPr bwMode="auto">
            <a:xfrm>
              <a:off x="2495" y="2470"/>
              <a:ext cx="96"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58" name="Rectangle 42">
              <a:extLst>
                <a:ext uri="{FF2B5EF4-FFF2-40B4-BE49-F238E27FC236}">
                  <a16:creationId xmlns:a16="http://schemas.microsoft.com/office/drawing/2014/main" id="{6936941B-8600-52EF-6417-111AF15E529B}"/>
                </a:ext>
              </a:extLst>
            </p:cNvPr>
            <p:cNvSpPr>
              <a:spLocks noChangeArrowheads="1"/>
            </p:cNvSpPr>
            <p:nvPr/>
          </p:nvSpPr>
          <p:spPr bwMode="auto">
            <a:xfrm>
              <a:off x="2618" y="2470"/>
              <a:ext cx="8"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59" name="Rectangle 43">
              <a:extLst>
                <a:ext uri="{FF2B5EF4-FFF2-40B4-BE49-F238E27FC236}">
                  <a16:creationId xmlns:a16="http://schemas.microsoft.com/office/drawing/2014/main" id="{093A2671-8E8B-9BE2-8F64-83FF450199C1}"/>
                </a:ext>
              </a:extLst>
            </p:cNvPr>
            <p:cNvSpPr>
              <a:spLocks noChangeArrowheads="1"/>
            </p:cNvSpPr>
            <p:nvPr/>
          </p:nvSpPr>
          <p:spPr bwMode="auto">
            <a:xfrm>
              <a:off x="2653" y="2470"/>
              <a:ext cx="59"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60" name="Freeform 44">
              <a:extLst>
                <a:ext uri="{FF2B5EF4-FFF2-40B4-BE49-F238E27FC236}">
                  <a16:creationId xmlns:a16="http://schemas.microsoft.com/office/drawing/2014/main" id="{7E8FEB78-5087-D6DE-2A61-04841A7C85AC}"/>
                </a:ext>
              </a:extLst>
            </p:cNvPr>
            <p:cNvSpPr>
              <a:spLocks/>
            </p:cNvSpPr>
            <p:nvPr/>
          </p:nvSpPr>
          <p:spPr bwMode="auto">
            <a:xfrm>
              <a:off x="1006" y="2305"/>
              <a:ext cx="32" cy="71"/>
            </a:xfrm>
            <a:custGeom>
              <a:avLst/>
              <a:gdLst>
                <a:gd name="T0" fmla="*/ 17 w 32"/>
                <a:gd name="T1" fmla="*/ 0 h 71"/>
                <a:gd name="T2" fmla="*/ 32 w 32"/>
                <a:gd name="T3" fmla="*/ 71 h 71"/>
                <a:gd name="T4" fmla="*/ 32 w 32"/>
                <a:gd name="T5" fmla="*/ 71 h 71"/>
                <a:gd name="T6" fmla="*/ 32 w 32"/>
                <a:gd name="T7" fmla="*/ 71 h 71"/>
                <a:gd name="T8" fmla="*/ 31 w 32"/>
                <a:gd name="T9" fmla="*/ 69 h 71"/>
                <a:gd name="T10" fmla="*/ 31 w 32"/>
                <a:gd name="T11" fmla="*/ 69 h 71"/>
                <a:gd name="T12" fmla="*/ 29 w 32"/>
                <a:gd name="T13" fmla="*/ 69 h 71"/>
                <a:gd name="T14" fmla="*/ 27 w 32"/>
                <a:gd name="T15" fmla="*/ 67 h 71"/>
                <a:gd name="T16" fmla="*/ 27 w 32"/>
                <a:gd name="T17" fmla="*/ 67 h 71"/>
                <a:gd name="T18" fmla="*/ 25 w 32"/>
                <a:gd name="T19" fmla="*/ 67 h 71"/>
                <a:gd name="T20" fmla="*/ 25 w 32"/>
                <a:gd name="T21" fmla="*/ 65 h 71"/>
                <a:gd name="T22" fmla="*/ 23 w 32"/>
                <a:gd name="T23" fmla="*/ 65 h 71"/>
                <a:gd name="T24" fmla="*/ 23 w 32"/>
                <a:gd name="T25" fmla="*/ 65 h 71"/>
                <a:gd name="T26" fmla="*/ 21 w 32"/>
                <a:gd name="T27" fmla="*/ 65 h 71"/>
                <a:gd name="T28" fmla="*/ 21 w 32"/>
                <a:gd name="T29" fmla="*/ 65 h 71"/>
                <a:gd name="T30" fmla="*/ 19 w 32"/>
                <a:gd name="T31" fmla="*/ 63 h 71"/>
                <a:gd name="T32" fmla="*/ 19 w 32"/>
                <a:gd name="T33" fmla="*/ 63 h 71"/>
                <a:gd name="T34" fmla="*/ 17 w 32"/>
                <a:gd name="T35" fmla="*/ 63 h 71"/>
                <a:gd name="T36" fmla="*/ 17 w 32"/>
                <a:gd name="T37" fmla="*/ 63 h 71"/>
                <a:gd name="T38" fmla="*/ 15 w 32"/>
                <a:gd name="T39" fmla="*/ 63 h 71"/>
                <a:gd name="T40" fmla="*/ 13 w 32"/>
                <a:gd name="T41" fmla="*/ 63 h 71"/>
                <a:gd name="T42" fmla="*/ 13 w 32"/>
                <a:gd name="T43" fmla="*/ 63 h 71"/>
                <a:gd name="T44" fmla="*/ 11 w 32"/>
                <a:gd name="T45" fmla="*/ 65 h 71"/>
                <a:gd name="T46" fmla="*/ 11 w 32"/>
                <a:gd name="T47" fmla="*/ 65 h 71"/>
                <a:gd name="T48" fmla="*/ 9 w 32"/>
                <a:gd name="T49" fmla="*/ 65 h 71"/>
                <a:gd name="T50" fmla="*/ 9 w 32"/>
                <a:gd name="T51" fmla="*/ 65 h 71"/>
                <a:gd name="T52" fmla="*/ 8 w 32"/>
                <a:gd name="T53" fmla="*/ 65 h 71"/>
                <a:gd name="T54" fmla="*/ 8 w 32"/>
                <a:gd name="T55" fmla="*/ 67 h 71"/>
                <a:gd name="T56" fmla="*/ 6 w 32"/>
                <a:gd name="T57" fmla="*/ 67 h 71"/>
                <a:gd name="T58" fmla="*/ 6 w 32"/>
                <a:gd name="T59" fmla="*/ 67 h 71"/>
                <a:gd name="T60" fmla="*/ 4 w 32"/>
                <a:gd name="T61" fmla="*/ 69 h 71"/>
                <a:gd name="T62" fmla="*/ 4 w 32"/>
                <a:gd name="T63" fmla="*/ 69 h 71"/>
                <a:gd name="T64" fmla="*/ 2 w 32"/>
                <a:gd name="T65" fmla="*/ 69 h 71"/>
                <a:gd name="T66" fmla="*/ 0 w 32"/>
                <a:gd name="T67" fmla="*/ 71 h 71"/>
                <a:gd name="T68" fmla="*/ 0 w 32"/>
                <a:gd name="T69" fmla="*/ 71 h 71"/>
                <a:gd name="T70" fmla="*/ 17 w 32"/>
                <a:gd name="T71" fmla="*/ 0 h 71"/>
                <a:gd name="T72" fmla="*/ 17 w 32"/>
                <a:gd name="T73" fmla="*/ 0 h 7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71"/>
                <a:gd name="T113" fmla="*/ 32 w 32"/>
                <a:gd name="T114" fmla="*/ 71 h 7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71">
                  <a:moveTo>
                    <a:pt x="17" y="0"/>
                  </a:moveTo>
                  <a:lnTo>
                    <a:pt x="32" y="71"/>
                  </a:lnTo>
                  <a:lnTo>
                    <a:pt x="31" y="69"/>
                  </a:lnTo>
                  <a:lnTo>
                    <a:pt x="29" y="69"/>
                  </a:lnTo>
                  <a:lnTo>
                    <a:pt x="27" y="67"/>
                  </a:lnTo>
                  <a:lnTo>
                    <a:pt x="25" y="67"/>
                  </a:lnTo>
                  <a:lnTo>
                    <a:pt x="25" y="65"/>
                  </a:lnTo>
                  <a:lnTo>
                    <a:pt x="23" y="65"/>
                  </a:lnTo>
                  <a:lnTo>
                    <a:pt x="21" y="65"/>
                  </a:lnTo>
                  <a:lnTo>
                    <a:pt x="19" y="63"/>
                  </a:lnTo>
                  <a:lnTo>
                    <a:pt x="17" y="63"/>
                  </a:lnTo>
                  <a:lnTo>
                    <a:pt x="15" y="63"/>
                  </a:lnTo>
                  <a:lnTo>
                    <a:pt x="13" y="63"/>
                  </a:lnTo>
                  <a:lnTo>
                    <a:pt x="11" y="65"/>
                  </a:lnTo>
                  <a:lnTo>
                    <a:pt x="9" y="65"/>
                  </a:lnTo>
                  <a:lnTo>
                    <a:pt x="8" y="65"/>
                  </a:lnTo>
                  <a:lnTo>
                    <a:pt x="8" y="67"/>
                  </a:lnTo>
                  <a:lnTo>
                    <a:pt x="6" y="67"/>
                  </a:lnTo>
                  <a:lnTo>
                    <a:pt x="4" y="69"/>
                  </a:lnTo>
                  <a:lnTo>
                    <a:pt x="2" y="69"/>
                  </a:lnTo>
                  <a:lnTo>
                    <a:pt x="0" y="71"/>
                  </a:lnTo>
                  <a:lnTo>
                    <a:pt x="1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4661" name="Rectangle 45">
              <a:extLst>
                <a:ext uri="{FF2B5EF4-FFF2-40B4-BE49-F238E27FC236}">
                  <a16:creationId xmlns:a16="http://schemas.microsoft.com/office/drawing/2014/main" id="{5533C462-EB32-F3C6-CDD8-BA64DBBDB350}"/>
                </a:ext>
              </a:extLst>
            </p:cNvPr>
            <p:cNvSpPr>
              <a:spLocks noChangeArrowheads="1"/>
            </p:cNvSpPr>
            <p:nvPr/>
          </p:nvSpPr>
          <p:spPr bwMode="auto">
            <a:xfrm>
              <a:off x="1017" y="2362"/>
              <a:ext cx="10" cy="229"/>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4662" name="Freeform 46">
              <a:extLst>
                <a:ext uri="{FF2B5EF4-FFF2-40B4-BE49-F238E27FC236}">
                  <a16:creationId xmlns:a16="http://schemas.microsoft.com/office/drawing/2014/main" id="{1924110E-C20E-0D80-FCBB-76D44A79B260}"/>
                </a:ext>
              </a:extLst>
            </p:cNvPr>
            <p:cNvSpPr>
              <a:spLocks/>
            </p:cNvSpPr>
            <p:nvPr/>
          </p:nvSpPr>
          <p:spPr bwMode="auto">
            <a:xfrm>
              <a:off x="1006" y="2577"/>
              <a:ext cx="32" cy="73"/>
            </a:xfrm>
            <a:custGeom>
              <a:avLst/>
              <a:gdLst>
                <a:gd name="T0" fmla="*/ 17 w 32"/>
                <a:gd name="T1" fmla="*/ 73 h 73"/>
                <a:gd name="T2" fmla="*/ 32 w 32"/>
                <a:gd name="T3" fmla="*/ 0 h 73"/>
                <a:gd name="T4" fmla="*/ 32 w 32"/>
                <a:gd name="T5" fmla="*/ 0 h 73"/>
                <a:gd name="T6" fmla="*/ 32 w 32"/>
                <a:gd name="T7" fmla="*/ 0 h 73"/>
                <a:gd name="T8" fmla="*/ 31 w 32"/>
                <a:gd name="T9" fmla="*/ 2 h 73"/>
                <a:gd name="T10" fmla="*/ 31 w 32"/>
                <a:gd name="T11" fmla="*/ 2 h 73"/>
                <a:gd name="T12" fmla="*/ 29 w 32"/>
                <a:gd name="T13" fmla="*/ 4 h 73"/>
                <a:gd name="T14" fmla="*/ 27 w 32"/>
                <a:gd name="T15" fmla="*/ 4 h 73"/>
                <a:gd name="T16" fmla="*/ 27 w 32"/>
                <a:gd name="T17" fmla="*/ 4 h 73"/>
                <a:gd name="T18" fmla="*/ 25 w 32"/>
                <a:gd name="T19" fmla="*/ 6 h 73"/>
                <a:gd name="T20" fmla="*/ 25 w 32"/>
                <a:gd name="T21" fmla="*/ 6 h 73"/>
                <a:gd name="T22" fmla="*/ 23 w 32"/>
                <a:gd name="T23" fmla="*/ 6 h 73"/>
                <a:gd name="T24" fmla="*/ 23 w 32"/>
                <a:gd name="T25" fmla="*/ 6 h 73"/>
                <a:gd name="T26" fmla="*/ 21 w 32"/>
                <a:gd name="T27" fmla="*/ 8 h 73"/>
                <a:gd name="T28" fmla="*/ 21 w 32"/>
                <a:gd name="T29" fmla="*/ 8 h 73"/>
                <a:gd name="T30" fmla="*/ 19 w 32"/>
                <a:gd name="T31" fmla="*/ 8 h 73"/>
                <a:gd name="T32" fmla="*/ 19 w 32"/>
                <a:gd name="T33" fmla="*/ 8 h 73"/>
                <a:gd name="T34" fmla="*/ 17 w 32"/>
                <a:gd name="T35" fmla="*/ 8 h 73"/>
                <a:gd name="T36" fmla="*/ 17 w 32"/>
                <a:gd name="T37" fmla="*/ 8 h 73"/>
                <a:gd name="T38" fmla="*/ 15 w 32"/>
                <a:gd name="T39" fmla="*/ 8 h 73"/>
                <a:gd name="T40" fmla="*/ 13 w 32"/>
                <a:gd name="T41" fmla="*/ 8 h 73"/>
                <a:gd name="T42" fmla="*/ 13 w 32"/>
                <a:gd name="T43" fmla="*/ 8 h 73"/>
                <a:gd name="T44" fmla="*/ 11 w 32"/>
                <a:gd name="T45" fmla="*/ 8 h 73"/>
                <a:gd name="T46" fmla="*/ 11 w 32"/>
                <a:gd name="T47" fmla="*/ 8 h 73"/>
                <a:gd name="T48" fmla="*/ 9 w 32"/>
                <a:gd name="T49" fmla="*/ 6 h 73"/>
                <a:gd name="T50" fmla="*/ 9 w 32"/>
                <a:gd name="T51" fmla="*/ 6 h 73"/>
                <a:gd name="T52" fmla="*/ 8 w 32"/>
                <a:gd name="T53" fmla="*/ 6 h 73"/>
                <a:gd name="T54" fmla="*/ 8 w 32"/>
                <a:gd name="T55" fmla="*/ 6 h 73"/>
                <a:gd name="T56" fmla="*/ 6 w 32"/>
                <a:gd name="T57" fmla="*/ 4 h 73"/>
                <a:gd name="T58" fmla="*/ 6 w 32"/>
                <a:gd name="T59" fmla="*/ 4 h 73"/>
                <a:gd name="T60" fmla="*/ 4 w 32"/>
                <a:gd name="T61" fmla="*/ 4 h 73"/>
                <a:gd name="T62" fmla="*/ 4 w 32"/>
                <a:gd name="T63" fmla="*/ 2 h 73"/>
                <a:gd name="T64" fmla="*/ 2 w 32"/>
                <a:gd name="T65" fmla="*/ 2 h 73"/>
                <a:gd name="T66" fmla="*/ 0 w 32"/>
                <a:gd name="T67" fmla="*/ 0 h 73"/>
                <a:gd name="T68" fmla="*/ 0 w 32"/>
                <a:gd name="T69" fmla="*/ 0 h 73"/>
                <a:gd name="T70" fmla="*/ 17 w 32"/>
                <a:gd name="T71" fmla="*/ 73 h 73"/>
                <a:gd name="T72" fmla="*/ 17 w 32"/>
                <a:gd name="T73" fmla="*/ 73 h 7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73"/>
                <a:gd name="T113" fmla="*/ 32 w 32"/>
                <a:gd name="T114" fmla="*/ 73 h 7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73">
                  <a:moveTo>
                    <a:pt x="17" y="73"/>
                  </a:moveTo>
                  <a:lnTo>
                    <a:pt x="32" y="0"/>
                  </a:lnTo>
                  <a:lnTo>
                    <a:pt x="31" y="2"/>
                  </a:lnTo>
                  <a:lnTo>
                    <a:pt x="29" y="4"/>
                  </a:lnTo>
                  <a:lnTo>
                    <a:pt x="27" y="4"/>
                  </a:lnTo>
                  <a:lnTo>
                    <a:pt x="25" y="6"/>
                  </a:lnTo>
                  <a:lnTo>
                    <a:pt x="23" y="6"/>
                  </a:lnTo>
                  <a:lnTo>
                    <a:pt x="21" y="8"/>
                  </a:lnTo>
                  <a:lnTo>
                    <a:pt x="19" y="8"/>
                  </a:lnTo>
                  <a:lnTo>
                    <a:pt x="17" y="8"/>
                  </a:lnTo>
                  <a:lnTo>
                    <a:pt x="15" y="8"/>
                  </a:lnTo>
                  <a:lnTo>
                    <a:pt x="13" y="8"/>
                  </a:lnTo>
                  <a:lnTo>
                    <a:pt x="11" y="8"/>
                  </a:lnTo>
                  <a:lnTo>
                    <a:pt x="9" y="6"/>
                  </a:lnTo>
                  <a:lnTo>
                    <a:pt x="8" y="6"/>
                  </a:lnTo>
                  <a:lnTo>
                    <a:pt x="6" y="4"/>
                  </a:lnTo>
                  <a:lnTo>
                    <a:pt x="4" y="4"/>
                  </a:lnTo>
                  <a:lnTo>
                    <a:pt x="4" y="2"/>
                  </a:lnTo>
                  <a:lnTo>
                    <a:pt x="2" y="2"/>
                  </a:lnTo>
                  <a:lnTo>
                    <a:pt x="0" y="0"/>
                  </a:lnTo>
                  <a:lnTo>
                    <a:pt x="17" y="7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4663" name="Rectangle 47">
              <a:extLst>
                <a:ext uri="{FF2B5EF4-FFF2-40B4-BE49-F238E27FC236}">
                  <a16:creationId xmlns:a16="http://schemas.microsoft.com/office/drawing/2014/main" id="{83AEBFBF-DC2D-C6DC-BF74-A971ACB27C53}"/>
                </a:ext>
              </a:extLst>
            </p:cNvPr>
            <p:cNvSpPr>
              <a:spLocks noChangeArrowheads="1"/>
            </p:cNvSpPr>
            <p:nvPr/>
          </p:nvSpPr>
          <p:spPr bwMode="auto">
            <a:xfrm>
              <a:off x="1077" y="2379"/>
              <a:ext cx="10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a:solidFill>
                    <a:srgbClr val="1F1A17"/>
                  </a:solidFill>
                  <a:latin typeface="Times New Roman" panose="02020603050405020304" pitchFamily="18" charset="0"/>
                </a:rPr>
                <a:t>A</a:t>
              </a:r>
              <a:endParaRPr lang="en-US" altLang="en-US" sz="1600">
                <a:solidFill>
                  <a:srgbClr val="000000"/>
                </a:solidFill>
                <a:latin typeface="Arial" panose="020B0604020202020204" pitchFamily="34" charset="0"/>
              </a:endParaRPr>
            </a:p>
          </p:txBody>
        </p:sp>
        <p:sp>
          <p:nvSpPr>
            <p:cNvPr id="64664" name="Rectangle 48">
              <a:extLst>
                <a:ext uri="{FF2B5EF4-FFF2-40B4-BE49-F238E27FC236}">
                  <a16:creationId xmlns:a16="http://schemas.microsoft.com/office/drawing/2014/main" id="{92BBFE8F-0700-A576-02DE-27754C833F6A}"/>
                </a:ext>
              </a:extLst>
            </p:cNvPr>
            <p:cNvSpPr>
              <a:spLocks noChangeArrowheads="1"/>
            </p:cNvSpPr>
            <p:nvPr/>
          </p:nvSpPr>
          <p:spPr bwMode="auto">
            <a:xfrm>
              <a:off x="1182" y="2470"/>
              <a:ext cx="108"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900" i="1">
                  <a:solidFill>
                    <a:srgbClr val="1F1A17"/>
                  </a:solidFill>
                  <a:latin typeface="Times New Roman" panose="02020603050405020304" pitchFamily="18" charset="0"/>
                </a:rPr>
                <a:t>min</a:t>
              </a:r>
              <a:endParaRPr lang="en-US" altLang="en-US" sz="1600">
                <a:solidFill>
                  <a:srgbClr val="000000"/>
                </a:solidFill>
                <a:latin typeface="Arial" panose="020B0604020202020204" pitchFamily="34" charset="0"/>
              </a:endParaRPr>
            </a:p>
          </p:txBody>
        </p:sp>
      </p:grpSp>
      <p:sp>
        <p:nvSpPr>
          <p:cNvPr id="181297" name="Text Box 49">
            <a:extLst>
              <a:ext uri="{FF2B5EF4-FFF2-40B4-BE49-F238E27FC236}">
                <a16:creationId xmlns:a16="http://schemas.microsoft.com/office/drawing/2014/main" id="{14DDC80A-91C9-BE57-04E2-6AFBFE2966BE}"/>
              </a:ext>
            </a:extLst>
          </p:cNvPr>
          <p:cNvSpPr txBox="1">
            <a:spLocks noChangeArrowheads="1"/>
          </p:cNvSpPr>
          <p:nvPr/>
        </p:nvSpPr>
        <p:spPr bwMode="auto">
          <a:xfrm>
            <a:off x="4572000" y="2636838"/>
            <a:ext cx="42846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solidFill>
                  <a:srgbClr val="000000"/>
                </a:solidFill>
                <a:latin typeface="Arial" panose="020B0604020202020204" pitchFamily="34" charset="0"/>
              </a:rPr>
              <a:t>Ako se Bernulijeva jednačina </a:t>
            </a:r>
            <a:r>
              <a:rPr lang="en-US" altLang="en-US" sz="1800" b="1">
                <a:solidFill>
                  <a:srgbClr val="000000"/>
                </a:solidFill>
                <a:latin typeface="Arial" panose="020B0604020202020204" pitchFamily="34" charset="0"/>
              </a:rPr>
              <a:t> st</a:t>
            </a:r>
            <a:r>
              <a:rPr lang="sr-Latn-CS" altLang="en-US" sz="1800" b="1">
                <a:solidFill>
                  <a:srgbClr val="000000"/>
                </a:solidFill>
                <a:latin typeface="Arial" panose="020B0604020202020204" pitchFamily="34" charset="0"/>
              </a:rPr>
              <a:t>išljiv fluid diferencira po brzini:</a:t>
            </a:r>
            <a:endParaRPr lang="en-US" altLang="en-US" sz="1800" b="1">
              <a:solidFill>
                <a:srgbClr val="000000"/>
              </a:solidFill>
              <a:latin typeface="Arial" panose="020B0604020202020204" pitchFamily="34" charset="0"/>
            </a:endParaRPr>
          </a:p>
        </p:txBody>
      </p:sp>
      <p:pic>
        <p:nvPicPr>
          <p:cNvPr id="181298" name="Picture 50" descr="BD14868_">
            <a:extLst>
              <a:ext uri="{FF2B5EF4-FFF2-40B4-BE49-F238E27FC236}">
                <a16:creationId xmlns:a16="http://schemas.microsoft.com/office/drawing/2014/main" id="{201CF670-D936-896E-B07D-B2FAF82C5F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92613" y="2730500"/>
            <a:ext cx="165100" cy="16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67">
            <a:extLst>
              <a:ext uri="{FF2B5EF4-FFF2-40B4-BE49-F238E27FC236}">
                <a16:creationId xmlns:a16="http://schemas.microsoft.com/office/drawing/2014/main" id="{36082A97-A71C-2B17-AAE1-08CE1A062C09}"/>
              </a:ext>
            </a:extLst>
          </p:cNvPr>
          <p:cNvGrpSpPr>
            <a:grpSpLocks noChangeAspect="1"/>
          </p:cNvGrpSpPr>
          <p:nvPr/>
        </p:nvGrpSpPr>
        <p:grpSpPr bwMode="auto">
          <a:xfrm>
            <a:off x="7885113" y="3068638"/>
            <a:ext cx="857250" cy="1085850"/>
            <a:chOff x="4898" y="2069"/>
            <a:chExt cx="540" cy="684"/>
          </a:xfrm>
        </p:grpSpPr>
        <p:sp>
          <p:nvSpPr>
            <p:cNvPr id="64621" name="AutoShape 68">
              <a:extLst>
                <a:ext uri="{FF2B5EF4-FFF2-40B4-BE49-F238E27FC236}">
                  <a16:creationId xmlns:a16="http://schemas.microsoft.com/office/drawing/2014/main" id="{82E26426-06C6-A59A-9ECE-06AE71B4993D}"/>
                </a:ext>
              </a:extLst>
            </p:cNvPr>
            <p:cNvSpPr>
              <a:spLocks noChangeAspect="1" noChangeArrowheads="1" noTextEdit="1"/>
            </p:cNvSpPr>
            <p:nvPr/>
          </p:nvSpPr>
          <p:spPr bwMode="auto">
            <a:xfrm>
              <a:off x="4898" y="2069"/>
              <a:ext cx="540" cy="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4622" name="Line 69">
              <a:extLst>
                <a:ext uri="{FF2B5EF4-FFF2-40B4-BE49-F238E27FC236}">
                  <a16:creationId xmlns:a16="http://schemas.microsoft.com/office/drawing/2014/main" id="{68D5EFE0-017B-BE0D-3B9E-9847F40EA95D}"/>
                </a:ext>
              </a:extLst>
            </p:cNvPr>
            <p:cNvSpPr>
              <a:spLocks noChangeShapeType="1"/>
            </p:cNvSpPr>
            <p:nvPr/>
          </p:nvSpPr>
          <p:spPr bwMode="auto">
            <a:xfrm>
              <a:off x="5230" y="2502"/>
              <a:ext cx="193"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623" name="Line 70">
              <a:extLst>
                <a:ext uri="{FF2B5EF4-FFF2-40B4-BE49-F238E27FC236}">
                  <a16:creationId xmlns:a16="http://schemas.microsoft.com/office/drawing/2014/main" id="{7A6B82DC-C003-672B-7C57-51049CF22DD1}"/>
                </a:ext>
              </a:extLst>
            </p:cNvPr>
            <p:cNvSpPr>
              <a:spLocks noChangeShapeType="1"/>
            </p:cNvSpPr>
            <p:nvPr/>
          </p:nvSpPr>
          <p:spPr bwMode="auto">
            <a:xfrm flipH="1">
              <a:off x="4916" y="2090"/>
              <a:ext cx="434" cy="610"/>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624" name="Rectangle 71">
              <a:extLst>
                <a:ext uri="{FF2B5EF4-FFF2-40B4-BE49-F238E27FC236}">
                  <a16:creationId xmlns:a16="http://schemas.microsoft.com/office/drawing/2014/main" id="{9D77AABC-4A57-5D16-2D8C-FDE2B74B9AC8}"/>
                </a:ext>
              </a:extLst>
            </p:cNvPr>
            <p:cNvSpPr>
              <a:spLocks noChangeArrowheads="1"/>
            </p:cNvSpPr>
            <p:nvPr/>
          </p:nvSpPr>
          <p:spPr bwMode="auto">
            <a:xfrm>
              <a:off x="5232" y="2523"/>
              <a:ext cx="18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4625" name="Rectangle 72">
              <a:extLst>
                <a:ext uri="{FF2B5EF4-FFF2-40B4-BE49-F238E27FC236}">
                  <a16:creationId xmlns:a16="http://schemas.microsoft.com/office/drawing/2014/main" id="{63A35E39-5F93-5280-DE77-CE17D5F0E853}"/>
                </a:ext>
              </a:extLst>
            </p:cNvPr>
            <p:cNvSpPr>
              <a:spLocks noChangeArrowheads="1"/>
            </p:cNvSpPr>
            <p:nvPr/>
          </p:nvSpPr>
          <p:spPr bwMode="auto">
            <a:xfrm>
              <a:off x="5269" y="225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t>
              </a:r>
              <a:endParaRPr lang="en-US" altLang="en-US" sz="1600">
                <a:solidFill>
                  <a:srgbClr val="000000"/>
                </a:solidFill>
                <a:latin typeface="Arial" panose="020B0604020202020204" pitchFamily="34" charset="0"/>
              </a:endParaRPr>
            </a:p>
          </p:txBody>
        </p:sp>
      </p:grpSp>
      <p:grpSp>
        <p:nvGrpSpPr>
          <p:cNvPr id="4" name="Group 121">
            <a:extLst>
              <a:ext uri="{FF2B5EF4-FFF2-40B4-BE49-F238E27FC236}">
                <a16:creationId xmlns:a16="http://schemas.microsoft.com/office/drawing/2014/main" id="{4768C543-3087-50FD-2D80-4DFBD0A72A72}"/>
              </a:ext>
            </a:extLst>
          </p:cNvPr>
          <p:cNvGrpSpPr>
            <a:grpSpLocks noChangeAspect="1"/>
          </p:cNvGrpSpPr>
          <p:nvPr/>
        </p:nvGrpSpPr>
        <p:grpSpPr bwMode="auto">
          <a:xfrm>
            <a:off x="5219700" y="3213100"/>
            <a:ext cx="2805113" cy="815975"/>
            <a:chOff x="3288" y="2090"/>
            <a:chExt cx="1767" cy="514"/>
          </a:xfrm>
        </p:grpSpPr>
        <p:sp>
          <p:nvSpPr>
            <p:cNvPr id="64604" name="AutoShape 120">
              <a:extLst>
                <a:ext uri="{FF2B5EF4-FFF2-40B4-BE49-F238E27FC236}">
                  <a16:creationId xmlns:a16="http://schemas.microsoft.com/office/drawing/2014/main" id="{A668AAA0-65E1-6219-B7F4-A0CEA7F0D889}"/>
                </a:ext>
              </a:extLst>
            </p:cNvPr>
            <p:cNvSpPr>
              <a:spLocks noChangeAspect="1" noChangeArrowheads="1" noTextEdit="1"/>
            </p:cNvSpPr>
            <p:nvPr/>
          </p:nvSpPr>
          <p:spPr bwMode="auto">
            <a:xfrm>
              <a:off x="3288" y="2092"/>
              <a:ext cx="1765"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4605" name="Line 122">
              <a:extLst>
                <a:ext uri="{FF2B5EF4-FFF2-40B4-BE49-F238E27FC236}">
                  <a16:creationId xmlns:a16="http://schemas.microsoft.com/office/drawing/2014/main" id="{8E41E306-0EC6-B66E-1999-022D03F1553D}"/>
                </a:ext>
              </a:extLst>
            </p:cNvPr>
            <p:cNvSpPr>
              <a:spLocks noChangeShapeType="1"/>
            </p:cNvSpPr>
            <p:nvPr/>
          </p:nvSpPr>
          <p:spPr bwMode="auto">
            <a:xfrm>
              <a:off x="3304" y="2353"/>
              <a:ext cx="18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606" name="Line 123">
              <a:extLst>
                <a:ext uri="{FF2B5EF4-FFF2-40B4-BE49-F238E27FC236}">
                  <a16:creationId xmlns:a16="http://schemas.microsoft.com/office/drawing/2014/main" id="{2A27B3DD-F840-BEF9-4616-F52D29FF9EF1}"/>
                </a:ext>
              </a:extLst>
            </p:cNvPr>
            <p:cNvSpPr>
              <a:spLocks noChangeShapeType="1"/>
            </p:cNvSpPr>
            <p:nvPr/>
          </p:nvSpPr>
          <p:spPr bwMode="auto">
            <a:xfrm>
              <a:off x="3722" y="2353"/>
              <a:ext cx="409"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607" name="Line 124">
              <a:extLst>
                <a:ext uri="{FF2B5EF4-FFF2-40B4-BE49-F238E27FC236}">
                  <a16:creationId xmlns:a16="http://schemas.microsoft.com/office/drawing/2014/main" id="{FFBE89E5-20D8-B20B-0B26-1C08E7D3AFA6}"/>
                </a:ext>
              </a:extLst>
            </p:cNvPr>
            <p:cNvSpPr>
              <a:spLocks noChangeShapeType="1"/>
            </p:cNvSpPr>
            <p:nvPr/>
          </p:nvSpPr>
          <p:spPr bwMode="auto">
            <a:xfrm>
              <a:off x="4179" y="2353"/>
              <a:ext cx="13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608" name="Rectangle 125">
              <a:extLst>
                <a:ext uri="{FF2B5EF4-FFF2-40B4-BE49-F238E27FC236}">
                  <a16:creationId xmlns:a16="http://schemas.microsoft.com/office/drawing/2014/main" id="{FB94C875-79E6-28D0-4B59-0CAB44462108}"/>
                </a:ext>
              </a:extLst>
            </p:cNvPr>
            <p:cNvSpPr>
              <a:spLocks noChangeArrowheads="1"/>
            </p:cNvSpPr>
            <p:nvPr/>
          </p:nvSpPr>
          <p:spPr bwMode="auto">
            <a:xfrm>
              <a:off x="5007" y="2230"/>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600">
                <a:solidFill>
                  <a:srgbClr val="000000"/>
                </a:solidFill>
                <a:latin typeface="Arial" panose="020B0604020202020204" pitchFamily="34" charset="0"/>
              </a:endParaRPr>
            </a:p>
          </p:txBody>
        </p:sp>
        <p:sp>
          <p:nvSpPr>
            <p:cNvPr id="64609" name="Rectangle 126">
              <a:extLst>
                <a:ext uri="{FF2B5EF4-FFF2-40B4-BE49-F238E27FC236}">
                  <a16:creationId xmlns:a16="http://schemas.microsoft.com/office/drawing/2014/main" id="{9AF592D8-FFB4-1293-B7EB-5EBE9877C166}"/>
                </a:ext>
              </a:extLst>
            </p:cNvPr>
            <p:cNvSpPr>
              <a:spLocks noChangeArrowheads="1"/>
            </p:cNvSpPr>
            <p:nvPr/>
          </p:nvSpPr>
          <p:spPr bwMode="auto">
            <a:xfrm>
              <a:off x="4567" y="2230"/>
              <a:ext cx="41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const</a:t>
              </a:r>
              <a:endParaRPr lang="en-US" altLang="en-US" sz="1600">
                <a:solidFill>
                  <a:srgbClr val="000000"/>
                </a:solidFill>
                <a:latin typeface="Arial" panose="020B0604020202020204" pitchFamily="34" charset="0"/>
              </a:endParaRPr>
            </a:p>
          </p:txBody>
        </p:sp>
        <p:sp>
          <p:nvSpPr>
            <p:cNvPr id="64610" name="Rectangle 127">
              <a:extLst>
                <a:ext uri="{FF2B5EF4-FFF2-40B4-BE49-F238E27FC236}">
                  <a16:creationId xmlns:a16="http://schemas.microsoft.com/office/drawing/2014/main" id="{666F4B12-A4A4-D471-0388-1516B4A9DAAE}"/>
                </a:ext>
              </a:extLst>
            </p:cNvPr>
            <p:cNvSpPr>
              <a:spLocks noChangeArrowheads="1"/>
            </p:cNvSpPr>
            <p:nvPr/>
          </p:nvSpPr>
          <p:spPr bwMode="auto">
            <a:xfrm>
              <a:off x="4214" y="210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64611" name="Rectangle 128">
              <a:extLst>
                <a:ext uri="{FF2B5EF4-FFF2-40B4-BE49-F238E27FC236}">
                  <a16:creationId xmlns:a16="http://schemas.microsoft.com/office/drawing/2014/main" id="{C45066A0-85D5-2058-399F-EFF108A20613}"/>
                </a:ext>
              </a:extLst>
            </p:cNvPr>
            <p:cNvSpPr>
              <a:spLocks noChangeArrowheads="1"/>
            </p:cNvSpPr>
            <p:nvPr/>
          </p:nvSpPr>
          <p:spPr bwMode="auto">
            <a:xfrm>
              <a:off x="3306" y="2109"/>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64612" name="Rectangle 129">
              <a:extLst>
                <a:ext uri="{FF2B5EF4-FFF2-40B4-BE49-F238E27FC236}">
                  <a16:creationId xmlns:a16="http://schemas.microsoft.com/office/drawing/2014/main" id="{F10A45C5-F3A4-87F9-BD1F-49DAA9AD6F75}"/>
                </a:ext>
              </a:extLst>
            </p:cNvPr>
            <p:cNvSpPr>
              <a:spLocks noChangeArrowheads="1"/>
            </p:cNvSpPr>
            <p:nvPr/>
          </p:nvSpPr>
          <p:spPr bwMode="auto">
            <a:xfrm>
              <a:off x="4390" y="221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4613" name="Rectangle 130">
              <a:extLst>
                <a:ext uri="{FF2B5EF4-FFF2-40B4-BE49-F238E27FC236}">
                  <a16:creationId xmlns:a16="http://schemas.microsoft.com/office/drawing/2014/main" id="{1E4B5A22-BEF3-EEE4-D355-73E741FE0EF6}"/>
                </a:ext>
              </a:extLst>
            </p:cNvPr>
            <p:cNvSpPr>
              <a:spLocks noChangeArrowheads="1"/>
            </p:cNvSpPr>
            <p:nvPr/>
          </p:nvSpPr>
          <p:spPr bwMode="auto">
            <a:xfrm>
              <a:off x="3904" y="235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4614" name="Rectangle 131">
              <a:extLst>
                <a:ext uri="{FF2B5EF4-FFF2-40B4-BE49-F238E27FC236}">
                  <a16:creationId xmlns:a16="http://schemas.microsoft.com/office/drawing/2014/main" id="{6E6964EE-6116-BE44-2C90-3D02ECD46756}"/>
                </a:ext>
              </a:extLst>
            </p:cNvPr>
            <p:cNvSpPr>
              <a:spLocks noChangeArrowheads="1"/>
            </p:cNvSpPr>
            <p:nvPr/>
          </p:nvSpPr>
          <p:spPr bwMode="auto">
            <a:xfrm>
              <a:off x="3549" y="221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4615" name="Rectangle 132">
              <a:extLst>
                <a:ext uri="{FF2B5EF4-FFF2-40B4-BE49-F238E27FC236}">
                  <a16:creationId xmlns:a16="http://schemas.microsoft.com/office/drawing/2014/main" id="{2B7D7F43-94DE-BEDA-7C1A-2759CDA9FFF2}"/>
                </a:ext>
              </a:extLst>
            </p:cNvPr>
            <p:cNvSpPr>
              <a:spLocks noChangeArrowheads="1"/>
            </p:cNvSpPr>
            <p:nvPr/>
          </p:nvSpPr>
          <p:spPr bwMode="auto">
            <a:xfrm>
              <a:off x="4190" y="235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4616" name="Rectangle 133">
              <a:extLst>
                <a:ext uri="{FF2B5EF4-FFF2-40B4-BE49-F238E27FC236}">
                  <a16:creationId xmlns:a16="http://schemas.microsoft.com/office/drawing/2014/main" id="{A55E4BBF-4C6A-94F5-096E-0447E3590E3A}"/>
                </a:ext>
              </a:extLst>
            </p:cNvPr>
            <p:cNvSpPr>
              <a:spLocks noChangeArrowheads="1"/>
            </p:cNvSpPr>
            <p:nvPr/>
          </p:nvSpPr>
          <p:spPr bwMode="auto">
            <a:xfrm>
              <a:off x="3716" y="235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600">
                <a:solidFill>
                  <a:srgbClr val="000000"/>
                </a:solidFill>
                <a:latin typeface="Arial" panose="020B0604020202020204" pitchFamily="34" charset="0"/>
              </a:endParaRPr>
            </a:p>
          </p:txBody>
        </p:sp>
        <p:sp>
          <p:nvSpPr>
            <p:cNvPr id="64617" name="Rectangle 134">
              <a:extLst>
                <a:ext uri="{FF2B5EF4-FFF2-40B4-BE49-F238E27FC236}">
                  <a16:creationId xmlns:a16="http://schemas.microsoft.com/office/drawing/2014/main" id="{1FDCBCF7-DD7B-834F-4B54-E5698AB3FA3E}"/>
                </a:ext>
              </a:extLst>
            </p:cNvPr>
            <p:cNvSpPr>
              <a:spLocks noChangeArrowheads="1"/>
            </p:cNvSpPr>
            <p:nvPr/>
          </p:nvSpPr>
          <p:spPr bwMode="auto">
            <a:xfrm>
              <a:off x="3857" y="209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600">
                <a:solidFill>
                  <a:srgbClr val="000000"/>
                </a:solidFill>
                <a:latin typeface="Arial" panose="020B0604020202020204" pitchFamily="34" charset="0"/>
              </a:endParaRPr>
            </a:p>
          </p:txBody>
        </p:sp>
        <p:sp>
          <p:nvSpPr>
            <p:cNvPr id="64618" name="Rectangle 135">
              <a:extLst>
                <a:ext uri="{FF2B5EF4-FFF2-40B4-BE49-F238E27FC236}">
                  <a16:creationId xmlns:a16="http://schemas.microsoft.com/office/drawing/2014/main" id="{B8134592-CADB-2744-EE69-6AF92D6B2145}"/>
                </a:ext>
              </a:extLst>
            </p:cNvPr>
            <p:cNvSpPr>
              <a:spLocks noChangeArrowheads="1"/>
            </p:cNvSpPr>
            <p:nvPr/>
          </p:nvSpPr>
          <p:spPr bwMode="auto">
            <a:xfrm>
              <a:off x="4051" y="237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4619" name="Rectangle 136">
              <a:extLst>
                <a:ext uri="{FF2B5EF4-FFF2-40B4-BE49-F238E27FC236}">
                  <a16:creationId xmlns:a16="http://schemas.microsoft.com/office/drawing/2014/main" id="{CA74676F-0BA8-76C2-DEE0-B83120495210}"/>
                </a:ext>
              </a:extLst>
            </p:cNvPr>
            <p:cNvSpPr>
              <a:spLocks noChangeArrowheads="1"/>
            </p:cNvSpPr>
            <p:nvPr/>
          </p:nvSpPr>
          <p:spPr bwMode="auto">
            <a:xfrm>
              <a:off x="3350" y="237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64620" name="Rectangle 137">
              <a:extLst>
                <a:ext uri="{FF2B5EF4-FFF2-40B4-BE49-F238E27FC236}">
                  <a16:creationId xmlns:a16="http://schemas.microsoft.com/office/drawing/2014/main" id="{406B111D-6413-8617-A39A-8EF1D8EA975A}"/>
                </a:ext>
              </a:extLst>
            </p:cNvPr>
            <p:cNvSpPr>
              <a:spLocks noChangeArrowheads="1"/>
            </p:cNvSpPr>
            <p:nvPr/>
          </p:nvSpPr>
          <p:spPr bwMode="auto">
            <a:xfrm>
              <a:off x="3409" y="2097"/>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grpSp>
      <p:grpSp>
        <p:nvGrpSpPr>
          <p:cNvPr id="5" name="Group 188">
            <a:extLst>
              <a:ext uri="{FF2B5EF4-FFF2-40B4-BE49-F238E27FC236}">
                <a16:creationId xmlns:a16="http://schemas.microsoft.com/office/drawing/2014/main" id="{815BFAA5-AD23-222A-F349-5C75C588B97A}"/>
              </a:ext>
            </a:extLst>
          </p:cNvPr>
          <p:cNvGrpSpPr>
            <a:grpSpLocks/>
          </p:cNvGrpSpPr>
          <p:nvPr/>
        </p:nvGrpSpPr>
        <p:grpSpPr bwMode="auto">
          <a:xfrm>
            <a:off x="6443663" y="4076700"/>
            <a:ext cx="539750" cy="1152525"/>
            <a:chOff x="1958" y="1463"/>
            <a:chExt cx="1322" cy="396"/>
          </a:xfrm>
        </p:grpSpPr>
        <p:sp>
          <p:nvSpPr>
            <p:cNvPr id="64600" name="Freeform 189">
              <a:extLst>
                <a:ext uri="{FF2B5EF4-FFF2-40B4-BE49-F238E27FC236}">
                  <a16:creationId xmlns:a16="http://schemas.microsoft.com/office/drawing/2014/main" id="{4FF59E02-8F59-2F45-D6F8-B8681A96DF2E}"/>
                </a:ext>
              </a:extLst>
            </p:cNvPr>
            <p:cNvSpPr>
              <a:spLocks/>
            </p:cNvSpPr>
            <p:nvPr/>
          </p:nvSpPr>
          <p:spPr bwMode="auto">
            <a:xfrm>
              <a:off x="2589" y="1463"/>
              <a:ext cx="691" cy="219"/>
            </a:xfrm>
            <a:custGeom>
              <a:avLst/>
              <a:gdLst>
                <a:gd name="T0" fmla="*/ 691 w 691"/>
                <a:gd name="T1" fmla="*/ 219 h 219"/>
                <a:gd name="T2" fmla="*/ 691 w 691"/>
                <a:gd name="T3" fmla="*/ 219 h 219"/>
                <a:gd name="T4" fmla="*/ 691 w 691"/>
                <a:gd name="T5" fmla="*/ 209 h 219"/>
                <a:gd name="T6" fmla="*/ 688 w 691"/>
                <a:gd name="T7" fmla="*/ 199 h 219"/>
                <a:gd name="T8" fmla="*/ 683 w 691"/>
                <a:gd name="T9" fmla="*/ 190 h 219"/>
                <a:gd name="T10" fmla="*/ 675 w 691"/>
                <a:gd name="T11" fmla="*/ 179 h 219"/>
                <a:gd name="T12" fmla="*/ 667 w 691"/>
                <a:gd name="T13" fmla="*/ 169 h 219"/>
                <a:gd name="T14" fmla="*/ 657 w 691"/>
                <a:gd name="T15" fmla="*/ 159 h 219"/>
                <a:gd name="T16" fmla="*/ 645 w 691"/>
                <a:gd name="T17" fmla="*/ 150 h 219"/>
                <a:gd name="T18" fmla="*/ 632 w 691"/>
                <a:gd name="T19" fmla="*/ 140 h 219"/>
                <a:gd name="T20" fmla="*/ 617 w 691"/>
                <a:gd name="T21" fmla="*/ 131 h 219"/>
                <a:gd name="T22" fmla="*/ 601 w 691"/>
                <a:gd name="T23" fmla="*/ 122 h 219"/>
                <a:gd name="T24" fmla="*/ 584 w 691"/>
                <a:gd name="T25" fmla="*/ 113 h 219"/>
                <a:gd name="T26" fmla="*/ 565 w 691"/>
                <a:gd name="T27" fmla="*/ 104 h 219"/>
                <a:gd name="T28" fmla="*/ 546 w 691"/>
                <a:gd name="T29" fmla="*/ 95 h 219"/>
                <a:gd name="T30" fmla="*/ 525 w 691"/>
                <a:gd name="T31" fmla="*/ 87 h 219"/>
                <a:gd name="T32" fmla="*/ 502 w 691"/>
                <a:gd name="T33" fmla="*/ 78 h 219"/>
                <a:gd name="T34" fmla="*/ 478 w 691"/>
                <a:gd name="T35" fmla="*/ 70 h 219"/>
                <a:gd name="T36" fmla="*/ 430 w 691"/>
                <a:gd name="T37" fmla="*/ 56 h 219"/>
                <a:gd name="T38" fmla="*/ 376 w 691"/>
                <a:gd name="T39" fmla="*/ 42 h 219"/>
                <a:gd name="T40" fmla="*/ 320 w 691"/>
                <a:gd name="T41" fmla="*/ 30 h 219"/>
                <a:gd name="T42" fmla="*/ 261 w 691"/>
                <a:gd name="T43" fmla="*/ 19 h 219"/>
                <a:gd name="T44" fmla="*/ 229 w 691"/>
                <a:gd name="T45" fmla="*/ 14 h 219"/>
                <a:gd name="T46" fmla="*/ 199 w 691"/>
                <a:gd name="T47" fmla="*/ 11 h 219"/>
                <a:gd name="T48" fmla="*/ 167 w 691"/>
                <a:gd name="T49" fmla="*/ 7 h 219"/>
                <a:gd name="T50" fmla="*/ 135 w 691"/>
                <a:gd name="T51" fmla="*/ 4 h 219"/>
                <a:gd name="T52" fmla="*/ 101 w 691"/>
                <a:gd name="T53" fmla="*/ 2 h 219"/>
                <a:gd name="T54" fmla="*/ 68 w 691"/>
                <a:gd name="T55" fmla="*/ 1 h 219"/>
                <a:gd name="T56" fmla="*/ 34 w 691"/>
                <a:gd name="T57" fmla="*/ 0 h 219"/>
                <a:gd name="T58" fmla="*/ 0 w 691"/>
                <a:gd name="T59" fmla="*/ 0 h 219"/>
                <a:gd name="T60" fmla="*/ 0 w 691"/>
                <a:gd name="T61" fmla="*/ 18 h 219"/>
                <a:gd name="T62" fmla="*/ 34 w 691"/>
                <a:gd name="T63" fmla="*/ 18 h 219"/>
                <a:gd name="T64" fmla="*/ 66 w 691"/>
                <a:gd name="T65" fmla="*/ 19 h 219"/>
                <a:gd name="T66" fmla="*/ 100 w 691"/>
                <a:gd name="T67" fmla="*/ 21 h 219"/>
                <a:gd name="T68" fmla="*/ 132 w 691"/>
                <a:gd name="T69" fmla="*/ 23 h 219"/>
                <a:gd name="T70" fmla="*/ 163 w 691"/>
                <a:gd name="T71" fmla="*/ 25 h 219"/>
                <a:gd name="T72" fmla="*/ 194 w 691"/>
                <a:gd name="T73" fmla="*/ 29 h 219"/>
                <a:gd name="T74" fmla="*/ 224 w 691"/>
                <a:gd name="T75" fmla="*/ 33 h 219"/>
                <a:gd name="T76" fmla="*/ 255 w 691"/>
                <a:gd name="T77" fmla="*/ 38 h 219"/>
                <a:gd name="T78" fmla="*/ 312 w 691"/>
                <a:gd name="T79" fmla="*/ 48 h 219"/>
                <a:gd name="T80" fmla="*/ 368 w 691"/>
                <a:gd name="T81" fmla="*/ 59 h 219"/>
                <a:gd name="T82" fmla="*/ 419 w 691"/>
                <a:gd name="T83" fmla="*/ 73 h 219"/>
                <a:gd name="T84" fmla="*/ 469 w 691"/>
                <a:gd name="T85" fmla="*/ 87 h 219"/>
                <a:gd name="T86" fmla="*/ 491 w 691"/>
                <a:gd name="T87" fmla="*/ 95 h 219"/>
                <a:gd name="T88" fmla="*/ 512 w 691"/>
                <a:gd name="T89" fmla="*/ 103 h 219"/>
                <a:gd name="T90" fmla="*/ 533 w 691"/>
                <a:gd name="T91" fmla="*/ 111 h 219"/>
                <a:gd name="T92" fmla="*/ 550 w 691"/>
                <a:gd name="T93" fmla="*/ 120 h 219"/>
                <a:gd name="T94" fmla="*/ 568 w 691"/>
                <a:gd name="T95" fmla="*/ 128 h 219"/>
                <a:gd name="T96" fmla="*/ 586 w 691"/>
                <a:gd name="T97" fmla="*/ 137 h 219"/>
                <a:gd name="T98" fmla="*/ 600 w 691"/>
                <a:gd name="T99" fmla="*/ 146 h 219"/>
                <a:gd name="T100" fmla="*/ 614 w 691"/>
                <a:gd name="T101" fmla="*/ 154 h 219"/>
                <a:gd name="T102" fmla="*/ 625 w 691"/>
                <a:gd name="T103" fmla="*/ 163 h 219"/>
                <a:gd name="T104" fmla="*/ 637 w 691"/>
                <a:gd name="T105" fmla="*/ 172 h 219"/>
                <a:gd name="T106" fmla="*/ 645 w 691"/>
                <a:gd name="T107" fmla="*/ 179 h 219"/>
                <a:gd name="T108" fmla="*/ 653 w 691"/>
                <a:gd name="T109" fmla="*/ 188 h 219"/>
                <a:gd name="T110" fmla="*/ 657 w 691"/>
                <a:gd name="T111" fmla="*/ 196 h 219"/>
                <a:gd name="T112" fmla="*/ 662 w 691"/>
                <a:gd name="T113" fmla="*/ 204 h 219"/>
                <a:gd name="T114" fmla="*/ 664 w 691"/>
                <a:gd name="T115" fmla="*/ 212 h 219"/>
                <a:gd name="T116" fmla="*/ 665 w 691"/>
                <a:gd name="T117" fmla="*/ 219 h 219"/>
                <a:gd name="T118" fmla="*/ 665 w 691"/>
                <a:gd name="T119" fmla="*/ 219 h 219"/>
                <a:gd name="T120" fmla="*/ 691 w 691"/>
                <a:gd name="T121" fmla="*/ 21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219"/>
                <a:gd name="T185" fmla="*/ 691 w 691"/>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219">
                  <a:moveTo>
                    <a:pt x="691" y="219"/>
                  </a:moveTo>
                  <a:lnTo>
                    <a:pt x="691" y="219"/>
                  </a:lnTo>
                  <a:lnTo>
                    <a:pt x="691" y="209"/>
                  </a:lnTo>
                  <a:lnTo>
                    <a:pt x="688" y="199"/>
                  </a:lnTo>
                  <a:lnTo>
                    <a:pt x="683" y="190"/>
                  </a:lnTo>
                  <a:lnTo>
                    <a:pt x="675" y="179"/>
                  </a:lnTo>
                  <a:lnTo>
                    <a:pt x="667" y="169"/>
                  </a:lnTo>
                  <a:lnTo>
                    <a:pt x="657" y="159"/>
                  </a:lnTo>
                  <a:lnTo>
                    <a:pt x="645" y="150"/>
                  </a:lnTo>
                  <a:lnTo>
                    <a:pt x="632" y="140"/>
                  </a:lnTo>
                  <a:lnTo>
                    <a:pt x="617" y="131"/>
                  </a:lnTo>
                  <a:lnTo>
                    <a:pt x="601" y="122"/>
                  </a:lnTo>
                  <a:lnTo>
                    <a:pt x="584" y="113"/>
                  </a:lnTo>
                  <a:lnTo>
                    <a:pt x="565" y="104"/>
                  </a:lnTo>
                  <a:lnTo>
                    <a:pt x="546" y="95"/>
                  </a:lnTo>
                  <a:lnTo>
                    <a:pt x="525" y="87"/>
                  </a:lnTo>
                  <a:lnTo>
                    <a:pt x="502" y="78"/>
                  </a:lnTo>
                  <a:lnTo>
                    <a:pt x="478" y="70"/>
                  </a:lnTo>
                  <a:lnTo>
                    <a:pt x="430" y="56"/>
                  </a:lnTo>
                  <a:lnTo>
                    <a:pt x="376" y="42"/>
                  </a:lnTo>
                  <a:lnTo>
                    <a:pt x="320" y="30"/>
                  </a:lnTo>
                  <a:lnTo>
                    <a:pt x="261" y="19"/>
                  </a:lnTo>
                  <a:lnTo>
                    <a:pt x="229" y="14"/>
                  </a:lnTo>
                  <a:lnTo>
                    <a:pt x="199" y="11"/>
                  </a:lnTo>
                  <a:lnTo>
                    <a:pt x="167" y="7"/>
                  </a:lnTo>
                  <a:lnTo>
                    <a:pt x="135" y="4"/>
                  </a:lnTo>
                  <a:lnTo>
                    <a:pt x="101" y="2"/>
                  </a:lnTo>
                  <a:lnTo>
                    <a:pt x="68" y="1"/>
                  </a:lnTo>
                  <a:lnTo>
                    <a:pt x="34" y="0"/>
                  </a:lnTo>
                  <a:lnTo>
                    <a:pt x="0" y="0"/>
                  </a:lnTo>
                  <a:lnTo>
                    <a:pt x="0" y="18"/>
                  </a:lnTo>
                  <a:lnTo>
                    <a:pt x="34" y="18"/>
                  </a:lnTo>
                  <a:lnTo>
                    <a:pt x="66" y="19"/>
                  </a:lnTo>
                  <a:lnTo>
                    <a:pt x="100" y="21"/>
                  </a:lnTo>
                  <a:lnTo>
                    <a:pt x="132" y="23"/>
                  </a:lnTo>
                  <a:lnTo>
                    <a:pt x="163" y="25"/>
                  </a:lnTo>
                  <a:lnTo>
                    <a:pt x="194" y="29"/>
                  </a:lnTo>
                  <a:lnTo>
                    <a:pt x="224" y="33"/>
                  </a:lnTo>
                  <a:lnTo>
                    <a:pt x="255" y="38"/>
                  </a:lnTo>
                  <a:lnTo>
                    <a:pt x="312" y="48"/>
                  </a:lnTo>
                  <a:lnTo>
                    <a:pt x="368" y="59"/>
                  </a:lnTo>
                  <a:lnTo>
                    <a:pt x="419" y="73"/>
                  </a:lnTo>
                  <a:lnTo>
                    <a:pt x="469" y="87"/>
                  </a:lnTo>
                  <a:lnTo>
                    <a:pt x="491" y="95"/>
                  </a:lnTo>
                  <a:lnTo>
                    <a:pt x="512" y="103"/>
                  </a:lnTo>
                  <a:lnTo>
                    <a:pt x="533" y="111"/>
                  </a:lnTo>
                  <a:lnTo>
                    <a:pt x="550" y="120"/>
                  </a:lnTo>
                  <a:lnTo>
                    <a:pt x="568" y="128"/>
                  </a:lnTo>
                  <a:lnTo>
                    <a:pt x="586" y="137"/>
                  </a:lnTo>
                  <a:lnTo>
                    <a:pt x="600" y="146"/>
                  </a:lnTo>
                  <a:lnTo>
                    <a:pt x="614" y="154"/>
                  </a:lnTo>
                  <a:lnTo>
                    <a:pt x="625" y="163"/>
                  </a:lnTo>
                  <a:lnTo>
                    <a:pt x="637" y="172"/>
                  </a:lnTo>
                  <a:lnTo>
                    <a:pt x="645" y="179"/>
                  </a:lnTo>
                  <a:lnTo>
                    <a:pt x="653" y="188"/>
                  </a:lnTo>
                  <a:lnTo>
                    <a:pt x="657" y="196"/>
                  </a:lnTo>
                  <a:lnTo>
                    <a:pt x="662" y="204"/>
                  </a:lnTo>
                  <a:lnTo>
                    <a:pt x="664" y="212"/>
                  </a:lnTo>
                  <a:lnTo>
                    <a:pt x="665" y="219"/>
                  </a:lnTo>
                  <a:lnTo>
                    <a:pt x="691" y="219"/>
                  </a:lnTo>
                  <a:close/>
                </a:path>
              </a:pathLst>
            </a:custGeom>
            <a:solidFill>
              <a:srgbClr val="FF3300"/>
            </a:solidFill>
            <a:ln w="28575">
              <a:solidFill>
                <a:srgbClr val="FF3300"/>
              </a:solidFill>
              <a:round/>
              <a:headEnd/>
              <a:tailEnd/>
            </a:ln>
          </p:spPr>
          <p:txBody>
            <a:bodyPr/>
            <a:lstStyle/>
            <a:p>
              <a:endParaRPr lang="en-GB"/>
            </a:p>
          </p:txBody>
        </p:sp>
        <p:sp>
          <p:nvSpPr>
            <p:cNvPr id="64601" name="Freeform 190">
              <a:extLst>
                <a:ext uri="{FF2B5EF4-FFF2-40B4-BE49-F238E27FC236}">
                  <a16:creationId xmlns:a16="http://schemas.microsoft.com/office/drawing/2014/main" id="{EF103E21-050A-3520-DB1E-B537AC491877}"/>
                </a:ext>
              </a:extLst>
            </p:cNvPr>
            <p:cNvSpPr>
              <a:spLocks/>
            </p:cNvSpPr>
            <p:nvPr/>
          </p:nvSpPr>
          <p:spPr bwMode="auto">
            <a:xfrm>
              <a:off x="2618" y="1682"/>
              <a:ext cx="662" cy="177"/>
            </a:xfrm>
            <a:custGeom>
              <a:avLst/>
              <a:gdLst>
                <a:gd name="T0" fmla="*/ 0 w 662"/>
                <a:gd name="T1" fmla="*/ 177 h 177"/>
                <a:gd name="T2" fmla="*/ 0 w 662"/>
                <a:gd name="T3" fmla="*/ 177 h 177"/>
                <a:gd name="T4" fmla="*/ 67 w 662"/>
                <a:gd name="T5" fmla="*/ 177 h 177"/>
                <a:gd name="T6" fmla="*/ 133 w 662"/>
                <a:gd name="T7" fmla="*/ 174 h 177"/>
                <a:gd name="T8" fmla="*/ 195 w 662"/>
                <a:gd name="T9" fmla="*/ 171 h 177"/>
                <a:gd name="T10" fmla="*/ 254 w 662"/>
                <a:gd name="T11" fmla="*/ 165 h 177"/>
                <a:gd name="T12" fmla="*/ 312 w 662"/>
                <a:gd name="T13" fmla="*/ 157 h 177"/>
                <a:gd name="T14" fmla="*/ 366 w 662"/>
                <a:gd name="T15" fmla="*/ 149 h 177"/>
                <a:gd name="T16" fmla="*/ 417 w 662"/>
                <a:gd name="T17" fmla="*/ 139 h 177"/>
                <a:gd name="T18" fmla="*/ 464 w 662"/>
                <a:gd name="T19" fmla="*/ 128 h 177"/>
                <a:gd name="T20" fmla="*/ 507 w 662"/>
                <a:gd name="T21" fmla="*/ 116 h 177"/>
                <a:gd name="T22" fmla="*/ 545 w 662"/>
                <a:gd name="T23" fmla="*/ 102 h 177"/>
                <a:gd name="T24" fmla="*/ 563 w 662"/>
                <a:gd name="T25" fmla="*/ 95 h 177"/>
                <a:gd name="T26" fmla="*/ 579 w 662"/>
                <a:gd name="T27" fmla="*/ 89 h 177"/>
                <a:gd name="T28" fmla="*/ 593 w 662"/>
                <a:gd name="T29" fmla="*/ 81 h 177"/>
                <a:gd name="T30" fmla="*/ 608 w 662"/>
                <a:gd name="T31" fmla="*/ 73 h 177"/>
                <a:gd name="T32" fmla="*/ 619 w 662"/>
                <a:gd name="T33" fmla="*/ 65 h 177"/>
                <a:gd name="T34" fmla="*/ 630 w 662"/>
                <a:gd name="T35" fmla="*/ 56 h 177"/>
                <a:gd name="T36" fmla="*/ 640 w 662"/>
                <a:gd name="T37" fmla="*/ 48 h 177"/>
                <a:gd name="T38" fmla="*/ 648 w 662"/>
                <a:gd name="T39" fmla="*/ 39 h 177"/>
                <a:gd name="T40" fmla="*/ 654 w 662"/>
                <a:gd name="T41" fmla="*/ 29 h 177"/>
                <a:gd name="T42" fmla="*/ 659 w 662"/>
                <a:gd name="T43" fmla="*/ 20 h 177"/>
                <a:gd name="T44" fmla="*/ 662 w 662"/>
                <a:gd name="T45" fmla="*/ 10 h 177"/>
                <a:gd name="T46" fmla="*/ 662 w 662"/>
                <a:gd name="T47" fmla="*/ 0 h 177"/>
                <a:gd name="T48" fmla="*/ 636 w 662"/>
                <a:gd name="T49" fmla="*/ 0 h 177"/>
                <a:gd name="T50" fmla="*/ 635 w 662"/>
                <a:gd name="T51" fmla="*/ 8 h 177"/>
                <a:gd name="T52" fmla="*/ 633 w 662"/>
                <a:gd name="T53" fmla="*/ 16 h 177"/>
                <a:gd name="T54" fmla="*/ 630 w 662"/>
                <a:gd name="T55" fmla="*/ 22 h 177"/>
                <a:gd name="T56" fmla="*/ 625 w 662"/>
                <a:gd name="T57" fmla="*/ 30 h 177"/>
                <a:gd name="T58" fmla="*/ 619 w 662"/>
                <a:gd name="T59" fmla="*/ 37 h 177"/>
                <a:gd name="T60" fmla="*/ 611 w 662"/>
                <a:gd name="T61" fmla="*/ 45 h 177"/>
                <a:gd name="T62" fmla="*/ 601 w 662"/>
                <a:gd name="T63" fmla="*/ 51 h 177"/>
                <a:gd name="T64" fmla="*/ 590 w 662"/>
                <a:gd name="T65" fmla="*/ 58 h 177"/>
                <a:gd name="T66" fmla="*/ 577 w 662"/>
                <a:gd name="T67" fmla="*/ 66 h 177"/>
                <a:gd name="T68" fmla="*/ 563 w 662"/>
                <a:gd name="T69" fmla="*/ 73 h 177"/>
                <a:gd name="T70" fmla="*/ 549 w 662"/>
                <a:gd name="T71" fmla="*/ 80 h 177"/>
                <a:gd name="T72" fmla="*/ 533 w 662"/>
                <a:gd name="T73" fmla="*/ 86 h 177"/>
                <a:gd name="T74" fmla="*/ 496 w 662"/>
                <a:gd name="T75" fmla="*/ 99 h 177"/>
                <a:gd name="T76" fmla="*/ 454 w 662"/>
                <a:gd name="T77" fmla="*/ 110 h 177"/>
                <a:gd name="T78" fmla="*/ 409 w 662"/>
                <a:gd name="T79" fmla="*/ 121 h 177"/>
                <a:gd name="T80" fmla="*/ 360 w 662"/>
                <a:gd name="T81" fmla="*/ 130 h 177"/>
                <a:gd name="T82" fmla="*/ 307 w 662"/>
                <a:gd name="T83" fmla="*/ 139 h 177"/>
                <a:gd name="T84" fmla="*/ 251 w 662"/>
                <a:gd name="T85" fmla="*/ 146 h 177"/>
                <a:gd name="T86" fmla="*/ 192 w 662"/>
                <a:gd name="T87" fmla="*/ 152 h 177"/>
                <a:gd name="T88" fmla="*/ 130 w 662"/>
                <a:gd name="T89" fmla="*/ 156 h 177"/>
                <a:gd name="T90" fmla="*/ 67 w 662"/>
                <a:gd name="T91" fmla="*/ 158 h 177"/>
                <a:gd name="T92" fmla="*/ 0 w 662"/>
                <a:gd name="T93" fmla="*/ 159 h 177"/>
                <a:gd name="T94" fmla="*/ 0 w 662"/>
                <a:gd name="T95" fmla="*/ 159 h 177"/>
                <a:gd name="T96" fmla="*/ 0 w 662"/>
                <a:gd name="T97" fmla="*/ 177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2"/>
                <a:gd name="T148" fmla="*/ 0 h 177"/>
                <a:gd name="T149" fmla="*/ 662 w 662"/>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2" h="177">
                  <a:moveTo>
                    <a:pt x="0" y="177"/>
                  </a:moveTo>
                  <a:lnTo>
                    <a:pt x="0" y="177"/>
                  </a:lnTo>
                  <a:lnTo>
                    <a:pt x="67" y="177"/>
                  </a:lnTo>
                  <a:lnTo>
                    <a:pt x="133" y="174"/>
                  </a:lnTo>
                  <a:lnTo>
                    <a:pt x="195" y="171"/>
                  </a:lnTo>
                  <a:lnTo>
                    <a:pt x="254" y="165"/>
                  </a:lnTo>
                  <a:lnTo>
                    <a:pt x="312" y="157"/>
                  </a:lnTo>
                  <a:lnTo>
                    <a:pt x="366" y="149"/>
                  </a:lnTo>
                  <a:lnTo>
                    <a:pt x="417" y="139"/>
                  </a:lnTo>
                  <a:lnTo>
                    <a:pt x="464" y="128"/>
                  </a:lnTo>
                  <a:lnTo>
                    <a:pt x="507" y="116"/>
                  </a:lnTo>
                  <a:lnTo>
                    <a:pt x="545" y="102"/>
                  </a:lnTo>
                  <a:lnTo>
                    <a:pt x="563" y="95"/>
                  </a:lnTo>
                  <a:lnTo>
                    <a:pt x="579" y="89"/>
                  </a:lnTo>
                  <a:lnTo>
                    <a:pt x="593" y="81"/>
                  </a:lnTo>
                  <a:lnTo>
                    <a:pt x="608" y="73"/>
                  </a:lnTo>
                  <a:lnTo>
                    <a:pt x="619" y="65"/>
                  </a:lnTo>
                  <a:lnTo>
                    <a:pt x="630" y="56"/>
                  </a:lnTo>
                  <a:lnTo>
                    <a:pt x="640" y="48"/>
                  </a:lnTo>
                  <a:lnTo>
                    <a:pt x="648" y="39"/>
                  </a:lnTo>
                  <a:lnTo>
                    <a:pt x="654" y="29"/>
                  </a:lnTo>
                  <a:lnTo>
                    <a:pt x="659" y="20"/>
                  </a:lnTo>
                  <a:lnTo>
                    <a:pt x="662" y="10"/>
                  </a:lnTo>
                  <a:lnTo>
                    <a:pt x="662" y="0"/>
                  </a:lnTo>
                  <a:lnTo>
                    <a:pt x="636" y="0"/>
                  </a:lnTo>
                  <a:lnTo>
                    <a:pt x="635" y="8"/>
                  </a:lnTo>
                  <a:lnTo>
                    <a:pt x="633" y="16"/>
                  </a:lnTo>
                  <a:lnTo>
                    <a:pt x="630" y="22"/>
                  </a:lnTo>
                  <a:lnTo>
                    <a:pt x="625" y="30"/>
                  </a:lnTo>
                  <a:lnTo>
                    <a:pt x="619" y="37"/>
                  </a:lnTo>
                  <a:lnTo>
                    <a:pt x="611" y="45"/>
                  </a:lnTo>
                  <a:lnTo>
                    <a:pt x="601" y="51"/>
                  </a:lnTo>
                  <a:lnTo>
                    <a:pt x="590" y="58"/>
                  </a:lnTo>
                  <a:lnTo>
                    <a:pt x="577" y="66"/>
                  </a:lnTo>
                  <a:lnTo>
                    <a:pt x="563" y="73"/>
                  </a:lnTo>
                  <a:lnTo>
                    <a:pt x="549" y="80"/>
                  </a:lnTo>
                  <a:lnTo>
                    <a:pt x="533" y="86"/>
                  </a:lnTo>
                  <a:lnTo>
                    <a:pt x="496" y="99"/>
                  </a:lnTo>
                  <a:lnTo>
                    <a:pt x="454" y="110"/>
                  </a:lnTo>
                  <a:lnTo>
                    <a:pt x="409" y="121"/>
                  </a:lnTo>
                  <a:lnTo>
                    <a:pt x="360" y="130"/>
                  </a:lnTo>
                  <a:lnTo>
                    <a:pt x="307" y="139"/>
                  </a:lnTo>
                  <a:lnTo>
                    <a:pt x="251" y="146"/>
                  </a:lnTo>
                  <a:lnTo>
                    <a:pt x="192" y="152"/>
                  </a:lnTo>
                  <a:lnTo>
                    <a:pt x="130" y="156"/>
                  </a:lnTo>
                  <a:lnTo>
                    <a:pt x="67" y="158"/>
                  </a:lnTo>
                  <a:lnTo>
                    <a:pt x="0" y="159"/>
                  </a:lnTo>
                  <a:lnTo>
                    <a:pt x="0" y="177"/>
                  </a:lnTo>
                  <a:close/>
                </a:path>
              </a:pathLst>
            </a:custGeom>
            <a:solidFill>
              <a:srgbClr val="FF3300"/>
            </a:solidFill>
            <a:ln w="28575">
              <a:solidFill>
                <a:srgbClr val="FF3300"/>
              </a:solidFill>
              <a:round/>
              <a:headEnd/>
              <a:tailEnd/>
            </a:ln>
          </p:spPr>
          <p:txBody>
            <a:bodyPr/>
            <a:lstStyle/>
            <a:p>
              <a:endParaRPr lang="en-GB"/>
            </a:p>
          </p:txBody>
        </p:sp>
        <p:sp>
          <p:nvSpPr>
            <p:cNvPr id="64602" name="Freeform 191">
              <a:extLst>
                <a:ext uri="{FF2B5EF4-FFF2-40B4-BE49-F238E27FC236}">
                  <a16:creationId xmlns:a16="http://schemas.microsoft.com/office/drawing/2014/main" id="{9B57C50F-7ED0-09BA-4AC0-A993FD8F0B23}"/>
                </a:ext>
              </a:extLst>
            </p:cNvPr>
            <p:cNvSpPr>
              <a:spLocks/>
            </p:cNvSpPr>
            <p:nvPr/>
          </p:nvSpPr>
          <p:spPr bwMode="auto">
            <a:xfrm>
              <a:off x="1958" y="1679"/>
              <a:ext cx="660" cy="177"/>
            </a:xfrm>
            <a:custGeom>
              <a:avLst/>
              <a:gdLst>
                <a:gd name="T0" fmla="*/ 0 w 660"/>
                <a:gd name="T1" fmla="*/ 0 h 177"/>
                <a:gd name="T2" fmla="*/ 0 w 660"/>
                <a:gd name="T3" fmla="*/ 0 h 177"/>
                <a:gd name="T4" fmla="*/ 0 w 660"/>
                <a:gd name="T5" fmla="*/ 10 h 177"/>
                <a:gd name="T6" fmla="*/ 3 w 660"/>
                <a:gd name="T7" fmla="*/ 20 h 177"/>
                <a:gd name="T8" fmla="*/ 8 w 660"/>
                <a:gd name="T9" fmla="*/ 29 h 177"/>
                <a:gd name="T10" fmla="*/ 14 w 660"/>
                <a:gd name="T11" fmla="*/ 39 h 177"/>
                <a:gd name="T12" fmla="*/ 22 w 660"/>
                <a:gd name="T13" fmla="*/ 48 h 177"/>
                <a:gd name="T14" fmla="*/ 32 w 660"/>
                <a:gd name="T15" fmla="*/ 56 h 177"/>
                <a:gd name="T16" fmla="*/ 43 w 660"/>
                <a:gd name="T17" fmla="*/ 65 h 177"/>
                <a:gd name="T18" fmla="*/ 54 w 660"/>
                <a:gd name="T19" fmla="*/ 73 h 177"/>
                <a:gd name="T20" fmla="*/ 69 w 660"/>
                <a:gd name="T21" fmla="*/ 81 h 177"/>
                <a:gd name="T22" fmla="*/ 83 w 660"/>
                <a:gd name="T23" fmla="*/ 89 h 177"/>
                <a:gd name="T24" fmla="*/ 99 w 660"/>
                <a:gd name="T25" fmla="*/ 95 h 177"/>
                <a:gd name="T26" fmla="*/ 117 w 660"/>
                <a:gd name="T27" fmla="*/ 102 h 177"/>
                <a:gd name="T28" fmla="*/ 155 w 660"/>
                <a:gd name="T29" fmla="*/ 116 h 177"/>
                <a:gd name="T30" fmla="*/ 198 w 660"/>
                <a:gd name="T31" fmla="*/ 128 h 177"/>
                <a:gd name="T32" fmla="*/ 245 w 660"/>
                <a:gd name="T33" fmla="*/ 139 h 177"/>
                <a:gd name="T34" fmla="*/ 296 w 660"/>
                <a:gd name="T35" fmla="*/ 149 h 177"/>
                <a:gd name="T36" fmla="*/ 350 w 660"/>
                <a:gd name="T37" fmla="*/ 157 h 177"/>
                <a:gd name="T38" fmla="*/ 408 w 660"/>
                <a:gd name="T39" fmla="*/ 165 h 177"/>
                <a:gd name="T40" fmla="*/ 467 w 660"/>
                <a:gd name="T41" fmla="*/ 171 h 177"/>
                <a:gd name="T42" fmla="*/ 529 w 660"/>
                <a:gd name="T43" fmla="*/ 174 h 177"/>
                <a:gd name="T44" fmla="*/ 595 w 660"/>
                <a:gd name="T45" fmla="*/ 177 h 177"/>
                <a:gd name="T46" fmla="*/ 660 w 660"/>
                <a:gd name="T47" fmla="*/ 177 h 177"/>
                <a:gd name="T48" fmla="*/ 660 w 660"/>
                <a:gd name="T49" fmla="*/ 159 h 177"/>
                <a:gd name="T50" fmla="*/ 595 w 660"/>
                <a:gd name="T51" fmla="*/ 158 h 177"/>
                <a:gd name="T52" fmla="*/ 532 w 660"/>
                <a:gd name="T53" fmla="*/ 156 h 177"/>
                <a:gd name="T54" fmla="*/ 470 w 660"/>
                <a:gd name="T55" fmla="*/ 152 h 177"/>
                <a:gd name="T56" fmla="*/ 411 w 660"/>
                <a:gd name="T57" fmla="*/ 146 h 177"/>
                <a:gd name="T58" fmla="*/ 355 w 660"/>
                <a:gd name="T59" fmla="*/ 139 h 177"/>
                <a:gd name="T60" fmla="*/ 302 w 660"/>
                <a:gd name="T61" fmla="*/ 130 h 177"/>
                <a:gd name="T62" fmla="*/ 253 w 660"/>
                <a:gd name="T63" fmla="*/ 121 h 177"/>
                <a:gd name="T64" fmla="*/ 208 w 660"/>
                <a:gd name="T65" fmla="*/ 110 h 177"/>
                <a:gd name="T66" fmla="*/ 166 w 660"/>
                <a:gd name="T67" fmla="*/ 99 h 177"/>
                <a:gd name="T68" fmla="*/ 129 w 660"/>
                <a:gd name="T69" fmla="*/ 86 h 177"/>
                <a:gd name="T70" fmla="*/ 113 w 660"/>
                <a:gd name="T71" fmla="*/ 80 h 177"/>
                <a:gd name="T72" fmla="*/ 99 w 660"/>
                <a:gd name="T73" fmla="*/ 73 h 177"/>
                <a:gd name="T74" fmla="*/ 85 w 660"/>
                <a:gd name="T75" fmla="*/ 66 h 177"/>
                <a:gd name="T76" fmla="*/ 72 w 660"/>
                <a:gd name="T77" fmla="*/ 58 h 177"/>
                <a:gd name="T78" fmla="*/ 61 w 660"/>
                <a:gd name="T79" fmla="*/ 51 h 177"/>
                <a:gd name="T80" fmla="*/ 51 w 660"/>
                <a:gd name="T81" fmla="*/ 45 h 177"/>
                <a:gd name="T82" fmla="*/ 43 w 660"/>
                <a:gd name="T83" fmla="*/ 37 h 177"/>
                <a:gd name="T84" fmla="*/ 37 w 660"/>
                <a:gd name="T85" fmla="*/ 30 h 177"/>
                <a:gd name="T86" fmla="*/ 32 w 660"/>
                <a:gd name="T87" fmla="*/ 22 h 177"/>
                <a:gd name="T88" fmla="*/ 29 w 660"/>
                <a:gd name="T89" fmla="*/ 16 h 177"/>
                <a:gd name="T90" fmla="*/ 27 w 660"/>
                <a:gd name="T91" fmla="*/ 8 h 177"/>
                <a:gd name="T92" fmla="*/ 26 w 660"/>
                <a:gd name="T93" fmla="*/ 0 h 177"/>
                <a:gd name="T94" fmla="*/ 26 w 660"/>
                <a:gd name="T95" fmla="*/ 0 h 177"/>
                <a:gd name="T96" fmla="*/ 0 w 660"/>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0"/>
                <a:gd name="T148" fmla="*/ 0 h 177"/>
                <a:gd name="T149" fmla="*/ 660 w 660"/>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0" h="177">
                  <a:moveTo>
                    <a:pt x="0" y="0"/>
                  </a:moveTo>
                  <a:lnTo>
                    <a:pt x="0" y="0"/>
                  </a:lnTo>
                  <a:lnTo>
                    <a:pt x="0" y="10"/>
                  </a:lnTo>
                  <a:lnTo>
                    <a:pt x="3" y="20"/>
                  </a:lnTo>
                  <a:lnTo>
                    <a:pt x="8" y="29"/>
                  </a:lnTo>
                  <a:lnTo>
                    <a:pt x="14" y="39"/>
                  </a:lnTo>
                  <a:lnTo>
                    <a:pt x="22" y="48"/>
                  </a:lnTo>
                  <a:lnTo>
                    <a:pt x="32" y="56"/>
                  </a:lnTo>
                  <a:lnTo>
                    <a:pt x="43" y="65"/>
                  </a:lnTo>
                  <a:lnTo>
                    <a:pt x="54" y="73"/>
                  </a:lnTo>
                  <a:lnTo>
                    <a:pt x="69" y="81"/>
                  </a:lnTo>
                  <a:lnTo>
                    <a:pt x="83" y="89"/>
                  </a:lnTo>
                  <a:lnTo>
                    <a:pt x="99" y="95"/>
                  </a:lnTo>
                  <a:lnTo>
                    <a:pt x="117" y="102"/>
                  </a:lnTo>
                  <a:lnTo>
                    <a:pt x="155" y="116"/>
                  </a:lnTo>
                  <a:lnTo>
                    <a:pt x="198" y="128"/>
                  </a:lnTo>
                  <a:lnTo>
                    <a:pt x="245" y="139"/>
                  </a:lnTo>
                  <a:lnTo>
                    <a:pt x="296" y="149"/>
                  </a:lnTo>
                  <a:lnTo>
                    <a:pt x="350" y="157"/>
                  </a:lnTo>
                  <a:lnTo>
                    <a:pt x="408" y="165"/>
                  </a:lnTo>
                  <a:lnTo>
                    <a:pt x="467" y="171"/>
                  </a:lnTo>
                  <a:lnTo>
                    <a:pt x="529" y="174"/>
                  </a:lnTo>
                  <a:lnTo>
                    <a:pt x="595" y="177"/>
                  </a:lnTo>
                  <a:lnTo>
                    <a:pt x="660" y="177"/>
                  </a:lnTo>
                  <a:lnTo>
                    <a:pt x="660" y="159"/>
                  </a:lnTo>
                  <a:lnTo>
                    <a:pt x="595" y="158"/>
                  </a:lnTo>
                  <a:lnTo>
                    <a:pt x="532" y="156"/>
                  </a:lnTo>
                  <a:lnTo>
                    <a:pt x="470" y="152"/>
                  </a:lnTo>
                  <a:lnTo>
                    <a:pt x="411" y="146"/>
                  </a:lnTo>
                  <a:lnTo>
                    <a:pt x="355" y="139"/>
                  </a:lnTo>
                  <a:lnTo>
                    <a:pt x="302" y="130"/>
                  </a:lnTo>
                  <a:lnTo>
                    <a:pt x="253" y="121"/>
                  </a:lnTo>
                  <a:lnTo>
                    <a:pt x="208" y="110"/>
                  </a:lnTo>
                  <a:lnTo>
                    <a:pt x="166" y="99"/>
                  </a:lnTo>
                  <a:lnTo>
                    <a:pt x="129" y="86"/>
                  </a:lnTo>
                  <a:lnTo>
                    <a:pt x="113" y="80"/>
                  </a:lnTo>
                  <a:lnTo>
                    <a:pt x="99" y="73"/>
                  </a:lnTo>
                  <a:lnTo>
                    <a:pt x="85" y="66"/>
                  </a:lnTo>
                  <a:lnTo>
                    <a:pt x="72" y="58"/>
                  </a:lnTo>
                  <a:lnTo>
                    <a:pt x="61" y="51"/>
                  </a:lnTo>
                  <a:lnTo>
                    <a:pt x="51" y="45"/>
                  </a:lnTo>
                  <a:lnTo>
                    <a:pt x="43" y="37"/>
                  </a:lnTo>
                  <a:lnTo>
                    <a:pt x="37" y="30"/>
                  </a:lnTo>
                  <a:lnTo>
                    <a:pt x="32" y="22"/>
                  </a:lnTo>
                  <a:lnTo>
                    <a:pt x="29" y="16"/>
                  </a:lnTo>
                  <a:lnTo>
                    <a:pt x="27" y="8"/>
                  </a:lnTo>
                  <a:lnTo>
                    <a:pt x="26" y="0"/>
                  </a:lnTo>
                  <a:lnTo>
                    <a:pt x="0" y="0"/>
                  </a:lnTo>
                  <a:close/>
                </a:path>
              </a:pathLst>
            </a:custGeom>
            <a:solidFill>
              <a:srgbClr val="FF3300"/>
            </a:solidFill>
            <a:ln w="28575">
              <a:solidFill>
                <a:srgbClr val="FF3300"/>
              </a:solidFill>
              <a:round/>
              <a:headEnd/>
              <a:tailEnd/>
            </a:ln>
          </p:spPr>
          <p:txBody>
            <a:bodyPr/>
            <a:lstStyle/>
            <a:p>
              <a:endParaRPr lang="en-GB"/>
            </a:p>
          </p:txBody>
        </p:sp>
        <p:sp>
          <p:nvSpPr>
            <p:cNvPr id="64603" name="Freeform 192">
              <a:extLst>
                <a:ext uri="{FF2B5EF4-FFF2-40B4-BE49-F238E27FC236}">
                  <a16:creationId xmlns:a16="http://schemas.microsoft.com/office/drawing/2014/main" id="{25D53994-2CFA-5B03-4EC3-47823F80C4B7}"/>
                </a:ext>
              </a:extLst>
            </p:cNvPr>
            <p:cNvSpPr>
              <a:spLocks/>
            </p:cNvSpPr>
            <p:nvPr/>
          </p:nvSpPr>
          <p:spPr bwMode="auto">
            <a:xfrm>
              <a:off x="1958" y="1529"/>
              <a:ext cx="636" cy="153"/>
            </a:xfrm>
            <a:custGeom>
              <a:avLst/>
              <a:gdLst>
                <a:gd name="T0" fmla="*/ 636 w 636"/>
                <a:gd name="T1" fmla="*/ 0 h 153"/>
                <a:gd name="T2" fmla="*/ 574 w 636"/>
                <a:gd name="T3" fmla="*/ 2 h 153"/>
                <a:gd name="T4" fmla="*/ 513 w 636"/>
                <a:gd name="T5" fmla="*/ 4 h 153"/>
                <a:gd name="T6" fmla="*/ 454 w 636"/>
                <a:gd name="T7" fmla="*/ 9 h 153"/>
                <a:gd name="T8" fmla="*/ 396 w 636"/>
                <a:gd name="T9" fmla="*/ 13 h 153"/>
                <a:gd name="T10" fmla="*/ 342 w 636"/>
                <a:gd name="T11" fmla="*/ 19 h 153"/>
                <a:gd name="T12" fmla="*/ 291 w 636"/>
                <a:gd name="T13" fmla="*/ 26 h 153"/>
                <a:gd name="T14" fmla="*/ 241 w 636"/>
                <a:gd name="T15" fmla="*/ 34 h 153"/>
                <a:gd name="T16" fmla="*/ 197 w 636"/>
                <a:gd name="T17" fmla="*/ 43 h 153"/>
                <a:gd name="T18" fmla="*/ 155 w 636"/>
                <a:gd name="T19" fmla="*/ 53 h 153"/>
                <a:gd name="T20" fmla="*/ 117 w 636"/>
                <a:gd name="T21" fmla="*/ 63 h 153"/>
                <a:gd name="T22" fmla="*/ 99 w 636"/>
                <a:gd name="T23" fmla="*/ 68 h 153"/>
                <a:gd name="T24" fmla="*/ 83 w 636"/>
                <a:gd name="T25" fmla="*/ 75 h 153"/>
                <a:gd name="T26" fmla="*/ 69 w 636"/>
                <a:gd name="T27" fmla="*/ 81 h 153"/>
                <a:gd name="T28" fmla="*/ 56 w 636"/>
                <a:gd name="T29" fmla="*/ 88 h 153"/>
                <a:gd name="T30" fmla="*/ 43 w 636"/>
                <a:gd name="T31" fmla="*/ 94 h 153"/>
                <a:gd name="T32" fmla="*/ 32 w 636"/>
                <a:gd name="T33" fmla="*/ 102 h 153"/>
                <a:gd name="T34" fmla="*/ 22 w 636"/>
                <a:gd name="T35" fmla="*/ 110 h 153"/>
                <a:gd name="T36" fmla="*/ 14 w 636"/>
                <a:gd name="T37" fmla="*/ 118 h 153"/>
                <a:gd name="T38" fmla="*/ 8 w 636"/>
                <a:gd name="T39" fmla="*/ 126 h 153"/>
                <a:gd name="T40" fmla="*/ 3 w 636"/>
                <a:gd name="T41" fmla="*/ 135 h 153"/>
                <a:gd name="T42" fmla="*/ 0 w 636"/>
                <a:gd name="T43" fmla="*/ 144 h 153"/>
                <a:gd name="T44" fmla="*/ 0 w 636"/>
                <a:gd name="T45" fmla="*/ 153 h 153"/>
                <a:gd name="T46" fmla="*/ 26 w 636"/>
                <a:gd name="T47" fmla="*/ 153 h 153"/>
                <a:gd name="T48" fmla="*/ 27 w 636"/>
                <a:gd name="T49" fmla="*/ 147 h 153"/>
                <a:gd name="T50" fmla="*/ 29 w 636"/>
                <a:gd name="T51" fmla="*/ 140 h 153"/>
                <a:gd name="T52" fmla="*/ 32 w 636"/>
                <a:gd name="T53" fmla="*/ 134 h 153"/>
                <a:gd name="T54" fmla="*/ 37 w 636"/>
                <a:gd name="T55" fmla="*/ 127 h 153"/>
                <a:gd name="T56" fmla="*/ 43 w 636"/>
                <a:gd name="T57" fmla="*/ 121 h 153"/>
                <a:gd name="T58" fmla="*/ 51 w 636"/>
                <a:gd name="T59" fmla="*/ 115 h 153"/>
                <a:gd name="T60" fmla="*/ 61 w 636"/>
                <a:gd name="T61" fmla="*/ 109 h 153"/>
                <a:gd name="T62" fmla="*/ 72 w 636"/>
                <a:gd name="T63" fmla="*/ 103 h 153"/>
                <a:gd name="T64" fmla="*/ 83 w 636"/>
                <a:gd name="T65" fmla="*/ 97 h 153"/>
                <a:gd name="T66" fmla="*/ 98 w 636"/>
                <a:gd name="T67" fmla="*/ 91 h 153"/>
                <a:gd name="T68" fmla="*/ 112 w 636"/>
                <a:gd name="T69" fmla="*/ 85 h 153"/>
                <a:gd name="T70" fmla="*/ 128 w 636"/>
                <a:gd name="T71" fmla="*/ 80 h 153"/>
                <a:gd name="T72" fmla="*/ 163 w 636"/>
                <a:gd name="T73" fmla="*/ 70 h 153"/>
                <a:gd name="T74" fmla="*/ 205 w 636"/>
                <a:gd name="T75" fmla="*/ 61 h 153"/>
                <a:gd name="T76" fmla="*/ 248 w 636"/>
                <a:gd name="T77" fmla="*/ 52 h 153"/>
                <a:gd name="T78" fmla="*/ 296 w 636"/>
                <a:gd name="T79" fmla="*/ 45 h 153"/>
                <a:gd name="T80" fmla="*/ 347 w 636"/>
                <a:gd name="T81" fmla="*/ 38 h 153"/>
                <a:gd name="T82" fmla="*/ 401 w 636"/>
                <a:gd name="T83" fmla="*/ 33 h 153"/>
                <a:gd name="T84" fmla="*/ 457 w 636"/>
                <a:gd name="T85" fmla="*/ 27 h 153"/>
                <a:gd name="T86" fmla="*/ 515 w 636"/>
                <a:gd name="T87" fmla="*/ 24 h 153"/>
                <a:gd name="T88" fmla="*/ 575 w 636"/>
                <a:gd name="T89" fmla="*/ 21 h 153"/>
                <a:gd name="T90" fmla="*/ 636 w 636"/>
                <a:gd name="T91" fmla="*/ 19 h 153"/>
                <a:gd name="T92" fmla="*/ 636 w 636"/>
                <a:gd name="T93" fmla="*/ 0 h 1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6"/>
                <a:gd name="T142" fmla="*/ 0 h 153"/>
                <a:gd name="T143" fmla="*/ 636 w 636"/>
                <a:gd name="T144" fmla="*/ 153 h 1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6" h="153">
                  <a:moveTo>
                    <a:pt x="636" y="0"/>
                  </a:moveTo>
                  <a:lnTo>
                    <a:pt x="574" y="2"/>
                  </a:lnTo>
                  <a:lnTo>
                    <a:pt x="513" y="4"/>
                  </a:lnTo>
                  <a:lnTo>
                    <a:pt x="454" y="9"/>
                  </a:lnTo>
                  <a:lnTo>
                    <a:pt x="396" y="13"/>
                  </a:lnTo>
                  <a:lnTo>
                    <a:pt x="342" y="19"/>
                  </a:lnTo>
                  <a:lnTo>
                    <a:pt x="291" y="26"/>
                  </a:lnTo>
                  <a:lnTo>
                    <a:pt x="241" y="34"/>
                  </a:lnTo>
                  <a:lnTo>
                    <a:pt x="197" y="43"/>
                  </a:lnTo>
                  <a:lnTo>
                    <a:pt x="155" y="53"/>
                  </a:lnTo>
                  <a:lnTo>
                    <a:pt x="117" y="63"/>
                  </a:lnTo>
                  <a:lnTo>
                    <a:pt x="99" y="68"/>
                  </a:lnTo>
                  <a:lnTo>
                    <a:pt x="83" y="75"/>
                  </a:lnTo>
                  <a:lnTo>
                    <a:pt x="69" y="81"/>
                  </a:lnTo>
                  <a:lnTo>
                    <a:pt x="56" y="88"/>
                  </a:lnTo>
                  <a:lnTo>
                    <a:pt x="43" y="94"/>
                  </a:lnTo>
                  <a:lnTo>
                    <a:pt x="32" y="102"/>
                  </a:lnTo>
                  <a:lnTo>
                    <a:pt x="22" y="110"/>
                  </a:lnTo>
                  <a:lnTo>
                    <a:pt x="14" y="118"/>
                  </a:lnTo>
                  <a:lnTo>
                    <a:pt x="8" y="126"/>
                  </a:lnTo>
                  <a:lnTo>
                    <a:pt x="3" y="135"/>
                  </a:lnTo>
                  <a:lnTo>
                    <a:pt x="0" y="144"/>
                  </a:lnTo>
                  <a:lnTo>
                    <a:pt x="0" y="153"/>
                  </a:lnTo>
                  <a:lnTo>
                    <a:pt x="26" y="153"/>
                  </a:lnTo>
                  <a:lnTo>
                    <a:pt x="27" y="147"/>
                  </a:lnTo>
                  <a:lnTo>
                    <a:pt x="29" y="140"/>
                  </a:lnTo>
                  <a:lnTo>
                    <a:pt x="32" y="134"/>
                  </a:lnTo>
                  <a:lnTo>
                    <a:pt x="37" y="127"/>
                  </a:lnTo>
                  <a:lnTo>
                    <a:pt x="43" y="121"/>
                  </a:lnTo>
                  <a:lnTo>
                    <a:pt x="51" y="115"/>
                  </a:lnTo>
                  <a:lnTo>
                    <a:pt x="61" y="109"/>
                  </a:lnTo>
                  <a:lnTo>
                    <a:pt x="72" y="103"/>
                  </a:lnTo>
                  <a:lnTo>
                    <a:pt x="83" y="97"/>
                  </a:lnTo>
                  <a:lnTo>
                    <a:pt x="98" y="91"/>
                  </a:lnTo>
                  <a:lnTo>
                    <a:pt x="112" y="85"/>
                  </a:lnTo>
                  <a:lnTo>
                    <a:pt x="128" y="80"/>
                  </a:lnTo>
                  <a:lnTo>
                    <a:pt x="163" y="70"/>
                  </a:lnTo>
                  <a:lnTo>
                    <a:pt x="205" y="61"/>
                  </a:lnTo>
                  <a:lnTo>
                    <a:pt x="248" y="52"/>
                  </a:lnTo>
                  <a:lnTo>
                    <a:pt x="296" y="45"/>
                  </a:lnTo>
                  <a:lnTo>
                    <a:pt x="347" y="38"/>
                  </a:lnTo>
                  <a:lnTo>
                    <a:pt x="401" y="33"/>
                  </a:lnTo>
                  <a:lnTo>
                    <a:pt x="457" y="27"/>
                  </a:lnTo>
                  <a:lnTo>
                    <a:pt x="515" y="24"/>
                  </a:lnTo>
                  <a:lnTo>
                    <a:pt x="575" y="21"/>
                  </a:lnTo>
                  <a:lnTo>
                    <a:pt x="636" y="19"/>
                  </a:lnTo>
                  <a:lnTo>
                    <a:pt x="636" y="0"/>
                  </a:lnTo>
                  <a:close/>
                </a:path>
              </a:pathLst>
            </a:custGeom>
            <a:solidFill>
              <a:srgbClr val="FF3300"/>
            </a:solidFill>
            <a:ln w="28575">
              <a:solidFill>
                <a:srgbClr val="FF3300"/>
              </a:solidFill>
              <a:round/>
              <a:headEnd/>
              <a:tailEnd/>
            </a:ln>
          </p:spPr>
          <p:txBody>
            <a:bodyPr/>
            <a:lstStyle/>
            <a:p>
              <a:endParaRPr lang="en-GB"/>
            </a:p>
          </p:txBody>
        </p:sp>
      </p:grpSp>
      <p:grpSp>
        <p:nvGrpSpPr>
          <p:cNvPr id="6" name="Group 195">
            <a:extLst>
              <a:ext uri="{FF2B5EF4-FFF2-40B4-BE49-F238E27FC236}">
                <a16:creationId xmlns:a16="http://schemas.microsoft.com/office/drawing/2014/main" id="{13F1F27E-0F0D-E29C-2BA1-CFD0FB8166B3}"/>
              </a:ext>
            </a:extLst>
          </p:cNvPr>
          <p:cNvGrpSpPr>
            <a:grpSpLocks noChangeAspect="1"/>
          </p:cNvGrpSpPr>
          <p:nvPr/>
        </p:nvGrpSpPr>
        <p:grpSpPr bwMode="auto">
          <a:xfrm>
            <a:off x="6864350" y="3752850"/>
            <a:ext cx="552450" cy="815975"/>
            <a:chOff x="4422" y="2429"/>
            <a:chExt cx="348" cy="514"/>
          </a:xfrm>
        </p:grpSpPr>
        <p:sp>
          <p:nvSpPr>
            <p:cNvPr id="64593" name="AutoShape 194">
              <a:extLst>
                <a:ext uri="{FF2B5EF4-FFF2-40B4-BE49-F238E27FC236}">
                  <a16:creationId xmlns:a16="http://schemas.microsoft.com/office/drawing/2014/main" id="{651E919D-808B-450F-ABC0-8D5EFD1FAABB}"/>
                </a:ext>
              </a:extLst>
            </p:cNvPr>
            <p:cNvSpPr>
              <a:spLocks noChangeAspect="1" noChangeArrowheads="1" noTextEdit="1"/>
            </p:cNvSpPr>
            <p:nvPr/>
          </p:nvSpPr>
          <p:spPr bwMode="auto">
            <a:xfrm>
              <a:off x="4422" y="2455"/>
              <a:ext cx="348" cy="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4594" name="Line 196">
              <a:extLst>
                <a:ext uri="{FF2B5EF4-FFF2-40B4-BE49-F238E27FC236}">
                  <a16:creationId xmlns:a16="http://schemas.microsoft.com/office/drawing/2014/main" id="{4D458030-5862-160B-B152-6B8E77D6B15C}"/>
                </a:ext>
              </a:extLst>
            </p:cNvPr>
            <p:cNvSpPr>
              <a:spLocks noChangeShapeType="1"/>
            </p:cNvSpPr>
            <p:nvPr/>
          </p:nvSpPr>
          <p:spPr bwMode="auto">
            <a:xfrm>
              <a:off x="4531" y="2692"/>
              <a:ext cx="22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595" name="Rectangle 197">
              <a:extLst>
                <a:ext uri="{FF2B5EF4-FFF2-40B4-BE49-F238E27FC236}">
                  <a16:creationId xmlns:a16="http://schemas.microsoft.com/office/drawing/2014/main" id="{CA5431CC-7E22-F622-7AA8-56AFF212528B}"/>
                </a:ext>
              </a:extLst>
            </p:cNvPr>
            <p:cNvSpPr>
              <a:spLocks noChangeArrowheads="1"/>
            </p:cNvSpPr>
            <p:nvPr/>
          </p:nvSpPr>
          <p:spPr bwMode="auto">
            <a:xfrm>
              <a:off x="4629" y="269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4596" name="Rectangle 198">
              <a:extLst>
                <a:ext uri="{FF2B5EF4-FFF2-40B4-BE49-F238E27FC236}">
                  <a16:creationId xmlns:a16="http://schemas.microsoft.com/office/drawing/2014/main" id="{30E64AF2-E944-29C3-13E3-F35F61BE0311}"/>
                </a:ext>
              </a:extLst>
            </p:cNvPr>
            <p:cNvSpPr>
              <a:spLocks noChangeArrowheads="1"/>
            </p:cNvSpPr>
            <p:nvPr/>
          </p:nvSpPr>
          <p:spPr bwMode="auto">
            <a:xfrm>
              <a:off x="4629" y="2429"/>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4597" name="Rectangle 199">
              <a:extLst>
                <a:ext uri="{FF2B5EF4-FFF2-40B4-BE49-F238E27FC236}">
                  <a16:creationId xmlns:a16="http://schemas.microsoft.com/office/drawing/2014/main" id="{EBC118D2-F25D-E3FB-E8C5-0C027833B6B4}"/>
                </a:ext>
              </a:extLst>
            </p:cNvPr>
            <p:cNvSpPr>
              <a:spLocks noChangeArrowheads="1"/>
            </p:cNvSpPr>
            <p:nvPr/>
          </p:nvSpPr>
          <p:spPr bwMode="auto">
            <a:xfrm>
              <a:off x="4533" y="271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t>
              </a:r>
              <a:endParaRPr lang="en-US" altLang="en-US" sz="1600">
                <a:solidFill>
                  <a:srgbClr val="000000"/>
                </a:solidFill>
                <a:latin typeface="Arial" panose="020B0604020202020204" pitchFamily="34" charset="0"/>
              </a:endParaRPr>
            </a:p>
          </p:txBody>
        </p:sp>
        <p:sp>
          <p:nvSpPr>
            <p:cNvPr id="64598" name="Rectangle 200">
              <a:extLst>
                <a:ext uri="{FF2B5EF4-FFF2-40B4-BE49-F238E27FC236}">
                  <a16:creationId xmlns:a16="http://schemas.microsoft.com/office/drawing/2014/main" id="{22517BCA-1AD1-2D57-DEB5-5E20E2A81A7C}"/>
                </a:ext>
              </a:extLst>
            </p:cNvPr>
            <p:cNvSpPr>
              <a:spLocks noChangeArrowheads="1"/>
            </p:cNvSpPr>
            <p:nvPr/>
          </p:nvSpPr>
          <p:spPr bwMode="auto">
            <a:xfrm>
              <a:off x="4533" y="244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t>
              </a:r>
              <a:endParaRPr lang="en-US" altLang="en-US" sz="1600">
                <a:solidFill>
                  <a:srgbClr val="000000"/>
                </a:solidFill>
                <a:latin typeface="Arial" panose="020B0604020202020204" pitchFamily="34" charset="0"/>
              </a:endParaRPr>
            </a:p>
          </p:txBody>
        </p:sp>
        <p:sp>
          <p:nvSpPr>
            <p:cNvPr id="64599" name="Rectangle 201">
              <a:extLst>
                <a:ext uri="{FF2B5EF4-FFF2-40B4-BE49-F238E27FC236}">
                  <a16:creationId xmlns:a16="http://schemas.microsoft.com/office/drawing/2014/main" id="{FAEB363B-51E9-9242-4966-EF591E7DE84F}"/>
                </a:ext>
              </a:extLst>
            </p:cNvPr>
            <p:cNvSpPr>
              <a:spLocks noChangeArrowheads="1"/>
            </p:cNvSpPr>
            <p:nvPr/>
          </p:nvSpPr>
          <p:spPr bwMode="auto">
            <a:xfrm>
              <a:off x="4426" y="2550"/>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grpSp>
      <p:grpSp>
        <p:nvGrpSpPr>
          <p:cNvPr id="7" name="Group 204">
            <a:extLst>
              <a:ext uri="{FF2B5EF4-FFF2-40B4-BE49-F238E27FC236}">
                <a16:creationId xmlns:a16="http://schemas.microsoft.com/office/drawing/2014/main" id="{1FF861A0-B14A-8534-10AC-C01DFCA56582}"/>
              </a:ext>
            </a:extLst>
          </p:cNvPr>
          <p:cNvGrpSpPr>
            <a:grpSpLocks noChangeAspect="1"/>
          </p:cNvGrpSpPr>
          <p:nvPr/>
        </p:nvGrpSpPr>
        <p:grpSpPr bwMode="auto">
          <a:xfrm>
            <a:off x="4832350" y="5373688"/>
            <a:ext cx="3771900" cy="825500"/>
            <a:chOff x="3044" y="3385"/>
            <a:chExt cx="2376" cy="520"/>
          </a:xfrm>
        </p:grpSpPr>
        <p:sp>
          <p:nvSpPr>
            <p:cNvPr id="64562" name="AutoShape 203">
              <a:extLst>
                <a:ext uri="{FF2B5EF4-FFF2-40B4-BE49-F238E27FC236}">
                  <a16:creationId xmlns:a16="http://schemas.microsoft.com/office/drawing/2014/main" id="{23BB3595-0BAF-4280-B7C8-5599837D14B3}"/>
                </a:ext>
              </a:extLst>
            </p:cNvPr>
            <p:cNvSpPr>
              <a:spLocks noChangeAspect="1" noChangeArrowheads="1" noTextEdit="1"/>
            </p:cNvSpPr>
            <p:nvPr/>
          </p:nvSpPr>
          <p:spPr bwMode="auto">
            <a:xfrm>
              <a:off x="3044" y="3385"/>
              <a:ext cx="2376" cy="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4563" name="Line 205">
              <a:extLst>
                <a:ext uri="{FF2B5EF4-FFF2-40B4-BE49-F238E27FC236}">
                  <a16:creationId xmlns:a16="http://schemas.microsoft.com/office/drawing/2014/main" id="{CE9195E0-BFE4-F46F-7B33-F626864F8EEC}"/>
                </a:ext>
              </a:extLst>
            </p:cNvPr>
            <p:cNvSpPr>
              <a:spLocks noChangeShapeType="1"/>
            </p:cNvSpPr>
            <p:nvPr/>
          </p:nvSpPr>
          <p:spPr bwMode="auto">
            <a:xfrm>
              <a:off x="3378" y="3646"/>
              <a:ext cx="408"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564" name="Line 206">
              <a:extLst>
                <a:ext uri="{FF2B5EF4-FFF2-40B4-BE49-F238E27FC236}">
                  <a16:creationId xmlns:a16="http://schemas.microsoft.com/office/drawing/2014/main" id="{F0FE2412-E858-388A-D335-9D47DCD66A5D}"/>
                </a:ext>
              </a:extLst>
            </p:cNvPr>
            <p:cNvSpPr>
              <a:spLocks noChangeShapeType="1"/>
            </p:cNvSpPr>
            <p:nvPr/>
          </p:nvSpPr>
          <p:spPr bwMode="auto">
            <a:xfrm>
              <a:off x="3834" y="3646"/>
              <a:ext cx="13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565" name="Line 207">
              <a:extLst>
                <a:ext uri="{FF2B5EF4-FFF2-40B4-BE49-F238E27FC236}">
                  <a16:creationId xmlns:a16="http://schemas.microsoft.com/office/drawing/2014/main" id="{195EBA24-D61E-31DC-CFAF-EBF66D68196C}"/>
                </a:ext>
              </a:extLst>
            </p:cNvPr>
            <p:cNvSpPr>
              <a:spLocks noChangeShapeType="1"/>
            </p:cNvSpPr>
            <p:nvPr/>
          </p:nvSpPr>
          <p:spPr bwMode="auto">
            <a:xfrm>
              <a:off x="4017" y="3646"/>
              <a:ext cx="22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566" name="Line 208">
              <a:extLst>
                <a:ext uri="{FF2B5EF4-FFF2-40B4-BE49-F238E27FC236}">
                  <a16:creationId xmlns:a16="http://schemas.microsoft.com/office/drawing/2014/main" id="{AC6C1C9D-13BA-50CE-C143-41A392E8C8AC}"/>
                </a:ext>
              </a:extLst>
            </p:cNvPr>
            <p:cNvSpPr>
              <a:spLocks noChangeShapeType="1"/>
            </p:cNvSpPr>
            <p:nvPr/>
          </p:nvSpPr>
          <p:spPr bwMode="auto">
            <a:xfrm>
              <a:off x="4384" y="3646"/>
              <a:ext cx="22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567" name="Line 209">
              <a:extLst>
                <a:ext uri="{FF2B5EF4-FFF2-40B4-BE49-F238E27FC236}">
                  <a16:creationId xmlns:a16="http://schemas.microsoft.com/office/drawing/2014/main" id="{E9C240BC-6D6C-66A9-BB23-8909FAE83F84}"/>
                </a:ext>
              </a:extLst>
            </p:cNvPr>
            <p:cNvSpPr>
              <a:spLocks noChangeShapeType="1"/>
            </p:cNvSpPr>
            <p:nvPr/>
          </p:nvSpPr>
          <p:spPr bwMode="auto">
            <a:xfrm>
              <a:off x="4840" y="3646"/>
              <a:ext cx="13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568" name="Rectangle 210">
              <a:extLst>
                <a:ext uri="{FF2B5EF4-FFF2-40B4-BE49-F238E27FC236}">
                  <a16:creationId xmlns:a16="http://schemas.microsoft.com/office/drawing/2014/main" id="{FD0994E8-F66D-81A5-B820-B7A31515C67C}"/>
                </a:ext>
              </a:extLst>
            </p:cNvPr>
            <p:cNvSpPr>
              <a:spLocks noChangeArrowheads="1"/>
            </p:cNvSpPr>
            <p:nvPr/>
          </p:nvSpPr>
          <p:spPr bwMode="auto">
            <a:xfrm>
              <a:off x="5320" y="3524"/>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600">
                <a:solidFill>
                  <a:srgbClr val="000000"/>
                </a:solidFill>
                <a:latin typeface="Arial" panose="020B0604020202020204" pitchFamily="34" charset="0"/>
              </a:endParaRPr>
            </a:p>
          </p:txBody>
        </p:sp>
        <p:sp>
          <p:nvSpPr>
            <p:cNvPr id="64569" name="Rectangle 211">
              <a:extLst>
                <a:ext uri="{FF2B5EF4-FFF2-40B4-BE49-F238E27FC236}">
                  <a16:creationId xmlns:a16="http://schemas.microsoft.com/office/drawing/2014/main" id="{F959D611-7716-479B-E866-6C715F5EDA4B}"/>
                </a:ext>
              </a:extLst>
            </p:cNvPr>
            <p:cNvSpPr>
              <a:spLocks noChangeArrowheads="1"/>
            </p:cNvSpPr>
            <p:nvPr/>
          </p:nvSpPr>
          <p:spPr bwMode="auto">
            <a:xfrm>
              <a:off x="3854" y="3403"/>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4570" name="Rectangle 212">
              <a:extLst>
                <a:ext uri="{FF2B5EF4-FFF2-40B4-BE49-F238E27FC236}">
                  <a16:creationId xmlns:a16="http://schemas.microsoft.com/office/drawing/2014/main" id="{541FA024-2D87-74DF-3A52-C8EFFE154DA1}"/>
                </a:ext>
              </a:extLst>
            </p:cNvPr>
            <p:cNvSpPr>
              <a:spLocks noChangeArrowheads="1"/>
            </p:cNvSpPr>
            <p:nvPr/>
          </p:nvSpPr>
          <p:spPr bwMode="auto">
            <a:xfrm>
              <a:off x="3706" y="3668"/>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4571" name="Rectangle 213">
              <a:extLst>
                <a:ext uri="{FF2B5EF4-FFF2-40B4-BE49-F238E27FC236}">
                  <a16:creationId xmlns:a16="http://schemas.microsoft.com/office/drawing/2014/main" id="{19FBC492-969C-2BF8-5D50-5D7DC4D900A3}"/>
                </a:ext>
              </a:extLst>
            </p:cNvPr>
            <p:cNvSpPr>
              <a:spLocks noChangeArrowheads="1"/>
            </p:cNvSpPr>
            <p:nvPr/>
          </p:nvSpPr>
          <p:spPr bwMode="auto">
            <a:xfrm>
              <a:off x="5144" y="3504"/>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4572" name="Rectangle 214">
              <a:extLst>
                <a:ext uri="{FF2B5EF4-FFF2-40B4-BE49-F238E27FC236}">
                  <a16:creationId xmlns:a16="http://schemas.microsoft.com/office/drawing/2014/main" id="{9CEBB148-72A0-66CE-67A0-F8FF2BAE5C19}"/>
                </a:ext>
              </a:extLst>
            </p:cNvPr>
            <p:cNvSpPr>
              <a:spLocks noChangeArrowheads="1"/>
            </p:cNvSpPr>
            <p:nvPr/>
          </p:nvSpPr>
          <p:spPr bwMode="auto">
            <a:xfrm>
              <a:off x="5000" y="3511"/>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4573" name="Rectangle 215">
              <a:extLst>
                <a:ext uri="{FF2B5EF4-FFF2-40B4-BE49-F238E27FC236}">
                  <a16:creationId xmlns:a16="http://schemas.microsoft.com/office/drawing/2014/main" id="{D7ED770B-2DC4-A044-B1C4-6E5B07688291}"/>
                </a:ext>
              </a:extLst>
            </p:cNvPr>
            <p:cNvSpPr>
              <a:spLocks noChangeArrowheads="1"/>
            </p:cNvSpPr>
            <p:nvPr/>
          </p:nvSpPr>
          <p:spPr bwMode="auto">
            <a:xfrm>
              <a:off x="5000" y="3680"/>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ø</a:t>
              </a:r>
              <a:endParaRPr lang="en-US" altLang="en-US" sz="1600">
                <a:solidFill>
                  <a:srgbClr val="000000"/>
                </a:solidFill>
                <a:latin typeface="Arial" panose="020B0604020202020204" pitchFamily="34" charset="0"/>
              </a:endParaRPr>
            </a:p>
          </p:txBody>
        </p:sp>
        <p:sp>
          <p:nvSpPr>
            <p:cNvPr id="64574" name="Rectangle 216">
              <a:extLst>
                <a:ext uri="{FF2B5EF4-FFF2-40B4-BE49-F238E27FC236}">
                  <a16:creationId xmlns:a16="http://schemas.microsoft.com/office/drawing/2014/main" id="{C2FD4227-D3FF-3D83-A2B7-9D36545E715B}"/>
                </a:ext>
              </a:extLst>
            </p:cNvPr>
            <p:cNvSpPr>
              <a:spLocks noChangeArrowheads="1"/>
            </p:cNvSpPr>
            <p:nvPr/>
          </p:nvSpPr>
          <p:spPr bwMode="auto">
            <a:xfrm>
              <a:off x="5000" y="3388"/>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ö</a:t>
              </a:r>
              <a:endParaRPr lang="en-US" altLang="en-US" sz="1600">
                <a:solidFill>
                  <a:srgbClr val="000000"/>
                </a:solidFill>
                <a:latin typeface="Arial" panose="020B0604020202020204" pitchFamily="34" charset="0"/>
              </a:endParaRPr>
            </a:p>
          </p:txBody>
        </p:sp>
        <p:sp>
          <p:nvSpPr>
            <p:cNvPr id="64575" name="Rectangle 217">
              <a:extLst>
                <a:ext uri="{FF2B5EF4-FFF2-40B4-BE49-F238E27FC236}">
                  <a16:creationId xmlns:a16="http://schemas.microsoft.com/office/drawing/2014/main" id="{D616C1D1-5009-2760-53FE-853AB8662F31}"/>
                </a:ext>
              </a:extLst>
            </p:cNvPr>
            <p:cNvSpPr>
              <a:spLocks noChangeArrowheads="1"/>
            </p:cNvSpPr>
            <p:nvPr/>
          </p:nvSpPr>
          <p:spPr bwMode="auto">
            <a:xfrm>
              <a:off x="4278" y="3511"/>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600">
                <a:solidFill>
                  <a:srgbClr val="000000"/>
                </a:solidFill>
                <a:latin typeface="Arial" panose="020B0604020202020204" pitchFamily="34" charset="0"/>
              </a:endParaRPr>
            </a:p>
          </p:txBody>
        </p:sp>
        <p:sp>
          <p:nvSpPr>
            <p:cNvPr id="64576" name="Rectangle 218">
              <a:extLst>
                <a:ext uri="{FF2B5EF4-FFF2-40B4-BE49-F238E27FC236}">
                  <a16:creationId xmlns:a16="http://schemas.microsoft.com/office/drawing/2014/main" id="{AC791F61-5192-73A9-DA1B-575AD3E9C0BC}"/>
                </a:ext>
              </a:extLst>
            </p:cNvPr>
            <p:cNvSpPr>
              <a:spLocks noChangeArrowheads="1"/>
            </p:cNvSpPr>
            <p:nvPr/>
          </p:nvSpPr>
          <p:spPr bwMode="auto">
            <a:xfrm>
              <a:off x="4278" y="3680"/>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è</a:t>
              </a:r>
              <a:endParaRPr lang="en-US" altLang="en-US" sz="1600">
                <a:solidFill>
                  <a:srgbClr val="000000"/>
                </a:solidFill>
                <a:latin typeface="Arial" panose="020B0604020202020204" pitchFamily="34" charset="0"/>
              </a:endParaRPr>
            </a:p>
          </p:txBody>
        </p:sp>
        <p:sp>
          <p:nvSpPr>
            <p:cNvPr id="64577" name="Rectangle 219">
              <a:extLst>
                <a:ext uri="{FF2B5EF4-FFF2-40B4-BE49-F238E27FC236}">
                  <a16:creationId xmlns:a16="http://schemas.microsoft.com/office/drawing/2014/main" id="{4BC2C63B-E88D-F891-27EC-6D81F72431F0}"/>
                </a:ext>
              </a:extLst>
            </p:cNvPr>
            <p:cNvSpPr>
              <a:spLocks noChangeArrowheads="1"/>
            </p:cNvSpPr>
            <p:nvPr/>
          </p:nvSpPr>
          <p:spPr bwMode="auto">
            <a:xfrm>
              <a:off x="4278" y="3388"/>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æ</a:t>
              </a:r>
              <a:endParaRPr lang="en-US" altLang="en-US" sz="1600">
                <a:solidFill>
                  <a:srgbClr val="000000"/>
                </a:solidFill>
                <a:latin typeface="Arial" panose="020B0604020202020204" pitchFamily="34" charset="0"/>
              </a:endParaRPr>
            </a:p>
          </p:txBody>
        </p:sp>
        <p:sp>
          <p:nvSpPr>
            <p:cNvPr id="64578" name="Rectangle 220">
              <a:extLst>
                <a:ext uri="{FF2B5EF4-FFF2-40B4-BE49-F238E27FC236}">
                  <a16:creationId xmlns:a16="http://schemas.microsoft.com/office/drawing/2014/main" id="{490CB8C3-3FA6-13F5-0368-EF96CB99A825}"/>
                </a:ext>
              </a:extLst>
            </p:cNvPr>
            <p:cNvSpPr>
              <a:spLocks noChangeArrowheads="1"/>
            </p:cNvSpPr>
            <p:nvPr/>
          </p:nvSpPr>
          <p:spPr bwMode="auto">
            <a:xfrm>
              <a:off x="4670" y="3504"/>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4579" name="Rectangle 221">
              <a:extLst>
                <a:ext uri="{FF2B5EF4-FFF2-40B4-BE49-F238E27FC236}">
                  <a16:creationId xmlns:a16="http://schemas.microsoft.com/office/drawing/2014/main" id="{B7BD8101-2D01-4918-EEA0-6EFD77FE983C}"/>
                </a:ext>
              </a:extLst>
            </p:cNvPr>
            <p:cNvSpPr>
              <a:spLocks noChangeArrowheads="1"/>
            </p:cNvSpPr>
            <p:nvPr/>
          </p:nvSpPr>
          <p:spPr bwMode="auto">
            <a:xfrm>
              <a:off x="3559" y="3648"/>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4580" name="Rectangle 222">
              <a:extLst>
                <a:ext uri="{FF2B5EF4-FFF2-40B4-BE49-F238E27FC236}">
                  <a16:creationId xmlns:a16="http://schemas.microsoft.com/office/drawing/2014/main" id="{F49F1F37-D457-3804-39C4-B5D4820970A2}"/>
                </a:ext>
              </a:extLst>
            </p:cNvPr>
            <p:cNvSpPr>
              <a:spLocks noChangeArrowheads="1"/>
            </p:cNvSpPr>
            <p:nvPr/>
          </p:nvSpPr>
          <p:spPr bwMode="auto">
            <a:xfrm>
              <a:off x="3204" y="3504"/>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4581" name="Rectangle 223">
              <a:extLst>
                <a:ext uri="{FF2B5EF4-FFF2-40B4-BE49-F238E27FC236}">
                  <a16:creationId xmlns:a16="http://schemas.microsoft.com/office/drawing/2014/main" id="{CDE15BA1-D0C4-C905-D2D3-1D8B5C18A8F9}"/>
                </a:ext>
              </a:extLst>
            </p:cNvPr>
            <p:cNvSpPr>
              <a:spLocks noChangeArrowheads="1"/>
            </p:cNvSpPr>
            <p:nvPr/>
          </p:nvSpPr>
          <p:spPr bwMode="auto">
            <a:xfrm>
              <a:off x="4851" y="3648"/>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4582" name="Rectangle 224">
              <a:extLst>
                <a:ext uri="{FF2B5EF4-FFF2-40B4-BE49-F238E27FC236}">
                  <a16:creationId xmlns:a16="http://schemas.microsoft.com/office/drawing/2014/main" id="{3F48B685-3AAB-B6C7-4722-61C98F13DE75}"/>
                </a:ext>
              </a:extLst>
            </p:cNvPr>
            <p:cNvSpPr>
              <a:spLocks noChangeArrowheads="1"/>
            </p:cNvSpPr>
            <p:nvPr/>
          </p:nvSpPr>
          <p:spPr bwMode="auto">
            <a:xfrm>
              <a:off x="4482" y="3648"/>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4583" name="Rectangle 225">
              <a:extLst>
                <a:ext uri="{FF2B5EF4-FFF2-40B4-BE49-F238E27FC236}">
                  <a16:creationId xmlns:a16="http://schemas.microsoft.com/office/drawing/2014/main" id="{BDC06236-816B-014D-28AB-3489AA22E723}"/>
                </a:ext>
              </a:extLst>
            </p:cNvPr>
            <p:cNvSpPr>
              <a:spLocks noChangeArrowheads="1"/>
            </p:cNvSpPr>
            <p:nvPr/>
          </p:nvSpPr>
          <p:spPr bwMode="auto">
            <a:xfrm>
              <a:off x="4116" y="3383"/>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4584" name="Rectangle 226">
              <a:extLst>
                <a:ext uri="{FF2B5EF4-FFF2-40B4-BE49-F238E27FC236}">
                  <a16:creationId xmlns:a16="http://schemas.microsoft.com/office/drawing/2014/main" id="{DE1AEFC7-D7C8-A535-FB20-82298244B7A7}"/>
                </a:ext>
              </a:extLst>
            </p:cNvPr>
            <p:cNvSpPr>
              <a:spLocks noChangeArrowheads="1"/>
            </p:cNvSpPr>
            <p:nvPr/>
          </p:nvSpPr>
          <p:spPr bwMode="auto">
            <a:xfrm>
              <a:off x="3844" y="3648"/>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4585" name="Rectangle 227">
              <a:extLst>
                <a:ext uri="{FF2B5EF4-FFF2-40B4-BE49-F238E27FC236}">
                  <a16:creationId xmlns:a16="http://schemas.microsoft.com/office/drawing/2014/main" id="{DEA2DAA1-2FDD-2803-FA77-5E51486135C2}"/>
                </a:ext>
              </a:extLst>
            </p:cNvPr>
            <p:cNvSpPr>
              <a:spLocks noChangeArrowheads="1"/>
            </p:cNvSpPr>
            <p:nvPr/>
          </p:nvSpPr>
          <p:spPr bwMode="auto">
            <a:xfrm>
              <a:off x="3371" y="3648"/>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600">
                <a:solidFill>
                  <a:srgbClr val="000000"/>
                </a:solidFill>
                <a:latin typeface="Arial" panose="020B0604020202020204" pitchFamily="34" charset="0"/>
              </a:endParaRPr>
            </a:p>
          </p:txBody>
        </p:sp>
        <p:sp>
          <p:nvSpPr>
            <p:cNvPr id="64586" name="Rectangle 228">
              <a:extLst>
                <a:ext uri="{FF2B5EF4-FFF2-40B4-BE49-F238E27FC236}">
                  <a16:creationId xmlns:a16="http://schemas.microsoft.com/office/drawing/2014/main" id="{39D6A079-0860-B8B2-CBBA-1BE405C65DC1}"/>
                </a:ext>
              </a:extLst>
            </p:cNvPr>
            <p:cNvSpPr>
              <a:spLocks noChangeArrowheads="1"/>
            </p:cNvSpPr>
            <p:nvPr/>
          </p:nvSpPr>
          <p:spPr bwMode="auto">
            <a:xfrm>
              <a:off x="3511" y="3383"/>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600">
                <a:solidFill>
                  <a:srgbClr val="000000"/>
                </a:solidFill>
                <a:latin typeface="Arial" panose="020B0604020202020204" pitchFamily="34" charset="0"/>
              </a:endParaRPr>
            </a:p>
          </p:txBody>
        </p:sp>
        <p:sp>
          <p:nvSpPr>
            <p:cNvPr id="64587" name="Rectangle 229">
              <a:extLst>
                <a:ext uri="{FF2B5EF4-FFF2-40B4-BE49-F238E27FC236}">
                  <a16:creationId xmlns:a16="http://schemas.microsoft.com/office/drawing/2014/main" id="{0546B0C4-1095-A7A0-BEA0-D024941370B4}"/>
                </a:ext>
              </a:extLst>
            </p:cNvPr>
            <p:cNvSpPr>
              <a:spLocks noChangeArrowheads="1"/>
            </p:cNvSpPr>
            <p:nvPr/>
          </p:nvSpPr>
          <p:spPr bwMode="auto">
            <a:xfrm>
              <a:off x="4875" y="3402"/>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64588" name="Rectangle 230">
              <a:extLst>
                <a:ext uri="{FF2B5EF4-FFF2-40B4-BE49-F238E27FC236}">
                  <a16:creationId xmlns:a16="http://schemas.microsoft.com/office/drawing/2014/main" id="{8B9B9D17-6F91-8F44-4EBD-8AEB23247A4B}"/>
                </a:ext>
              </a:extLst>
            </p:cNvPr>
            <p:cNvSpPr>
              <a:spLocks noChangeArrowheads="1"/>
            </p:cNvSpPr>
            <p:nvPr/>
          </p:nvSpPr>
          <p:spPr bwMode="auto">
            <a:xfrm>
              <a:off x="4386" y="3667"/>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t>
              </a:r>
              <a:endParaRPr lang="en-US" altLang="en-US" sz="1600">
                <a:solidFill>
                  <a:srgbClr val="000000"/>
                </a:solidFill>
                <a:latin typeface="Arial" panose="020B0604020202020204" pitchFamily="34" charset="0"/>
              </a:endParaRPr>
            </a:p>
          </p:txBody>
        </p:sp>
        <p:sp>
          <p:nvSpPr>
            <p:cNvPr id="64589" name="Rectangle 231">
              <a:extLst>
                <a:ext uri="{FF2B5EF4-FFF2-40B4-BE49-F238E27FC236}">
                  <a16:creationId xmlns:a16="http://schemas.microsoft.com/office/drawing/2014/main" id="{B2D18683-6D9E-9C02-676D-D5EF40F62AF3}"/>
                </a:ext>
              </a:extLst>
            </p:cNvPr>
            <p:cNvSpPr>
              <a:spLocks noChangeArrowheads="1"/>
            </p:cNvSpPr>
            <p:nvPr/>
          </p:nvSpPr>
          <p:spPr bwMode="auto">
            <a:xfrm>
              <a:off x="4399" y="3402"/>
              <a:ext cx="270"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dp</a:t>
              </a:r>
              <a:endParaRPr lang="en-US" altLang="en-US" sz="1600">
                <a:solidFill>
                  <a:srgbClr val="000000"/>
                </a:solidFill>
                <a:latin typeface="Arial" panose="020B0604020202020204" pitchFamily="34" charset="0"/>
              </a:endParaRPr>
            </a:p>
          </p:txBody>
        </p:sp>
        <p:sp>
          <p:nvSpPr>
            <p:cNvPr id="64590" name="Rectangle 232">
              <a:extLst>
                <a:ext uri="{FF2B5EF4-FFF2-40B4-BE49-F238E27FC236}">
                  <a16:creationId xmlns:a16="http://schemas.microsoft.com/office/drawing/2014/main" id="{56C0AC45-57BA-098D-D94F-B34B3F7531D6}"/>
                </a:ext>
              </a:extLst>
            </p:cNvPr>
            <p:cNvSpPr>
              <a:spLocks noChangeArrowheads="1"/>
            </p:cNvSpPr>
            <p:nvPr/>
          </p:nvSpPr>
          <p:spPr bwMode="auto">
            <a:xfrm>
              <a:off x="4034" y="3667"/>
              <a:ext cx="260"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4591" name="Rectangle 233">
              <a:extLst>
                <a:ext uri="{FF2B5EF4-FFF2-40B4-BE49-F238E27FC236}">
                  <a16:creationId xmlns:a16="http://schemas.microsoft.com/office/drawing/2014/main" id="{4388800D-5542-57D7-6EA1-771F2C3973E2}"/>
                </a:ext>
              </a:extLst>
            </p:cNvPr>
            <p:cNvSpPr>
              <a:spLocks noChangeArrowheads="1"/>
            </p:cNvSpPr>
            <p:nvPr/>
          </p:nvSpPr>
          <p:spPr bwMode="auto">
            <a:xfrm>
              <a:off x="4020" y="3402"/>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t>
              </a:r>
              <a:endParaRPr lang="en-US" altLang="en-US" sz="1600">
                <a:solidFill>
                  <a:srgbClr val="000000"/>
                </a:solidFill>
                <a:latin typeface="Arial" panose="020B0604020202020204" pitchFamily="34" charset="0"/>
              </a:endParaRPr>
            </a:p>
          </p:txBody>
        </p:sp>
        <p:sp>
          <p:nvSpPr>
            <p:cNvPr id="64592" name="Rectangle 234">
              <a:extLst>
                <a:ext uri="{FF2B5EF4-FFF2-40B4-BE49-F238E27FC236}">
                  <a16:creationId xmlns:a16="http://schemas.microsoft.com/office/drawing/2014/main" id="{B5B15F3A-E14D-E4AD-F882-E83237067061}"/>
                </a:ext>
              </a:extLst>
            </p:cNvPr>
            <p:cNvSpPr>
              <a:spLocks noChangeArrowheads="1"/>
            </p:cNvSpPr>
            <p:nvPr/>
          </p:nvSpPr>
          <p:spPr bwMode="auto">
            <a:xfrm>
              <a:off x="3054" y="3523"/>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grpSp>
      <p:grpSp>
        <p:nvGrpSpPr>
          <p:cNvPr id="8" name="Group 236">
            <a:extLst>
              <a:ext uri="{FF2B5EF4-FFF2-40B4-BE49-F238E27FC236}">
                <a16:creationId xmlns:a16="http://schemas.microsoft.com/office/drawing/2014/main" id="{3FA7D6E7-F268-7CF1-F746-94D64241F590}"/>
              </a:ext>
            </a:extLst>
          </p:cNvPr>
          <p:cNvGrpSpPr>
            <a:grpSpLocks noChangeAspect="1"/>
          </p:cNvGrpSpPr>
          <p:nvPr/>
        </p:nvGrpSpPr>
        <p:grpSpPr bwMode="auto">
          <a:xfrm>
            <a:off x="4859338" y="4329113"/>
            <a:ext cx="3876675" cy="825500"/>
            <a:chOff x="3061" y="2727"/>
            <a:chExt cx="2442" cy="520"/>
          </a:xfrm>
        </p:grpSpPr>
        <p:sp>
          <p:nvSpPr>
            <p:cNvPr id="64531" name="AutoShape 235">
              <a:extLst>
                <a:ext uri="{FF2B5EF4-FFF2-40B4-BE49-F238E27FC236}">
                  <a16:creationId xmlns:a16="http://schemas.microsoft.com/office/drawing/2014/main" id="{11D256E7-5D84-5DC5-619C-7E9D309F0122}"/>
                </a:ext>
              </a:extLst>
            </p:cNvPr>
            <p:cNvSpPr>
              <a:spLocks noChangeAspect="1" noChangeArrowheads="1" noTextEdit="1"/>
            </p:cNvSpPr>
            <p:nvPr/>
          </p:nvSpPr>
          <p:spPr bwMode="auto">
            <a:xfrm>
              <a:off x="3061" y="2727"/>
              <a:ext cx="2442" cy="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4532" name="Line 237">
              <a:extLst>
                <a:ext uri="{FF2B5EF4-FFF2-40B4-BE49-F238E27FC236}">
                  <a16:creationId xmlns:a16="http://schemas.microsoft.com/office/drawing/2014/main" id="{E01A0FB5-29DD-2C98-5137-77A6B9551C24}"/>
                </a:ext>
              </a:extLst>
            </p:cNvPr>
            <p:cNvSpPr>
              <a:spLocks noChangeShapeType="1"/>
            </p:cNvSpPr>
            <p:nvPr/>
          </p:nvSpPr>
          <p:spPr bwMode="auto">
            <a:xfrm>
              <a:off x="3395" y="2988"/>
              <a:ext cx="408"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533" name="Line 238">
              <a:extLst>
                <a:ext uri="{FF2B5EF4-FFF2-40B4-BE49-F238E27FC236}">
                  <a16:creationId xmlns:a16="http://schemas.microsoft.com/office/drawing/2014/main" id="{F78AD8F8-383C-A241-5471-18CE91D17514}"/>
                </a:ext>
              </a:extLst>
            </p:cNvPr>
            <p:cNvSpPr>
              <a:spLocks noChangeShapeType="1"/>
            </p:cNvSpPr>
            <p:nvPr/>
          </p:nvSpPr>
          <p:spPr bwMode="auto">
            <a:xfrm>
              <a:off x="3947" y="2988"/>
              <a:ext cx="13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534" name="Line 239">
              <a:extLst>
                <a:ext uri="{FF2B5EF4-FFF2-40B4-BE49-F238E27FC236}">
                  <a16:creationId xmlns:a16="http://schemas.microsoft.com/office/drawing/2014/main" id="{8EB7EDE8-0192-18CB-9B63-82972EBD0AA6}"/>
                </a:ext>
              </a:extLst>
            </p:cNvPr>
            <p:cNvSpPr>
              <a:spLocks noChangeShapeType="1"/>
            </p:cNvSpPr>
            <p:nvPr/>
          </p:nvSpPr>
          <p:spPr bwMode="auto">
            <a:xfrm>
              <a:off x="4131" y="2988"/>
              <a:ext cx="19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535" name="Line 240">
              <a:extLst>
                <a:ext uri="{FF2B5EF4-FFF2-40B4-BE49-F238E27FC236}">
                  <a16:creationId xmlns:a16="http://schemas.microsoft.com/office/drawing/2014/main" id="{15368E42-97AD-5152-E320-AD3C5B6DF33F}"/>
                </a:ext>
              </a:extLst>
            </p:cNvPr>
            <p:cNvSpPr>
              <a:spLocks noChangeShapeType="1"/>
            </p:cNvSpPr>
            <p:nvPr/>
          </p:nvSpPr>
          <p:spPr bwMode="auto">
            <a:xfrm>
              <a:off x="4561" y="2988"/>
              <a:ext cx="220"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536" name="Line 241">
              <a:extLst>
                <a:ext uri="{FF2B5EF4-FFF2-40B4-BE49-F238E27FC236}">
                  <a16:creationId xmlns:a16="http://schemas.microsoft.com/office/drawing/2014/main" id="{CFB45CA7-C85A-E738-4A92-A535B7413F56}"/>
                </a:ext>
              </a:extLst>
            </p:cNvPr>
            <p:cNvSpPr>
              <a:spLocks noChangeShapeType="1"/>
            </p:cNvSpPr>
            <p:nvPr/>
          </p:nvSpPr>
          <p:spPr bwMode="auto">
            <a:xfrm>
              <a:off x="4829" y="2988"/>
              <a:ext cx="22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4537" name="Rectangle 242">
              <a:extLst>
                <a:ext uri="{FF2B5EF4-FFF2-40B4-BE49-F238E27FC236}">
                  <a16:creationId xmlns:a16="http://schemas.microsoft.com/office/drawing/2014/main" id="{12E792F9-81F3-070F-FE0E-D7DF773EA814}"/>
                </a:ext>
              </a:extLst>
            </p:cNvPr>
            <p:cNvSpPr>
              <a:spLocks noChangeArrowheads="1"/>
            </p:cNvSpPr>
            <p:nvPr/>
          </p:nvSpPr>
          <p:spPr bwMode="auto">
            <a:xfrm>
              <a:off x="5397" y="2866"/>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600">
                <a:solidFill>
                  <a:srgbClr val="000000"/>
                </a:solidFill>
                <a:latin typeface="Arial" panose="020B0604020202020204" pitchFamily="34" charset="0"/>
              </a:endParaRPr>
            </a:p>
          </p:txBody>
        </p:sp>
        <p:sp>
          <p:nvSpPr>
            <p:cNvPr id="64538" name="Rectangle 243">
              <a:extLst>
                <a:ext uri="{FF2B5EF4-FFF2-40B4-BE49-F238E27FC236}">
                  <a16:creationId xmlns:a16="http://schemas.microsoft.com/office/drawing/2014/main" id="{9A78A767-0933-BE3D-405C-9B5DA993263E}"/>
                </a:ext>
              </a:extLst>
            </p:cNvPr>
            <p:cNvSpPr>
              <a:spLocks noChangeArrowheads="1"/>
            </p:cNvSpPr>
            <p:nvPr/>
          </p:nvSpPr>
          <p:spPr bwMode="auto">
            <a:xfrm>
              <a:off x="3967" y="2745"/>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4539" name="Rectangle 244">
              <a:extLst>
                <a:ext uri="{FF2B5EF4-FFF2-40B4-BE49-F238E27FC236}">
                  <a16:creationId xmlns:a16="http://schemas.microsoft.com/office/drawing/2014/main" id="{E72298E0-FDC2-63DF-9D87-477F8DE9E03B}"/>
                </a:ext>
              </a:extLst>
            </p:cNvPr>
            <p:cNvSpPr>
              <a:spLocks noChangeArrowheads="1"/>
            </p:cNvSpPr>
            <p:nvPr/>
          </p:nvSpPr>
          <p:spPr bwMode="auto">
            <a:xfrm>
              <a:off x="3724" y="3010"/>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4540" name="Rectangle 245">
              <a:extLst>
                <a:ext uri="{FF2B5EF4-FFF2-40B4-BE49-F238E27FC236}">
                  <a16:creationId xmlns:a16="http://schemas.microsoft.com/office/drawing/2014/main" id="{E9180540-0249-C56A-7F83-7BC3C97B0D27}"/>
                </a:ext>
              </a:extLst>
            </p:cNvPr>
            <p:cNvSpPr>
              <a:spLocks noChangeArrowheads="1"/>
            </p:cNvSpPr>
            <p:nvPr/>
          </p:nvSpPr>
          <p:spPr bwMode="auto">
            <a:xfrm>
              <a:off x="4704" y="2996"/>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64541" name="Rectangle 246">
              <a:extLst>
                <a:ext uri="{FF2B5EF4-FFF2-40B4-BE49-F238E27FC236}">
                  <a16:creationId xmlns:a16="http://schemas.microsoft.com/office/drawing/2014/main" id="{13FD3605-F20F-21C4-ADC3-CA67B5BA3819}"/>
                </a:ext>
              </a:extLst>
            </p:cNvPr>
            <p:cNvSpPr>
              <a:spLocks noChangeArrowheads="1"/>
            </p:cNvSpPr>
            <p:nvPr/>
          </p:nvSpPr>
          <p:spPr bwMode="auto">
            <a:xfrm>
              <a:off x="5220" y="2846"/>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4542" name="Rectangle 247">
              <a:extLst>
                <a:ext uri="{FF2B5EF4-FFF2-40B4-BE49-F238E27FC236}">
                  <a16:creationId xmlns:a16="http://schemas.microsoft.com/office/drawing/2014/main" id="{C5E1F259-07D6-9600-0828-E6D19272A919}"/>
                </a:ext>
              </a:extLst>
            </p:cNvPr>
            <p:cNvSpPr>
              <a:spLocks noChangeArrowheads="1"/>
            </p:cNvSpPr>
            <p:nvPr/>
          </p:nvSpPr>
          <p:spPr bwMode="auto">
            <a:xfrm>
              <a:off x="5076" y="2853"/>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4543" name="Rectangle 248">
              <a:extLst>
                <a:ext uri="{FF2B5EF4-FFF2-40B4-BE49-F238E27FC236}">
                  <a16:creationId xmlns:a16="http://schemas.microsoft.com/office/drawing/2014/main" id="{73F32966-36EF-2B22-8C20-D70365D71487}"/>
                </a:ext>
              </a:extLst>
            </p:cNvPr>
            <p:cNvSpPr>
              <a:spLocks noChangeArrowheads="1"/>
            </p:cNvSpPr>
            <p:nvPr/>
          </p:nvSpPr>
          <p:spPr bwMode="auto">
            <a:xfrm>
              <a:off x="5076" y="3022"/>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ø</a:t>
              </a:r>
              <a:endParaRPr lang="en-US" altLang="en-US" sz="1600">
                <a:solidFill>
                  <a:srgbClr val="000000"/>
                </a:solidFill>
                <a:latin typeface="Arial" panose="020B0604020202020204" pitchFamily="34" charset="0"/>
              </a:endParaRPr>
            </a:p>
          </p:txBody>
        </p:sp>
        <p:sp>
          <p:nvSpPr>
            <p:cNvPr id="64544" name="Rectangle 249">
              <a:extLst>
                <a:ext uri="{FF2B5EF4-FFF2-40B4-BE49-F238E27FC236}">
                  <a16:creationId xmlns:a16="http://schemas.microsoft.com/office/drawing/2014/main" id="{324E7B51-E973-7035-B1EE-77AA433ED80C}"/>
                </a:ext>
              </a:extLst>
            </p:cNvPr>
            <p:cNvSpPr>
              <a:spLocks noChangeArrowheads="1"/>
            </p:cNvSpPr>
            <p:nvPr/>
          </p:nvSpPr>
          <p:spPr bwMode="auto">
            <a:xfrm>
              <a:off x="5076" y="2730"/>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ö</a:t>
              </a:r>
              <a:endParaRPr lang="en-US" altLang="en-US" sz="1600">
                <a:solidFill>
                  <a:srgbClr val="000000"/>
                </a:solidFill>
                <a:latin typeface="Arial" panose="020B0604020202020204" pitchFamily="34" charset="0"/>
              </a:endParaRPr>
            </a:p>
          </p:txBody>
        </p:sp>
        <p:sp>
          <p:nvSpPr>
            <p:cNvPr id="64545" name="Rectangle 250">
              <a:extLst>
                <a:ext uri="{FF2B5EF4-FFF2-40B4-BE49-F238E27FC236}">
                  <a16:creationId xmlns:a16="http://schemas.microsoft.com/office/drawing/2014/main" id="{34FD7570-BDE2-A595-20A2-3736AA012CA2}"/>
                </a:ext>
              </a:extLst>
            </p:cNvPr>
            <p:cNvSpPr>
              <a:spLocks noChangeArrowheads="1"/>
            </p:cNvSpPr>
            <p:nvPr/>
          </p:nvSpPr>
          <p:spPr bwMode="auto">
            <a:xfrm>
              <a:off x="3842" y="2853"/>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600">
                <a:solidFill>
                  <a:srgbClr val="000000"/>
                </a:solidFill>
                <a:latin typeface="Arial" panose="020B0604020202020204" pitchFamily="34" charset="0"/>
              </a:endParaRPr>
            </a:p>
          </p:txBody>
        </p:sp>
        <p:sp>
          <p:nvSpPr>
            <p:cNvPr id="64546" name="Rectangle 251">
              <a:extLst>
                <a:ext uri="{FF2B5EF4-FFF2-40B4-BE49-F238E27FC236}">
                  <a16:creationId xmlns:a16="http://schemas.microsoft.com/office/drawing/2014/main" id="{FE5A6B0F-A8FA-6150-4405-16F73930A1E1}"/>
                </a:ext>
              </a:extLst>
            </p:cNvPr>
            <p:cNvSpPr>
              <a:spLocks noChangeArrowheads="1"/>
            </p:cNvSpPr>
            <p:nvPr/>
          </p:nvSpPr>
          <p:spPr bwMode="auto">
            <a:xfrm>
              <a:off x="3842" y="3022"/>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è</a:t>
              </a:r>
              <a:endParaRPr lang="en-US" altLang="en-US" sz="1600">
                <a:solidFill>
                  <a:srgbClr val="000000"/>
                </a:solidFill>
                <a:latin typeface="Arial" panose="020B0604020202020204" pitchFamily="34" charset="0"/>
              </a:endParaRPr>
            </a:p>
          </p:txBody>
        </p:sp>
        <p:sp>
          <p:nvSpPr>
            <p:cNvPr id="64547" name="Rectangle 252">
              <a:extLst>
                <a:ext uri="{FF2B5EF4-FFF2-40B4-BE49-F238E27FC236}">
                  <a16:creationId xmlns:a16="http://schemas.microsoft.com/office/drawing/2014/main" id="{6B481B05-137E-82E4-FC08-9159B40C7BAF}"/>
                </a:ext>
              </a:extLst>
            </p:cNvPr>
            <p:cNvSpPr>
              <a:spLocks noChangeArrowheads="1"/>
            </p:cNvSpPr>
            <p:nvPr/>
          </p:nvSpPr>
          <p:spPr bwMode="auto">
            <a:xfrm>
              <a:off x="3842" y="2730"/>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æ</a:t>
              </a:r>
              <a:endParaRPr lang="en-US" altLang="en-US" sz="1600">
                <a:solidFill>
                  <a:srgbClr val="000000"/>
                </a:solidFill>
                <a:latin typeface="Arial" panose="020B0604020202020204" pitchFamily="34" charset="0"/>
              </a:endParaRPr>
            </a:p>
          </p:txBody>
        </p:sp>
        <p:sp>
          <p:nvSpPr>
            <p:cNvPr id="64548" name="Rectangle 253">
              <a:extLst>
                <a:ext uri="{FF2B5EF4-FFF2-40B4-BE49-F238E27FC236}">
                  <a16:creationId xmlns:a16="http://schemas.microsoft.com/office/drawing/2014/main" id="{97952659-394D-CA48-1479-B535AA93FF8E}"/>
                </a:ext>
              </a:extLst>
            </p:cNvPr>
            <p:cNvSpPr>
              <a:spLocks noChangeArrowheads="1"/>
            </p:cNvSpPr>
            <p:nvPr/>
          </p:nvSpPr>
          <p:spPr bwMode="auto">
            <a:xfrm>
              <a:off x="4390" y="2846"/>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4549" name="Rectangle 254">
              <a:extLst>
                <a:ext uri="{FF2B5EF4-FFF2-40B4-BE49-F238E27FC236}">
                  <a16:creationId xmlns:a16="http://schemas.microsoft.com/office/drawing/2014/main" id="{A2F103CC-99BC-3868-3F9C-A61D61E727B3}"/>
                </a:ext>
              </a:extLst>
            </p:cNvPr>
            <p:cNvSpPr>
              <a:spLocks noChangeArrowheads="1"/>
            </p:cNvSpPr>
            <p:nvPr/>
          </p:nvSpPr>
          <p:spPr bwMode="auto">
            <a:xfrm>
              <a:off x="3577" y="2990"/>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4550" name="Rectangle 255">
              <a:extLst>
                <a:ext uri="{FF2B5EF4-FFF2-40B4-BE49-F238E27FC236}">
                  <a16:creationId xmlns:a16="http://schemas.microsoft.com/office/drawing/2014/main" id="{ED60E5F9-69CE-A075-F5A9-30AB78B57BDF}"/>
                </a:ext>
              </a:extLst>
            </p:cNvPr>
            <p:cNvSpPr>
              <a:spLocks noChangeArrowheads="1"/>
            </p:cNvSpPr>
            <p:nvPr/>
          </p:nvSpPr>
          <p:spPr bwMode="auto">
            <a:xfrm>
              <a:off x="3221" y="2846"/>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4551" name="Rectangle 256">
              <a:extLst>
                <a:ext uri="{FF2B5EF4-FFF2-40B4-BE49-F238E27FC236}">
                  <a16:creationId xmlns:a16="http://schemas.microsoft.com/office/drawing/2014/main" id="{6A1B9C03-DACE-0F14-A243-ADCF88F08551}"/>
                </a:ext>
              </a:extLst>
            </p:cNvPr>
            <p:cNvSpPr>
              <a:spLocks noChangeArrowheads="1"/>
            </p:cNvSpPr>
            <p:nvPr/>
          </p:nvSpPr>
          <p:spPr bwMode="auto">
            <a:xfrm>
              <a:off x="4846" y="3009"/>
              <a:ext cx="260"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4552" name="Rectangle 257">
              <a:extLst>
                <a:ext uri="{FF2B5EF4-FFF2-40B4-BE49-F238E27FC236}">
                  <a16:creationId xmlns:a16="http://schemas.microsoft.com/office/drawing/2014/main" id="{40F7B2CC-A1D9-9EB3-A534-F6D675DFB38F}"/>
                </a:ext>
              </a:extLst>
            </p:cNvPr>
            <p:cNvSpPr>
              <a:spLocks noChangeArrowheads="1"/>
            </p:cNvSpPr>
            <p:nvPr/>
          </p:nvSpPr>
          <p:spPr bwMode="auto">
            <a:xfrm>
              <a:off x="4831" y="2744"/>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t>
              </a:r>
              <a:endParaRPr lang="en-US" altLang="en-US" sz="1600">
                <a:solidFill>
                  <a:srgbClr val="000000"/>
                </a:solidFill>
                <a:latin typeface="Arial" panose="020B0604020202020204" pitchFamily="34" charset="0"/>
              </a:endParaRPr>
            </a:p>
          </p:txBody>
        </p:sp>
        <p:sp>
          <p:nvSpPr>
            <p:cNvPr id="64553" name="Rectangle 258">
              <a:extLst>
                <a:ext uri="{FF2B5EF4-FFF2-40B4-BE49-F238E27FC236}">
                  <a16:creationId xmlns:a16="http://schemas.microsoft.com/office/drawing/2014/main" id="{AAD1033B-72BE-E5B5-1E01-AD9A00B272F4}"/>
                </a:ext>
              </a:extLst>
            </p:cNvPr>
            <p:cNvSpPr>
              <a:spLocks noChangeArrowheads="1"/>
            </p:cNvSpPr>
            <p:nvPr/>
          </p:nvSpPr>
          <p:spPr bwMode="auto">
            <a:xfrm>
              <a:off x="4638" y="2744"/>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64554" name="Rectangle 259">
              <a:extLst>
                <a:ext uri="{FF2B5EF4-FFF2-40B4-BE49-F238E27FC236}">
                  <a16:creationId xmlns:a16="http://schemas.microsoft.com/office/drawing/2014/main" id="{457D72CD-658B-C882-D510-D296CF913BCF}"/>
                </a:ext>
              </a:extLst>
            </p:cNvPr>
            <p:cNvSpPr>
              <a:spLocks noChangeArrowheads="1"/>
            </p:cNvSpPr>
            <p:nvPr/>
          </p:nvSpPr>
          <p:spPr bwMode="auto">
            <a:xfrm>
              <a:off x="4135" y="3009"/>
              <a:ext cx="260"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4555" name="Rectangle 260">
              <a:extLst>
                <a:ext uri="{FF2B5EF4-FFF2-40B4-BE49-F238E27FC236}">
                  <a16:creationId xmlns:a16="http://schemas.microsoft.com/office/drawing/2014/main" id="{920F07CD-6938-7394-A696-3384AC8585E3}"/>
                </a:ext>
              </a:extLst>
            </p:cNvPr>
            <p:cNvSpPr>
              <a:spLocks noChangeArrowheads="1"/>
            </p:cNvSpPr>
            <p:nvPr/>
          </p:nvSpPr>
          <p:spPr bwMode="auto">
            <a:xfrm>
              <a:off x="4133" y="2744"/>
              <a:ext cx="270"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dp</a:t>
              </a:r>
              <a:endParaRPr lang="en-US" altLang="en-US" sz="1600">
                <a:solidFill>
                  <a:srgbClr val="000000"/>
                </a:solidFill>
                <a:latin typeface="Arial" panose="020B0604020202020204" pitchFamily="34" charset="0"/>
              </a:endParaRPr>
            </a:p>
          </p:txBody>
        </p:sp>
        <p:sp>
          <p:nvSpPr>
            <p:cNvPr id="64556" name="Rectangle 261">
              <a:extLst>
                <a:ext uri="{FF2B5EF4-FFF2-40B4-BE49-F238E27FC236}">
                  <a16:creationId xmlns:a16="http://schemas.microsoft.com/office/drawing/2014/main" id="{E807CE78-741E-AE9B-DCC2-D49FCD148576}"/>
                </a:ext>
              </a:extLst>
            </p:cNvPr>
            <p:cNvSpPr>
              <a:spLocks noChangeArrowheads="1"/>
            </p:cNvSpPr>
            <p:nvPr/>
          </p:nvSpPr>
          <p:spPr bwMode="auto">
            <a:xfrm>
              <a:off x="3071" y="2865"/>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64557" name="Rectangle 262">
              <a:extLst>
                <a:ext uri="{FF2B5EF4-FFF2-40B4-BE49-F238E27FC236}">
                  <a16:creationId xmlns:a16="http://schemas.microsoft.com/office/drawing/2014/main" id="{CFD9E4A3-F3BF-9200-F9EC-7C47318A8253}"/>
                </a:ext>
              </a:extLst>
            </p:cNvPr>
            <p:cNvSpPr>
              <a:spLocks noChangeArrowheads="1"/>
            </p:cNvSpPr>
            <p:nvPr/>
          </p:nvSpPr>
          <p:spPr bwMode="auto">
            <a:xfrm>
              <a:off x="4927" y="272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4558" name="Rectangle 263">
              <a:extLst>
                <a:ext uri="{FF2B5EF4-FFF2-40B4-BE49-F238E27FC236}">
                  <a16:creationId xmlns:a16="http://schemas.microsoft.com/office/drawing/2014/main" id="{1F03850E-B453-84A8-19A5-1CD9A57373D9}"/>
                </a:ext>
              </a:extLst>
            </p:cNvPr>
            <p:cNvSpPr>
              <a:spLocks noChangeArrowheads="1"/>
            </p:cNvSpPr>
            <p:nvPr/>
          </p:nvSpPr>
          <p:spPr bwMode="auto">
            <a:xfrm>
              <a:off x="4571" y="2990"/>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4559" name="Rectangle 264">
              <a:extLst>
                <a:ext uri="{FF2B5EF4-FFF2-40B4-BE49-F238E27FC236}">
                  <a16:creationId xmlns:a16="http://schemas.microsoft.com/office/drawing/2014/main" id="{BEB9E4BD-6F64-1DFA-D3BA-B7231ABD8F67}"/>
                </a:ext>
              </a:extLst>
            </p:cNvPr>
            <p:cNvSpPr>
              <a:spLocks noChangeArrowheads="1"/>
            </p:cNvSpPr>
            <p:nvPr/>
          </p:nvSpPr>
          <p:spPr bwMode="auto">
            <a:xfrm>
              <a:off x="3958" y="2990"/>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4560" name="Rectangle 265">
              <a:extLst>
                <a:ext uri="{FF2B5EF4-FFF2-40B4-BE49-F238E27FC236}">
                  <a16:creationId xmlns:a16="http://schemas.microsoft.com/office/drawing/2014/main" id="{8F8095EE-34FB-276C-A3A3-CCDEB13B37BA}"/>
                </a:ext>
              </a:extLst>
            </p:cNvPr>
            <p:cNvSpPr>
              <a:spLocks noChangeArrowheads="1"/>
            </p:cNvSpPr>
            <p:nvPr/>
          </p:nvSpPr>
          <p:spPr bwMode="auto">
            <a:xfrm>
              <a:off x="3388" y="2990"/>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600">
                <a:solidFill>
                  <a:srgbClr val="000000"/>
                </a:solidFill>
                <a:latin typeface="Arial" panose="020B0604020202020204" pitchFamily="34" charset="0"/>
              </a:endParaRPr>
            </a:p>
          </p:txBody>
        </p:sp>
        <p:sp>
          <p:nvSpPr>
            <p:cNvPr id="64561" name="Rectangle 266">
              <a:extLst>
                <a:ext uri="{FF2B5EF4-FFF2-40B4-BE49-F238E27FC236}">
                  <a16:creationId xmlns:a16="http://schemas.microsoft.com/office/drawing/2014/main" id="{A8A637B2-9D13-FAF3-C12F-2D3468018CF5}"/>
                </a:ext>
              </a:extLst>
            </p:cNvPr>
            <p:cNvSpPr>
              <a:spLocks noChangeArrowheads="1"/>
            </p:cNvSpPr>
            <p:nvPr/>
          </p:nvSpPr>
          <p:spPr bwMode="auto">
            <a:xfrm>
              <a:off x="3528" y="272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600">
                <a:solidFill>
                  <a:srgbClr val="000000"/>
                </a:solidFill>
                <a:latin typeface="Arial" panose="020B0604020202020204" pitchFamily="34" charset="0"/>
              </a:endParaRPr>
            </a:p>
          </p:txBody>
        </p:sp>
      </p:grpSp>
      <p:sp>
        <p:nvSpPr>
          <p:cNvPr id="64530" name="Footer Placeholder 8">
            <a:extLst>
              <a:ext uri="{FF2B5EF4-FFF2-40B4-BE49-F238E27FC236}">
                <a16:creationId xmlns:a16="http://schemas.microsoft.com/office/drawing/2014/main" id="{43538B86-9DF0-6C84-DEB6-21064CE52A7B}"/>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81256"/>
                                        </p:tgtEl>
                                        <p:attrNameLst>
                                          <p:attrName>style.visibility</p:attrName>
                                        </p:attrNameLst>
                                      </p:cBhvr>
                                      <p:to>
                                        <p:strVal val="visible"/>
                                      </p:to>
                                    </p:set>
                                    <p:anim calcmode="lin" valueType="num">
                                      <p:cBhvr>
                                        <p:cTn id="7" dur="500" fill="hold"/>
                                        <p:tgtEl>
                                          <p:spTgt spid="181256"/>
                                        </p:tgtEl>
                                        <p:attrNameLst>
                                          <p:attrName>ppt_w</p:attrName>
                                        </p:attrNameLst>
                                      </p:cBhvr>
                                      <p:tavLst>
                                        <p:tav tm="0">
                                          <p:val>
                                            <p:fltVal val="0"/>
                                          </p:val>
                                        </p:tav>
                                        <p:tav tm="100000">
                                          <p:val>
                                            <p:strVal val="#ppt_w"/>
                                          </p:val>
                                        </p:tav>
                                      </p:tavLst>
                                    </p:anim>
                                    <p:anim calcmode="lin" valueType="num">
                                      <p:cBhvr>
                                        <p:cTn id="8" dur="500" fill="hold"/>
                                        <p:tgtEl>
                                          <p:spTgt spid="181256"/>
                                        </p:tgtEl>
                                        <p:attrNameLst>
                                          <p:attrName>ppt_h</p:attrName>
                                        </p:attrNameLst>
                                      </p:cBhvr>
                                      <p:tavLst>
                                        <p:tav tm="0">
                                          <p:val>
                                            <p:fltVal val="0"/>
                                          </p:val>
                                        </p:tav>
                                        <p:tav tm="100000">
                                          <p:val>
                                            <p:strVal val="#ppt_h"/>
                                          </p:val>
                                        </p:tav>
                                      </p:tavLst>
                                    </p:anim>
                                    <p:anim calcmode="lin" valueType="num">
                                      <p:cBhvr>
                                        <p:cTn id="9" dur="500" fill="hold"/>
                                        <p:tgtEl>
                                          <p:spTgt spid="181256"/>
                                        </p:tgtEl>
                                        <p:attrNameLst>
                                          <p:attrName>style.rotation</p:attrName>
                                        </p:attrNameLst>
                                      </p:cBhvr>
                                      <p:tavLst>
                                        <p:tav tm="0">
                                          <p:val>
                                            <p:fltVal val="360"/>
                                          </p:val>
                                        </p:tav>
                                        <p:tav tm="100000">
                                          <p:val>
                                            <p:fltVal val="0"/>
                                          </p:val>
                                        </p:tav>
                                      </p:tavLst>
                                    </p:anim>
                                    <p:animEffect transition="in" filter="fade">
                                      <p:cBhvr>
                                        <p:cTn id="10" dur="500"/>
                                        <p:tgtEl>
                                          <p:spTgt spid="181256"/>
                                        </p:tgtEl>
                                      </p:cBhvr>
                                    </p:animEffect>
                                  </p:childTnLst>
                                </p:cTn>
                              </p:par>
                            </p:childTnLst>
                          </p:cTn>
                        </p:par>
                        <p:par>
                          <p:cTn id="11" fill="hold" nodeType="afterGroup">
                            <p:stCondLst>
                              <p:cond delay="500"/>
                            </p:stCondLst>
                            <p:childTnLst>
                              <p:par>
                                <p:cTn id="12" presetID="9" presetClass="entr" presetSubtype="0" fill="hold" nodeType="afterEffect">
                                  <p:stCondLst>
                                    <p:cond delay="0"/>
                                  </p:stCondLst>
                                  <p:childTnLst>
                                    <p:set>
                                      <p:cBhvr>
                                        <p:cTn id="13" dur="1" fill="hold">
                                          <p:stCondLst>
                                            <p:cond delay="0"/>
                                          </p:stCondLst>
                                        </p:cTn>
                                        <p:tgtEl>
                                          <p:spTgt spid="181255"/>
                                        </p:tgtEl>
                                        <p:attrNameLst>
                                          <p:attrName>style.visibility</p:attrName>
                                        </p:attrNameLst>
                                      </p:cBhvr>
                                      <p:to>
                                        <p:strVal val="visible"/>
                                      </p:to>
                                    </p:set>
                                    <p:animEffect transition="in" filter="dissolve">
                                      <p:cBhvr>
                                        <p:cTn id="14" dur="500"/>
                                        <p:tgtEl>
                                          <p:spTgt spid="181255"/>
                                        </p:tgtEl>
                                      </p:cBhvr>
                                    </p:animEffect>
                                  </p:childTnLst>
                                </p:cTn>
                              </p:par>
                            </p:childTnLst>
                          </p:cTn>
                        </p:par>
                        <p:par>
                          <p:cTn id="15" fill="hold" nodeType="afterGroup">
                            <p:stCondLst>
                              <p:cond delay="1000"/>
                            </p:stCondLst>
                            <p:childTnLst>
                              <p:par>
                                <p:cTn id="16" presetID="9" presetClass="entr" presetSubtype="0"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dissolve">
                                      <p:cBhvr>
                                        <p:cTn id="18" dur="500"/>
                                        <p:tgtEl>
                                          <p:spTgt spid="2"/>
                                        </p:tgtEl>
                                      </p:cBhvr>
                                    </p:animEffect>
                                  </p:childTnLst>
                                </p:cTn>
                              </p:par>
                            </p:childTnLst>
                          </p:cTn>
                        </p:par>
                        <p:par>
                          <p:cTn id="19" fill="hold" nodeType="afterGroup">
                            <p:stCondLst>
                              <p:cond delay="1500"/>
                            </p:stCondLst>
                            <p:childTnLst>
                              <p:par>
                                <p:cTn id="20" presetID="55" presetClass="entr" presetSubtype="0" fill="hold" nodeType="afterEffect">
                                  <p:stCondLst>
                                    <p:cond delay="0"/>
                                  </p:stCondLst>
                                  <p:childTnLst>
                                    <p:set>
                                      <p:cBhvr>
                                        <p:cTn id="21" dur="1" fill="hold">
                                          <p:stCondLst>
                                            <p:cond delay="0"/>
                                          </p:stCondLst>
                                        </p:cTn>
                                        <p:tgtEl>
                                          <p:spTgt spid="181298"/>
                                        </p:tgtEl>
                                        <p:attrNameLst>
                                          <p:attrName>style.visibility</p:attrName>
                                        </p:attrNameLst>
                                      </p:cBhvr>
                                      <p:to>
                                        <p:strVal val="visible"/>
                                      </p:to>
                                    </p:set>
                                    <p:anim calcmode="lin" valueType="num">
                                      <p:cBhvr>
                                        <p:cTn id="22" dur="1000" fill="hold"/>
                                        <p:tgtEl>
                                          <p:spTgt spid="181298"/>
                                        </p:tgtEl>
                                        <p:attrNameLst>
                                          <p:attrName>ppt_w</p:attrName>
                                        </p:attrNameLst>
                                      </p:cBhvr>
                                      <p:tavLst>
                                        <p:tav tm="0">
                                          <p:val>
                                            <p:strVal val="#ppt_w*0.70"/>
                                          </p:val>
                                        </p:tav>
                                        <p:tav tm="100000">
                                          <p:val>
                                            <p:strVal val="#ppt_w"/>
                                          </p:val>
                                        </p:tav>
                                      </p:tavLst>
                                    </p:anim>
                                    <p:anim calcmode="lin" valueType="num">
                                      <p:cBhvr>
                                        <p:cTn id="23" dur="1000" fill="hold"/>
                                        <p:tgtEl>
                                          <p:spTgt spid="181298"/>
                                        </p:tgtEl>
                                        <p:attrNameLst>
                                          <p:attrName>ppt_h</p:attrName>
                                        </p:attrNameLst>
                                      </p:cBhvr>
                                      <p:tavLst>
                                        <p:tav tm="0">
                                          <p:val>
                                            <p:strVal val="#ppt_h"/>
                                          </p:val>
                                        </p:tav>
                                        <p:tav tm="100000">
                                          <p:val>
                                            <p:strVal val="#ppt_h"/>
                                          </p:val>
                                        </p:tav>
                                      </p:tavLst>
                                    </p:anim>
                                    <p:animEffect transition="in" filter="fade">
                                      <p:cBhvr>
                                        <p:cTn id="24" dur="1000"/>
                                        <p:tgtEl>
                                          <p:spTgt spid="181298"/>
                                        </p:tgtEl>
                                      </p:cBhvr>
                                    </p:animEffect>
                                  </p:childTnLst>
                                </p:cTn>
                              </p:par>
                            </p:childTnLst>
                          </p:cTn>
                        </p:par>
                        <p:par>
                          <p:cTn id="25" fill="hold" nodeType="afterGroup">
                            <p:stCondLst>
                              <p:cond delay="2500"/>
                            </p:stCondLst>
                            <p:childTnLst>
                              <p:par>
                                <p:cTn id="26" presetID="9" presetClass="entr" presetSubtype="0" fill="hold" nodeType="afterEffect">
                                  <p:stCondLst>
                                    <p:cond delay="0"/>
                                  </p:stCondLst>
                                  <p:childTnLst>
                                    <p:set>
                                      <p:cBhvr>
                                        <p:cTn id="27" dur="1" fill="hold">
                                          <p:stCondLst>
                                            <p:cond delay="0"/>
                                          </p:stCondLst>
                                        </p:cTn>
                                        <p:tgtEl>
                                          <p:spTgt spid="181297"/>
                                        </p:tgtEl>
                                        <p:attrNameLst>
                                          <p:attrName>style.visibility</p:attrName>
                                        </p:attrNameLst>
                                      </p:cBhvr>
                                      <p:to>
                                        <p:strVal val="visible"/>
                                      </p:to>
                                    </p:set>
                                    <p:animEffect transition="in" filter="dissolve">
                                      <p:cBhvr>
                                        <p:cTn id="28" dur="500"/>
                                        <p:tgtEl>
                                          <p:spTgt spid="181297"/>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53" presetClass="entr" presetSubtype="0" fill="hold" nodeType="click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500" fill="hold"/>
                                        <p:tgtEl>
                                          <p:spTgt spid="4"/>
                                        </p:tgtEl>
                                        <p:attrNameLst>
                                          <p:attrName>ppt_w</p:attrName>
                                        </p:attrNameLst>
                                      </p:cBhvr>
                                      <p:tavLst>
                                        <p:tav tm="0">
                                          <p:val>
                                            <p:fltVal val="0"/>
                                          </p:val>
                                        </p:tav>
                                        <p:tav tm="100000">
                                          <p:val>
                                            <p:strVal val="#ppt_w"/>
                                          </p:val>
                                        </p:tav>
                                      </p:tavLst>
                                    </p:anim>
                                    <p:anim calcmode="lin" valueType="num">
                                      <p:cBhvr>
                                        <p:cTn id="34" dur="500" fill="hold"/>
                                        <p:tgtEl>
                                          <p:spTgt spid="4"/>
                                        </p:tgtEl>
                                        <p:attrNameLst>
                                          <p:attrName>ppt_h</p:attrName>
                                        </p:attrNameLst>
                                      </p:cBhvr>
                                      <p:tavLst>
                                        <p:tav tm="0">
                                          <p:val>
                                            <p:fltVal val="0"/>
                                          </p:val>
                                        </p:tav>
                                        <p:tav tm="100000">
                                          <p:val>
                                            <p:strVal val="#ppt_h"/>
                                          </p:val>
                                        </p:tav>
                                      </p:tavLst>
                                    </p:anim>
                                    <p:animEffect transition="in" filter="fade">
                                      <p:cBhvr>
                                        <p:cTn id="35" dur="500"/>
                                        <p:tgtEl>
                                          <p:spTgt spid="4"/>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4" fill="hold" nodeType="click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wipe(down)">
                                      <p:cBhvr>
                                        <p:cTn id="40" dur="500"/>
                                        <p:tgtEl>
                                          <p:spTgt spid="3"/>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22" presetClass="entr" presetSubtype="8" fill="hold" nodeType="click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wipe(left)">
                                      <p:cBhvr>
                                        <p:cTn id="45" dur="500"/>
                                        <p:tgtEl>
                                          <p:spTgt spid="8"/>
                                        </p:tgtEl>
                                      </p:cBhvr>
                                    </p:animEffect>
                                  </p:childTnLst>
                                </p:cTn>
                              </p:par>
                            </p:childTnLst>
                          </p:cTn>
                        </p:par>
                        <p:par>
                          <p:cTn id="46" fill="hold" nodeType="afterGroup">
                            <p:stCondLst>
                              <p:cond delay="500"/>
                            </p:stCondLst>
                            <p:childTnLst>
                              <p:par>
                                <p:cTn id="47" presetID="21" presetClass="entr" presetSubtype="1"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heel(1)">
                                      <p:cBhvr>
                                        <p:cTn id="49" dur="1000"/>
                                        <p:tgtEl>
                                          <p:spTgt spid="5"/>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nodeType="clickEffect">
                                  <p:stCondLst>
                                    <p:cond delay="0"/>
                                  </p:stCondLst>
                                  <p:childTnLst>
                                    <p:set>
                                      <p:cBhvr>
                                        <p:cTn id="53" dur="1" fill="hold">
                                          <p:stCondLst>
                                            <p:cond delay="0"/>
                                          </p:stCondLst>
                                        </p:cTn>
                                        <p:tgtEl>
                                          <p:spTgt spid="6"/>
                                        </p:tgtEl>
                                        <p:attrNameLst>
                                          <p:attrName>style.visibility</p:attrName>
                                        </p:attrNameLst>
                                      </p:cBhvr>
                                      <p:to>
                                        <p:strVal val="visible"/>
                                      </p:to>
                                    </p:set>
                                    <p:animEffect transition="in" filter="dissolve">
                                      <p:cBhvr>
                                        <p:cTn id="54" dur="500"/>
                                        <p:tgtEl>
                                          <p:spTgt spid="6"/>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37" presetClass="entr" presetSubtype="0" fill="hold" nodeType="click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fade">
                                      <p:cBhvr>
                                        <p:cTn id="59" dur="1000"/>
                                        <p:tgtEl>
                                          <p:spTgt spid="7"/>
                                        </p:tgtEl>
                                      </p:cBhvr>
                                    </p:animEffect>
                                    <p:anim calcmode="lin" valueType="num">
                                      <p:cBhvr>
                                        <p:cTn id="60" dur="1000" fill="hold"/>
                                        <p:tgtEl>
                                          <p:spTgt spid="7"/>
                                        </p:tgtEl>
                                        <p:attrNameLst>
                                          <p:attrName>ppt_x</p:attrName>
                                        </p:attrNameLst>
                                      </p:cBhvr>
                                      <p:tavLst>
                                        <p:tav tm="0">
                                          <p:val>
                                            <p:strVal val="#ppt_x"/>
                                          </p:val>
                                        </p:tav>
                                        <p:tav tm="100000">
                                          <p:val>
                                            <p:strVal val="#ppt_x"/>
                                          </p:val>
                                        </p:tav>
                                      </p:tavLst>
                                    </p:anim>
                                    <p:anim calcmode="lin" valueType="num">
                                      <p:cBhvr>
                                        <p:cTn id="61" dur="900" decel="100000" fill="hold"/>
                                        <p:tgtEl>
                                          <p:spTgt spid="7"/>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5" grpId="0"/>
      <p:bldP spid="181297"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Slide Number Placeholder 5">
            <a:extLst>
              <a:ext uri="{FF2B5EF4-FFF2-40B4-BE49-F238E27FC236}">
                <a16:creationId xmlns:a16="http://schemas.microsoft.com/office/drawing/2014/main" id="{BF0B99FE-7927-94C1-8CC1-FF4926D19D62}"/>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D352AF7E-21A5-4E5D-9E05-7426F7DC59E5}" type="slidenum">
              <a:rPr lang="en-US" altLang="en-US" sz="1400" smtClean="0">
                <a:solidFill>
                  <a:srgbClr val="000000"/>
                </a:solidFill>
                <a:latin typeface="Arial" panose="020B0604020202020204" pitchFamily="34" charset="0"/>
              </a:rPr>
              <a:pPr>
                <a:spcBef>
                  <a:spcPct val="0"/>
                </a:spcBef>
                <a:buClrTx/>
                <a:buSzTx/>
                <a:buFontTx/>
                <a:buNone/>
              </a:pPr>
              <a:t>32</a:t>
            </a:fld>
            <a:endParaRPr lang="en-US" altLang="en-US" sz="1400">
              <a:solidFill>
                <a:srgbClr val="000000"/>
              </a:solidFill>
              <a:latin typeface="Arial" panose="020B0604020202020204" pitchFamily="34" charset="0"/>
            </a:endParaRPr>
          </a:p>
        </p:txBody>
      </p:sp>
      <p:sp>
        <p:nvSpPr>
          <p:cNvPr id="182486" name="AutoShape 214">
            <a:extLst>
              <a:ext uri="{FF2B5EF4-FFF2-40B4-BE49-F238E27FC236}">
                <a16:creationId xmlns:a16="http://schemas.microsoft.com/office/drawing/2014/main" id="{6CA2D52B-7EFE-F99F-96F6-F3A840CB3CB8}"/>
              </a:ext>
            </a:extLst>
          </p:cNvPr>
          <p:cNvSpPr>
            <a:spLocks noChangeArrowheads="1"/>
          </p:cNvSpPr>
          <p:nvPr/>
        </p:nvSpPr>
        <p:spPr bwMode="auto">
          <a:xfrm>
            <a:off x="1511300" y="4760913"/>
            <a:ext cx="5221288" cy="936625"/>
          </a:xfrm>
          <a:prstGeom prst="roundRect">
            <a:avLst>
              <a:gd name="adj" fmla="val 16667"/>
            </a:avLst>
          </a:prstGeom>
          <a:solidFill>
            <a:srgbClr val="FFCC00"/>
          </a:solidFill>
          <a:ln w="28575">
            <a:solidFill>
              <a:srgbClr val="FF6600"/>
            </a:solidFill>
            <a:round/>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182542" name="AutoShape 270">
            <a:extLst>
              <a:ext uri="{FF2B5EF4-FFF2-40B4-BE49-F238E27FC236}">
                <a16:creationId xmlns:a16="http://schemas.microsoft.com/office/drawing/2014/main" id="{BED2C85D-824B-62FE-95B5-2B3F1320A911}"/>
              </a:ext>
            </a:extLst>
          </p:cNvPr>
          <p:cNvSpPr>
            <a:spLocks noChangeArrowheads="1"/>
          </p:cNvSpPr>
          <p:nvPr/>
        </p:nvSpPr>
        <p:spPr bwMode="auto">
          <a:xfrm>
            <a:off x="2843213" y="4840288"/>
            <a:ext cx="396875" cy="755650"/>
          </a:xfrm>
          <a:prstGeom prst="roundRect">
            <a:avLst>
              <a:gd name="adj" fmla="val 34801"/>
            </a:avLst>
          </a:prstGeom>
          <a:solidFill>
            <a:srgbClr val="FFFF99"/>
          </a:solidFill>
          <a:ln w="9525">
            <a:solidFill>
              <a:schemeClr val="tx1"/>
            </a:solidFill>
            <a:round/>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5541" name="Line 2">
            <a:extLst>
              <a:ext uri="{FF2B5EF4-FFF2-40B4-BE49-F238E27FC236}">
                <a16:creationId xmlns:a16="http://schemas.microsoft.com/office/drawing/2014/main" id="{346A70FA-D9DE-7C4C-1BB5-19B0869B5ED6}"/>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5542" name="Text Box 4">
            <a:extLst>
              <a:ext uri="{FF2B5EF4-FFF2-40B4-BE49-F238E27FC236}">
                <a16:creationId xmlns:a16="http://schemas.microsoft.com/office/drawing/2014/main" id="{0C096A47-0B5E-F49B-85F4-7A45DE01682E}"/>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65543" name="Line 5">
            <a:extLst>
              <a:ext uri="{FF2B5EF4-FFF2-40B4-BE49-F238E27FC236}">
                <a16:creationId xmlns:a16="http://schemas.microsoft.com/office/drawing/2014/main" id="{09AE1ACD-0F74-4D36-2393-7E8F831327D2}"/>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5544" name="WordArt 6">
            <a:extLst>
              <a:ext uri="{FF2B5EF4-FFF2-40B4-BE49-F238E27FC236}">
                <a16:creationId xmlns:a16="http://schemas.microsoft.com/office/drawing/2014/main" id="{AD51A271-266B-BC78-D52A-97EA6A034EE1}"/>
              </a:ext>
            </a:extLst>
          </p:cNvPr>
          <p:cNvSpPr>
            <a:spLocks noChangeArrowheads="1" noChangeShapeType="1" noTextEdit="1"/>
          </p:cNvSpPr>
          <p:nvPr/>
        </p:nvSpPr>
        <p:spPr bwMode="auto">
          <a:xfrm>
            <a:off x="171450" y="765175"/>
            <a:ext cx="8802688" cy="4318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STRUJANJE GASA KROZ LAVALOVU MLAZNICU</a:t>
            </a:r>
          </a:p>
        </p:txBody>
      </p:sp>
      <p:grpSp>
        <p:nvGrpSpPr>
          <p:cNvPr id="2" name="Group 152">
            <a:extLst>
              <a:ext uri="{FF2B5EF4-FFF2-40B4-BE49-F238E27FC236}">
                <a16:creationId xmlns:a16="http://schemas.microsoft.com/office/drawing/2014/main" id="{08282DC2-EB1C-50DB-4EC7-264B2ADAC9F1}"/>
              </a:ext>
            </a:extLst>
          </p:cNvPr>
          <p:cNvGrpSpPr>
            <a:grpSpLocks noChangeAspect="1"/>
          </p:cNvGrpSpPr>
          <p:nvPr/>
        </p:nvGrpSpPr>
        <p:grpSpPr bwMode="auto">
          <a:xfrm>
            <a:off x="719138" y="1881188"/>
            <a:ext cx="2533650" cy="815975"/>
            <a:chOff x="771" y="3359"/>
            <a:chExt cx="1596" cy="514"/>
          </a:xfrm>
        </p:grpSpPr>
        <p:sp>
          <p:nvSpPr>
            <p:cNvPr id="65642" name="AutoShape 153">
              <a:extLst>
                <a:ext uri="{FF2B5EF4-FFF2-40B4-BE49-F238E27FC236}">
                  <a16:creationId xmlns:a16="http://schemas.microsoft.com/office/drawing/2014/main" id="{550DB006-BE85-B167-9F9B-06EBADC72C1F}"/>
                </a:ext>
              </a:extLst>
            </p:cNvPr>
            <p:cNvSpPr>
              <a:spLocks noChangeAspect="1" noChangeArrowheads="1" noTextEdit="1"/>
            </p:cNvSpPr>
            <p:nvPr/>
          </p:nvSpPr>
          <p:spPr bwMode="auto">
            <a:xfrm>
              <a:off x="771" y="3385"/>
              <a:ext cx="1596" cy="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5643" name="Line 154">
              <a:extLst>
                <a:ext uri="{FF2B5EF4-FFF2-40B4-BE49-F238E27FC236}">
                  <a16:creationId xmlns:a16="http://schemas.microsoft.com/office/drawing/2014/main" id="{DAA6E2D5-A1FD-39A2-E0FF-C3C0ADC01EB2}"/>
                </a:ext>
              </a:extLst>
            </p:cNvPr>
            <p:cNvSpPr>
              <a:spLocks noChangeShapeType="1"/>
            </p:cNvSpPr>
            <p:nvPr/>
          </p:nvSpPr>
          <p:spPr bwMode="auto">
            <a:xfrm>
              <a:off x="787" y="3622"/>
              <a:ext cx="13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644" name="Line 155">
              <a:extLst>
                <a:ext uri="{FF2B5EF4-FFF2-40B4-BE49-F238E27FC236}">
                  <a16:creationId xmlns:a16="http://schemas.microsoft.com/office/drawing/2014/main" id="{8A4B3FA7-D528-0859-C36E-0E66E3430236}"/>
                </a:ext>
              </a:extLst>
            </p:cNvPr>
            <p:cNvSpPr>
              <a:spLocks noChangeShapeType="1"/>
            </p:cNvSpPr>
            <p:nvPr/>
          </p:nvSpPr>
          <p:spPr bwMode="auto">
            <a:xfrm>
              <a:off x="970" y="3622"/>
              <a:ext cx="22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645" name="Line 156">
              <a:extLst>
                <a:ext uri="{FF2B5EF4-FFF2-40B4-BE49-F238E27FC236}">
                  <a16:creationId xmlns:a16="http://schemas.microsoft.com/office/drawing/2014/main" id="{0AC2DEAE-A7B4-75B9-F98E-03CFB42A71F1}"/>
                </a:ext>
              </a:extLst>
            </p:cNvPr>
            <p:cNvSpPr>
              <a:spLocks noChangeShapeType="1"/>
            </p:cNvSpPr>
            <p:nvPr/>
          </p:nvSpPr>
          <p:spPr bwMode="auto">
            <a:xfrm>
              <a:off x="1601" y="3622"/>
              <a:ext cx="97"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646" name="Line 157">
              <a:extLst>
                <a:ext uri="{FF2B5EF4-FFF2-40B4-BE49-F238E27FC236}">
                  <a16:creationId xmlns:a16="http://schemas.microsoft.com/office/drawing/2014/main" id="{325C87A1-41B4-C51F-C446-A917B10A0A60}"/>
                </a:ext>
              </a:extLst>
            </p:cNvPr>
            <p:cNvSpPr>
              <a:spLocks noChangeShapeType="1"/>
            </p:cNvSpPr>
            <p:nvPr/>
          </p:nvSpPr>
          <p:spPr bwMode="auto">
            <a:xfrm>
              <a:off x="1932" y="3622"/>
              <a:ext cx="14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647" name="Line 158">
              <a:extLst>
                <a:ext uri="{FF2B5EF4-FFF2-40B4-BE49-F238E27FC236}">
                  <a16:creationId xmlns:a16="http://schemas.microsoft.com/office/drawing/2014/main" id="{2FA05DFF-20A2-1028-89CC-A3E93759C829}"/>
                </a:ext>
              </a:extLst>
            </p:cNvPr>
            <p:cNvSpPr>
              <a:spLocks noChangeShapeType="1"/>
            </p:cNvSpPr>
            <p:nvPr/>
          </p:nvSpPr>
          <p:spPr bwMode="auto">
            <a:xfrm>
              <a:off x="2124" y="3622"/>
              <a:ext cx="22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648" name="Rectangle 159">
              <a:extLst>
                <a:ext uri="{FF2B5EF4-FFF2-40B4-BE49-F238E27FC236}">
                  <a16:creationId xmlns:a16="http://schemas.microsoft.com/office/drawing/2014/main" id="{DDCADAF6-F3D3-DA4C-AD47-B44A6BC827A5}"/>
                </a:ext>
              </a:extLst>
            </p:cNvPr>
            <p:cNvSpPr>
              <a:spLocks noChangeArrowheads="1"/>
            </p:cNvSpPr>
            <p:nvPr/>
          </p:nvSpPr>
          <p:spPr bwMode="auto">
            <a:xfrm>
              <a:off x="2141" y="3643"/>
              <a:ext cx="18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5649" name="Rectangle 160">
              <a:extLst>
                <a:ext uri="{FF2B5EF4-FFF2-40B4-BE49-F238E27FC236}">
                  <a16:creationId xmlns:a16="http://schemas.microsoft.com/office/drawing/2014/main" id="{327BCEE6-13A8-E1AF-BAB2-05985E974972}"/>
                </a:ext>
              </a:extLst>
            </p:cNvPr>
            <p:cNvSpPr>
              <a:spLocks noChangeArrowheads="1"/>
            </p:cNvSpPr>
            <p:nvPr/>
          </p:nvSpPr>
          <p:spPr bwMode="auto">
            <a:xfrm>
              <a:off x="2126" y="3378"/>
              <a:ext cx="22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a:t>
              </a:r>
              <a:endParaRPr lang="en-US" altLang="en-US" sz="1600">
                <a:solidFill>
                  <a:srgbClr val="000000"/>
                </a:solidFill>
                <a:latin typeface="Arial" panose="020B0604020202020204" pitchFamily="34" charset="0"/>
              </a:endParaRPr>
            </a:p>
          </p:txBody>
        </p:sp>
        <p:sp>
          <p:nvSpPr>
            <p:cNvPr id="65650" name="Rectangle 161">
              <a:extLst>
                <a:ext uri="{FF2B5EF4-FFF2-40B4-BE49-F238E27FC236}">
                  <a16:creationId xmlns:a16="http://schemas.microsoft.com/office/drawing/2014/main" id="{9C5952D5-70E6-E709-A9F1-3FEEFFBE3FD7}"/>
                </a:ext>
              </a:extLst>
            </p:cNvPr>
            <p:cNvSpPr>
              <a:spLocks noChangeArrowheads="1"/>
            </p:cNvSpPr>
            <p:nvPr/>
          </p:nvSpPr>
          <p:spPr bwMode="auto">
            <a:xfrm>
              <a:off x="1951" y="3643"/>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a:t>
              </a:r>
              <a:endParaRPr lang="en-US" altLang="en-US" sz="1600">
                <a:solidFill>
                  <a:srgbClr val="000000"/>
                </a:solidFill>
                <a:latin typeface="Arial" panose="020B0604020202020204" pitchFamily="34" charset="0"/>
              </a:endParaRPr>
            </a:p>
          </p:txBody>
        </p:sp>
        <p:sp>
          <p:nvSpPr>
            <p:cNvPr id="65651" name="Rectangle 162">
              <a:extLst>
                <a:ext uri="{FF2B5EF4-FFF2-40B4-BE49-F238E27FC236}">
                  <a16:creationId xmlns:a16="http://schemas.microsoft.com/office/drawing/2014/main" id="{90AC4FCD-EC15-4358-B6C9-0666632CF4DF}"/>
                </a:ext>
              </a:extLst>
            </p:cNvPr>
            <p:cNvSpPr>
              <a:spLocks noChangeArrowheads="1"/>
            </p:cNvSpPr>
            <p:nvPr/>
          </p:nvSpPr>
          <p:spPr bwMode="auto">
            <a:xfrm>
              <a:off x="1603" y="3643"/>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65652" name="Rectangle 163">
              <a:extLst>
                <a:ext uri="{FF2B5EF4-FFF2-40B4-BE49-F238E27FC236}">
                  <a16:creationId xmlns:a16="http://schemas.microsoft.com/office/drawing/2014/main" id="{A032F56E-4049-7CB0-6952-8CD51D4CD889}"/>
                </a:ext>
              </a:extLst>
            </p:cNvPr>
            <p:cNvSpPr>
              <a:spLocks noChangeArrowheads="1"/>
            </p:cNvSpPr>
            <p:nvPr/>
          </p:nvSpPr>
          <p:spPr bwMode="auto">
            <a:xfrm>
              <a:off x="988" y="3643"/>
              <a:ext cx="18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5653" name="Rectangle 164">
              <a:extLst>
                <a:ext uri="{FF2B5EF4-FFF2-40B4-BE49-F238E27FC236}">
                  <a16:creationId xmlns:a16="http://schemas.microsoft.com/office/drawing/2014/main" id="{ED2FD001-012C-600A-9C6F-22FF0AA9A055}"/>
                </a:ext>
              </a:extLst>
            </p:cNvPr>
            <p:cNvSpPr>
              <a:spLocks noChangeArrowheads="1"/>
            </p:cNvSpPr>
            <p:nvPr/>
          </p:nvSpPr>
          <p:spPr bwMode="auto">
            <a:xfrm>
              <a:off x="972" y="337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t>
              </a:r>
              <a:endParaRPr lang="en-US" altLang="en-US" sz="1600">
                <a:solidFill>
                  <a:srgbClr val="000000"/>
                </a:solidFill>
                <a:latin typeface="Arial" panose="020B0604020202020204" pitchFamily="34" charset="0"/>
              </a:endParaRPr>
            </a:p>
          </p:txBody>
        </p:sp>
        <p:sp>
          <p:nvSpPr>
            <p:cNvPr id="65654" name="Rectangle 165">
              <a:extLst>
                <a:ext uri="{FF2B5EF4-FFF2-40B4-BE49-F238E27FC236}">
                  <a16:creationId xmlns:a16="http://schemas.microsoft.com/office/drawing/2014/main" id="{91062DA6-2C4C-BC52-CF82-C51CE358C742}"/>
                </a:ext>
              </a:extLst>
            </p:cNvPr>
            <p:cNvSpPr>
              <a:spLocks noChangeArrowheads="1"/>
            </p:cNvSpPr>
            <p:nvPr/>
          </p:nvSpPr>
          <p:spPr bwMode="auto">
            <a:xfrm>
              <a:off x="1956" y="337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5655" name="Rectangle 166">
              <a:extLst>
                <a:ext uri="{FF2B5EF4-FFF2-40B4-BE49-F238E27FC236}">
                  <a16:creationId xmlns:a16="http://schemas.microsoft.com/office/drawing/2014/main" id="{79D0C5B6-F037-5160-2718-F83FEAE6B0D3}"/>
                </a:ext>
              </a:extLst>
            </p:cNvPr>
            <p:cNvSpPr>
              <a:spLocks noChangeArrowheads="1"/>
            </p:cNvSpPr>
            <p:nvPr/>
          </p:nvSpPr>
          <p:spPr bwMode="auto">
            <a:xfrm>
              <a:off x="1601" y="337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5656" name="Rectangle 167">
              <a:extLst>
                <a:ext uri="{FF2B5EF4-FFF2-40B4-BE49-F238E27FC236}">
                  <a16:creationId xmlns:a16="http://schemas.microsoft.com/office/drawing/2014/main" id="{210554EB-468D-C185-3B51-06C7DDD2F2D5}"/>
                </a:ext>
              </a:extLst>
            </p:cNvPr>
            <p:cNvSpPr>
              <a:spLocks noChangeArrowheads="1"/>
            </p:cNvSpPr>
            <p:nvPr/>
          </p:nvSpPr>
          <p:spPr bwMode="auto">
            <a:xfrm>
              <a:off x="807" y="337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5657" name="Rectangle 168">
              <a:extLst>
                <a:ext uri="{FF2B5EF4-FFF2-40B4-BE49-F238E27FC236}">
                  <a16:creationId xmlns:a16="http://schemas.microsoft.com/office/drawing/2014/main" id="{4CCC32E2-AF7D-39F1-1FFB-103ACBB5473A}"/>
                </a:ext>
              </a:extLst>
            </p:cNvPr>
            <p:cNvSpPr>
              <a:spLocks noChangeArrowheads="1"/>
            </p:cNvSpPr>
            <p:nvPr/>
          </p:nvSpPr>
          <p:spPr bwMode="auto">
            <a:xfrm>
              <a:off x="1760" y="348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5658" name="Rectangle 169">
              <a:extLst>
                <a:ext uri="{FF2B5EF4-FFF2-40B4-BE49-F238E27FC236}">
                  <a16:creationId xmlns:a16="http://schemas.microsoft.com/office/drawing/2014/main" id="{8FD5F99C-CC71-16E4-6221-10CDB8C6883B}"/>
                </a:ext>
              </a:extLst>
            </p:cNvPr>
            <p:cNvSpPr>
              <a:spLocks noChangeArrowheads="1"/>
            </p:cNvSpPr>
            <p:nvPr/>
          </p:nvSpPr>
          <p:spPr bwMode="auto">
            <a:xfrm>
              <a:off x="1448" y="348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5659" name="Rectangle 170">
              <a:extLst>
                <a:ext uri="{FF2B5EF4-FFF2-40B4-BE49-F238E27FC236}">
                  <a16:creationId xmlns:a16="http://schemas.microsoft.com/office/drawing/2014/main" id="{4F03AC9F-6AFD-3A4F-2098-16957A3F70A8}"/>
                </a:ext>
              </a:extLst>
            </p:cNvPr>
            <p:cNvSpPr>
              <a:spLocks noChangeArrowheads="1"/>
            </p:cNvSpPr>
            <p:nvPr/>
          </p:nvSpPr>
          <p:spPr bwMode="auto">
            <a:xfrm>
              <a:off x="1268" y="348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5660" name="Rectangle 171">
              <a:extLst>
                <a:ext uri="{FF2B5EF4-FFF2-40B4-BE49-F238E27FC236}">
                  <a16:creationId xmlns:a16="http://schemas.microsoft.com/office/drawing/2014/main" id="{BDE004E9-18FB-E113-7EBD-798D3E66679D}"/>
                </a:ext>
              </a:extLst>
            </p:cNvPr>
            <p:cNvSpPr>
              <a:spLocks noChangeArrowheads="1"/>
            </p:cNvSpPr>
            <p:nvPr/>
          </p:nvSpPr>
          <p:spPr bwMode="auto">
            <a:xfrm>
              <a:off x="1068" y="3359"/>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5661" name="Rectangle 172">
              <a:extLst>
                <a:ext uri="{FF2B5EF4-FFF2-40B4-BE49-F238E27FC236}">
                  <a16:creationId xmlns:a16="http://schemas.microsoft.com/office/drawing/2014/main" id="{8310EB72-1321-3040-976B-8B34EBD78D08}"/>
                </a:ext>
              </a:extLst>
            </p:cNvPr>
            <p:cNvSpPr>
              <a:spLocks noChangeArrowheads="1"/>
            </p:cNvSpPr>
            <p:nvPr/>
          </p:nvSpPr>
          <p:spPr bwMode="auto">
            <a:xfrm>
              <a:off x="798" y="362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grpSp>
      <p:grpSp>
        <p:nvGrpSpPr>
          <p:cNvPr id="3" name="Group 173">
            <a:extLst>
              <a:ext uri="{FF2B5EF4-FFF2-40B4-BE49-F238E27FC236}">
                <a16:creationId xmlns:a16="http://schemas.microsoft.com/office/drawing/2014/main" id="{54CA5B15-06E3-A412-9F2F-3DD5EBC3C4CF}"/>
              </a:ext>
            </a:extLst>
          </p:cNvPr>
          <p:cNvGrpSpPr>
            <a:grpSpLocks noChangeAspect="1"/>
          </p:cNvGrpSpPr>
          <p:nvPr/>
        </p:nvGrpSpPr>
        <p:grpSpPr bwMode="auto">
          <a:xfrm>
            <a:off x="3779838" y="1887538"/>
            <a:ext cx="3771900" cy="836612"/>
            <a:chOff x="3044" y="3383"/>
            <a:chExt cx="2376" cy="527"/>
          </a:xfrm>
        </p:grpSpPr>
        <p:sp>
          <p:nvSpPr>
            <p:cNvPr id="65611" name="AutoShape 174">
              <a:extLst>
                <a:ext uri="{FF2B5EF4-FFF2-40B4-BE49-F238E27FC236}">
                  <a16:creationId xmlns:a16="http://schemas.microsoft.com/office/drawing/2014/main" id="{EB2BAA53-B276-3285-4890-31B12CC5859F}"/>
                </a:ext>
              </a:extLst>
            </p:cNvPr>
            <p:cNvSpPr>
              <a:spLocks noChangeAspect="1" noChangeArrowheads="1" noTextEdit="1"/>
            </p:cNvSpPr>
            <p:nvPr/>
          </p:nvSpPr>
          <p:spPr bwMode="auto">
            <a:xfrm>
              <a:off x="3044" y="3385"/>
              <a:ext cx="2376" cy="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5612" name="Line 175">
              <a:extLst>
                <a:ext uri="{FF2B5EF4-FFF2-40B4-BE49-F238E27FC236}">
                  <a16:creationId xmlns:a16="http://schemas.microsoft.com/office/drawing/2014/main" id="{1781A871-F793-2CD6-F530-CFF2EE40B5B7}"/>
                </a:ext>
              </a:extLst>
            </p:cNvPr>
            <p:cNvSpPr>
              <a:spLocks noChangeShapeType="1"/>
            </p:cNvSpPr>
            <p:nvPr/>
          </p:nvSpPr>
          <p:spPr bwMode="auto">
            <a:xfrm>
              <a:off x="3378" y="3646"/>
              <a:ext cx="408"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613" name="Line 176">
              <a:extLst>
                <a:ext uri="{FF2B5EF4-FFF2-40B4-BE49-F238E27FC236}">
                  <a16:creationId xmlns:a16="http://schemas.microsoft.com/office/drawing/2014/main" id="{03CF09BB-4B5F-5FC9-D87A-0112312631A8}"/>
                </a:ext>
              </a:extLst>
            </p:cNvPr>
            <p:cNvSpPr>
              <a:spLocks noChangeShapeType="1"/>
            </p:cNvSpPr>
            <p:nvPr/>
          </p:nvSpPr>
          <p:spPr bwMode="auto">
            <a:xfrm>
              <a:off x="3834" y="3646"/>
              <a:ext cx="13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614" name="Line 177">
              <a:extLst>
                <a:ext uri="{FF2B5EF4-FFF2-40B4-BE49-F238E27FC236}">
                  <a16:creationId xmlns:a16="http://schemas.microsoft.com/office/drawing/2014/main" id="{05A58EDA-3884-AB48-DDC2-5C75106AE75C}"/>
                </a:ext>
              </a:extLst>
            </p:cNvPr>
            <p:cNvSpPr>
              <a:spLocks noChangeShapeType="1"/>
            </p:cNvSpPr>
            <p:nvPr/>
          </p:nvSpPr>
          <p:spPr bwMode="auto">
            <a:xfrm>
              <a:off x="4017" y="3646"/>
              <a:ext cx="22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615" name="Line 178">
              <a:extLst>
                <a:ext uri="{FF2B5EF4-FFF2-40B4-BE49-F238E27FC236}">
                  <a16:creationId xmlns:a16="http://schemas.microsoft.com/office/drawing/2014/main" id="{5ABFB14D-CEFA-FA2F-2038-F83FA888FBCF}"/>
                </a:ext>
              </a:extLst>
            </p:cNvPr>
            <p:cNvSpPr>
              <a:spLocks noChangeShapeType="1"/>
            </p:cNvSpPr>
            <p:nvPr/>
          </p:nvSpPr>
          <p:spPr bwMode="auto">
            <a:xfrm>
              <a:off x="4384" y="3646"/>
              <a:ext cx="22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616" name="Line 179">
              <a:extLst>
                <a:ext uri="{FF2B5EF4-FFF2-40B4-BE49-F238E27FC236}">
                  <a16:creationId xmlns:a16="http://schemas.microsoft.com/office/drawing/2014/main" id="{1D8C60A2-007D-00DF-CD94-788020F52FF3}"/>
                </a:ext>
              </a:extLst>
            </p:cNvPr>
            <p:cNvSpPr>
              <a:spLocks noChangeShapeType="1"/>
            </p:cNvSpPr>
            <p:nvPr/>
          </p:nvSpPr>
          <p:spPr bwMode="auto">
            <a:xfrm>
              <a:off x="4840" y="3646"/>
              <a:ext cx="13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617" name="Rectangle 180">
              <a:extLst>
                <a:ext uri="{FF2B5EF4-FFF2-40B4-BE49-F238E27FC236}">
                  <a16:creationId xmlns:a16="http://schemas.microsoft.com/office/drawing/2014/main" id="{D7E6AD9D-3185-0621-2447-50A88AB7827E}"/>
                </a:ext>
              </a:extLst>
            </p:cNvPr>
            <p:cNvSpPr>
              <a:spLocks noChangeArrowheads="1"/>
            </p:cNvSpPr>
            <p:nvPr/>
          </p:nvSpPr>
          <p:spPr bwMode="auto">
            <a:xfrm>
              <a:off x="5320" y="352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600">
                <a:solidFill>
                  <a:srgbClr val="000000"/>
                </a:solidFill>
                <a:latin typeface="Arial" panose="020B0604020202020204" pitchFamily="34" charset="0"/>
              </a:endParaRPr>
            </a:p>
          </p:txBody>
        </p:sp>
        <p:sp>
          <p:nvSpPr>
            <p:cNvPr id="65618" name="Rectangle 181">
              <a:extLst>
                <a:ext uri="{FF2B5EF4-FFF2-40B4-BE49-F238E27FC236}">
                  <a16:creationId xmlns:a16="http://schemas.microsoft.com/office/drawing/2014/main" id="{140DD359-559F-8054-84E9-B23C98C96FF4}"/>
                </a:ext>
              </a:extLst>
            </p:cNvPr>
            <p:cNvSpPr>
              <a:spLocks noChangeArrowheads="1"/>
            </p:cNvSpPr>
            <p:nvPr/>
          </p:nvSpPr>
          <p:spPr bwMode="auto">
            <a:xfrm>
              <a:off x="3854" y="340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5619" name="Rectangle 182">
              <a:extLst>
                <a:ext uri="{FF2B5EF4-FFF2-40B4-BE49-F238E27FC236}">
                  <a16:creationId xmlns:a16="http://schemas.microsoft.com/office/drawing/2014/main" id="{579FD817-5604-D1EC-95FD-88A2F198AE37}"/>
                </a:ext>
              </a:extLst>
            </p:cNvPr>
            <p:cNvSpPr>
              <a:spLocks noChangeArrowheads="1"/>
            </p:cNvSpPr>
            <p:nvPr/>
          </p:nvSpPr>
          <p:spPr bwMode="auto">
            <a:xfrm>
              <a:off x="3706" y="366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5620" name="Rectangle 183">
              <a:extLst>
                <a:ext uri="{FF2B5EF4-FFF2-40B4-BE49-F238E27FC236}">
                  <a16:creationId xmlns:a16="http://schemas.microsoft.com/office/drawing/2014/main" id="{5A41B43E-93AA-EB9F-C2ED-B4FAA169D0A0}"/>
                </a:ext>
              </a:extLst>
            </p:cNvPr>
            <p:cNvSpPr>
              <a:spLocks noChangeArrowheads="1"/>
            </p:cNvSpPr>
            <p:nvPr/>
          </p:nvSpPr>
          <p:spPr bwMode="auto">
            <a:xfrm>
              <a:off x="5144" y="350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5621" name="Rectangle 184">
              <a:extLst>
                <a:ext uri="{FF2B5EF4-FFF2-40B4-BE49-F238E27FC236}">
                  <a16:creationId xmlns:a16="http://schemas.microsoft.com/office/drawing/2014/main" id="{B561DD56-971F-AD2C-6A1B-D0A4C8AC04A1}"/>
                </a:ext>
              </a:extLst>
            </p:cNvPr>
            <p:cNvSpPr>
              <a:spLocks noChangeArrowheads="1"/>
            </p:cNvSpPr>
            <p:nvPr/>
          </p:nvSpPr>
          <p:spPr bwMode="auto">
            <a:xfrm>
              <a:off x="5000" y="3511"/>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5622" name="Rectangle 185">
              <a:extLst>
                <a:ext uri="{FF2B5EF4-FFF2-40B4-BE49-F238E27FC236}">
                  <a16:creationId xmlns:a16="http://schemas.microsoft.com/office/drawing/2014/main" id="{4DB1B80C-6A40-3857-ECED-8236364D6BC5}"/>
                </a:ext>
              </a:extLst>
            </p:cNvPr>
            <p:cNvSpPr>
              <a:spLocks noChangeArrowheads="1"/>
            </p:cNvSpPr>
            <p:nvPr/>
          </p:nvSpPr>
          <p:spPr bwMode="auto">
            <a:xfrm>
              <a:off x="5000" y="3680"/>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ø</a:t>
              </a:r>
              <a:endParaRPr lang="en-US" altLang="en-US" sz="1600">
                <a:solidFill>
                  <a:srgbClr val="000000"/>
                </a:solidFill>
                <a:latin typeface="Arial" panose="020B0604020202020204" pitchFamily="34" charset="0"/>
              </a:endParaRPr>
            </a:p>
          </p:txBody>
        </p:sp>
        <p:sp>
          <p:nvSpPr>
            <p:cNvPr id="65623" name="Rectangle 186">
              <a:extLst>
                <a:ext uri="{FF2B5EF4-FFF2-40B4-BE49-F238E27FC236}">
                  <a16:creationId xmlns:a16="http://schemas.microsoft.com/office/drawing/2014/main" id="{E9FCBBC4-C5E9-26BA-F8C1-241E8FF6AA01}"/>
                </a:ext>
              </a:extLst>
            </p:cNvPr>
            <p:cNvSpPr>
              <a:spLocks noChangeArrowheads="1"/>
            </p:cNvSpPr>
            <p:nvPr/>
          </p:nvSpPr>
          <p:spPr bwMode="auto">
            <a:xfrm>
              <a:off x="5000" y="3388"/>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ö</a:t>
              </a:r>
              <a:endParaRPr lang="en-US" altLang="en-US" sz="1600">
                <a:solidFill>
                  <a:srgbClr val="000000"/>
                </a:solidFill>
                <a:latin typeface="Arial" panose="020B0604020202020204" pitchFamily="34" charset="0"/>
              </a:endParaRPr>
            </a:p>
          </p:txBody>
        </p:sp>
        <p:sp>
          <p:nvSpPr>
            <p:cNvPr id="65624" name="Rectangle 187">
              <a:extLst>
                <a:ext uri="{FF2B5EF4-FFF2-40B4-BE49-F238E27FC236}">
                  <a16:creationId xmlns:a16="http://schemas.microsoft.com/office/drawing/2014/main" id="{65649BEF-8B10-2AFC-DDC5-4F0E06D59B15}"/>
                </a:ext>
              </a:extLst>
            </p:cNvPr>
            <p:cNvSpPr>
              <a:spLocks noChangeArrowheads="1"/>
            </p:cNvSpPr>
            <p:nvPr/>
          </p:nvSpPr>
          <p:spPr bwMode="auto">
            <a:xfrm>
              <a:off x="4278" y="3511"/>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600">
                <a:solidFill>
                  <a:srgbClr val="000000"/>
                </a:solidFill>
                <a:latin typeface="Arial" panose="020B0604020202020204" pitchFamily="34" charset="0"/>
              </a:endParaRPr>
            </a:p>
          </p:txBody>
        </p:sp>
        <p:sp>
          <p:nvSpPr>
            <p:cNvPr id="65625" name="Rectangle 188">
              <a:extLst>
                <a:ext uri="{FF2B5EF4-FFF2-40B4-BE49-F238E27FC236}">
                  <a16:creationId xmlns:a16="http://schemas.microsoft.com/office/drawing/2014/main" id="{967099FE-E655-681D-C966-1E4F691AE100}"/>
                </a:ext>
              </a:extLst>
            </p:cNvPr>
            <p:cNvSpPr>
              <a:spLocks noChangeArrowheads="1"/>
            </p:cNvSpPr>
            <p:nvPr/>
          </p:nvSpPr>
          <p:spPr bwMode="auto">
            <a:xfrm>
              <a:off x="4278" y="3680"/>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è</a:t>
              </a:r>
              <a:endParaRPr lang="en-US" altLang="en-US" sz="1600">
                <a:solidFill>
                  <a:srgbClr val="000000"/>
                </a:solidFill>
                <a:latin typeface="Arial" panose="020B0604020202020204" pitchFamily="34" charset="0"/>
              </a:endParaRPr>
            </a:p>
          </p:txBody>
        </p:sp>
        <p:sp>
          <p:nvSpPr>
            <p:cNvPr id="65626" name="Rectangle 189">
              <a:extLst>
                <a:ext uri="{FF2B5EF4-FFF2-40B4-BE49-F238E27FC236}">
                  <a16:creationId xmlns:a16="http://schemas.microsoft.com/office/drawing/2014/main" id="{64520A52-DB62-3A1C-75E4-8368DE2FA15E}"/>
                </a:ext>
              </a:extLst>
            </p:cNvPr>
            <p:cNvSpPr>
              <a:spLocks noChangeArrowheads="1"/>
            </p:cNvSpPr>
            <p:nvPr/>
          </p:nvSpPr>
          <p:spPr bwMode="auto">
            <a:xfrm>
              <a:off x="4278" y="3388"/>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æ</a:t>
              </a:r>
              <a:endParaRPr lang="en-US" altLang="en-US" sz="1600">
                <a:solidFill>
                  <a:srgbClr val="000000"/>
                </a:solidFill>
                <a:latin typeface="Arial" panose="020B0604020202020204" pitchFamily="34" charset="0"/>
              </a:endParaRPr>
            </a:p>
          </p:txBody>
        </p:sp>
        <p:sp>
          <p:nvSpPr>
            <p:cNvPr id="65627" name="Rectangle 190">
              <a:extLst>
                <a:ext uri="{FF2B5EF4-FFF2-40B4-BE49-F238E27FC236}">
                  <a16:creationId xmlns:a16="http://schemas.microsoft.com/office/drawing/2014/main" id="{4339CE1B-DD99-C936-79BE-F3818054745B}"/>
                </a:ext>
              </a:extLst>
            </p:cNvPr>
            <p:cNvSpPr>
              <a:spLocks noChangeArrowheads="1"/>
            </p:cNvSpPr>
            <p:nvPr/>
          </p:nvSpPr>
          <p:spPr bwMode="auto">
            <a:xfrm>
              <a:off x="4670" y="350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5628" name="Rectangle 191">
              <a:extLst>
                <a:ext uri="{FF2B5EF4-FFF2-40B4-BE49-F238E27FC236}">
                  <a16:creationId xmlns:a16="http://schemas.microsoft.com/office/drawing/2014/main" id="{B72CA82E-9015-F6D6-19A3-8626A96CE6A7}"/>
                </a:ext>
              </a:extLst>
            </p:cNvPr>
            <p:cNvSpPr>
              <a:spLocks noChangeArrowheads="1"/>
            </p:cNvSpPr>
            <p:nvPr/>
          </p:nvSpPr>
          <p:spPr bwMode="auto">
            <a:xfrm>
              <a:off x="3559" y="364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5629" name="Rectangle 192">
              <a:extLst>
                <a:ext uri="{FF2B5EF4-FFF2-40B4-BE49-F238E27FC236}">
                  <a16:creationId xmlns:a16="http://schemas.microsoft.com/office/drawing/2014/main" id="{43AA45A2-159A-64AD-7C92-3FEF68425066}"/>
                </a:ext>
              </a:extLst>
            </p:cNvPr>
            <p:cNvSpPr>
              <a:spLocks noChangeArrowheads="1"/>
            </p:cNvSpPr>
            <p:nvPr/>
          </p:nvSpPr>
          <p:spPr bwMode="auto">
            <a:xfrm>
              <a:off x="3204" y="350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5630" name="Rectangle 193">
              <a:extLst>
                <a:ext uri="{FF2B5EF4-FFF2-40B4-BE49-F238E27FC236}">
                  <a16:creationId xmlns:a16="http://schemas.microsoft.com/office/drawing/2014/main" id="{445075AE-7298-8A46-A9A4-F4E31C7B6401}"/>
                </a:ext>
              </a:extLst>
            </p:cNvPr>
            <p:cNvSpPr>
              <a:spLocks noChangeArrowheads="1"/>
            </p:cNvSpPr>
            <p:nvPr/>
          </p:nvSpPr>
          <p:spPr bwMode="auto">
            <a:xfrm>
              <a:off x="4851" y="364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5631" name="Rectangle 194">
              <a:extLst>
                <a:ext uri="{FF2B5EF4-FFF2-40B4-BE49-F238E27FC236}">
                  <a16:creationId xmlns:a16="http://schemas.microsoft.com/office/drawing/2014/main" id="{52EB6F5E-4FB8-AD77-0E77-4F81A6F17C4F}"/>
                </a:ext>
              </a:extLst>
            </p:cNvPr>
            <p:cNvSpPr>
              <a:spLocks noChangeArrowheads="1"/>
            </p:cNvSpPr>
            <p:nvPr/>
          </p:nvSpPr>
          <p:spPr bwMode="auto">
            <a:xfrm>
              <a:off x="4482" y="364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5632" name="Rectangle 195">
              <a:extLst>
                <a:ext uri="{FF2B5EF4-FFF2-40B4-BE49-F238E27FC236}">
                  <a16:creationId xmlns:a16="http://schemas.microsoft.com/office/drawing/2014/main" id="{9D89CB7C-1A5F-B0B9-AD71-C607221AC1C7}"/>
                </a:ext>
              </a:extLst>
            </p:cNvPr>
            <p:cNvSpPr>
              <a:spLocks noChangeArrowheads="1"/>
            </p:cNvSpPr>
            <p:nvPr/>
          </p:nvSpPr>
          <p:spPr bwMode="auto">
            <a:xfrm>
              <a:off x="4116" y="338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5633" name="Rectangle 196">
              <a:extLst>
                <a:ext uri="{FF2B5EF4-FFF2-40B4-BE49-F238E27FC236}">
                  <a16:creationId xmlns:a16="http://schemas.microsoft.com/office/drawing/2014/main" id="{285B8BB1-1A7A-8B3D-3249-C8DBED93FCB7}"/>
                </a:ext>
              </a:extLst>
            </p:cNvPr>
            <p:cNvSpPr>
              <a:spLocks noChangeArrowheads="1"/>
            </p:cNvSpPr>
            <p:nvPr/>
          </p:nvSpPr>
          <p:spPr bwMode="auto">
            <a:xfrm>
              <a:off x="3844" y="364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5634" name="Rectangle 197">
              <a:extLst>
                <a:ext uri="{FF2B5EF4-FFF2-40B4-BE49-F238E27FC236}">
                  <a16:creationId xmlns:a16="http://schemas.microsoft.com/office/drawing/2014/main" id="{327B626D-F66D-55B3-ACB6-CBBAC339A044}"/>
                </a:ext>
              </a:extLst>
            </p:cNvPr>
            <p:cNvSpPr>
              <a:spLocks noChangeArrowheads="1"/>
            </p:cNvSpPr>
            <p:nvPr/>
          </p:nvSpPr>
          <p:spPr bwMode="auto">
            <a:xfrm>
              <a:off x="3371" y="364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600">
                <a:solidFill>
                  <a:srgbClr val="000000"/>
                </a:solidFill>
                <a:latin typeface="Arial" panose="020B0604020202020204" pitchFamily="34" charset="0"/>
              </a:endParaRPr>
            </a:p>
          </p:txBody>
        </p:sp>
        <p:sp>
          <p:nvSpPr>
            <p:cNvPr id="65635" name="Rectangle 198">
              <a:extLst>
                <a:ext uri="{FF2B5EF4-FFF2-40B4-BE49-F238E27FC236}">
                  <a16:creationId xmlns:a16="http://schemas.microsoft.com/office/drawing/2014/main" id="{59C213FC-1C16-5483-41E3-E7B7B37B47AA}"/>
                </a:ext>
              </a:extLst>
            </p:cNvPr>
            <p:cNvSpPr>
              <a:spLocks noChangeArrowheads="1"/>
            </p:cNvSpPr>
            <p:nvPr/>
          </p:nvSpPr>
          <p:spPr bwMode="auto">
            <a:xfrm>
              <a:off x="3511" y="3383"/>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600">
                <a:solidFill>
                  <a:srgbClr val="000000"/>
                </a:solidFill>
                <a:latin typeface="Arial" panose="020B0604020202020204" pitchFamily="34" charset="0"/>
              </a:endParaRPr>
            </a:p>
          </p:txBody>
        </p:sp>
        <p:sp>
          <p:nvSpPr>
            <p:cNvPr id="65636" name="Rectangle 199">
              <a:extLst>
                <a:ext uri="{FF2B5EF4-FFF2-40B4-BE49-F238E27FC236}">
                  <a16:creationId xmlns:a16="http://schemas.microsoft.com/office/drawing/2014/main" id="{9CA880C2-9AB0-B347-76DD-30EE030A6EAE}"/>
                </a:ext>
              </a:extLst>
            </p:cNvPr>
            <p:cNvSpPr>
              <a:spLocks noChangeArrowheads="1"/>
            </p:cNvSpPr>
            <p:nvPr/>
          </p:nvSpPr>
          <p:spPr bwMode="auto">
            <a:xfrm>
              <a:off x="4875" y="3402"/>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65637" name="Rectangle 200">
              <a:extLst>
                <a:ext uri="{FF2B5EF4-FFF2-40B4-BE49-F238E27FC236}">
                  <a16:creationId xmlns:a16="http://schemas.microsoft.com/office/drawing/2014/main" id="{1275397E-8C1F-87A0-E756-9B8164ADDBBE}"/>
                </a:ext>
              </a:extLst>
            </p:cNvPr>
            <p:cNvSpPr>
              <a:spLocks noChangeArrowheads="1"/>
            </p:cNvSpPr>
            <p:nvPr/>
          </p:nvSpPr>
          <p:spPr bwMode="auto">
            <a:xfrm>
              <a:off x="4386" y="3667"/>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t>
              </a:r>
              <a:endParaRPr lang="en-US" altLang="en-US" sz="1600">
                <a:solidFill>
                  <a:srgbClr val="000000"/>
                </a:solidFill>
                <a:latin typeface="Arial" panose="020B0604020202020204" pitchFamily="34" charset="0"/>
              </a:endParaRPr>
            </a:p>
          </p:txBody>
        </p:sp>
        <p:sp>
          <p:nvSpPr>
            <p:cNvPr id="65638" name="Rectangle 201">
              <a:extLst>
                <a:ext uri="{FF2B5EF4-FFF2-40B4-BE49-F238E27FC236}">
                  <a16:creationId xmlns:a16="http://schemas.microsoft.com/office/drawing/2014/main" id="{688027C0-682F-1278-8F96-D1F30473A4C3}"/>
                </a:ext>
              </a:extLst>
            </p:cNvPr>
            <p:cNvSpPr>
              <a:spLocks noChangeArrowheads="1"/>
            </p:cNvSpPr>
            <p:nvPr/>
          </p:nvSpPr>
          <p:spPr bwMode="auto">
            <a:xfrm>
              <a:off x="4399" y="3402"/>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dp</a:t>
              </a:r>
              <a:endParaRPr lang="en-US" altLang="en-US" sz="1600">
                <a:solidFill>
                  <a:srgbClr val="000000"/>
                </a:solidFill>
                <a:latin typeface="Arial" panose="020B0604020202020204" pitchFamily="34" charset="0"/>
              </a:endParaRPr>
            </a:p>
          </p:txBody>
        </p:sp>
        <p:sp>
          <p:nvSpPr>
            <p:cNvPr id="65639" name="Rectangle 202">
              <a:extLst>
                <a:ext uri="{FF2B5EF4-FFF2-40B4-BE49-F238E27FC236}">
                  <a16:creationId xmlns:a16="http://schemas.microsoft.com/office/drawing/2014/main" id="{828046D5-C14F-A538-2C49-F808CA5565C2}"/>
                </a:ext>
              </a:extLst>
            </p:cNvPr>
            <p:cNvSpPr>
              <a:spLocks noChangeArrowheads="1"/>
            </p:cNvSpPr>
            <p:nvPr/>
          </p:nvSpPr>
          <p:spPr bwMode="auto">
            <a:xfrm>
              <a:off x="4034" y="3667"/>
              <a:ext cx="18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5640" name="Rectangle 203">
              <a:extLst>
                <a:ext uri="{FF2B5EF4-FFF2-40B4-BE49-F238E27FC236}">
                  <a16:creationId xmlns:a16="http://schemas.microsoft.com/office/drawing/2014/main" id="{6864E851-2F8C-01B5-B476-66F1526EA85B}"/>
                </a:ext>
              </a:extLst>
            </p:cNvPr>
            <p:cNvSpPr>
              <a:spLocks noChangeArrowheads="1"/>
            </p:cNvSpPr>
            <p:nvPr/>
          </p:nvSpPr>
          <p:spPr bwMode="auto">
            <a:xfrm>
              <a:off x="4020" y="3402"/>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t>
              </a:r>
              <a:endParaRPr lang="en-US" altLang="en-US" sz="1600">
                <a:solidFill>
                  <a:srgbClr val="000000"/>
                </a:solidFill>
                <a:latin typeface="Arial" panose="020B0604020202020204" pitchFamily="34" charset="0"/>
              </a:endParaRPr>
            </a:p>
          </p:txBody>
        </p:sp>
        <p:sp>
          <p:nvSpPr>
            <p:cNvPr id="65641" name="Rectangle 204">
              <a:extLst>
                <a:ext uri="{FF2B5EF4-FFF2-40B4-BE49-F238E27FC236}">
                  <a16:creationId xmlns:a16="http://schemas.microsoft.com/office/drawing/2014/main" id="{88FC9A4D-6F52-70A5-A923-0AA200BD052A}"/>
                </a:ext>
              </a:extLst>
            </p:cNvPr>
            <p:cNvSpPr>
              <a:spLocks noChangeArrowheads="1"/>
            </p:cNvSpPr>
            <p:nvPr/>
          </p:nvSpPr>
          <p:spPr bwMode="auto">
            <a:xfrm>
              <a:off x="3054" y="3523"/>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grpSp>
      <p:sp>
        <p:nvSpPr>
          <p:cNvPr id="182480" name="Rectangle 208">
            <a:extLst>
              <a:ext uri="{FF2B5EF4-FFF2-40B4-BE49-F238E27FC236}">
                <a16:creationId xmlns:a16="http://schemas.microsoft.com/office/drawing/2014/main" id="{EF104A8A-1E04-DC97-388D-32957854935B}"/>
              </a:ext>
            </a:extLst>
          </p:cNvPr>
          <p:cNvSpPr>
            <a:spLocks noChangeArrowheads="1"/>
          </p:cNvSpPr>
          <p:nvPr/>
        </p:nvSpPr>
        <p:spPr bwMode="auto">
          <a:xfrm>
            <a:off x="719138" y="1844675"/>
            <a:ext cx="2592387" cy="900113"/>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182481" name="Rectangle 209">
            <a:extLst>
              <a:ext uri="{FF2B5EF4-FFF2-40B4-BE49-F238E27FC236}">
                <a16:creationId xmlns:a16="http://schemas.microsoft.com/office/drawing/2014/main" id="{D81C13C7-59D4-CDC7-A0BA-58FA40159380}"/>
              </a:ext>
            </a:extLst>
          </p:cNvPr>
          <p:cNvSpPr>
            <a:spLocks noChangeArrowheads="1"/>
          </p:cNvSpPr>
          <p:nvPr/>
        </p:nvSpPr>
        <p:spPr bwMode="auto">
          <a:xfrm>
            <a:off x="3671888" y="1830388"/>
            <a:ext cx="3960812" cy="971550"/>
          </a:xfrm>
          <a:prstGeom prst="rect">
            <a:avLst/>
          </a:prstGeom>
          <a:noFill/>
          <a:ln w="2857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182483" name="Rectangle 211">
            <a:extLst>
              <a:ext uri="{FF2B5EF4-FFF2-40B4-BE49-F238E27FC236}">
                <a16:creationId xmlns:a16="http://schemas.microsoft.com/office/drawing/2014/main" id="{0BEB4274-C939-67C4-4366-904E0AF682E3}"/>
              </a:ext>
            </a:extLst>
          </p:cNvPr>
          <p:cNvSpPr>
            <a:spLocks noChangeArrowheads="1"/>
          </p:cNvSpPr>
          <p:nvPr/>
        </p:nvSpPr>
        <p:spPr bwMode="auto">
          <a:xfrm>
            <a:off x="2413000" y="2960688"/>
            <a:ext cx="2195513" cy="900112"/>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182484" name="AutoShape 212">
            <a:extLst>
              <a:ext uri="{FF2B5EF4-FFF2-40B4-BE49-F238E27FC236}">
                <a16:creationId xmlns:a16="http://schemas.microsoft.com/office/drawing/2014/main" id="{B1837B0D-2BC6-A2F3-FFCE-26759C364EE4}"/>
              </a:ext>
            </a:extLst>
          </p:cNvPr>
          <p:cNvSpPr>
            <a:spLocks noChangeArrowheads="1"/>
          </p:cNvSpPr>
          <p:nvPr/>
        </p:nvSpPr>
        <p:spPr bwMode="auto">
          <a:xfrm>
            <a:off x="503238" y="1592263"/>
            <a:ext cx="7381875" cy="3024187"/>
          </a:xfrm>
          <a:prstGeom prst="downArrowCallout">
            <a:avLst>
              <a:gd name="adj1" fmla="val 56164"/>
              <a:gd name="adj2" fmla="val 44615"/>
              <a:gd name="adj3" fmla="val 14074"/>
              <a:gd name="adj4" fmla="val 81611"/>
            </a:avLst>
          </a:prstGeom>
          <a:noFill/>
          <a:ln w="1905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grpSp>
        <p:nvGrpSpPr>
          <p:cNvPr id="4" name="Group 216">
            <a:extLst>
              <a:ext uri="{FF2B5EF4-FFF2-40B4-BE49-F238E27FC236}">
                <a16:creationId xmlns:a16="http://schemas.microsoft.com/office/drawing/2014/main" id="{27189C69-F229-A039-1C8E-0BDC236BC4D2}"/>
              </a:ext>
            </a:extLst>
          </p:cNvPr>
          <p:cNvGrpSpPr>
            <a:grpSpLocks noChangeAspect="1"/>
          </p:cNvGrpSpPr>
          <p:nvPr/>
        </p:nvGrpSpPr>
        <p:grpSpPr bwMode="auto">
          <a:xfrm>
            <a:off x="1655763" y="4811713"/>
            <a:ext cx="4933950" cy="863600"/>
            <a:chOff x="1043" y="3031"/>
            <a:chExt cx="3108" cy="544"/>
          </a:xfrm>
        </p:grpSpPr>
        <p:sp>
          <p:nvSpPr>
            <p:cNvPr id="65574" name="AutoShape 215">
              <a:extLst>
                <a:ext uri="{FF2B5EF4-FFF2-40B4-BE49-F238E27FC236}">
                  <a16:creationId xmlns:a16="http://schemas.microsoft.com/office/drawing/2014/main" id="{F5F33BE5-FE19-16FE-6AEA-A47B75D2835E}"/>
                </a:ext>
              </a:extLst>
            </p:cNvPr>
            <p:cNvSpPr>
              <a:spLocks noChangeAspect="1" noChangeArrowheads="1" noTextEdit="1"/>
            </p:cNvSpPr>
            <p:nvPr/>
          </p:nvSpPr>
          <p:spPr bwMode="auto">
            <a:xfrm>
              <a:off x="1043" y="3031"/>
              <a:ext cx="3108"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5575" name="Line 217">
              <a:extLst>
                <a:ext uri="{FF2B5EF4-FFF2-40B4-BE49-F238E27FC236}">
                  <a16:creationId xmlns:a16="http://schemas.microsoft.com/office/drawing/2014/main" id="{2B88E4B1-25D4-6E36-FB17-CC539C54F3D6}"/>
                </a:ext>
              </a:extLst>
            </p:cNvPr>
            <p:cNvSpPr>
              <a:spLocks noChangeShapeType="1"/>
            </p:cNvSpPr>
            <p:nvPr/>
          </p:nvSpPr>
          <p:spPr bwMode="auto">
            <a:xfrm>
              <a:off x="1059" y="3300"/>
              <a:ext cx="22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576" name="Line 218">
              <a:extLst>
                <a:ext uri="{FF2B5EF4-FFF2-40B4-BE49-F238E27FC236}">
                  <a16:creationId xmlns:a16="http://schemas.microsoft.com/office/drawing/2014/main" id="{29FA173B-91C9-EB70-9430-D8693706C99A}"/>
                </a:ext>
              </a:extLst>
            </p:cNvPr>
            <p:cNvSpPr>
              <a:spLocks noChangeShapeType="1"/>
            </p:cNvSpPr>
            <p:nvPr/>
          </p:nvSpPr>
          <p:spPr bwMode="auto">
            <a:xfrm>
              <a:off x="1540" y="3300"/>
              <a:ext cx="14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577" name="Line 219">
              <a:extLst>
                <a:ext uri="{FF2B5EF4-FFF2-40B4-BE49-F238E27FC236}">
                  <a16:creationId xmlns:a16="http://schemas.microsoft.com/office/drawing/2014/main" id="{C27F5B4D-F148-E856-DBAE-5413D0F58FE1}"/>
                </a:ext>
              </a:extLst>
            </p:cNvPr>
            <p:cNvSpPr>
              <a:spLocks noChangeShapeType="1"/>
            </p:cNvSpPr>
            <p:nvPr/>
          </p:nvSpPr>
          <p:spPr bwMode="auto">
            <a:xfrm>
              <a:off x="1828" y="3300"/>
              <a:ext cx="18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578" name="Line 220">
              <a:extLst>
                <a:ext uri="{FF2B5EF4-FFF2-40B4-BE49-F238E27FC236}">
                  <a16:creationId xmlns:a16="http://schemas.microsoft.com/office/drawing/2014/main" id="{90807833-4E6A-BB81-B324-BC4828446C22}"/>
                </a:ext>
              </a:extLst>
            </p:cNvPr>
            <p:cNvSpPr>
              <a:spLocks noChangeShapeType="1"/>
            </p:cNvSpPr>
            <p:nvPr/>
          </p:nvSpPr>
          <p:spPr bwMode="auto">
            <a:xfrm>
              <a:off x="2721" y="3300"/>
              <a:ext cx="22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579" name="Line 221">
              <a:extLst>
                <a:ext uri="{FF2B5EF4-FFF2-40B4-BE49-F238E27FC236}">
                  <a16:creationId xmlns:a16="http://schemas.microsoft.com/office/drawing/2014/main" id="{1AA82BF9-ADF6-15FB-7C1E-F7BCC026D97C}"/>
                </a:ext>
              </a:extLst>
            </p:cNvPr>
            <p:cNvSpPr>
              <a:spLocks noChangeShapeType="1"/>
            </p:cNvSpPr>
            <p:nvPr/>
          </p:nvSpPr>
          <p:spPr bwMode="auto">
            <a:xfrm>
              <a:off x="3201" y="3300"/>
              <a:ext cx="14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580" name="Rectangle 222">
              <a:extLst>
                <a:ext uri="{FF2B5EF4-FFF2-40B4-BE49-F238E27FC236}">
                  <a16:creationId xmlns:a16="http://schemas.microsoft.com/office/drawing/2014/main" id="{7731A532-1176-B257-6131-6BB98C87A0E5}"/>
                </a:ext>
              </a:extLst>
            </p:cNvPr>
            <p:cNvSpPr>
              <a:spLocks noChangeArrowheads="1"/>
            </p:cNvSpPr>
            <p:nvPr/>
          </p:nvSpPr>
          <p:spPr bwMode="auto">
            <a:xfrm>
              <a:off x="4084" y="3177"/>
              <a:ext cx="143"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600">
                <a:solidFill>
                  <a:srgbClr val="000000"/>
                </a:solidFill>
                <a:latin typeface="Arial" panose="020B0604020202020204" pitchFamily="34" charset="0"/>
              </a:endParaRPr>
            </a:p>
          </p:txBody>
        </p:sp>
        <p:sp>
          <p:nvSpPr>
            <p:cNvPr id="65581" name="Rectangle 223">
              <a:extLst>
                <a:ext uri="{FF2B5EF4-FFF2-40B4-BE49-F238E27FC236}">
                  <a16:creationId xmlns:a16="http://schemas.microsoft.com/office/drawing/2014/main" id="{99E3DC8E-A14B-BE49-1401-455787454D65}"/>
                </a:ext>
              </a:extLst>
            </p:cNvPr>
            <p:cNvSpPr>
              <a:spLocks noChangeArrowheads="1"/>
            </p:cNvSpPr>
            <p:nvPr/>
          </p:nvSpPr>
          <p:spPr bwMode="auto">
            <a:xfrm>
              <a:off x="3490" y="3177"/>
              <a:ext cx="249"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M</a:t>
              </a:r>
              <a:endParaRPr lang="en-US" altLang="en-US" sz="1600">
                <a:solidFill>
                  <a:srgbClr val="000000"/>
                </a:solidFill>
                <a:latin typeface="Arial" panose="020B0604020202020204" pitchFamily="34" charset="0"/>
              </a:endParaRPr>
            </a:p>
          </p:txBody>
        </p:sp>
        <p:sp>
          <p:nvSpPr>
            <p:cNvPr id="65582" name="Rectangle 224">
              <a:extLst>
                <a:ext uri="{FF2B5EF4-FFF2-40B4-BE49-F238E27FC236}">
                  <a16:creationId xmlns:a16="http://schemas.microsoft.com/office/drawing/2014/main" id="{E6BF49A5-F1F1-FD7F-809B-B2FC97F82ADE}"/>
                </a:ext>
              </a:extLst>
            </p:cNvPr>
            <p:cNvSpPr>
              <a:spLocks noChangeArrowheads="1"/>
            </p:cNvSpPr>
            <p:nvPr/>
          </p:nvSpPr>
          <p:spPr bwMode="auto">
            <a:xfrm>
              <a:off x="3384" y="3177"/>
              <a:ext cx="143"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600">
                <a:solidFill>
                  <a:srgbClr val="000000"/>
                </a:solidFill>
                <a:latin typeface="Arial" panose="020B0604020202020204" pitchFamily="34" charset="0"/>
              </a:endParaRPr>
            </a:p>
          </p:txBody>
        </p:sp>
        <p:sp>
          <p:nvSpPr>
            <p:cNvPr id="65583" name="Rectangle 225">
              <a:extLst>
                <a:ext uri="{FF2B5EF4-FFF2-40B4-BE49-F238E27FC236}">
                  <a16:creationId xmlns:a16="http://schemas.microsoft.com/office/drawing/2014/main" id="{00A9B137-066D-0E48-98DE-3661A48D45FA}"/>
                </a:ext>
              </a:extLst>
            </p:cNvPr>
            <p:cNvSpPr>
              <a:spLocks noChangeArrowheads="1"/>
            </p:cNvSpPr>
            <p:nvPr/>
          </p:nvSpPr>
          <p:spPr bwMode="auto">
            <a:xfrm>
              <a:off x="3227" y="3321"/>
              <a:ext cx="164"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65584" name="Rectangle 226">
              <a:extLst>
                <a:ext uri="{FF2B5EF4-FFF2-40B4-BE49-F238E27FC236}">
                  <a16:creationId xmlns:a16="http://schemas.microsoft.com/office/drawing/2014/main" id="{8BF71DFF-BB39-0293-3DBC-AB58443C722B}"/>
                </a:ext>
              </a:extLst>
            </p:cNvPr>
            <p:cNvSpPr>
              <a:spLocks noChangeArrowheads="1"/>
            </p:cNvSpPr>
            <p:nvPr/>
          </p:nvSpPr>
          <p:spPr bwMode="auto">
            <a:xfrm>
              <a:off x="3221" y="3056"/>
              <a:ext cx="206"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a:t>
              </a:r>
              <a:endParaRPr lang="en-US" altLang="en-US" sz="1600">
                <a:solidFill>
                  <a:srgbClr val="000000"/>
                </a:solidFill>
                <a:latin typeface="Arial" panose="020B0604020202020204" pitchFamily="34" charset="0"/>
              </a:endParaRPr>
            </a:p>
          </p:txBody>
        </p:sp>
        <p:sp>
          <p:nvSpPr>
            <p:cNvPr id="65585" name="Rectangle 227">
              <a:extLst>
                <a:ext uri="{FF2B5EF4-FFF2-40B4-BE49-F238E27FC236}">
                  <a16:creationId xmlns:a16="http://schemas.microsoft.com/office/drawing/2014/main" id="{A0DA5808-F2E4-BA62-9CC5-86165280240F}"/>
                </a:ext>
              </a:extLst>
            </p:cNvPr>
            <p:cNvSpPr>
              <a:spLocks noChangeArrowheads="1"/>
            </p:cNvSpPr>
            <p:nvPr/>
          </p:nvSpPr>
          <p:spPr bwMode="auto">
            <a:xfrm>
              <a:off x="2737" y="3321"/>
              <a:ext cx="260"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5586" name="Rectangle 228">
              <a:extLst>
                <a:ext uri="{FF2B5EF4-FFF2-40B4-BE49-F238E27FC236}">
                  <a16:creationId xmlns:a16="http://schemas.microsoft.com/office/drawing/2014/main" id="{2550870A-42BF-743A-FBAD-E0F221D34FD1}"/>
                </a:ext>
              </a:extLst>
            </p:cNvPr>
            <p:cNvSpPr>
              <a:spLocks noChangeArrowheads="1"/>
            </p:cNvSpPr>
            <p:nvPr/>
          </p:nvSpPr>
          <p:spPr bwMode="auto">
            <a:xfrm>
              <a:off x="2723" y="3056"/>
              <a:ext cx="302"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a:t>
              </a:r>
              <a:endParaRPr lang="en-US" altLang="en-US" sz="1600">
                <a:solidFill>
                  <a:srgbClr val="000000"/>
                </a:solidFill>
                <a:latin typeface="Arial" panose="020B0604020202020204" pitchFamily="34" charset="0"/>
              </a:endParaRPr>
            </a:p>
          </p:txBody>
        </p:sp>
        <p:sp>
          <p:nvSpPr>
            <p:cNvPr id="65587" name="Rectangle 229">
              <a:extLst>
                <a:ext uri="{FF2B5EF4-FFF2-40B4-BE49-F238E27FC236}">
                  <a16:creationId xmlns:a16="http://schemas.microsoft.com/office/drawing/2014/main" id="{F5F47074-0CC7-AFDD-6DF0-4A2736977EEE}"/>
                </a:ext>
              </a:extLst>
            </p:cNvPr>
            <p:cNvSpPr>
              <a:spLocks noChangeArrowheads="1"/>
            </p:cNvSpPr>
            <p:nvPr/>
          </p:nvSpPr>
          <p:spPr bwMode="auto">
            <a:xfrm>
              <a:off x="1832" y="3321"/>
              <a:ext cx="164"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600">
                <a:solidFill>
                  <a:srgbClr val="000000"/>
                </a:solidFill>
                <a:latin typeface="Arial" panose="020B0604020202020204" pitchFamily="34" charset="0"/>
              </a:endParaRPr>
            </a:p>
          </p:txBody>
        </p:sp>
        <p:sp>
          <p:nvSpPr>
            <p:cNvPr id="65588" name="Rectangle 230">
              <a:extLst>
                <a:ext uri="{FF2B5EF4-FFF2-40B4-BE49-F238E27FC236}">
                  <a16:creationId xmlns:a16="http://schemas.microsoft.com/office/drawing/2014/main" id="{B14ECEED-61CD-A82B-1FCC-098263269B0C}"/>
                </a:ext>
              </a:extLst>
            </p:cNvPr>
            <p:cNvSpPr>
              <a:spLocks noChangeArrowheads="1"/>
            </p:cNvSpPr>
            <p:nvPr/>
          </p:nvSpPr>
          <p:spPr bwMode="auto">
            <a:xfrm>
              <a:off x="1830" y="3056"/>
              <a:ext cx="164"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65589" name="Rectangle 231">
              <a:extLst>
                <a:ext uri="{FF2B5EF4-FFF2-40B4-BE49-F238E27FC236}">
                  <a16:creationId xmlns:a16="http://schemas.microsoft.com/office/drawing/2014/main" id="{6F6B8D8C-E01A-5880-3976-4C6CBBB3C2F3}"/>
                </a:ext>
              </a:extLst>
            </p:cNvPr>
            <p:cNvSpPr>
              <a:spLocks noChangeArrowheads="1"/>
            </p:cNvSpPr>
            <p:nvPr/>
          </p:nvSpPr>
          <p:spPr bwMode="auto">
            <a:xfrm>
              <a:off x="1565" y="3321"/>
              <a:ext cx="164"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65590" name="Rectangle 232">
              <a:extLst>
                <a:ext uri="{FF2B5EF4-FFF2-40B4-BE49-F238E27FC236}">
                  <a16:creationId xmlns:a16="http://schemas.microsoft.com/office/drawing/2014/main" id="{A6CE5622-F34D-7651-711F-DF562778736B}"/>
                </a:ext>
              </a:extLst>
            </p:cNvPr>
            <p:cNvSpPr>
              <a:spLocks noChangeArrowheads="1"/>
            </p:cNvSpPr>
            <p:nvPr/>
          </p:nvSpPr>
          <p:spPr bwMode="auto">
            <a:xfrm>
              <a:off x="1560" y="3056"/>
              <a:ext cx="206"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a:t>
              </a:r>
              <a:endParaRPr lang="en-US" altLang="en-US" sz="1600">
                <a:solidFill>
                  <a:srgbClr val="000000"/>
                </a:solidFill>
                <a:latin typeface="Arial" panose="020B0604020202020204" pitchFamily="34" charset="0"/>
              </a:endParaRPr>
            </a:p>
          </p:txBody>
        </p:sp>
        <p:sp>
          <p:nvSpPr>
            <p:cNvPr id="65591" name="Rectangle 233">
              <a:extLst>
                <a:ext uri="{FF2B5EF4-FFF2-40B4-BE49-F238E27FC236}">
                  <a16:creationId xmlns:a16="http://schemas.microsoft.com/office/drawing/2014/main" id="{FB642312-94BB-0961-70E5-419F415FFC5D}"/>
                </a:ext>
              </a:extLst>
            </p:cNvPr>
            <p:cNvSpPr>
              <a:spLocks noChangeArrowheads="1"/>
            </p:cNvSpPr>
            <p:nvPr/>
          </p:nvSpPr>
          <p:spPr bwMode="auto">
            <a:xfrm>
              <a:off x="1076" y="3321"/>
              <a:ext cx="260"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5592" name="Rectangle 234">
              <a:extLst>
                <a:ext uri="{FF2B5EF4-FFF2-40B4-BE49-F238E27FC236}">
                  <a16:creationId xmlns:a16="http://schemas.microsoft.com/office/drawing/2014/main" id="{E5C9E853-D90A-E878-A02E-F8C893AA3F8D}"/>
                </a:ext>
              </a:extLst>
            </p:cNvPr>
            <p:cNvSpPr>
              <a:spLocks noChangeArrowheads="1"/>
            </p:cNvSpPr>
            <p:nvPr/>
          </p:nvSpPr>
          <p:spPr bwMode="auto">
            <a:xfrm>
              <a:off x="1061" y="3056"/>
              <a:ext cx="302"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a:t>
              </a:r>
              <a:endParaRPr lang="en-US" altLang="en-US" sz="1600">
                <a:solidFill>
                  <a:srgbClr val="000000"/>
                </a:solidFill>
                <a:latin typeface="Arial" panose="020B0604020202020204" pitchFamily="34" charset="0"/>
              </a:endParaRPr>
            </a:p>
          </p:txBody>
        </p:sp>
        <p:sp>
          <p:nvSpPr>
            <p:cNvPr id="65593" name="Rectangle 235">
              <a:extLst>
                <a:ext uri="{FF2B5EF4-FFF2-40B4-BE49-F238E27FC236}">
                  <a16:creationId xmlns:a16="http://schemas.microsoft.com/office/drawing/2014/main" id="{9F1947A7-673E-4A1C-318B-A4235B5DCE37}"/>
                </a:ext>
              </a:extLst>
            </p:cNvPr>
            <p:cNvSpPr>
              <a:spLocks noChangeArrowheads="1"/>
            </p:cNvSpPr>
            <p:nvPr/>
          </p:nvSpPr>
          <p:spPr bwMode="auto">
            <a:xfrm>
              <a:off x="3970" y="3178"/>
              <a:ext cx="173" cy="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5594" name="Rectangle 236">
              <a:extLst>
                <a:ext uri="{FF2B5EF4-FFF2-40B4-BE49-F238E27FC236}">
                  <a16:creationId xmlns:a16="http://schemas.microsoft.com/office/drawing/2014/main" id="{972CDF09-0BCE-B7C9-DD57-92CC54FFFAE4}"/>
                </a:ext>
              </a:extLst>
            </p:cNvPr>
            <p:cNvSpPr>
              <a:spLocks noChangeArrowheads="1"/>
            </p:cNvSpPr>
            <p:nvPr/>
          </p:nvSpPr>
          <p:spPr bwMode="auto">
            <a:xfrm>
              <a:off x="2219" y="3178"/>
              <a:ext cx="173" cy="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5595" name="Rectangle 237">
              <a:extLst>
                <a:ext uri="{FF2B5EF4-FFF2-40B4-BE49-F238E27FC236}">
                  <a16:creationId xmlns:a16="http://schemas.microsoft.com/office/drawing/2014/main" id="{6E89250C-B11B-3FF2-2BF1-B7A382F4EBCA}"/>
                </a:ext>
              </a:extLst>
            </p:cNvPr>
            <p:cNvSpPr>
              <a:spLocks noChangeArrowheads="1"/>
            </p:cNvSpPr>
            <p:nvPr/>
          </p:nvSpPr>
          <p:spPr bwMode="auto">
            <a:xfrm>
              <a:off x="3692" y="3165"/>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65596" name="Rectangle 238">
              <a:extLst>
                <a:ext uri="{FF2B5EF4-FFF2-40B4-BE49-F238E27FC236}">
                  <a16:creationId xmlns:a16="http://schemas.microsoft.com/office/drawing/2014/main" id="{BEA9CF2C-B3F6-9A72-271F-B444709484E1}"/>
                </a:ext>
              </a:extLst>
            </p:cNvPr>
            <p:cNvSpPr>
              <a:spLocks noChangeArrowheads="1"/>
            </p:cNvSpPr>
            <p:nvPr/>
          </p:nvSpPr>
          <p:spPr bwMode="auto">
            <a:xfrm>
              <a:off x="1932" y="3309"/>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65597" name="Rectangle 239">
              <a:extLst>
                <a:ext uri="{FF2B5EF4-FFF2-40B4-BE49-F238E27FC236}">
                  <a16:creationId xmlns:a16="http://schemas.microsoft.com/office/drawing/2014/main" id="{D0DDB381-E1D1-9A62-A4AF-B02B75ED7361}"/>
                </a:ext>
              </a:extLst>
            </p:cNvPr>
            <p:cNvSpPr>
              <a:spLocks noChangeArrowheads="1"/>
            </p:cNvSpPr>
            <p:nvPr/>
          </p:nvSpPr>
          <p:spPr bwMode="auto">
            <a:xfrm>
              <a:off x="1934" y="3043"/>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65598" name="Rectangle 240">
              <a:extLst>
                <a:ext uri="{FF2B5EF4-FFF2-40B4-BE49-F238E27FC236}">
                  <a16:creationId xmlns:a16="http://schemas.microsoft.com/office/drawing/2014/main" id="{A6D39942-3AED-60C1-E5CC-F52E048AF65F}"/>
                </a:ext>
              </a:extLst>
            </p:cNvPr>
            <p:cNvSpPr>
              <a:spLocks noChangeArrowheads="1"/>
            </p:cNvSpPr>
            <p:nvPr/>
          </p:nvSpPr>
          <p:spPr bwMode="auto">
            <a:xfrm>
              <a:off x="3823" y="3158"/>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5599" name="Rectangle 241">
              <a:extLst>
                <a:ext uri="{FF2B5EF4-FFF2-40B4-BE49-F238E27FC236}">
                  <a16:creationId xmlns:a16="http://schemas.microsoft.com/office/drawing/2014/main" id="{980376FF-7849-0495-E260-9691ECAD6E43}"/>
                </a:ext>
              </a:extLst>
            </p:cNvPr>
            <p:cNvSpPr>
              <a:spLocks noChangeArrowheads="1"/>
            </p:cNvSpPr>
            <p:nvPr/>
          </p:nvSpPr>
          <p:spPr bwMode="auto">
            <a:xfrm>
              <a:off x="3018" y="3158"/>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5600" name="Rectangle 242">
              <a:extLst>
                <a:ext uri="{FF2B5EF4-FFF2-40B4-BE49-F238E27FC236}">
                  <a16:creationId xmlns:a16="http://schemas.microsoft.com/office/drawing/2014/main" id="{72DECBA7-3673-6981-F01F-270D50CE7A8E}"/>
                </a:ext>
              </a:extLst>
            </p:cNvPr>
            <p:cNvSpPr>
              <a:spLocks noChangeArrowheads="1"/>
            </p:cNvSpPr>
            <p:nvPr/>
          </p:nvSpPr>
          <p:spPr bwMode="auto">
            <a:xfrm>
              <a:off x="2454" y="3158"/>
              <a:ext cx="306"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Þ</a:t>
              </a:r>
              <a:endParaRPr lang="en-US" altLang="en-US" sz="1600">
                <a:solidFill>
                  <a:srgbClr val="000000"/>
                </a:solidFill>
                <a:latin typeface="Arial" panose="020B0604020202020204" pitchFamily="34" charset="0"/>
              </a:endParaRPr>
            </a:p>
          </p:txBody>
        </p:sp>
        <p:sp>
          <p:nvSpPr>
            <p:cNvPr id="65601" name="Rectangle 243">
              <a:extLst>
                <a:ext uri="{FF2B5EF4-FFF2-40B4-BE49-F238E27FC236}">
                  <a16:creationId xmlns:a16="http://schemas.microsoft.com/office/drawing/2014/main" id="{0719A9FB-A5A0-AB4D-A80B-2F0B2C71DD6D}"/>
                </a:ext>
              </a:extLst>
            </p:cNvPr>
            <p:cNvSpPr>
              <a:spLocks noChangeArrowheads="1"/>
            </p:cNvSpPr>
            <p:nvPr/>
          </p:nvSpPr>
          <p:spPr bwMode="auto">
            <a:xfrm>
              <a:off x="2316" y="3221"/>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5602" name="Rectangle 244">
              <a:extLst>
                <a:ext uri="{FF2B5EF4-FFF2-40B4-BE49-F238E27FC236}">
                  <a16:creationId xmlns:a16="http://schemas.microsoft.com/office/drawing/2014/main" id="{313C87F2-5DC6-BC00-AA93-F910A5C9C31C}"/>
                </a:ext>
              </a:extLst>
            </p:cNvPr>
            <p:cNvSpPr>
              <a:spLocks noChangeArrowheads="1"/>
            </p:cNvSpPr>
            <p:nvPr/>
          </p:nvSpPr>
          <p:spPr bwMode="auto">
            <a:xfrm>
              <a:off x="2316" y="3155"/>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5603" name="Rectangle 245">
              <a:extLst>
                <a:ext uri="{FF2B5EF4-FFF2-40B4-BE49-F238E27FC236}">
                  <a16:creationId xmlns:a16="http://schemas.microsoft.com/office/drawing/2014/main" id="{79832002-5AA1-B22A-FA6B-F94919AE8C7A}"/>
                </a:ext>
              </a:extLst>
            </p:cNvPr>
            <p:cNvSpPr>
              <a:spLocks noChangeArrowheads="1"/>
            </p:cNvSpPr>
            <p:nvPr/>
          </p:nvSpPr>
          <p:spPr bwMode="auto">
            <a:xfrm>
              <a:off x="2316" y="3344"/>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ø</a:t>
              </a:r>
              <a:endParaRPr lang="en-US" altLang="en-US" sz="1600">
                <a:solidFill>
                  <a:srgbClr val="000000"/>
                </a:solidFill>
                <a:latin typeface="Arial" panose="020B0604020202020204" pitchFamily="34" charset="0"/>
              </a:endParaRPr>
            </a:p>
          </p:txBody>
        </p:sp>
        <p:sp>
          <p:nvSpPr>
            <p:cNvPr id="65604" name="Rectangle 246">
              <a:extLst>
                <a:ext uri="{FF2B5EF4-FFF2-40B4-BE49-F238E27FC236}">
                  <a16:creationId xmlns:a16="http://schemas.microsoft.com/office/drawing/2014/main" id="{054233A1-BB54-6B7F-8BEE-EF99D8DE67A6}"/>
                </a:ext>
              </a:extLst>
            </p:cNvPr>
            <p:cNvSpPr>
              <a:spLocks noChangeArrowheads="1"/>
            </p:cNvSpPr>
            <p:nvPr/>
          </p:nvSpPr>
          <p:spPr bwMode="auto">
            <a:xfrm>
              <a:off x="2316" y="3032"/>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ö</a:t>
              </a:r>
              <a:endParaRPr lang="en-US" altLang="en-US" sz="1600">
                <a:solidFill>
                  <a:srgbClr val="000000"/>
                </a:solidFill>
                <a:latin typeface="Arial" panose="020B0604020202020204" pitchFamily="34" charset="0"/>
              </a:endParaRPr>
            </a:p>
          </p:txBody>
        </p:sp>
        <p:sp>
          <p:nvSpPr>
            <p:cNvPr id="65605" name="Rectangle 247">
              <a:extLst>
                <a:ext uri="{FF2B5EF4-FFF2-40B4-BE49-F238E27FC236}">
                  <a16:creationId xmlns:a16="http://schemas.microsoft.com/office/drawing/2014/main" id="{9ABB8FDE-0E76-0BB1-C358-3B6EFCD9CCB9}"/>
                </a:ext>
              </a:extLst>
            </p:cNvPr>
            <p:cNvSpPr>
              <a:spLocks noChangeArrowheads="1"/>
            </p:cNvSpPr>
            <p:nvPr/>
          </p:nvSpPr>
          <p:spPr bwMode="auto">
            <a:xfrm>
              <a:off x="1723" y="3221"/>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600">
                <a:solidFill>
                  <a:srgbClr val="000000"/>
                </a:solidFill>
                <a:latin typeface="Arial" panose="020B0604020202020204" pitchFamily="34" charset="0"/>
              </a:endParaRPr>
            </a:p>
          </p:txBody>
        </p:sp>
        <p:sp>
          <p:nvSpPr>
            <p:cNvPr id="65606" name="Rectangle 248">
              <a:extLst>
                <a:ext uri="{FF2B5EF4-FFF2-40B4-BE49-F238E27FC236}">
                  <a16:creationId xmlns:a16="http://schemas.microsoft.com/office/drawing/2014/main" id="{37916511-ED35-AF7C-FE4A-53FA6ABD479F}"/>
                </a:ext>
              </a:extLst>
            </p:cNvPr>
            <p:cNvSpPr>
              <a:spLocks noChangeArrowheads="1"/>
            </p:cNvSpPr>
            <p:nvPr/>
          </p:nvSpPr>
          <p:spPr bwMode="auto">
            <a:xfrm>
              <a:off x="1723" y="3155"/>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600">
                <a:solidFill>
                  <a:srgbClr val="000000"/>
                </a:solidFill>
                <a:latin typeface="Arial" panose="020B0604020202020204" pitchFamily="34" charset="0"/>
              </a:endParaRPr>
            </a:p>
          </p:txBody>
        </p:sp>
        <p:sp>
          <p:nvSpPr>
            <p:cNvPr id="65607" name="Rectangle 249">
              <a:extLst>
                <a:ext uri="{FF2B5EF4-FFF2-40B4-BE49-F238E27FC236}">
                  <a16:creationId xmlns:a16="http://schemas.microsoft.com/office/drawing/2014/main" id="{93B745C5-B628-6ED2-FC5A-631A45F08175}"/>
                </a:ext>
              </a:extLst>
            </p:cNvPr>
            <p:cNvSpPr>
              <a:spLocks noChangeArrowheads="1"/>
            </p:cNvSpPr>
            <p:nvPr/>
          </p:nvSpPr>
          <p:spPr bwMode="auto">
            <a:xfrm>
              <a:off x="1723" y="3344"/>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è</a:t>
              </a:r>
              <a:endParaRPr lang="en-US" altLang="en-US" sz="1600">
                <a:solidFill>
                  <a:srgbClr val="000000"/>
                </a:solidFill>
                <a:latin typeface="Arial" panose="020B0604020202020204" pitchFamily="34" charset="0"/>
              </a:endParaRPr>
            </a:p>
          </p:txBody>
        </p:sp>
        <p:sp>
          <p:nvSpPr>
            <p:cNvPr id="65608" name="Rectangle 250">
              <a:extLst>
                <a:ext uri="{FF2B5EF4-FFF2-40B4-BE49-F238E27FC236}">
                  <a16:creationId xmlns:a16="http://schemas.microsoft.com/office/drawing/2014/main" id="{7398EAEB-3A77-9917-4A28-B6380CADADF5}"/>
                </a:ext>
              </a:extLst>
            </p:cNvPr>
            <p:cNvSpPr>
              <a:spLocks noChangeArrowheads="1"/>
            </p:cNvSpPr>
            <p:nvPr/>
          </p:nvSpPr>
          <p:spPr bwMode="auto">
            <a:xfrm>
              <a:off x="1723" y="3032"/>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æ</a:t>
              </a:r>
              <a:endParaRPr lang="en-US" altLang="en-US" sz="1600">
                <a:solidFill>
                  <a:srgbClr val="000000"/>
                </a:solidFill>
                <a:latin typeface="Arial" panose="020B0604020202020204" pitchFamily="34" charset="0"/>
              </a:endParaRPr>
            </a:p>
          </p:txBody>
        </p:sp>
        <p:sp>
          <p:nvSpPr>
            <p:cNvPr id="65609" name="Rectangle 251">
              <a:extLst>
                <a:ext uri="{FF2B5EF4-FFF2-40B4-BE49-F238E27FC236}">
                  <a16:creationId xmlns:a16="http://schemas.microsoft.com/office/drawing/2014/main" id="{5212D220-D32D-6E10-9897-2CAC51CF434C}"/>
                </a:ext>
              </a:extLst>
            </p:cNvPr>
            <p:cNvSpPr>
              <a:spLocks noChangeArrowheads="1"/>
            </p:cNvSpPr>
            <p:nvPr/>
          </p:nvSpPr>
          <p:spPr bwMode="auto">
            <a:xfrm>
              <a:off x="2073" y="3158"/>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5610" name="Rectangle 252">
              <a:extLst>
                <a:ext uri="{FF2B5EF4-FFF2-40B4-BE49-F238E27FC236}">
                  <a16:creationId xmlns:a16="http://schemas.microsoft.com/office/drawing/2014/main" id="{D7DFE61A-C1FB-EB69-98B5-6CC07242011D}"/>
                </a:ext>
              </a:extLst>
            </p:cNvPr>
            <p:cNvSpPr>
              <a:spLocks noChangeArrowheads="1"/>
            </p:cNvSpPr>
            <p:nvPr/>
          </p:nvSpPr>
          <p:spPr bwMode="auto">
            <a:xfrm>
              <a:off x="1356" y="3158"/>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grpSp>
      <p:grpSp>
        <p:nvGrpSpPr>
          <p:cNvPr id="5" name="Group 254">
            <a:extLst>
              <a:ext uri="{FF2B5EF4-FFF2-40B4-BE49-F238E27FC236}">
                <a16:creationId xmlns:a16="http://schemas.microsoft.com/office/drawing/2014/main" id="{3F49A4C1-A75F-D9D6-FC51-E67E101D5450}"/>
              </a:ext>
            </a:extLst>
          </p:cNvPr>
          <p:cNvGrpSpPr>
            <a:grpSpLocks noChangeAspect="1"/>
          </p:cNvGrpSpPr>
          <p:nvPr/>
        </p:nvGrpSpPr>
        <p:grpSpPr bwMode="auto">
          <a:xfrm>
            <a:off x="2555875" y="3033713"/>
            <a:ext cx="1943100" cy="774700"/>
            <a:chOff x="1610" y="1911"/>
            <a:chExt cx="1224" cy="488"/>
          </a:xfrm>
        </p:grpSpPr>
        <p:sp>
          <p:nvSpPr>
            <p:cNvPr id="65561" name="AutoShape 253">
              <a:extLst>
                <a:ext uri="{FF2B5EF4-FFF2-40B4-BE49-F238E27FC236}">
                  <a16:creationId xmlns:a16="http://schemas.microsoft.com/office/drawing/2014/main" id="{7F1C18F3-D5EC-FD6F-01C9-C4D4F258F2F0}"/>
                </a:ext>
              </a:extLst>
            </p:cNvPr>
            <p:cNvSpPr>
              <a:spLocks noChangeAspect="1" noChangeArrowheads="1" noTextEdit="1"/>
            </p:cNvSpPr>
            <p:nvPr/>
          </p:nvSpPr>
          <p:spPr bwMode="auto">
            <a:xfrm>
              <a:off x="1610" y="1911"/>
              <a:ext cx="1224" cy="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5562" name="Line 255">
              <a:extLst>
                <a:ext uri="{FF2B5EF4-FFF2-40B4-BE49-F238E27FC236}">
                  <a16:creationId xmlns:a16="http://schemas.microsoft.com/office/drawing/2014/main" id="{88558565-5ED9-5107-5B23-D881EC16CBD9}"/>
                </a:ext>
              </a:extLst>
            </p:cNvPr>
            <p:cNvSpPr>
              <a:spLocks noChangeShapeType="1"/>
            </p:cNvSpPr>
            <p:nvPr/>
          </p:nvSpPr>
          <p:spPr bwMode="auto">
            <a:xfrm>
              <a:off x="2046" y="2148"/>
              <a:ext cx="22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563" name="Line 256">
              <a:extLst>
                <a:ext uri="{FF2B5EF4-FFF2-40B4-BE49-F238E27FC236}">
                  <a16:creationId xmlns:a16="http://schemas.microsoft.com/office/drawing/2014/main" id="{3C6AEDAC-7DAF-C2FD-E528-F34E1C252AC1}"/>
                </a:ext>
              </a:extLst>
            </p:cNvPr>
            <p:cNvSpPr>
              <a:spLocks noChangeShapeType="1"/>
            </p:cNvSpPr>
            <p:nvPr/>
          </p:nvSpPr>
          <p:spPr bwMode="auto">
            <a:xfrm>
              <a:off x="2685" y="2148"/>
              <a:ext cx="13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564" name="Rectangle 257">
              <a:extLst>
                <a:ext uri="{FF2B5EF4-FFF2-40B4-BE49-F238E27FC236}">
                  <a16:creationId xmlns:a16="http://schemas.microsoft.com/office/drawing/2014/main" id="{70B64E86-35A2-04B6-15AA-255E0B302FFF}"/>
                </a:ext>
              </a:extLst>
            </p:cNvPr>
            <p:cNvSpPr>
              <a:spLocks noChangeArrowheads="1"/>
            </p:cNvSpPr>
            <p:nvPr/>
          </p:nvSpPr>
          <p:spPr bwMode="auto">
            <a:xfrm>
              <a:off x="2696" y="2150"/>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5565" name="Rectangle 258">
              <a:extLst>
                <a:ext uri="{FF2B5EF4-FFF2-40B4-BE49-F238E27FC236}">
                  <a16:creationId xmlns:a16="http://schemas.microsoft.com/office/drawing/2014/main" id="{6E65AF7F-3C15-6538-C8A7-35CE67C6F866}"/>
                </a:ext>
              </a:extLst>
            </p:cNvPr>
            <p:cNvSpPr>
              <a:spLocks noChangeArrowheads="1"/>
            </p:cNvSpPr>
            <p:nvPr/>
          </p:nvSpPr>
          <p:spPr bwMode="auto">
            <a:xfrm>
              <a:off x="2511" y="2006"/>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600">
                <a:solidFill>
                  <a:srgbClr val="000000"/>
                </a:solidFill>
                <a:latin typeface="Arial" panose="020B0604020202020204" pitchFamily="34" charset="0"/>
              </a:endParaRPr>
            </a:p>
          </p:txBody>
        </p:sp>
        <p:sp>
          <p:nvSpPr>
            <p:cNvPr id="65566" name="Rectangle 259">
              <a:extLst>
                <a:ext uri="{FF2B5EF4-FFF2-40B4-BE49-F238E27FC236}">
                  <a16:creationId xmlns:a16="http://schemas.microsoft.com/office/drawing/2014/main" id="{E1BA6B81-73B8-FBC7-592A-9DF890D6269A}"/>
                </a:ext>
              </a:extLst>
            </p:cNvPr>
            <p:cNvSpPr>
              <a:spLocks noChangeArrowheads="1"/>
            </p:cNvSpPr>
            <p:nvPr/>
          </p:nvSpPr>
          <p:spPr bwMode="auto">
            <a:xfrm>
              <a:off x="2144" y="2150"/>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5567" name="Rectangle 260">
              <a:extLst>
                <a:ext uri="{FF2B5EF4-FFF2-40B4-BE49-F238E27FC236}">
                  <a16:creationId xmlns:a16="http://schemas.microsoft.com/office/drawing/2014/main" id="{90EBCC76-111E-AB6F-4C48-A4B15FE3B555}"/>
                </a:ext>
              </a:extLst>
            </p:cNvPr>
            <p:cNvSpPr>
              <a:spLocks noChangeArrowheads="1"/>
            </p:cNvSpPr>
            <p:nvPr/>
          </p:nvSpPr>
          <p:spPr bwMode="auto">
            <a:xfrm>
              <a:off x="2720" y="1904"/>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65568" name="Rectangle 261">
              <a:extLst>
                <a:ext uri="{FF2B5EF4-FFF2-40B4-BE49-F238E27FC236}">
                  <a16:creationId xmlns:a16="http://schemas.microsoft.com/office/drawing/2014/main" id="{B1C5EB5C-FC15-B8B1-5CEF-A3AFBED126F6}"/>
                </a:ext>
              </a:extLst>
            </p:cNvPr>
            <p:cNvSpPr>
              <a:spLocks noChangeArrowheads="1"/>
            </p:cNvSpPr>
            <p:nvPr/>
          </p:nvSpPr>
          <p:spPr bwMode="auto">
            <a:xfrm>
              <a:off x="2048" y="2169"/>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t>
              </a:r>
              <a:endParaRPr lang="en-US" altLang="en-US" sz="1600">
                <a:solidFill>
                  <a:srgbClr val="000000"/>
                </a:solidFill>
                <a:latin typeface="Arial" panose="020B0604020202020204" pitchFamily="34" charset="0"/>
              </a:endParaRPr>
            </a:p>
          </p:txBody>
        </p:sp>
        <p:sp>
          <p:nvSpPr>
            <p:cNvPr id="65569" name="Rectangle 262">
              <a:extLst>
                <a:ext uri="{FF2B5EF4-FFF2-40B4-BE49-F238E27FC236}">
                  <a16:creationId xmlns:a16="http://schemas.microsoft.com/office/drawing/2014/main" id="{032BEB57-784E-7478-21A1-B287C8CE30C4}"/>
                </a:ext>
              </a:extLst>
            </p:cNvPr>
            <p:cNvSpPr>
              <a:spLocks noChangeArrowheads="1"/>
            </p:cNvSpPr>
            <p:nvPr/>
          </p:nvSpPr>
          <p:spPr bwMode="auto">
            <a:xfrm>
              <a:off x="2061" y="1904"/>
              <a:ext cx="270"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dp</a:t>
              </a:r>
              <a:endParaRPr lang="en-US" altLang="en-US" sz="1600">
                <a:solidFill>
                  <a:srgbClr val="000000"/>
                </a:solidFill>
                <a:latin typeface="Arial" panose="020B0604020202020204" pitchFamily="34" charset="0"/>
              </a:endParaRPr>
            </a:p>
          </p:txBody>
        </p:sp>
        <p:sp>
          <p:nvSpPr>
            <p:cNvPr id="65570" name="Rectangle 263">
              <a:extLst>
                <a:ext uri="{FF2B5EF4-FFF2-40B4-BE49-F238E27FC236}">
                  <a16:creationId xmlns:a16="http://schemas.microsoft.com/office/drawing/2014/main" id="{A21292C4-B794-A663-356F-6F6E8F1F173A}"/>
                </a:ext>
              </a:extLst>
            </p:cNvPr>
            <p:cNvSpPr>
              <a:spLocks noChangeArrowheads="1"/>
            </p:cNvSpPr>
            <p:nvPr/>
          </p:nvSpPr>
          <p:spPr bwMode="auto">
            <a:xfrm>
              <a:off x="1620" y="2025"/>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600">
                <a:solidFill>
                  <a:srgbClr val="000000"/>
                </a:solidFill>
                <a:latin typeface="Arial" panose="020B0604020202020204" pitchFamily="34" charset="0"/>
              </a:endParaRPr>
            </a:p>
          </p:txBody>
        </p:sp>
        <p:sp>
          <p:nvSpPr>
            <p:cNvPr id="65571" name="Rectangle 264">
              <a:extLst>
                <a:ext uri="{FF2B5EF4-FFF2-40B4-BE49-F238E27FC236}">
                  <a16:creationId xmlns:a16="http://schemas.microsoft.com/office/drawing/2014/main" id="{F0541FA9-33EA-D386-0999-0EA2451B3401}"/>
                </a:ext>
              </a:extLst>
            </p:cNvPr>
            <p:cNvSpPr>
              <a:spLocks noChangeArrowheads="1"/>
            </p:cNvSpPr>
            <p:nvPr/>
          </p:nvSpPr>
          <p:spPr bwMode="auto">
            <a:xfrm>
              <a:off x="2343" y="2006"/>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5572" name="Rectangle 265">
              <a:extLst>
                <a:ext uri="{FF2B5EF4-FFF2-40B4-BE49-F238E27FC236}">
                  <a16:creationId xmlns:a16="http://schemas.microsoft.com/office/drawing/2014/main" id="{0022C802-33E7-B6FA-0EF1-E3718DE63C79}"/>
                </a:ext>
              </a:extLst>
            </p:cNvPr>
            <p:cNvSpPr>
              <a:spLocks noChangeArrowheads="1"/>
            </p:cNvSpPr>
            <p:nvPr/>
          </p:nvSpPr>
          <p:spPr bwMode="auto">
            <a:xfrm>
              <a:off x="1864" y="2006"/>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5573" name="Rectangle 266">
              <a:extLst>
                <a:ext uri="{FF2B5EF4-FFF2-40B4-BE49-F238E27FC236}">
                  <a16:creationId xmlns:a16="http://schemas.microsoft.com/office/drawing/2014/main" id="{2E076E1F-DB9E-5159-8294-82B46BF9C22E}"/>
                </a:ext>
              </a:extLst>
            </p:cNvPr>
            <p:cNvSpPr>
              <a:spLocks noChangeArrowheads="1"/>
            </p:cNvSpPr>
            <p:nvPr/>
          </p:nvSpPr>
          <p:spPr bwMode="auto">
            <a:xfrm>
              <a:off x="1720" y="2013"/>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grpSp>
      <p:sp>
        <p:nvSpPr>
          <p:cNvPr id="182539" name="AutoShape 267">
            <a:extLst>
              <a:ext uri="{FF2B5EF4-FFF2-40B4-BE49-F238E27FC236}">
                <a16:creationId xmlns:a16="http://schemas.microsoft.com/office/drawing/2014/main" id="{96ACFD4F-EECE-3BCC-93C8-158CB1FE821B}"/>
              </a:ext>
            </a:extLst>
          </p:cNvPr>
          <p:cNvSpPr>
            <a:spLocks noChangeArrowheads="1"/>
          </p:cNvSpPr>
          <p:nvPr/>
        </p:nvSpPr>
        <p:spPr bwMode="auto">
          <a:xfrm>
            <a:off x="7488238" y="4868863"/>
            <a:ext cx="1116012" cy="627062"/>
          </a:xfrm>
          <a:prstGeom prst="roundRect">
            <a:avLst>
              <a:gd name="adj" fmla="val 16667"/>
            </a:avLst>
          </a:prstGeom>
          <a:solidFill>
            <a:srgbClr val="FFCC00"/>
          </a:solidFill>
          <a:ln w="28575">
            <a:solidFill>
              <a:srgbClr val="FF6600"/>
            </a:solidFill>
            <a:round/>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182540" name="Text Box 268">
            <a:extLst>
              <a:ext uri="{FF2B5EF4-FFF2-40B4-BE49-F238E27FC236}">
                <a16:creationId xmlns:a16="http://schemas.microsoft.com/office/drawing/2014/main" id="{F9ADFA14-8F0D-5878-C5EF-628F71E91528}"/>
              </a:ext>
            </a:extLst>
          </p:cNvPr>
          <p:cNvSpPr txBox="1">
            <a:spLocks noChangeArrowheads="1"/>
          </p:cNvSpPr>
          <p:nvPr/>
        </p:nvSpPr>
        <p:spPr bwMode="auto">
          <a:xfrm>
            <a:off x="3419475" y="5768975"/>
            <a:ext cx="1943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eaLnBrk="1" hangingPunct="1">
              <a:spcBef>
                <a:spcPct val="50000"/>
              </a:spcBef>
              <a:buClrTx/>
              <a:buSzTx/>
              <a:buFontTx/>
              <a:buNone/>
            </a:pPr>
            <a:r>
              <a:rPr lang="sr-Latn-CS" altLang="en-US" sz="1600" b="1">
                <a:solidFill>
                  <a:srgbClr val="000000"/>
                </a:solidFill>
                <a:latin typeface="Arial" panose="020B0604020202020204" pitchFamily="34" charset="0"/>
              </a:rPr>
              <a:t>Mahov broj</a:t>
            </a:r>
          </a:p>
        </p:txBody>
      </p:sp>
      <p:grpSp>
        <p:nvGrpSpPr>
          <p:cNvPr id="6" name="Group 275">
            <a:extLst>
              <a:ext uri="{FF2B5EF4-FFF2-40B4-BE49-F238E27FC236}">
                <a16:creationId xmlns:a16="http://schemas.microsoft.com/office/drawing/2014/main" id="{77CBEBAD-EE5B-8735-AF21-40ADE54DED01}"/>
              </a:ext>
            </a:extLst>
          </p:cNvPr>
          <p:cNvGrpSpPr>
            <a:grpSpLocks/>
          </p:cNvGrpSpPr>
          <p:nvPr/>
        </p:nvGrpSpPr>
        <p:grpSpPr bwMode="auto">
          <a:xfrm>
            <a:off x="3024188" y="5516563"/>
            <a:ext cx="2627312" cy="576262"/>
            <a:chOff x="1905" y="3385"/>
            <a:chExt cx="1655" cy="363"/>
          </a:xfrm>
        </p:grpSpPr>
        <p:sp>
          <p:nvSpPr>
            <p:cNvPr id="65558" name="Line 271">
              <a:extLst>
                <a:ext uri="{FF2B5EF4-FFF2-40B4-BE49-F238E27FC236}">
                  <a16:creationId xmlns:a16="http://schemas.microsoft.com/office/drawing/2014/main" id="{2DE87891-11C9-3097-2FB0-C86F41A7DC3B}"/>
                </a:ext>
              </a:extLst>
            </p:cNvPr>
            <p:cNvSpPr>
              <a:spLocks noChangeShapeType="1"/>
            </p:cNvSpPr>
            <p:nvPr/>
          </p:nvSpPr>
          <p:spPr bwMode="auto">
            <a:xfrm>
              <a:off x="1905" y="3521"/>
              <a:ext cx="0" cy="227"/>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559" name="Line 273">
              <a:extLst>
                <a:ext uri="{FF2B5EF4-FFF2-40B4-BE49-F238E27FC236}">
                  <a16:creationId xmlns:a16="http://schemas.microsoft.com/office/drawing/2014/main" id="{1004ADC0-62EA-6899-EA46-B0A132D2C173}"/>
                </a:ext>
              </a:extLst>
            </p:cNvPr>
            <p:cNvSpPr>
              <a:spLocks noChangeShapeType="1"/>
            </p:cNvSpPr>
            <p:nvPr/>
          </p:nvSpPr>
          <p:spPr bwMode="auto">
            <a:xfrm>
              <a:off x="1905" y="3748"/>
              <a:ext cx="165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5560" name="Line 274">
              <a:extLst>
                <a:ext uri="{FF2B5EF4-FFF2-40B4-BE49-F238E27FC236}">
                  <a16:creationId xmlns:a16="http://schemas.microsoft.com/office/drawing/2014/main" id="{2733FBE8-119B-1AC0-8EEA-27B2BEAC9B22}"/>
                </a:ext>
              </a:extLst>
            </p:cNvPr>
            <p:cNvSpPr>
              <a:spLocks noChangeShapeType="1"/>
            </p:cNvSpPr>
            <p:nvPr/>
          </p:nvSpPr>
          <p:spPr bwMode="auto">
            <a:xfrm flipV="1">
              <a:off x="3560" y="3385"/>
              <a:ext cx="0" cy="363"/>
            </a:xfrm>
            <a:prstGeom prst="line">
              <a:avLst/>
            </a:prstGeom>
            <a:noFill/>
            <a:ln w="28575">
              <a:solidFill>
                <a:srgbClr val="FF00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grpSp>
      <p:sp>
        <p:nvSpPr>
          <p:cNvPr id="182548" name="Text Box 276">
            <a:extLst>
              <a:ext uri="{FF2B5EF4-FFF2-40B4-BE49-F238E27FC236}">
                <a16:creationId xmlns:a16="http://schemas.microsoft.com/office/drawing/2014/main" id="{942DAA32-48E5-E51C-EE58-71FB90ADDFEE}"/>
              </a:ext>
            </a:extLst>
          </p:cNvPr>
          <p:cNvSpPr txBox="1">
            <a:spLocks noChangeArrowheads="1"/>
          </p:cNvSpPr>
          <p:nvPr/>
        </p:nvSpPr>
        <p:spPr bwMode="auto">
          <a:xfrm>
            <a:off x="7539038" y="4883150"/>
            <a:ext cx="1042987"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eaLnBrk="1" hangingPunct="1">
              <a:spcBef>
                <a:spcPct val="50000"/>
              </a:spcBef>
              <a:buClrTx/>
              <a:buSzTx/>
              <a:buFontTx/>
              <a:buNone/>
            </a:pPr>
            <a:r>
              <a:rPr lang="sr-Latn-CS" altLang="en-US" sz="1600" b="1">
                <a:solidFill>
                  <a:srgbClr val="000000"/>
                </a:solidFill>
                <a:latin typeface="Arial" panose="020B0604020202020204" pitchFamily="34" charset="0"/>
              </a:rPr>
              <a:t>ZAKON IGONIJA</a:t>
            </a:r>
          </a:p>
        </p:txBody>
      </p:sp>
      <p:sp>
        <p:nvSpPr>
          <p:cNvPr id="65557" name="Footer Placeholder 6">
            <a:extLst>
              <a:ext uri="{FF2B5EF4-FFF2-40B4-BE49-F238E27FC236}">
                <a16:creationId xmlns:a16="http://schemas.microsoft.com/office/drawing/2014/main" id="{610EB3BF-4A6C-8D5A-AB29-2AD14693C1FB}"/>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par>
                          <p:cTn id="10" fill="hold" nodeType="afterGroup">
                            <p:stCondLst>
                              <p:cond delay="1000"/>
                            </p:stCondLst>
                            <p:childTnLst>
                              <p:par>
                                <p:cTn id="11" presetID="37" presetClass="entr" presetSubtype="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900" decel="100000" fill="hold"/>
                                        <p:tgtEl>
                                          <p:spTgt spid="3"/>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par>
                          <p:cTn id="17" fill="hold" nodeType="afterGroup">
                            <p:stCondLst>
                              <p:cond delay="2000"/>
                            </p:stCondLst>
                            <p:childTnLst>
                              <p:par>
                                <p:cTn id="18" presetID="53" presetClass="entr" presetSubtype="0"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p:cTn id="20" dur="500" fill="hold"/>
                                        <p:tgtEl>
                                          <p:spTgt spid="5"/>
                                        </p:tgtEl>
                                        <p:attrNameLst>
                                          <p:attrName>ppt_w</p:attrName>
                                        </p:attrNameLst>
                                      </p:cBhvr>
                                      <p:tavLst>
                                        <p:tav tm="0">
                                          <p:val>
                                            <p:fltVal val="0"/>
                                          </p:val>
                                        </p:tav>
                                        <p:tav tm="100000">
                                          <p:val>
                                            <p:strVal val="#ppt_w"/>
                                          </p:val>
                                        </p:tav>
                                      </p:tavLst>
                                    </p:anim>
                                    <p:anim calcmode="lin" valueType="num">
                                      <p:cBhvr>
                                        <p:cTn id="21" dur="500" fill="hold"/>
                                        <p:tgtEl>
                                          <p:spTgt spid="5"/>
                                        </p:tgtEl>
                                        <p:attrNameLst>
                                          <p:attrName>ppt_h</p:attrName>
                                        </p:attrNameLst>
                                      </p:cBhvr>
                                      <p:tavLst>
                                        <p:tav tm="0">
                                          <p:val>
                                            <p:fltVal val="0"/>
                                          </p:val>
                                        </p:tav>
                                        <p:tav tm="100000">
                                          <p:val>
                                            <p:strVal val="#ppt_h"/>
                                          </p:val>
                                        </p:tav>
                                      </p:tavLst>
                                    </p:anim>
                                    <p:animEffect transition="in" filter="fade">
                                      <p:cBhvr>
                                        <p:cTn id="22" dur="500"/>
                                        <p:tgtEl>
                                          <p:spTgt spid="5"/>
                                        </p:tgtEl>
                                      </p:cBhvr>
                                    </p:animEffect>
                                  </p:childTnLst>
                                </p:cTn>
                              </p:par>
                            </p:childTnLst>
                          </p:cTn>
                        </p:par>
                        <p:par>
                          <p:cTn id="23" fill="hold" nodeType="afterGroup">
                            <p:stCondLst>
                              <p:cond delay="2500"/>
                            </p:stCondLst>
                            <p:childTnLst>
                              <p:par>
                                <p:cTn id="24" presetID="21" presetClass="entr" presetSubtype="1" fill="hold" nodeType="afterEffect">
                                  <p:stCondLst>
                                    <p:cond delay="0"/>
                                  </p:stCondLst>
                                  <p:childTnLst>
                                    <p:set>
                                      <p:cBhvr>
                                        <p:cTn id="25" dur="1" fill="hold">
                                          <p:stCondLst>
                                            <p:cond delay="0"/>
                                          </p:stCondLst>
                                        </p:cTn>
                                        <p:tgtEl>
                                          <p:spTgt spid="182480"/>
                                        </p:tgtEl>
                                        <p:attrNameLst>
                                          <p:attrName>style.visibility</p:attrName>
                                        </p:attrNameLst>
                                      </p:cBhvr>
                                      <p:to>
                                        <p:strVal val="visible"/>
                                      </p:to>
                                    </p:set>
                                    <p:animEffect transition="in" filter="wheel(1)">
                                      <p:cBhvr>
                                        <p:cTn id="26" dur="1000"/>
                                        <p:tgtEl>
                                          <p:spTgt spid="182480"/>
                                        </p:tgtEl>
                                      </p:cBhvr>
                                    </p:animEffect>
                                  </p:childTnLst>
                                </p:cTn>
                              </p:par>
                            </p:childTnLst>
                          </p:cTn>
                        </p:par>
                        <p:par>
                          <p:cTn id="27" fill="hold" nodeType="afterGroup">
                            <p:stCondLst>
                              <p:cond delay="3500"/>
                            </p:stCondLst>
                            <p:childTnLst>
                              <p:par>
                                <p:cTn id="28" presetID="21" presetClass="entr" presetSubtype="1" fill="hold" nodeType="afterEffect">
                                  <p:stCondLst>
                                    <p:cond delay="0"/>
                                  </p:stCondLst>
                                  <p:childTnLst>
                                    <p:set>
                                      <p:cBhvr>
                                        <p:cTn id="29" dur="1" fill="hold">
                                          <p:stCondLst>
                                            <p:cond delay="0"/>
                                          </p:stCondLst>
                                        </p:cTn>
                                        <p:tgtEl>
                                          <p:spTgt spid="182481"/>
                                        </p:tgtEl>
                                        <p:attrNameLst>
                                          <p:attrName>style.visibility</p:attrName>
                                        </p:attrNameLst>
                                      </p:cBhvr>
                                      <p:to>
                                        <p:strVal val="visible"/>
                                      </p:to>
                                    </p:set>
                                    <p:animEffect transition="in" filter="wheel(1)">
                                      <p:cBhvr>
                                        <p:cTn id="30" dur="1000"/>
                                        <p:tgtEl>
                                          <p:spTgt spid="182481"/>
                                        </p:tgtEl>
                                      </p:cBhvr>
                                    </p:animEffect>
                                  </p:childTnLst>
                                </p:cTn>
                              </p:par>
                            </p:childTnLst>
                          </p:cTn>
                        </p:par>
                        <p:par>
                          <p:cTn id="31" fill="hold" nodeType="afterGroup">
                            <p:stCondLst>
                              <p:cond delay="4500"/>
                            </p:stCondLst>
                            <p:childTnLst>
                              <p:par>
                                <p:cTn id="32" presetID="21" presetClass="entr" presetSubtype="1" fill="hold" nodeType="afterEffect">
                                  <p:stCondLst>
                                    <p:cond delay="0"/>
                                  </p:stCondLst>
                                  <p:childTnLst>
                                    <p:set>
                                      <p:cBhvr>
                                        <p:cTn id="33" dur="1" fill="hold">
                                          <p:stCondLst>
                                            <p:cond delay="0"/>
                                          </p:stCondLst>
                                        </p:cTn>
                                        <p:tgtEl>
                                          <p:spTgt spid="182483"/>
                                        </p:tgtEl>
                                        <p:attrNameLst>
                                          <p:attrName>style.visibility</p:attrName>
                                        </p:attrNameLst>
                                      </p:cBhvr>
                                      <p:to>
                                        <p:strVal val="visible"/>
                                      </p:to>
                                    </p:set>
                                    <p:animEffect transition="in" filter="wheel(1)">
                                      <p:cBhvr>
                                        <p:cTn id="34" dur="1000"/>
                                        <p:tgtEl>
                                          <p:spTgt spid="182483"/>
                                        </p:tgtEl>
                                      </p:cBhvr>
                                    </p:animEffect>
                                  </p:childTnLst>
                                </p:cTn>
                              </p:par>
                            </p:childTnLst>
                          </p:cTn>
                        </p:par>
                        <p:par>
                          <p:cTn id="35" fill="hold" nodeType="afterGroup">
                            <p:stCondLst>
                              <p:cond delay="5500"/>
                            </p:stCondLst>
                            <p:childTnLst>
                              <p:par>
                                <p:cTn id="36" presetID="22" presetClass="entr" presetSubtype="1" fill="hold" nodeType="afterEffect">
                                  <p:stCondLst>
                                    <p:cond delay="0"/>
                                  </p:stCondLst>
                                  <p:childTnLst>
                                    <p:set>
                                      <p:cBhvr>
                                        <p:cTn id="37" dur="1" fill="hold">
                                          <p:stCondLst>
                                            <p:cond delay="0"/>
                                          </p:stCondLst>
                                        </p:cTn>
                                        <p:tgtEl>
                                          <p:spTgt spid="182484"/>
                                        </p:tgtEl>
                                        <p:attrNameLst>
                                          <p:attrName>style.visibility</p:attrName>
                                        </p:attrNameLst>
                                      </p:cBhvr>
                                      <p:to>
                                        <p:strVal val="visible"/>
                                      </p:to>
                                    </p:set>
                                    <p:animEffect transition="in" filter="wipe(up)">
                                      <p:cBhvr>
                                        <p:cTn id="38" dur="500"/>
                                        <p:tgtEl>
                                          <p:spTgt spid="182484"/>
                                        </p:tgtEl>
                                      </p:cBhvr>
                                    </p:animEffect>
                                  </p:childTnLst>
                                </p:cTn>
                              </p:par>
                            </p:childTnLst>
                          </p:cTn>
                        </p:par>
                        <p:par>
                          <p:cTn id="39" fill="hold" nodeType="afterGroup">
                            <p:stCondLst>
                              <p:cond delay="6000"/>
                            </p:stCondLst>
                            <p:childTnLst>
                              <p:par>
                                <p:cTn id="40" presetID="55" presetClass="entr" presetSubtype="0" fill="hold" nodeType="afterEffect">
                                  <p:stCondLst>
                                    <p:cond delay="0"/>
                                  </p:stCondLst>
                                  <p:childTnLst>
                                    <p:set>
                                      <p:cBhvr>
                                        <p:cTn id="41" dur="1" fill="hold">
                                          <p:stCondLst>
                                            <p:cond delay="0"/>
                                          </p:stCondLst>
                                        </p:cTn>
                                        <p:tgtEl>
                                          <p:spTgt spid="4"/>
                                        </p:tgtEl>
                                        <p:attrNameLst>
                                          <p:attrName>style.visibility</p:attrName>
                                        </p:attrNameLst>
                                      </p:cBhvr>
                                      <p:to>
                                        <p:strVal val="visible"/>
                                      </p:to>
                                    </p:set>
                                    <p:anim calcmode="lin" valueType="num">
                                      <p:cBhvr>
                                        <p:cTn id="42" dur="1000" fill="hold"/>
                                        <p:tgtEl>
                                          <p:spTgt spid="4"/>
                                        </p:tgtEl>
                                        <p:attrNameLst>
                                          <p:attrName>ppt_w</p:attrName>
                                        </p:attrNameLst>
                                      </p:cBhvr>
                                      <p:tavLst>
                                        <p:tav tm="0">
                                          <p:val>
                                            <p:strVal val="#ppt_w*0.70"/>
                                          </p:val>
                                        </p:tav>
                                        <p:tav tm="100000">
                                          <p:val>
                                            <p:strVal val="#ppt_w"/>
                                          </p:val>
                                        </p:tav>
                                      </p:tavLst>
                                    </p:anim>
                                    <p:anim calcmode="lin" valueType="num">
                                      <p:cBhvr>
                                        <p:cTn id="43" dur="1000" fill="hold"/>
                                        <p:tgtEl>
                                          <p:spTgt spid="4"/>
                                        </p:tgtEl>
                                        <p:attrNameLst>
                                          <p:attrName>ppt_h</p:attrName>
                                        </p:attrNameLst>
                                      </p:cBhvr>
                                      <p:tavLst>
                                        <p:tav tm="0">
                                          <p:val>
                                            <p:strVal val="#ppt_h"/>
                                          </p:val>
                                        </p:tav>
                                        <p:tav tm="100000">
                                          <p:val>
                                            <p:strVal val="#ppt_h"/>
                                          </p:val>
                                        </p:tav>
                                      </p:tavLst>
                                    </p:anim>
                                    <p:animEffect transition="in" filter="fade">
                                      <p:cBhvr>
                                        <p:cTn id="44" dur="1000"/>
                                        <p:tgtEl>
                                          <p:spTgt spid="4"/>
                                        </p:tgtEl>
                                      </p:cBhvr>
                                    </p:animEffect>
                                  </p:childTnLst>
                                </p:cTn>
                              </p:par>
                              <p:par>
                                <p:cTn id="45" presetID="55" presetClass="entr" presetSubtype="0" fill="hold" nodeType="withEffect">
                                  <p:stCondLst>
                                    <p:cond delay="0"/>
                                  </p:stCondLst>
                                  <p:childTnLst>
                                    <p:set>
                                      <p:cBhvr>
                                        <p:cTn id="46" dur="1" fill="hold">
                                          <p:stCondLst>
                                            <p:cond delay="0"/>
                                          </p:stCondLst>
                                        </p:cTn>
                                        <p:tgtEl>
                                          <p:spTgt spid="182486"/>
                                        </p:tgtEl>
                                        <p:attrNameLst>
                                          <p:attrName>style.visibility</p:attrName>
                                        </p:attrNameLst>
                                      </p:cBhvr>
                                      <p:to>
                                        <p:strVal val="visible"/>
                                      </p:to>
                                    </p:set>
                                    <p:anim calcmode="lin" valueType="num">
                                      <p:cBhvr>
                                        <p:cTn id="47" dur="1000" fill="hold"/>
                                        <p:tgtEl>
                                          <p:spTgt spid="182486"/>
                                        </p:tgtEl>
                                        <p:attrNameLst>
                                          <p:attrName>ppt_w</p:attrName>
                                        </p:attrNameLst>
                                      </p:cBhvr>
                                      <p:tavLst>
                                        <p:tav tm="0">
                                          <p:val>
                                            <p:strVal val="#ppt_w*0.70"/>
                                          </p:val>
                                        </p:tav>
                                        <p:tav tm="100000">
                                          <p:val>
                                            <p:strVal val="#ppt_w"/>
                                          </p:val>
                                        </p:tav>
                                      </p:tavLst>
                                    </p:anim>
                                    <p:anim calcmode="lin" valueType="num">
                                      <p:cBhvr>
                                        <p:cTn id="48" dur="1000" fill="hold"/>
                                        <p:tgtEl>
                                          <p:spTgt spid="182486"/>
                                        </p:tgtEl>
                                        <p:attrNameLst>
                                          <p:attrName>ppt_h</p:attrName>
                                        </p:attrNameLst>
                                      </p:cBhvr>
                                      <p:tavLst>
                                        <p:tav tm="0">
                                          <p:val>
                                            <p:strVal val="#ppt_h"/>
                                          </p:val>
                                        </p:tav>
                                        <p:tav tm="100000">
                                          <p:val>
                                            <p:strVal val="#ppt_h"/>
                                          </p:val>
                                        </p:tav>
                                      </p:tavLst>
                                    </p:anim>
                                    <p:animEffect transition="in" filter="fade">
                                      <p:cBhvr>
                                        <p:cTn id="49" dur="1000"/>
                                        <p:tgtEl>
                                          <p:spTgt spid="182486"/>
                                        </p:tgtEl>
                                      </p:cBhvr>
                                    </p:animEffect>
                                  </p:childTnLst>
                                </p:cTn>
                              </p:par>
                            </p:childTnLst>
                          </p:cTn>
                        </p:par>
                        <p:par>
                          <p:cTn id="50" fill="hold" nodeType="afterGroup">
                            <p:stCondLst>
                              <p:cond delay="7000"/>
                            </p:stCondLst>
                            <p:childTnLst>
                              <p:par>
                                <p:cTn id="51" presetID="55" presetClass="entr" presetSubtype="0" fill="hold" nodeType="afterEffect">
                                  <p:stCondLst>
                                    <p:cond delay="0"/>
                                  </p:stCondLst>
                                  <p:childTnLst>
                                    <p:set>
                                      <p:cBhvr>
                                        <p:cTn id="52" dur="1" fill="hold">
                                          <p:stCondLst>
                                            <p:cond delay="0"/>
                                          </p:stCondLst>
                                        </p:cTn>
                                        <p:tgtEl>
                                          <p:spTgt spid="182548"/>
                                        </p:tgtEl>
                                        <p:attrNameLst>
                                          <p:attrName>style.visibility</p:attrName>
                                        </p:attrNameLst>
                                      </p:cBhvr>
                                      <p:to>
                                        <p:strVal val="visible"/>
                                      </p:to>
                                    </p:set>
                                    <p:anim calcmode="lin" valueType="num">
                                      <p:cBhvr>
                                        <p:cTn id="53" dur="1000" fill="hold"/>
                                        <p:tgtEl>
                                          <p:spTgt spid="182548"/>
                                        </p:tgtEl>
                                        <p:attrNameLst>
                                          <p:attrName>ppt_w</p:attrName>
                                        </p:attrNameLst>
                                      </p:cBhvr>
                                      <p:tavLst>
                                        <p:tav tm="0">
                                          <p:val>
                                            <p:strVal val="#ppt_w*0.70"/>
                                          </p:val>
                                        </p:tav>
                                        <p:tav tm="100000">
                                          <p:val>
                                            <p:strVal val="#ppt_w"/>
                                          </p:val>
                                        </p:tav>
                                      </p:tavLst>
                                    </p:anim>
                                    <p:anim calcmode="lin" valueType="num">
                                      <p:cBhvr>
                                        <p:cTn id="54" dur="1000" fill="hold"/>
                                        <p:tgtEl>
                                          <p:spTgt spid="182548"/>
                                        </p:tgtEl>
                                        <p:attrNameLst>
                                          <p:attrName>ppt_h</p:attrName>
                                        </p:attrNameLst>
                                      </p:cBhvr>
                                      <p:tavLst>
                                        <p:tav tm="0">
                                          <p:val>
                                            <p:strVal val="#ppt_h"/>
                                          </p:val>
                                        </p:tav>
                                        <p:tav tm="100000">
                                          <p:val>
                                            <p:strVal val="#ppt_h"/>
                                          </p:val>
                                        </p:tav>
                                      </p:tavLst>
                                    </p:anim>
                                    <p:animEffect transition="in" filter="fade">
                                      <p:cBhvr>
                                        <p:cTn id="55" dur="1000"/>
                                        <p:tgtEl>
                                          <p:spTgt spid="182548"/>
                                        </p:tgtEl>
                                      </p:cBhvr>
                                    </p:animEffect>
                                  </p:childTnLst>
                                </p:cTn>
                              </p:par>
                              <p:par>
                                <p:cTn id="56" presetID="55" presetClass="entr" presetSubtype="0" fill="hold" nodeType="withEffect">
                                  <p:stCondLst>
                                    <p:cond delay="0"/>
                                  </p:stCondLst>
                                  <p:childTnLst>
                                    <p:set>
                                      <p:cBhvr>
                                        <p:cTn id="57" dur="1" fill="hold">
                                          <p:stCondLst>
                                            <p:cond delay="0"/>
                                          </p:stCondLst>
                                        </p:cTn>
                                        <p:tgtEl>
                                          <p:spTgt spid="182539"/>
                                        </p:tgtEl>
                                        <p:attrNameLst>
                                          <p:attrName>style.visibility</p:attrName>
                                        </p:attrNameLst>
                                      </p:cBhvr>
                                      <p:to>
                                        <p:strVal val="visible"/>
                                      </p:to>
                                    </p:set>
                                    <p:anim calcmode="lin" valueType="num">
                                      <p:cBhvr>
                                        <p:cTn id="58" dur="1000" fill="hold"/>
                                        <p:tgtEl>
                                          <p:spTgt spid="182539"/>
                                        </p:tgtEl>
                                        <p:attrNameLst>
                                          <p:attrName>ppt_w</p:attrName>
                                        </p:attrNameLst>
                                      </p:cBhvr>
                                      <p:tavLst>
                                        <p:tav tm="0">
                                          <p:val>
                                            <p:strVal val="#ppt_w*0.70"/>
                                          </p:val>
                                        </p:tav>
                                        <p:tav tm="100000">
                                          <p:val>
                                            <p:strVal val="#ppt_w"/>
                                          </p:val>
                                        </p:tav>
                                      </p:tavLst>
                                    </p:anim>
                                    <p:anim calcmode="lin" valueType="num">
                                      <p:cBhvr>
                                        <p:cTn id="59" dur="1000" fill="hold"/>
                                        <p:tgtEl>
                                          <p:spTgt spid="182539"/>
                                        </p:tgtEl>
                                        <p:attrNameLst>
                                          <p:attrName>ppt_h</p:attrName>
                                        </p:attrNameLst>
                                      </p:cBhvr>
                                      <p:tavLst>
                                        <p:tav tm="0">
                                          <p:val>
                                            <p:strVal val="#ppt_h"/>
                                          </p:val>
                                        </p:tav>
                                        <p:tav tm="100000">
                                          <p:val>
                                            <p:strVal val="#ppt_h"/>
                                          </p:val>
                                        </p:tav>
                                      </p:tavLst>
                                    </p:anim>
                                    <p:animEffect transition="in" filter="fade">
                                      <p:cBhvr>
                                        <p:cTn id="60" dur="1000"/>
                                        <p:tgtEl>
                                          <p:spTgt spid="182539"/>
                                        </p:tgtEl>
                                      </p:cBhvr>
                                    </p:animEffect>
                                  </p:childTnLst>
                                </p:cTn>
                              </p:par>
                            </p:childTnLst>
                          </p:cTn>
                        </p:par>
                        <p:par>
                          <p:cTn id="61" fill="hold" nodeType="afterGroup">
                            <p:stCondLst>
                              <p:cond delay="8000"/>
                            </p:stCondLst>
                            <p:childTnLst>
                              <p:par>
                                <p:cTn id="62" presetID="21" presetClass="entr" presetSubtype="1" fill="hold" nodeType="afterEffect">
                                  <p:stCondLst>
                                    <p:cond delay="0"/>
                                  </p:stCondLst>
                                  <p:childTnLst>
                                    <p:set>
                                      <p:cBhvr>
                                        <p:cTn id="63" dur="1" fill="hold">
                                          <p:stCondLst>
                                            <p:cond delay="0"/>
                                          </p:stCondLst>
                                        </p:cTn>
                                        <p:tgtEl>
                                          <p:spTgt spid="182542"/>
                                        </p:tgtEl>
                                        <p:attrNameLst>
                                          <p:attrName>style.visibility</p:attrName>
                                        </p:attrNameLst>
                                      </p:cBhvr>
                                      <p:to>
                                        <p:strVal val="visible"/>
                                      </p:to>
                                    </p:set>
                                    <p:animEffect transition="in" filter="wheel(1)">
                                      <p:cBhvr>
                                        <p:cTn id="64" dur="2000"/>
                                        <p:tgtEl>
                                          <p:spTgt spid="182542"/>
                                        </p:tgtEl>
                                      </p:cBhvr>
                                    </p:animEffect>
                                  </p:childTnLst>
                                </p:cTn>
                              </p:par>
                            </p:childTnLst>
                          </p:cTn>
                        </p:par>
                        <p:par>
                          <p:cTn id="65" fill="hold" nodeType="afterGroup">
                            <p:stCondLst>
                              <p:cond delay="10000"/>
                            </p:stCondLst>
                            <p:childTnLst>
                              <p:par>
                                <p:cTn id="66" presetID="22" presetClass="entr" presetSubtype="8"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left)">
                                      <p:cBhvr>
                                        <p:cTn id="68" dur="500"/>
                                        <p:tgtEl>
                                          <p:spTgt spid="6"/>
                                        </p:tgtEl>
                                      </p:cBhvr>
                                    </p:animEffect>
                                  </p:childTnLst>
                                </p:cTn>
                              </p:par>
                              <p:par>
                                <p:cTn id="69" presetID="55" presetClass="entr" presetSubtype="0" fill="hold" nodeType="withEffect">
                                  <p:stCondLst>
                                    <p:cond delay="0"/>
                                  </p:stCondLst>
                                  <p:childTnLst>
                                    <p:set>
                                      <p:cBhvr>
                                        <p:cTn id="70" dur="1" fill="hold">
                                          <p:stCondLst>
                                            <p:cond delay="0"/>
                                          </p:stCondLst>
                                        </p:cTn>
                                        <p:tgtEl>
                                          <p:spTgt spid="182540"/>
                                        </p:tgtEl>
                                        <p:attrNameLst>
                                          <p:attrName>style.visibility</p:attrName>
                                        </p:attrNameLst>
                                      </p:cBhvr>
                                      <p:to>
                                        <p:strVal val="visible"/>
                                      </p:to>
                                    </p:set>
                                    <p:anim calcmode="lin" valueType="num">
                                      <p:cBhvr>
                                        <p:cTn id="71" dur="1000" fill="hold"/>
                                        <p:tgtEl>
                                          <p:spTgt spid="182540"/>
                                        </p:tgtEl>
                                        <p:attrNameLst>
                                          <p:attrName>ppt_w</p:attrName>
                                        </p:attrNameLst>
                                      </p:cBhvr>
                                      <p:tavLst>
                                        <p:tav tm="0">
                                          <p:val>
                                            <p:strVal val="#ppt_w*0.70"/>
                                          </p:val>
                                        </p:tav>
                                        <p:tav tm="100000">
                                          <p:val>
                                            <p:strVal val="#ppt_w"/>
                                          </p:val>
                                        </p:tav>
                                      </p:tavLst>
                                    </p:anim>
                                    <p:anim calcmode="lin" valueType="num">
                                      <p:cBhvr>
                                        <p:cTn id="72" dur="1000" fill="hold"/>
                                        <p:tgtEl>
                                          <p:spTgt spid="182540"/>
                                        </p:tgtEl>
                                        <p:attrNameLst>
                                          <p:attrName>ppt_h</p:attrName>
                                        </p:attrNameLst>
                                      </p:cBhvr>
                                      <p:tavLst>
                                        <p:tav tm="0">
                                          <p:val>
                                            <p:strVal val="#ppt_h"/>
                                          </p:val>
                                        </p:tav>
                                        <p:tav tm="100000">
                                          <p:val>
                                            <p:strVal val="#ppt_h"/>
                                          </p:val>
                                        </p:tav>
                                      </p:tavLst>
                                    </p:anim>
                                    <p:animEffect transition="in" filter="fade">
                                      <p:cBhvr>
                                        <p:cTn id="73" dur="1000"/>
                                        <p:tgtEl>
                                          <p:spTgt spid="1825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486" grpId="0" animBg="1"/>
      <p:bldP spid="182542" grpId="0" animBg="1"/>
      <p:bldP spid="182480" grpId="0" animBg="1"/>
      <p:bldP spid="182481" grpId="0" animBg="1"/>
      <p:bldP spid="182483" grpId="0" animBg="1"/>
      <p:bldP spid="182484" grpId="0" animBg="1"/>
      <p:bldP spid="182539" grpId="0" animBg="1"/>
      <p:bldP spid="182540" grpId="0"/>
      <p:bldP spid="18254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Number Placeholder 5">
            <a:extLst>
              <a:ext uri="{FF2B5EF4-FFF2-40B4-BE49-F238E27FC236}">
                <a16:creationId xmlns:a16="http://schemas.microsoft.com/office/drawing/2014/main" id="{9BC16CFD-DA58-9328-432B-A7342E386BBA}"/>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9212ED48-4F59-4A7B-999D-BE73037C2312}" type="slidenum">
              <a:rPr lang="en-US" altLang="en-US" sz="1400" smtClean="0">
                <a:solidFill>
                  <a:srgbClr val="000000"/>
                </a:solidFill>
                <a:latin typeface="Arial" panose="020B0604020202020204" pitchFamily="34" charset="0"/>
              </a:rPr>
              <a:pPr>
                <a:spcBef>
                  <a:spcPct val="0"/>
                </a:spcBef>
                <a:buClrTx/>
                <a:buSzTx/>
                <a:buFontTx/>
                <a:buNone/>
              </a:pPr>
              <a:t>33</a:t>
            </a:fld>
            <a:endParaRPr lang="en-US" altLang="en-US" sz="1400">
              <a:solidFill>
                <a:srgbClr val="000000"/>
              </a:solidFill>
              <a:latin typeface="Arial" panose="020B0604020202020204" pitchFamily="34" charset="0"/>
            </a:endParaRPr>
          </a:p>
        </p:txBody>
      </p:sp>
      <p:sp>
        <p:nvSpPr>
          <p:cNvPr id="183298" name="AutoShape 2">
            <a:extLst>
              <a:ext uri="{FF2B5EF4-FFF2-40B4-BE49-F238E27FC236}">
                <a16:creationId xmlns:a16="http://schemas.microsoft.com/office/drawing/2014/main" id="{0AE00A65-5549-452F-3E25-CF76A6DAE6F5}"/>
              </a:ext>
            </a:extLst>
          </p:cNvPr>
          <p:cNvSpPr>
            <a:spLocks noChangeArrowheads="1"/>
          </p:cNvSpPr>
          <p:nvPr/>
        </p:nvSpPr>
        <p:spPr bwMode="auto">
          <a:xfrm>
            <a:off x="468313" y="1628775"/>
            <a:ext cx="5221287" cy="936625"/>
          </a:xfrm>
          <a:prstGeom prst="roundRect">
            <a:avLst>
              <a:gd name="adj" fmla="val 16667"/>
            </a:avLst>
          </a:prstGeom>
          <a:solidFill>
            <a:srgbClr val="FFCC00"/>
          </a:solidFill>
          <a:ln w="28575">
            <a:solidFill>
              <a:srgbClr val="FF6600"/>
            </a:solidFill>
            <a:round/>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6564" name="Line 3">
            <a:extLst>
              <a:ext uri="{FF2B5EF4-FFF2-40B4-BE49-F238E27FC236}">
                <a16:creationId xmlns:a16="http://schemas.microsoft.com/office/drawing/2014/main" id="{6C98A6AA-3901-1F44-929B-5B43DB8E5F6C}"/>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6565" name="Text Box 5">
            <a:extLst>
              <a:ext uri="{FF2B5EF4-FFF2-40B4-BE49-F238E27FC236}">
                <a16:creationId xmlns:a16="http://schemas.microsoft.com/office/drawing/2014/main" id="{3450E08E-64FA-68EB-F373-1FFA141537DE}"/>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66566" name="Line 6">
            <a:extLst>
              <a:ext uri="{FF2B5EF4-FFF2-40B4-BE49-F238E27FC236}">
                <a16:creationId xmlns:a16="http://schemas.microsoft.com/office/drawing/2014/main" id="{092987FC-5FEE-824F-5630-08120286654B}"/>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6567" name="WordArt 7">
            <a:extLst>
              <a:ext uri="{FF2B5EF4-FFF2-40B4-BE49-F238E27FC236}">
                <a16:creationId xmlns:a16="http://schemas.microsoft.com/office/drawing/2014/main" id="{701A859A-22A2-6462-7E84-C1E89B364246}"/>
              </a:ext>
            </a:extLst>
          </p:cNvPr>
          <p:cNvSpPr>
            <a:spLocks noChangeArrowheads="1" noChangeShapeType="1" noTextEdit="1"/>
          </p:cNvSpPr>
          <p:nvPr/>
        </p:nvSpPr>
        <p:spPr bwMode="auto">
          <a:xfrm>
            <a:off x="171450" y="765175"/>
            <a:ext cx="8802688" cy="4318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STRUJANJE GASA KROZ LAVALOVU MLAZNICU</a:t>
            </a:r>
          </a:p>
        </p:txBody>
      </p:sp>
      <p:grpSp>
        <p:nvGrpSpPr>
          <p:cNvPr id="2" name="Group 65">
            <a:extLst>
              <a:ext uri="{FF2B5EF4-FFF2-40B4-BE49-F238E27FC236}">
                <a16:creationId xmlns:a16="http://schemas.microsoft.com/office/drawing/2014/main" id="{2B8DFBCF-F5B4-A55D-4543-92FDB6F4F733}"/>
              </a:ext>
            </a:extLst>
          </p:cNvPr>
          <p:cNvGrpSpPr>
            <a:grpSpLocks noChangeAspect="1"/>
          </p:cNvGrpSpPr>
          <p:nvPr/>
        </p:nvGrpSpPr>
        <p:grpSpPr bwMode="auto">
          <a:xfrm>
            <a:off x="612775" y="1679575"/>
            <a:ext cx="4933950" cy="863600"/>
            <a:chOff x="1043" y="3031"/>
            <a:chExt cx="3108" cy="544"/>
          </a:xfrm>
        </p:grpSpPr>
        <p:sp>
          <p:nvSpPr>
            <p:cNvPr id="66888" name="AutoShape 66">
              <a:extLst>
                <a:ext uri="{FF2B5EF4-FFF2-40B4-BE49-F238E27FC236}">
                  <a16:creationId xmlns:a16="http://schemas.microsoft.com/office/drawing/2014/main" id="{555A64A7-CF73-296B-556C-244E1C93EBB8}"/>
                </a:ext>
              </a:extLst>
            </p:cNvPr>
            <p:cNvSpPr>
              <a:spLocks noChangeAspect="1" noChangeArrowheads="1" noTextEdit="1"/>
            </p:cNvSpPr>
            <p:nvPr/>
          </p:nvSpPr>
          <p:spPr bwMode="auto">
            <a:xfrm>
              <a:off x="1043" y="3031"/>
              <a:ext cx="3108"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6889" name="Line 67">
              <a:extLst>
                <a:ext uri="{FF2B5EF4-FFF2-40B4-BE49-F238E27FC236}">
                  <a16:creationId xmlns:a16="http://schemas.microsoft.com/office/drawing/2014/main" id="{E82DDAB4-FD74-1503-1B9C-57311D401D81}"/>
                </a:ext>
              </a:extLst>
            </p:cNvPr>
            <p:cNvSpPr>
              <a:spLocks noChangeShapeType="1"/>
            </p:cNvSpPr>
            <p:nvPr/>
          </p:nvSpPr>
          <p:spPr bwMode="auto">
            <a:xfrm>
              <a:off x="1059" y="3300"/>
              <a:ext cx="22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6890" name="Line 68">
              <a:extLst>
                <a:ext uri="{FF2B5EF4-FFF2-40B4-BE49-F238E27FC236}">
                  <a16:creationId xmlns:a16="http://schemas.microsoft.com/office/drawing/2014/main" id="{5988F9EA-7B3C-251C-BD3C-954D104AA22E}"/>
                </a:ext>
              </a:extLst>
            </p:cNvPr>
            <p:cNvSpPr>
              <a:spLocks noChangeShapeType="1"/>
            </p:cNvSpPr>
            <p:nvPr/>
          </p:nvSpPr>
          <p:spPr bwMode="auto">
            <a:xfrm>
              <a:off x="1540" y="3300"/>
              <a:ext cx="14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6891" name="Line 69">
              <a:extLst>
                <a:ext uri="{FF2B5EF4-FFF2-40B4-BE49-F238E27FC236}">
                  <a16:creationId xmlns:a16="http://schemas.microsoft.com/office/drawing/2014/main" id="{3FDD4770-8F20-48FF-99FB-9C713EA05F11}"/>
                </a:ext>
              </a:extLst>
            </p:cNvPr>
            <p:cNvSpPr>
              <a:spLocks noChangeShapeType="1"/>
            </p:cNvSpPr>
            <p:nvPr/>
          </p:nvSpPr>
          <p:spPr bwMode="auto">
            <a:xfrm>
              <a:off x="1828" y="3300"/>
              <a:ext cx="18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6892" name="Line 70">
              <a:extLst>
                <a:ext uri="{FF2B5EF4-FFF2-40B4-BE49-F238E27FC236}">
                  <a16:creationId xmlns:a16="http://schemas.microsoft.com/office/drawing/2014/main" id="{426CF54B-DA93-5970-4F7A-7F5F07D16E09}"/>
                </a:ext>
              </a:extLst>
            </p:cNvPr>
            <p:cNvSpPr>
              <a:spLocks noChangeShapeType="1"/>
            </p:cNvSpPr>
            <p:nvPr/>
          </p:nvSpPr>
          <p:spPr bwMode="auto">
            <a:xfrm>
              <a:off x="2721" y="3300"/>
              <a:ext cx="22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6893" name="Line 71">
              <a:extLst>
                <a:ext uri="{FF2B5EF4-FFF2-40B4-BE49-F238E27FC236}">
                  <a16:creationId xmlns:a16="http://schemas.microsoft.com/office/drawing/2014/main" id="{C7F0EA3B-D7ED-9796-E79E-CCD25F5BAC29}"/>
                </a:ext>
              </a:extLst>
            </p:cNvPr>
            <p:cNvSpPr>
              <a:spLocks noChangeShapeType="1"/>
            </p:cNvSpPr>
            <p:nvPr/>
          </p:nvSpPr>
          <p:spPr bwMode="auto">
            <a:xfrm>
              <a:off x="3201" y="3300"/>
              <a:ext cx="14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6894" name="Rectangle 72">
              <a:extLst>
                <a:ext uri="{FF2B5EF4-FFF2-40B4-BE49-F238E27FC236}">
                  <a16:creationId xmlns:a16="http://schemas.microsoft.com/office/drawing/2014/main" id="{15BF6419-9890-1365-3177-E90A4FB4CFCB}"/>
                </a:ext>
              </a:extLst>
            </p:cNvPr>
            <p:cNvSpPr>
              <a:spLocks noChangeArrowheads="1"/>
            </p:cNvSpPr>
            <p:nvPr/>
          </p:nvSpPr>
          <p:spPr bwMode="auto">
            <a:xfrm>
              <a:off x="4084" y="3177"/>
              <a:ext cx="6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600">
                <a:solidFill>
                  <a:srgbClr val="000000"/>
                </a:solidFill>
                <a:latin typeface="Arial" panose="020B0604020202020204" pitchFamily="34" charset="0"/>
              </a:endParaRPr>
            </a:p>
          </p:txBody>
        </p:sp>
        <p:sp>
          <p:nvSpPr>
            <p:cNvPr id="66895" name="Rectangle 73">
              <a:extLst>
                <a:ext uri="{FF2B5EF4-FFF2-40B4-BE49-F238E27FC236}">
                  <a16:creationId xmlns:a16="http://schemas.microsoft.com/office/drawing/2014/main" id="{9570396E-1DED-5769-C9D1-BBB29A61D160}"/>
                </a:ext>
              </a:extLst>
            </p:cNvPr>
            <p:cNvSpPr>
              <a:spLocks noChangeArrowheads="1"/>
            </p:cNvSpPr>
            <p:nvPr/>
          </p:nvSpPr>
          <p:spPr bwMode="auto">
            <a:xfrm>
              <a:off x="3490" y="3177"/>
              <a:ext cx="17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M</a:t>
              </a:r>
              <a:endParaRPr lang="en-US" altLang="en-US" sz="1600">
                <a:solidFill>
                  <a:srgbClr val="000000"/>
                </a:solidFill>
                <a:latin typeface="Arial" panose="020B0604020202020204" pitchFamily="34" charset="0"/>
              </a:endParaRPr>
            </a:p>
          </p:txBody>
        </p:sp>
        <p:sp>
          <p:nvSpPr>
            <p:cNvPr id="66896" name="Rectangle 74">
              <a:extLst>
                <a:ext uri="{FF2B5EF4-FFF2-40B4-BE49-F238E27FC236}">
                  <a16:creationId xmlns:a16="http://schemas.microsoft.com/office/drawing/2014/main" id="{DE8DE5D3-BF2E-5919-D73F-C1902AF36BD3}"/>
                </a:ext>
              </a:extLst>
            </p:cNvPr>
            <p:cNvSpPr>
              <a:spLocks noChangeArrowheads="1"/>
            </p:cNvSpPr>
            <p:nvPr/>
          </p:nvSpPr>
          <p:spPr bwMode="auto">
            <a:xfrm>
              <a:off x="3384" y="3177"/>
              <a:ext cx="6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600">
                <a:solidFill>
                  <a:srgbClr val="000000"/>
                </a:solidFill>
                <a:latin typeface="Arial" panose="020B0604020202020204" pitchFamily="34" charset="0"/>
              </a:endParaRPr>
            </a:p>
          </p:txBody>
        </p:sp>
        <p:sp>
          <p:nvSpPr>
            <p:cNvPr id="66897" name="Rectangle 75">
              <a:extLst>
                <a:ext uri="{FF2B5EF4-FFF2-40B4-BE49-F238E27FC236}">
                  <a16:creationId xmlns:a16="http://schemas.microsoft.com/office/drawing/2014/main" id="{882C828B-CA8C-3072-0575-36CB8C7FE5EC}"/>
                </a:ext>
              </a:extLst>
            </p:cNvPr>
            <p:cNvSpPr>
              <a:spLocks noChangeArrowheads="1"/>
            </p:cNvSpPr>
            <p:nvPr/>
          </p:nvSpPr>
          <p:spPr bwMode="auto">
            <a:xfrm>
              <a:off x="3227" y="3321"/>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66898" name="Rectangle 76">
              <a:extLst>
                <a:ext uri="{FF2B5EF4-FFF2-40B4-BE49-F238E27FC236}">
                  <a16:creationId xmlns:a16="http://schemas.microsoft.com/office/drawing/2014/main" id="{12E6B9EA-AB93-0E76-E845-1413A8602666}"/>
                </a:ext>
              </a:extLst>
            </p:cNvPr>
            <p:cNvSpPr>
              <a:spLocks noChangeArrowheads="1"/>
            </p:cNvSpPr>
            <p:nvPr/>
          </p:nvSpPr>
          <p:spPr bwMode="auto">
            <a:xfrm>
              <a:off x="3221" y="3056"/>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a:t>
              </a:r>
              <a:endParaRPr lang="en-US" altLang="en-US" sz="1600">
                <a:solidFill>
                  <a:srgbClr val="000000"/>
                </a:solidFill>
                <a:latin typeface="Arial" panose="020B0604020202020204" pitchFamily="34" charset="0"/>
              </a:endParaRPr>
            </a:p>
          </p:txBody>
        </p:sp>
        <p:sp>
          <p:nvSpPr>
            <p:cNvPr id="66899" name="Rectangle 77">
              <a:extLst>
                <a:ext uri="{FF2B5EF4-FFF2-40B4-BE49-F238E27FC236}">
                  <a16:creationId xmlns:a16="http://schemas.microsoft.com/office/drawing/2014/main" id="{81AB3AFF-715E-79D1-BCFC-03B9349676C0}"/>
                </a:ext>
              </a:extLst>
            </p:cNvPr>
            <p:cNvSpPr>
              <a:spLocks noChangeArrowheads="1"/>
            </p:cNvSpPr>
            <p:nvPr/>
          </p:nvSpPr>
          <p:spPr bwMode="auto">
            <a:xfrm>
              <a:off x="2737" y="3321"/>
              <a:ext cx="18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6900" name="Rectangle 78">
              <a:extLst>
                <a:ext uri="{FF2B5EF4-FFF2-40B4-BE49-F238E27FC236}">
                  <a16:creationId xmlns:a16="http://schemas.microsoft.com/office/drawing/2014/main" id="{140A7BE9-8ED9-805D-7818-D2E8A6DD5DCA}"/>
                </a:ext>
              </a:extLst>
            </p:cNvPr>
            <p:cNvSpPr>
              <a:spLocks noChangeArrowheads="1"/>
            </p:cNvSpPr>
            <p:nvPr/>
          </p:nvSpPr>
          <p:spPr bwMode="auto">
            <a:xfrm>
              <a:off x="2723" y="3056"/>
              <a:ext cx="22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a:t>
              </a:r>
              <a:endParaRPr lang="en-US" altLang="en-US" sz="1600">
                <a:solidFill>
                  <a:srgbClr val="000000"/>
                </a:solidFill>
                <a:latin typeface="Arial" panose="020B0604020202020204" pitchFamily="34" charset="0"/>
              </a:endParaRPr>
            </a:p>
          </p:txBody>
        </p:sp>
        <p:sp>
          <p:nvSpPr>
            <p:cNvPr id="66901" name="Rectangle 79">
              <a:extLst>
                <a:ext uri="{FF2B5EF4-FFF2-40B4-BE49-F238E27FC236}">
                  <a16:creationId xmlns:a16="http://schemas.microsoft.com/office/drawing/2014/main" id="{A9247F2A-217F-DF71-C496-1AA5EC348C8E}"/>
                </a:ext>
              </a:extLst>
            </p:cNvPr>
            <p:cNvSpPr>
              <a:spLocks noChangeArrowheads="1"/>
            </p:cNvSpPr>
            <p:nvPr/>
          </p:nvSpPr>
          <p:spPr bwMode="auto">
            <a:xfrm>
              <a:off x="1832" y="3321"/>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600">
                <a:solidFill>
                  <a:srgbClr val="000000"/>
                </a:solidFill>
                <a:latin typeface="Arial" panose="020B0604020202020204" pitchFamily="34" charset="0"/>
              </a:endParaRPr>
            </a:p>
          </p:txBody>
        </p:sp>
        <p:sp>
          <p:nvSpPr>
            <p:cNvPr id="66902" name="Rectangle 80">
              <a:extLst>
                <a:ext uri="{FF2B5EF4-FFF2-40B4-BE49-F238E27FC236}">
                  <a16:creationId xmlns:a16="http://schemas.microsoft.com/office/drawing/2014/main" id="{BE511B64-3083-8AE3-A55B-407BBC2C152A}"/>
                </a:ext>
              </a:extLst>
            </p:cNvPr>
            <p:cNvSpPr>
              <a:spLocks noChangeArrowheads="1"/>
            </p:cNvSpPr>
            <p:nvPr/>
          </p:nvSpPr>
          <p:spPr bwMode="auto">
            <a:xfrm>
              <a:off x="1830" y="3056"/>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66903" name="Rectangle 81">
              <a:extLst>
                <a:ext uri="{FF2B5EF4-FFF2-40B4-BE49-F238E27FC236}">
                  <a16:creationId xmlns:a16="http://schemas.microsoft.com/office/drawing/2014/main" id="{55CA9FE6-8903-C843-63C9-83C1AD562CA7}"/>
                </a:ext>
              </a:extLst>
            </p:cNvPr>
            <p:cNvSpPr>
              <a:spLocks noChangeArrowheads="1"/>
            </p:cNvSpPr>
            <p:nvPr/>
          </p:nvSpPr>
          <p:spPr bwMode="auto">
            <a:xfrm>
              <a:off x="1565" y="3321"/>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66904" name="Rectangle 82">
              <a:extLst>
                <a:ext uri="{FF2B5EF4-FFF2-40B4-BE49-F238E27FC236}">
                  <a16:creationId xmlns:a16="http://schemas.microsoft.com/office/drawing/2014/main" id="{958F449A-FCF4-695A-942E-4ED7F462A82C}"/>
                </a:ext>
              </a:extLst>
            </p:cNvPr>
            <p:cNvSpPr>
              <a:spLocks noChangeArrowheads="1"/>
            </p:cNvSpPr>
            <p:nvPr/>
          </p:nvSpPr>
          <p:spPr bwMode="auto">
            <a:xfrm>
              <a:off x="1560" y="3056"/>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a:t>
              </a:r>
              <a:endParaRPr lang="en-US" altLang="en-US" sz="1600">
                <a:solidFill>
                  <a:srgbClr val="000000"/>
                </a:solidFill>
                <a:latin typeface="Arial" panose="020B0604020202020204" pitchFamily="34" charset="0"/>
              </a:endParaRPr>
            </a:p>
          </p:txBody>
        </p:sp>
        <p:sp>
          <p:nvSpPr>
            <p:cNvPr id="66905" name="Rectangle 83">
              <a:extLst>
                <a:ext uri="{FF2B5EF4-FFF2-40B4-BE49-F238E27FC236}">
                  <a16:creationId xmlns:a16="http://schemas.microsoft.com/office/drawing/2014/main" id="{03F8F87F-FE87-29B9-265D-FDDF201BE05F}"/>
                </a:ext>
              </a:extLst>
            </p:cNvPr>
            <p:cNvSpPr>
              <a:spLocks noChangeArrowheads="1"/>
            </p:cNvSpPr>
            <p:nvPr/>
          </p:nvSpPr>
          <p:spPr bwMode="auto">
            <a:xfrm>
              <a:off x="1076" y="3321"/>
              <a:ext cx="18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6906" name="Rectangle 84">
              <a:extLst>
                <a:ext uri="{FF2B5EF4-FFF2-40B4-BE49-F238E27FC236}">
                  <a16:creationId xmlns:a16="http://schemas.microsoft.com/office/drawing/2014/main" id="{295A9896-CE4C-6AC4-AAD8-4045432E50C2}"/>
                </a:ext>
              </a:extLst>
            </p:cNvPr>
            <p:cNvSpPr>
              <a:spLocks noChangeArrowheads="1"/>
            </p:cNvSpPr>
            <p:nvPr/>
          </p:nvSpPr>
          <p:spPr bwMode="auto">
            <a:xfrm>
              <a:off x="1061" y="3056"/>
              <a:ext cx="22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a:t>
              </a:r>
              <a:endParaRPr lang="en-US" altLang="en-US" sz="1600">
                <a:solidFill>
                  <a:srgbClr val="000000"/>
                </a:solidFill>
                <a:latin typeface="Arial" panose="020B0604020202020204" pitchFamily="34" charset="0"/>
              </a:endParaRPr>
            </a:p>
          </p:txBody>
        </p:sp>
        <p:sp>
          <p:nvSpPr>
            <p:cNvPr id="66907" name="Rectangle 85">
              <a:extLst>
                <a:ext uri="{FF2B5EF4-FFF2-40B4-BE49-F238E27FC236}">
                  <a16:creationId xmlns:a16="http://schemas.microsoft.com/office/drawing/2014/main" id="{FC71CCA3-4BEC-0681-A02A-801E540D9369}"/>
                </a:ext>
              </a:extLst>
            </p:cNvPr>
            <p:cNvSpPr>
              <a:spLocks noChangeArrowheads="1"/>
            </p:cNvSpPr>
            <p:nvPr/>
          </p:nvSpPr>
          <p:spPr bwMode="auto">
            <a:xfrm>
              <a:off x="3970" y="317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6908" name="Rectangle 86">
              <a:extLst>
                <a:ext uri="{FF2B5EF4-FFF2-40B4-BE49-F238E27FC236}">
                  <a16:creationId xmlns:a16="http://schemas.microsoft.com/office/drawing/2014/main" id="{B3B0CE97-E5EE-1002-339E-9C596CB4305B}"/>
                </a:ext>
              </a:extLst>
            </p:cNvPr>
            <p:cNvSpPr>
              <a:spLocks noChangeArrowheads="1"/>
            </p:cNvSpPr>
            <p:nvPr/>
          </p:nvSpPr>
          <p:spPr bwMode="auto">
            <a:xfrm>
              <a:off x="2219" y="317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6909" name="Rectangle 87">
              <a:extLst>
                <a:ext uri="{FF2B5EF4-FFF2-40B4-BE49-F238E27FC236}">
                  <a16:creationId xmlns:a16="http://schemas.microsoft.com/office/drawing/2014/main" id="{7D887045-A0AC-40E0-F8B8-A9F6C4D87550}"/>
                </a:ext>
              </a:extLst>
            </p:cNvPr>
            <p:cNvSpPr>
              <a:spLocks noChangeArrowheads="1"/>
            </p:cNvSpPr>
            <p:nvPr/>
          </p:nvSpPr>
          <p:spPr bwMode="auto">
            <a:xfrm>
              <a:off x="3692" y="3165"/>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66910" name="Rectangle 88">
              <a:extLst>
                <a:ext uri="{FF2B5EF4-FFF2-40B4-BE49-F238E27FC236}">
                  <a16:creationId xmlns:a16="http://schemas.microsoft.com/office/drawing/2014/main" id="{DDB359CF-0222-1394-3DE5-C6F3C063A438}"/>
                </a:ext>
              </a:extLst>
            </p:cNvPr>
            <p:cNvSpPr>
              <a:spLocks noChangeArrowheads="1"/>
            </p:cNvSpPr>
            <p:nvPr/>
          </p:nvSpPr>
          <p:spPr bwMode="auto">
            <a:xfrm>
              <a:off x="1932" y="3309"/>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66911" name="Rectangle 89">
              <a:extLst>
                <a:ext uri="{FF2B5EF4-FFF2-40B4-BE49-F238E27FC236}">
                  <a16:creationId xmlns:a16="http://schemas.microsoft.com/office/drawing/2014/main" id="{7DA21A70-EFE5-CB30-66EB-19DED64CE7EB}"/>
                </a:ext>
              </a:extLst>
            </p:cNvPr>
            <p:cNvSpPr>
              <a:spLocks noChangeArrowheads="1"/>
            </p:cNvSpPr>
            <p:nvPr/>
          </p:nvSpPr>
          <p:spPr bwMode="auto">
            <a:xfrm>
              <a:off x="1934" y="3043"/>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66912" name="Rectangle 90">
              <a:extLst>
                <a:ext uri="{FF2B5EF4-FFF2-40B4-BE49-F238E27FC236}">
                  <a16:creationId xmlns:a16="http://schemas.microsoft.com/office/drawing/2014/main" id="{60255FD5-11A0-81D4-4E02-3DC46F67E926}"/>
                </a:ext>
              </a:extLst>
            </p:cNvPr>
            <p:cNvSpPr>
              <a:spLocks noChangeArrowheads="1"/>
            </p:cNvSpPr>
            <p:nvPr/>
          </p:nvSpPr>
          <p:spPr bwMode="auto">
            <a:xfrm>
              <a:off x="3823" y="315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6913" name="Rectangle 91">
              <a:extLst>
                <a:ext uri="{FF2B5EF4-FFF2-40B4-BE49-F238E27FC236}">
                  <a16:creationId xmlns:a16="http://schemas.microsoft.com/office/drawing/2014/main" id="{B35B9183-6A44-4069-D530-9A41582E59A1}"/>
                </a:ext>
              </a:extLst>
            </p:cNvPr>
            <p:cNvSpPr>
              <a:spLocks noChangeArrowheads="1"/>
            </p:cNvSpPr>
            <p:nvPr/>
          </p:nvSpPr>
          <p:spPr bwMode="auto">
            <a:xfrm>
              <a:off x="3018" y="315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6914" name="Rectangle 92">
              <a:extLst>
                <a:ext uri="{FF2B5EF4-FFF2-40B4-BE49-F238E27FC236}">
                  <a16:creationId xmlns:a16="http://schemas.microsoft.com/office/drawing/2014/main" id="{5A188A95-40D6-B815-9089-700E450A74E9}"/>
                </a:ext>
              </a:extLst>
            </p:cNvPr>
            <p:cNvSpPr>
              <a:spLocks noChangeArrowheads="1"/>
            </p:cNvSpPr>
            <p:nvPr/>
          </p:nvSpPr>
          <p:spPr bwMode="auto">
            <a:xfrm>
              <a:off x="2454" y="3158"/>
              <a:ext cx="19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Þ</a:t>
              </a:r>
              <a:endParaRPr lang="en-US" altLang="en-US" sz="1600">
                <a:solidFill>
                  <a:srgbClr val="000000"/>
                </a:solidFill>
                <a:latin typeface="Arial" panose="020B0604020202020204" pitchFamily="34" charset="0"/>
              </a:endParaRPr>
            </a:p>
          </p:txBody>
        </p:sp>
        <p:sp>
          <p:nvSpPr>
            <p:cNvPr id="66915" name="Rectangle 93">
              <a:extLst>
                <a:ext uri="{FF2B5EF4-FFF2-40B4-BE49-F238E27FC236}">
                  <a16:creationId xmlns:a16="http://schemas.microsoft.com/office/drawing/2014/main" id="{356DCF4D-94DE-B318-8D6C-3F3D2DDF60E8}"/>
                </a:ext>
              </a:extLst>
            </p:cNvPr>
            <p:cNvSpPr>
              <a:spLocks noChangeArrowheads="1"/>
            </p:cNvSpPr>
            <p:nvPr/>
          </p:nvSpPr>
          <p:spPr bwMode="auto">
            <a:xfrm>
              <a:off x="2316" y="3221"/>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6916" name="Rectangle 94">
              <a:extLst>
                <a:ext uri="{FF2B5EF4-FFF2-40B4-BE49-F238E27FC236}">
                  <a16:creationId xmlns:a16="http://schemas.microsoft.com/office/drawing/2014/main" id="{FC78201A-66CE-C8D9-9D98-6197AEAE9595}"/>
                </a:ext>
              </a:extLst>
            </p:cNvPr>
            <p:cNvSpPr>
              <a:spLocks noChangeArrowheads="1"/>
            </p:cNvSpPr>
            <p:nvPr/>
          </p:nvSpPr>
          <p:spPr bwMode="auto">
            <a:xfrm>
              <a:off x="2316" y="3155"/>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6917" name="Rectangle 95">
              <a:extLst>
                <a:ext uri="{FF2B5EF4-FFF2-40B4-BE49-F238E27FC236}">
                  <a16:creationId xmlns:a16="http://schemas.microsoft.com/office/drawing/2014/main" id="{640E588A-14ED-BF47-F8C5-87E977676840}"/>
                </a:ext>
              </a:extLst>
            </p:cNvPr>
            <p:cNvSpPr>
              <a:spLocks noChangeArrowheads="1"/>
            </p:cNvSpPr>
            <p:nvPr/>
          </p:nvSpPr>
          <p:spPr bwMode="auto">
            <a:xfrm>
              <a:off x="2316" y="3344"/>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ø</a:t>
              </a:r>
              <a:endParaRPr lang="en-US" altLang="en-US" sz="1600">
                <a:solidFill>
                  <a:srgbClr val="000000"/>
                </a:solidFill>
                <a:latin typeface="Arial" panose="020B0604020202020204" pitchFamily="34" charset="0"/>
              </a:endParaRPr>
            </a:p>
          </p:txBody>
        </p:sp>
        <p:sp>
          <p:nvSpPr>
            <p:cNvPr id="66918" name="Rectangle 96">
              <a:extLst>
                <a:ext uri="{FF2B5EF4-FFF2-40B4-BE49-F238E27FC236}">
                  <a16:creationId xmlns:a16="http://schemas.microsoft.com/office/drawing/2014/main" id="{6D936944-C4C6-8AD8-0EFC-142BEE16640B}"/>
                </a:ext>
              </a:extLst>
            </p:cNvPr>
            <p:cNvSpPr>
              <a:spLocks noChangeArrowheads="1"/>
            </p:cNvSpPr>
            <p:nvPr/>
          </p:nvSpPr>
          <p:spPr bwMode="auto">
            <a:xfrm>
              <a:off x="2316" y="3032"/>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ö</a:t>
              </a:r>
              <a:endParaRPr lang="en-US" altLang="en-US" sz="1600">
                <a:solidFill>
                  <a:srgbClr val="000000"/>
                </a:solidFill>
                <a:latin typeface="Arial" panose="020B0604020202020204" pitchFamily="34" charset="0"/>
              </a:endParaRPr>
            </a:p>
          </p:txBody>
        </p:sp>
        <p:sp>
          <p:nvSpPr>
            <p:cNvPr id="66919" name="Rectangle 97">
              <a:extLst>
                <a:ext uri="{FF2B5EF4-FFF2-40B4-BE49-F238E27FC236}">
                  <a16:creationId xmlns:a16="http://schemas.microsoft.com/office/drawing/2014/main" id="{6248121C-A5CD-ADF9-3757-EE5A01361763}"/>
                </a:ext>
              </a:extLst>
            </p:cNvPr>
            <p:cNvSpPr>
              <a:spLocks noChangeArrowheads="1"/>
            </p:cNvSpPr>
            <p:nvPr/>
          </p:nvSpPr>
          <p:spPr bwMode="auto">
            <a:xfrm>
              <a:off x="1723" y="3221"/>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600">
                <a:solidFill>
                  <a:srgbClr val="000000"/>
                </a:solidFill>
                <a:latin typeface="Arial" panose="020B0604020202020204" pitchFamily="34" charset="0"/>
              </a:endParaRPr>
            </a:p>
          </p:txBody>
        </p:sp>
        <p:sp>
          <p:nvSpPr>
            <p:cNvPr id="66920" name="Rectangle 98">
              <a:extLst>
                <a:ext uri="{FF2B5EF4-FFF2-40B4-BE49-F238E27FC236}">
                  <a16:creationId xmlns:a16="http://schemas.microsoft.com/office/drawing/2014/main" id="{0B47D41F-D69D-A441-156B-88ED7EF43F11}"/>
                </a:ext>
              </a:extLst>
            </p:cNvPr>
            <p:cNvSpPr>
              <a:spLocks noChangeArrowheads="1"/>
            </p:cNvSpPr>
            <p:nvPr/>
          </p:nvSpPr>
          <p:spPr bwMode="auto">
            <a:xfrm>
              <a:off x="1723" y="3155"/>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600">
                <a:solidFill>
                  <a:srgbClr val="000000"/>
                </a:solidFill>
                <a:latin typeface="Arial" panose="020B0604020202020204" pitchFamily="34" charset="0"/>
              </a:endParaRPr>
            </a:p>
          </p:txBody>
        </p:sp>
        <p:sp>
          <p:nvSpPr>
            <p:cNvPr id="66921" name="Rectangle 99">
              <a:extLst>
                <a:ext uri="{FF2B5EF4-FFF2-40B4-BE49-F238E27FC236}">
                  <a16:creationId xmlns:a16="http://schemas.microsoft.com/office/drawing/2014/main" id="{C9176745-D0B0-2172-0E86-1A44AF0E1A6A}"/>
                </a:ext>
              </a:extLst>
            </p:cNvPr>
            <p:cNvSpPr>
              <a:spLocks noChangeArrowheads="1"/>
            </p:cNvSpPr>
            <p:nvPr/>
          </p:nvSpPr>
          <p:spPr bwMode="auto">
            <a:xfrm>
              <a:off x="1723" y="3344"/>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è</a:t>
              </a:r>
              <a:endParaRPr lang="en-US" altLang="en-US" sz="1600">
                <a:solidFill>
                  <a:srgbClr val="000000"/>
                </a:solidFill>
                <a:latin typeface="Arial" panose="020B0604020202020204" pitchFamily="34" charset="0"/>
              </a:endParaRPr>
            </a:p>
          </p:txBody>
        </p:sp>
        <p:sp>
          <p:nvSpPr>
            <p:cNvPr id="66922" name="Rectangle 100">
              <a:extLst>
                <a:ext uri="{FF2B5EF4-FFF2-40B4-BE49-F238E27FC236}">
                  <a16:creationId xmlns:a16="http://schemas.microsoft.com/office/drawing/2014/main" id="{55AF1440-110E-B951-C79F-816138BF407B}"/>
                </a:ext>
              </a:extLst>
            </p:cNvPr>
            <p:cNvSpPr>
              <a:spLocks noChangeArrowheads="1"/>
            </p:cNvSpPr>
            <p:nvPr/>
          </p:nvSpPr>
          <p:spPr bwMode="auto">
            <a:xfrm>
              <a:off x="1723" y="3032"/>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æ</a:t>
              </a:r>
              <a:endParaRPr lang="en-US" altLang="en-US" sz="1600">
                <a:solidFill>
                  <a:srgbClr val="000000"/>
                </a:solidFill>
                <a:latin typeface="Arial" panose="020B0604020202020204" pitchFamily="34" charset="0"/>
              </a:endParaRPr>
            </a:p>
          </p:txBody>
        </p:sp>
        <p:sp>
          <p:nvSpPr>
            <p:cNvPr id="66923" name="Rectangle 101">
              <a:extLst>
                <a:ext uri="{FF2B5EF4-FFF2-40B4-BE49-F238E27FC236}">
                  <a16:creationId xmlns:a16="http://schemas.microsoft.com/office/drawing/2014/main" id="{8724C13F-57E5-866B-8282-EBA934B0F4AC}"/>
                </a:ext>
              </a:extLst>
            </p:cNvPr>
            <p:cNvSpPr>
              <a:spLocks noChangeArrowheads="1"/>
            </p:cNvSpPr>
            <p:nvPr/>
          </p:nvSpPr>
          <p:spPr bwMode="auto">
            <a:xfrm>
              <a:off x="2073" y="315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6924" name="Rectangle 102">
              <a:extLst>
                <a:ext uri="{FF2B5EF4-FFF2-40B4-BE49-F238E27FC236}">
                  <a16:creationId xmlns:a16="http://schemas.microsoft.com/office/drawing/2014/main" id="{4752D3E0-E243-E8F2-460F-2E1FAB9F098D}"/>
                </a:ext>
              </a:extLst>
            </p:cNvPr>
            <p:cNvSpPr>
              <a:spLocks noChangeArrowheads="1"/>
            </p:cNvSpPr>
            <p:nvPr/>
          </p:nvSpPr>
          <p:spPr bwMode="auto">
            <a:xfrm>
              <a:off x="1356" y="315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grpSp>
      <p:sp>
        <p:nvSpPr>
          <p:cNvPr id="183455" name="Text Box 159">
            <a:extLst>
              <a:ext uri="{FF2B5EF4-FFF2-40B4-BE49-F238E27FC236}">
                <a16:creationId xmlns:a16="http://schemas.microsoft.com/office/drawing/2014/main" id="{CA627660-5651-0B3E-E4A7-14CEF842805F}"/>
              </a:ext>
            </a:extLst>
          </p:cNvPr>
          <p:cNvSpPr txBox="1">
            <a:spLocks noChangeArrowheads="1"/>
          </p:cNvSpPr>
          <p:nvPr/>
        </p:nvSpPr>
        <p:spPr bwMode="auto">
          <a:xfrm>
            <a:off x="4572000" y="2932113"/>
            <a:ext cx="971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solidFill>
                  <a:srgbClr val="000000"/>
                </a:solidFill>
                <a:latin typeface="Arial" panose="020B0604020202020204" pitchFamily="34" charset="0"/>
              </a:rPr>
              <a:t>Ako je </a:t>
            </a:r>
            <a:endParaRPr lang="en-US" altLang="en-US" sz="1800" b="1">
              <a:solidFill>
                <a:srgbClr val="000000"/>
              </a:solidFill>
              <a:latin typeface="Arial" panose="020B0604020202020204" pitchFamily="34" charset="0"/>
            </a:endParaRPr>
          </a:p>
        </p:txBody>
      </p:sp>
      <p:pic>
        <p:nvPicPr>
          <p:cNvPr id="183456" name="Picture 160" descr="BD14868_">
            <a:extLst>
              <a:ext uri="{FF2B5EF4-FFF2-40B4-BE49-F238E27FC236}">
                <a16:creationId xmlns:a16="http://schemas.microsoft.com/office/drawing/2014/main" id="{F70AD8B9-1E23-E47B-7A53-BA04268C434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92613" y="3025775"/>
            <a:ext cx="165100" cy="16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163">
            <a:extLst>
              <a:ext uri="{FF2B5EF4-FFF2-40B4-BE49-F238E27FC236}">
                <a16:creationId xmlns:a16="http://schemas.microsoft.com/office/drawing/2014/main" id="{668880F5-82A1-E847-244A-F771B8385050}"/>
              </a:ext>
            </a:extLst>
          </p:cNvPr>
          <p:cNvGrpSpPr>
            <a:grpSpLocks noChangeAspect="1"/>
          </p:cNvGrpSpPr>
          <p:nvPr/>
        </p:nvGrpSpPr>
        <p:grpSpPr bwMode="auto">
          <a:xfrm>
            <a:off x="5435600" y="2708275"/>
            <a:ext cx="2247900" cy="723900"/>
            <a:chOff x="3424" y="1706"/>
            <a:chExt cx="1416" cy="456"/>
          </a:xfrm>
        </p:grpSpPr>
        <p:sp>
          <p:nvSpPr>
            <p:cNvPr id="66878" name="AutoShape 162">
              <a:extLst>
                <a:ext uri="{FF2B5EF4-FFF2-40B4-BE49-F238E27FC236}">
                  <a16:creationId xmlns:a16="http://schemas.microsoft.com/office/drawing/2014/main" id="{EAC6BD42-3C17-CBD9-5A2D-2538D991329D}"/>
                </a:ext>
              </a:extLst>
            </p:cNvPr>
            <p:cNvSpPr>
              <a:spLocks noChangeAspect="1" noChangeArrowheads="1" noTextEdit="1"/>
            </p:cNvSpPr>
            <p:nvPr/>
          </p:nvSpPr>
          <p:spPr bwMode="auto">
            <a:xfrm>
              <a:off x="3424" y="1706"/>
              <a:ext cx="1416" cy="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6879" name="Line 164">
              <a:extLst>
                <a:ext uri="{FF2B5EF4-FFF2-40B4-BE49-F238E27FC236}">
                  <a16:creationId xmlns:a16="http://schemas.microsoft.com/office/drawing/2014/main" id="{91785770-E142-F8CC-5167-507D098F97C2}"/>
                </a:ext>
              </a:extLst>
            </p:cNvPr>
            <p:cNvSpPr>
              <a:spLocks noChangeShapeType="1"/>
            </p:cNvSpPr>
            <p:nvPr/>
          </p:nvSpPr>
          <p:spPr bwMode="auto">
            <a:xfrm>
              <a:off x="4269" y="1943"/>
              <a:ext cx="22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6880" name="Rectangle 165">
              <a:extLst>
                <a:ext uri="{FF2B5EF4-FFF2-40B4-BE49-F238E27FC236}">
                  <a16:creationId xmlns:a16="http://schemas.microsoft.com/office/drawing/2014/main" id="{CD14EA0B-8DC3-1D5F-BA9D-FC489E6F8D9A}"/>
                </a:ext>
              </a:extLst>
            </p:cNvPr>
            <p:cNvSpPr>
              <a:spLocks noChangeArrowheads="1"/>
            </p:cNvSpPr>
            <p:nvPr/>
          </p:nvSpPr>
          <p:spPr bwMode="auto">
            <a:xfrm>
              <a:off x="4740" y="1821"/>
              <a:ext cx="172"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600">
                <a:solidFill>
                  <a:srgbClr val="000000"/>
                </a:solidFill>
                <a:latin typeface="Arial" panose="020B0604020202020204" pitchFamily="34" charset="0"/>
              </a:endParaRPr>
            </a:p>
          </p:txBody>
        </p:sp>
        <p:sp>
          <p:nvSpPr>
            <p:cNvPr id="66881" name="Rectangle 166">
              <a:extLst>
                <a:ext uri="{FF2B5EF4-FFF2-40B4-BE49-F238E27FC236}">
                  <a16:creationId xmlns:a16="http://schemas.microsoft.com/office/drawing/2014/main" id="{F8E8BFF3-54D3-881C-5E75-A32C45B93153}"/>
                </a:ext>
              </a:extLst>
            </p:cNvPr>
            <p:cNvSpPr>
              <a:spLocks noChangeArrowheads="1"/>
            </p:cNvSpPr>
            <p:nvPr/>
          </p:nvSpPr>
          <p:spPr bwMode="auto">
            <a:xfrm>
              <a:off x="3862" y="1821"/>
              <a:ext cx="172"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6882" name="Rectangle 167">
              <a:extLst>
                <a:ext uri="{FF2B5EF4-FFF2-40B4-BE49-F238E27FC236}">
                  <a16:creationId xmlns:a16="http://schemas.microsoft.com/office/drawing/2014/main" id="{2175C26E-D442-226E-2B5D-8589A9628406}"/>
                </a:ext>
              </a:extLst>
            </p:cNvPr>
            <p:cNvSpPr>
              <a:spLocks noChangeArrowheads="1"/>
            </p:cNvSpPr>
            <p:nvPr/>
          </p:nvSpPr>
          <p:spPr bwMode="auto">
            <a:xfrm>
              <a:off x="4563" y="1801"/>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&lt;</a:t>
              </a:r>
              <a:endParaRPr lang="en-US" altLang="en-US" sz="1600">
                <a:solidFill>
                  <a:srgbClr val="000000"/>
                </a:solidFill>
                <a:latin typeface="Arial" panose="020B0604020202020204" pitchFamily="34" charset="0"/>
              </a:endParaRPr>
            </a:p>
          </p:txBody>
        </p:sp>
        <p:sp>
          <p:nvSpPr>
            <p:cNvPr id="66883" name="Rectangle 168">
              <a:extLst>
                <a:ext uri="{FF2B5EF4-FFF2-40B4-BE49-F238E27FC236}">
                  <a16:creationId xmlns:a16="http://schemas.microsoft.com/office/drawing/2014/main" id="{B818D63C-DF46-1DD5-94E0-95C8109142D6}"/>
                </a:ext>
              </a:extLst>
            </p:cNvPr>
            <p:cNvSpPr>
              <a:spLocks noChangeArrowheads="1"/>
            </p:cNvSpPr>
            <p:nvPr/>
          </p:nvSpPr>
          <p:spPr bwMode="auto">
            <a:xfrm>
              <a:off x="4003" y="1801"/>
              <a:ext cx="306"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Þ</a:t>
              </a:r>
              <a:endParaRPr lang="en-US" altLang="en-US" sz="1600">
                <a:solidFill>
                  <a:srgbClr val="000000"/>
                </a:solidFill>
                <a:latin typeface="Arial" panose="020B0604020202020204" pitchFamily="34" charset="0"/>
              </a:endParaRPr>
            </a:p>
          </p:txBody>
        </p:sp>
        <p:sp>
          <p:nvSpPr>
            <p:cNvPr id="66884" name="Rectangle 169">
              <a:extLst>
                <a:ext uri="{FF2B5EF4-FFF2-40B4-BE49-F238E27FC236}">
                  <a16:creationId xmlns:a16="http://schemas.microsoft.com/office/drawing/2014/main" id="{BAB101AD-EBF4-34F5-C1F1-688668EBAFBE}"/>
                </a:ext>
              </a:extLst>
            </p:cNvPr>
            <p:cNvSpPr>
              <a:spLocks noChangeArrowheads="1"/>
            </p:cNvSpPr>
            <p:nvPr/>
          </p:nvSpPr>
          <p:spPr bwMode="auto">
            <a:xfrm>
              <a:off x="3704" y="1801"/>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&lt;</a:t>
              </a:r>
              <a:endParaRPr lang="en-US" altLang="en-US" sz="1600">
                <a:solidFill>
                  <a:srgbClr val="000000"/>
                </a:solidFill>
                <a:latin typeface="Arial" panose="020B0604020202020204" pitchFamily="34" charset="0"/>
              </a:endParaRPr>
            </a:p>
          </p:txBody>
        </p:sp>
        <p:sp>
          <p:nvSpPr>
            <p:cNvPr id="66885" name="Rectangle 170">
              <a:extLst>
                <a:ext uri="{FF2B5EF4-FFF2-40B4-BE49-F238E27FC236}">
                  <a16:creationId xmlns:a16="http://schemas.microsoft.com/office/drawing/2014/main" id="{449191E5-66A8-8F56-6A88-0D8E5019DA12}"/>
                </a:ext>
              </a:extLst>
            </p:cNvPr>
            <p:cNvSpPr>
              <a:spLocks noChangeArrowheads="1"/>
            </p:cNvSpPr>
            <p:nvPr/>
          </p:nvSpPr>
          <p:spPr bwMode="auto">
            <a:xfrm>
              <a:off x="4286" y="1964"/>
              <a:ext cx="260"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6886" name="Rectangle 171">
              <a:extLst>
                <a:ext uri="{FF2B5EF4-FFF2-40B4-BE49-F238E27FC236}">
                  <a16:creationId xmlns:a16="http://schemas.microsoft.com/office/drawing/2014/main" id="{1AE309D4-13E7-8D6D-31B2-8DBE628272D0}"/>
                </a:ext>
              </a:extLst>
            </p:cNvPr>
            <p:cNvSpPr>
              <a:spLocks noChangeArrowheads="1"/>
            </p:cNvSpPr>
            <p:nvPr/>
          </p:nvSpPr>
          <p:spPr bwMode="auto">
            <a:xfrm>
              <a:off x="4271" y="1699"/>
              <a:ext cx="302"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a:t>
              </a:r>
              <a:endParaRPr lang="en-US" altLang="en-US" sz="1600">
                <a:solidFill>
                  <a:srgbClr val="000000"/>
                </a:solidFill>
                <a:latin typeface="Arial" panose="020B0604020202020204" pitchFamily="34" charset="0"/>
              </a:endParaRPr>
            </a:p>
          </p:txBody>
        </p:sp>
        <p:sp>
          <p:nvSpPr>
            <p:cNvPr id="66887" name="Rectangle 172">
              <a:extLst>
                <a:ext uri="{FF2B5EF4-FFF2-40B4-BE49-F238E27FC236}">
                  <a16:creationId xmlns:a16="http://schemas.microsoft.com/office/drawing/2014/main" id="{AFE9A490-BCF7-276E-D2B1-67E9FBBA4480}"/>
                </a:ext>
              </a:extLst>
            </p:cNvPr>
            <p:cNvSpPr>
              <a:spLocks noChangeArrowheads="1"/>
            </p:cNvSpPr>
            <p:nvPr/>
          </p:nvSpPr>
          <p:spPr bwMode="auto">
            <a:xfrm>
              <a:off x="3446" y="1820"/>
              <a:ext cx="249"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M</a:t>
              </a:r>
              <a:endParaRPr lang="en-US" altLang="en-US" sz="1600">
                <a:solidFill>
                  <a:srgbClr val="000000"/>
                </a:solidFill>
                <a:latin typeface="Arial" panose="020B0604020202020204" pitchFamily="34" charset="0"/>
              </a:endParaRPr>
            </a:p>
          </p:txBody>
        </p:sp>
      </p:grpSp>
      <p:sp>
        <p:nvSpPr>
          <p:cNvPr id="183469" name="Text Box 173">
            <a:extLst>
              <a:ext uri="{FF2B5EF4-FFF2-40B4-BE49-F238E27FC236}">
                <a16:creationId xmlns:a16="http://schemas.microsoft.com/office/drawing/2014/main" id="{FB171AFB-9845-EBEE-6329-FA719732C052}"/>
              </a:ext>
            </a:extLst>
          </p:cNvPr>
          <p:cNvSpPr txBox="1">
            <a:spLocks noChangeArrowheads="1"/>
          </p:cNvSpPr>
          <p:nvPr/>
        </p:nvSpPr>
        <p:spPr bwMode="auto">
          <a:xfrm>
            <a:off x="4427538" y="3500438"/>
            <a:ext cx="4392612"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solidFill>
                  <a:srgbClr val="000000"/>
                </a:solidFill>
                <a:latin typeface="Arial" panose="020B0604020202020204" pitchFamily="34" charset="0"/>
              </a:rPr>
              <a:t>Brzina strujanja raste sa smanjenjem poprečnog preseka i obrnuto: </a:t>
            </a:r>
            <a:r>
              <a:rPr lang="sr-Latn-CS" altLang="en-US" sz="1800" b="1" i="1" u="sng">
                <a:solidFill>
                  <a:srgbClr val="0000FF"/>
                </a:solidFill>
                <a:latin typeface="Arial" panose="020B0604020202020204" pitchFamily="34" charset="0"/>
              </a:rPr>
              <a:t>stišljiv fluid se ponaša kao nestišljiv!</a:t>
            </a:r>
            <a:r>
              <a:rPr lang="sr-Latn-CS" altLang="en-US" sz="1800" b="1">
                <a:solidFill>
                  <a:srgbClr val="000000"/>
                </a:solidFill>
                <a:latin typeface="Arial" panose="020B0604020202020204" pitchFamily="34" charset="0"/>
              </a:rPr>
              <a:t> </a:t>
            </a:r>
            <a:endParaRPr lang="en-US" altLang="en-US" sz="1800" b="1">
              <a:solidFill>
                <a:srgbClr val="000000"/>
              </a:solidFill>
              <a:latin typeface="Arial" panose="020B0604020202020204" pitchFamily="34" charset="0"/>
            </a:endParaRPr>
          </a:p>
        </p:txBody>
      </p:sp>
      <p:sp>
        <p:nvSpPr>
          <p:cNvPr id="183470" name="Text Box 174">
            <a:extLst>
              <a:ext uri="{FF2B5EF4-FFF2-40B4-BE49-F238E27FC236}">
                <a16:creationId xmlns:a16="http://schemas.microsoft.com/office/drawing/2014/main" id="{FE551485-41A4-3E04-61F9-37B929E2A1BB}"/>
              </a:ext>
            </a:extLst>
          </p:cNvPr>
          <p:cNvSpPr txBox="1">
            <a:spLocks noChangeArrowheads="1"/>
          </p:cNvSpPr>
          <p:nvPr/>
        </p:nvSpPr>
        <p:spPr bwMode="auto">
          <a:xfrm>
            <a:off x="4572000" y="4541838"/>
            <a:ext cx="971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solidFill>
                  <a:srgbClr val="000000"/>
                </a:solidFill>
                <a:latin typeface="Arial" panose="020B0604020202020204" pitchFamily="34" charset="0"/>
              </a:rPr>
              <a:t>Ako je </a:t>
            </a:r>
            <a:endParaRPr lang="en-US" altLang="en-US" sz="1800" b="1">
              <a:solidFill>
                <a:srgbClr val="000000"/>
              </a:solidFill>
              <a:latin typeface="Arial" panose="020B0604020202020204" pitchFamily="34" charset="0"/>
            </a:endParaRPr>
          </a:p>
        </p:txBody>
      </p:sp>
      <p:pic>
        <p:nvPicPr>
          <p:cNvPr id="183471" name="Picture 175" descr="BD14868_">
            <a:extLst>
              <a:ext uri="{FF2B5EF4-FFF2-40B4-BE49-F238E27FC236}">
                <a16:creationId xmlns:a16="http://schemas.microsoft.com/office/drawing/2014/main" id="{C48EC219-DA80-53AD-0D2A-C63487EF498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92613" y="4635500"/>
            <a:ext cx="165100" cy="16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oup 178">
            <a:extLst>
              <a:ext uri="{FF2B5EF4-FFF2-40B4-BE49-F238E27FC236}">
                <a16:creationId xmlns:a16="http://schemas.microsoft.com/office/drawing/2014/main" id="{D2C38F8D-E88B-8D11-2E22-0541C91344C9}"/>
              </a:ext>
            </a:extLst>
          </p:cNvPr>
          <p:cNvGrpSpPr>
            <a:grpSpLocks noChangeAspect="1"/>
          </p:cNvGrpSpPr>
          <p:nvPr/>
        </p:nvGrpSpPr>
        <p:grpSpPr bwMode="auto">
          <a:xfrm>
            <a:off x="5451475" y="4335463"/>
            <a:ext cx="2247900" cy="785812"/>
            <a:chOff x="3434" y="2684"/>
            <a:chExt cx="1416" cy="495"/>
          </a:xfrm>
        </p:grpSpPr>
        <p:sp>
          <p:nvSpPr>
            <p:cNvPr id="66868" name="AutoShape 177">
              <a:extLst>
                <a:ext uri="{FF2B5EF4-FFF2-40B4-BE49-F238E27FC236}">
                  <a16:creationId xmlns:a16="http://schemas.microsoft.com/office/drawing/2014/main" id="{4B21B12D-AFB5-26D0-19F4-1D2974DAB575}"/>
                </a:ext>
              </a:extLst>
            </p:cNvPr>
            <p:cNvSpPr>
              <a:spLocks noChangeAspect="1" noChangeArrowheads="1" noTextEdit="1"/>
            </p:cNvSpPr>
            <p:nvPr/>
          </p:nvSpPr>
          <p:spPr bwMode="auto">
            <a:xfrm>
              <a:off x="3434" y="2691"/>
              <a:ext cx="1416" cy="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6869" name="Line 179">
              <a:extLst>
                <a:ext uri="{FF2B5EF4-FFF2-40B4-BE49-F238E27FC236}">
                  <a16:creationId xmlns:a16="http://schemas.microsoft.com/office/drawing/2014/main" id="{3F3592DE-C9A0-DCCA-AD51-9C3F7B35C770}"/>
                </a:ext>
              </a:extLst>
            </p:cNvPr>
            <p:cNvSpPr>
              <a:spLocks noChangeShapeType="1"/>
            </p:cNvSpPr>
            <p:nvPr/>
          </p:nvSpPr>
          <p:spPr bwMode="auto">
            <a:xfrm>
              <a:off x="4279" y="2928"/>
              <a:ext cx="22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6870" name="Rectangle 180">
              <a:extLst>
                <a:ext uri="{FF2B5EF4-FFF2-40B4-BE49-F238E27FC236}">
                  <a16:creationId xmlns:a16="http://schemas.microsoft.com/office/drawing/2014/main" id="{57075353-6824-686A-2F4F-15EBD96BE6AC}"/>
                </a:ext>
              </a:extLst>
            </p:cNvPr>
            <p:cNvSpPr>
              <a:spLocks noChangeArrowheads="1"/>
            </p:cNvSpPr>
            <p:nvPr/>
          </p:nvSpPr>
          <p:spPr bwMode="auto">
            <a:xfrm>
              <a:off x="4750" y="2806"/>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600">
                <a:solidFill>
                  <a:srgbClr val="000000"/>
                </a:solidFill>
                <a:latin typeface="Arial" panose="020B0604020202020204" pitchFamily="34" charset="0"/>
              </a:endParaRPr>
            </a:p>
          </p:txBody>
        </p:sp>
        <p:sp>
          <p:nvSpPr>
            <p:cNvPr id="66871" name="Rectangle 181">
              <a:extLst>
                <a:ext uri="{FF2B5EF4-FFF2-40B4-BE49-F238E27FC236}">
                  <a16:creationId xmlns:a16="http://schemas.microsoft.com/office/drawing/2014/main" id="{3F3D9C40-2D50-11EB-C98C-BAFA799F83AB}"/>
                </a:ext>
              </a:extLst>
            </p:cNvPr>
            <p:cNvSpPr>
              <a:spLocks noChangeArrowheads="1"/>
            </p:cNvSpPr>
            <p:nvPr/>
          </p:nvSpPr>
          <p:spPr bwMode="auto">
            <a:xfrm>
              <a:off x="3872" y="2806"/>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6872" name="Rectangle 182">
              <a:extLst>
                <a:ext uri="{FF2B5EF4-FFF2-40B4-BE49-F238E27FC236}">
                  <a16:creationId xmlns:a16="http://schemas.microsoft.com/office/drawing/2014/main" id="{F472521D-C0DF-713A-2CC7-43E7B43BECAB}"/>
                </a:ext>
              </a:extLst>
            </p:cNvPr>
            <p:cNvSpPr>
              <a:spLocks noChangeArrowheads="1"/>
            </p:cNvSpPr>
            <p:nvPr/>
          </p:nvSpPr>
          <p:spPr bwMode="auto">
            <a:xfrm>
              <a:off x="4573" y="2786"/>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&gt;</a:t>
              </a:r>
              <a:endParaRPr lang="en-US" altLang="en-US" sz="1600">
                <a:solidFill>
                  <a:srgbClr val="000000"/>
                </a:solidFill>
                <a:latin typeface="Arial" panose="020B0604020202020204" pitchFamily="34" charset="0"/>
              </a:endParaRPr>
            </a:p>
          </p:txBody>
        </p:sp>
        <p:sp>
          <p:nvSpPr>
            <p:cNvPr id="66873" name="Rectangle 183">
              <a:extLst>
                <a:ext uri="{FF2B5EF4-FFF2-40B4-BE49-F238E27FC236}">
                  <a16:creationId xmlns:a16="http://schemas.microsoft.com/office/drawing/2014/main" id="{9A3BC39D-5E0E-CBF4-A9AC-1D005A655AB5}"/>
                </a:ext>
              </a:extLst>
            </p:cNvPr>
            <p:cNvSpPr>
              <a:spLocks noChangeArrowheads="1"/>
            </p:cNvSpPr>
            <p:nvPr/>
          </p:nvSpPr>
          <p:spPr bwMode="auto">
            <a:xfrm>
              <a:off x="4013" y="2786"/>
              <a:ext cx="19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Þ</a:t>
              </a:r>
              <a:endParaRPr lang="en-US" altLang="en-US" sz="1600">
                <a:solidFill>
                  <a:srgbClr val="000000"/>
                </a:solidFill>
                <a:latin typeface="Arial" panose="020B0604020202020204" pitchFamily="34" charset="0"/>
              </a:endParaRPr>
            </a:p>
          </p:txBody>
        </p:sp>
        <p:sp>
          <p:nvSpPr>
            <p:cNvPr id="66874" name="Rectangle 184">
              <a:extLst>
                <a:ext uri="{FF2B5EF4-FFF2-40B4-BE49-F238E27FC236}">
                  <a16:creationId xmlns:a16="http://schemas.microsoft.com/office/drawing/2014/main" id="{C31DC333-5EF7-37DC-CF15-669A00DD628D}"/>
                </a:ext>
              </a:extLst>
            </p:cNvPr>
            <p:cNvSpPr>
              <a:spLocks noChangeArrowheads="1"/>
            </p:cNvSpPr>
            <p:nvPr/>
          </p:nvSpPr>
          <p:spPr bwMode="auto">
            <a:xfrm>
              <a:off x="3714" y="2786"/>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&gt;</a:t>
              </a:r>
              <a:endParaRPr lang="en-US" altLang="en-US" sz="1600">
                <a:solidFill>
                  <a:srgbClr val="000000"/>
                </a:solidFill>
                <a:latin typeface="Arial" panose="020B0604020202020204" pitchFamily="34" charset="0"/>
              </a:endParaRPr>
            </a:p>
          </p:txBody>
        </p:sp>
        <p:sp>
          <p:nvSpPr>
            <p:cNvPr id="66875" name="Rectangle 185">
              <a:extLst>
                <a:ext uri="{FF2B5EF4-FFF2-40B4-BE49-F238E27FC236}">
                  <a16:creationId xmlns:a16="http://schemas.microsoft.com/office/drawing/2014/main" id="{240CCD25-5AB2-AB04-9F04-46BC91620D11}"/>
                </a:ext>
              </a:extLst>
            </p:cNvPr>
            <p:cNvSpPr>
              <a:spLocks noChangeArrowheads="1"/>
            </p:cNvSpPr>
            <p:nvPr/>
          </p:nvSpPr>
          <p:spPr bwMode="auto">
            <a:xfrm>
              <a:off x="4296" y="2949"/>
              <a:ext cx="18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6876" name="Rectangle 186">
              <a:extLst>
                <a:ext uri="{FF2B5EF4-FFF2-40B4-BE49-F238E27FC236}">
                  <a16:creationId xmlns:a16="http://schemas.microsoft.com/office/drawing/2014/main" id="{49809E20-D3AF-06CF-5B65-23939DCF057F}"/>
                </a:ext>
              </a:extLst>
            </p:cNvPr>
            <p:cNvSpPr>
              <a:spLocks noChangeArrowheads="1"/>
            </p:cNvSpPr>
            <p:nvPr/>
          </p:nvSpPr>
          <p:spPr bwMode="auto">
            <a:xfrm>
              <a:off x="4281" y="2684"/>
              <a:ext cx="22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a:t>
              </a:r>
              <a:endParaRPr lang="en-US" altLang="en-US" sz="1600">
                <a:solidFill>
                  <a:srgbClr val="000000"/>
                </a:solidFill>
                <a:latin typeface="Arial" panose="020B0604020202020204" pitchFamily="34" charset="0"/>
              </a:endParaRPr>
            </a:p>
          </p:txBody>
        </p:sp>
        <p:sp>
          <p:nvSpPr>
            <p:cNvPr id="66877" name="Rectangle 187">
              <a:extLst>
                <a:ext uri="{FF2B5EF4-FFF2-40B4-BE49-F238E27FC236}">
                  <a16:creationId xmlns:a16="http://schemas.microsoft.com/office/drawing/2014/main" id="{21109A4B-977E-BCC9-D60B-6D6151ED4259}"/>
                </a:ext>
              </a:extLst>
            </p:cNvPr>
            <p:cNvSpPr>
              <a:spLocks noChangeArrowheads="1"/>
            </p:cNvSpPr>
            <p:nvPr/>
          </p:nvSpPr>
          <p:spPr bwMode="auto">
            <a:xfrm>
              <a:off x="3456" y="2805"/>
              <a:ext cx="17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M</a:t>
              </a:r>
              <a:endParaRPr lang="en-US" altLang="en-US" sz="1600">
                <a:solidFill>
                  <a:srgbClr val="000000"/>
                </a:solidFill>
                <a:latin typeface="Arial" panose="020B0604020202020204" pitchFamily="34" charset="0"/>
              </a:endParaRPr>
            </a:p>
          </p:txBody>
        </p:sp>
      </p:grpSp>
      <p:sp>
        <p:nvSpPr>
          <p:cNvPr id="183484" name="Text Box 188">
            <a:extLst>
              <a:ext uri="{FF2B5EF4-FFF2-40B4-BE49-F238E27FC236}">
                <a16:creationId xmlns:a16="http://schemas.microsoft.com/office/drawing/2014/main" id="{2D295753-78EC-5975-EB7D-455F7F211059}"/>
              </a:ext>
            </a:extLst>
          </p:cNvPr>
          <p:cNvSpPr txBox="1">
            <a:spLocks noChangeArrowheads="1"/>
          </p:cNvSpPr>
          <p:nvPr/>
        </p:nvSpPr>
        <p:spPr bwMode="auto">
          <a:xfrm>
            <a:off x="4427538" y="5033963"/>
            <a:ext cx="4392612"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solidFill>
                  <a:srgbClr val="000000"/>
                </a:solidFill>
                <a:latin typeface="Arial" panose="020B0604020202020204" pitchFamily="34" charset="0"/>
              </a:rPr>
              <a:t>Brzina strujanja raste samo sa povećanjem poprečnog preseka (važi jednačina kontinuiteta: </a:t>
            </a:r>
            <a:r>
              <a:rPr lang="sr-Latn-CS" altLang="en-US" sz="1800" b="1" i="1" u="sng">
                <a:solidFill>
                  <a:srgbClr val="0000FF"/>
                </a:solidFill>
                <a:latin typeface="Arial" panose="020B0604020202020204" pitchFamily="34" charset="0"/>
              </a:rPr>
              <a:t>gustina mora da opada!</a:t>
            </a:r>
            <a:r>
              <a:rPr lang="sr-Latn-CS" altLang="en-US" sz="1800" b="1">
                <a:solidFill>
                  <a:srgbClr val="000000"/>
                </a:solidFill>
                <a:latin typeface="Arial" panose="020B0604020202020204" pitchFamily="34" charset="0"/>
              </a:rPr>
              <a:t> </a:t>
            </a:r>
            <a:r>
              <a:rPr lang="en-US" altLang="en-US" sz="1800" b="1">
                <a:solidFill>
                  <a:srgbClr val="000000"/>
                </a:solidFill>
                <a:latin typeface="Arial" panose="020B0604020202020204" pitchFamily="34" charset="0"/>
              </a:rPr>
              <a:t>)</a:t>
            </a:r>
          </a:p>
        </p:txBody>
      </p:sp>
      <p:grpSp>
        <p:nvGrpSpPr>
          <p:cNvPr id="5" name="Group 189">
            <a:extLst>
              <a:ext uri="{FF2B5EF4-FFF2-40B4-BE49-F238E27FC236}">
                <a16:creationId xmlns:a16="http://schemas.microsoft.com/office/drawing/2014/main" id="{56063C13-9525-9280-425F-CA7B0E52CA73}"/>
              </a:ext>
            </a:extLst>
          </p:cNvPr>
          <p:cNvGrpSpPr>
            <a:grpSpLocks noChangeAspect="1"/>
          </p:cNvGrpSpPr>
          <p:nvPr/>
        </p:nvGrpSpPr>
        <p:grpSpPr bwMode="auto">
          <a:xfrm>
            <a:off x="431800" y="3608388"/>
            <a:ext cx="3281363" cy="1582737"/>
            <a:chOff x="453" y="1344"/>
            <a:chExt cx="2067" cy="997"/>
          </a:xfrm>
        </p:grpSpPr>
        <p:sp>
          <p:nvSpPr>
            <p:cNvPr id="66579" name="AutoShape 190">
              <a:extLst>
                <a:ext uri="{FF2B5EF4-FFF2-40B4-BE49-F238E27FC236}">
                  <a16:creationId xmlns:a16="http://schemas.microsoft.com/office/drawing/2014/main" id="{1D2FDD27-EDDE-409B-F0F5-511AA00BAAAE}"/>
                </a:ext>
              </a:extLst>
            </p:cNvPr>
            <p:cNvSpPr>
              <a:spLocks noChangeAspect="1" noChangeArrowheads="1" noTextEdit="1"/>
            </p:cNvSpPr>
            <p:nvPr/>
          </p:nvSpPr>
          <p:spPr bwMode="auto">
            <a:xfrm>
              <a:off x="453" y="1344"/>
              <a:ext cx="2067" cy="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grpSp>
          <p:nvGrpSpPr>
            <p:cNvPr id="66580" name="Group 191">
              <a:extLst>
                <a:ext uri="{FF2B5EF4-FFF2-40B4-BE49-F238E27FC236}">
                  <a16:creationId xmlns:a16="http://schemas.microsoft.com/office/drawing/2014/main" id="{D5FC98B8-4620-A533-8AA1-5B27BE6C431C}"/>
                </a:ext>
              </a:extLst>
            </p:cNvPr>
            <p:cNvGrpSpPr>
              <a:grpSpLocks/>
            </p:cNvGrpSpPr>
            <p:nvPr/>
          </p:nvGrpSpPr>
          <p:grpSpPr bwMode="auto">
            <a:xfrm>
              <a:off x="586" y="1569"/>
              <a:ext cx="1919" cy="761"/>
              <a:chOff x="586" y="1569"/>
              <a:chExt cx="1919" cy="761"/>
            </a:xfrm>
          </p:grpSpPr>
          <p:sp>
            <p:nvSpPr>
              <p:cNvPr id="66668" name="Freeform 192">
                <a:extLst>
                  <a:ext uri="{FF2B5EF4-FFF2-40B4-BE49-F238E27FC236}">
                    <a16:creationId xmlns:a16="http://schemas.microsoft.com/office/drawing/2014/main" id="{AD318022-C26F-9CC2-A1EF-B3088A033091}"/>
                  </a:ext>
                </a:extLst>
              </p:cNvPr>
              <p:cNvSpPr>
                <a:spLocks/>
              </p:cNvSpPr>
              <p:nvPr/>
            </p:nvSpPr>
            <p:spPr bwMode="auto">
              <a:xfrm>
                <a:off x="2346" y="2326"/>
                <a:ext cx="24" cy="4"/>
              </a:xfrm>
              <a:custGeom>
                <a:avLst/>
                <a:gdLst>
                  <a:gd name="T0" fmla="*/ 0 w 24"/>
                  <a:gd name="T1" fmla="*/ 0 h 4"/>
                  <a:gd name="T2" fmla="*/ 24 w 24"/>
                  <a:gd name="T3" fmla="*/ 0 h 4"/>
                  <a:gd name="T4" fmla="*/ 19 w 24"/>
                  <a:gd name="T5" fmla="*/ 2 h 4"/>
                  <a:gd name="T6" fmla="*/ 13 w 24"/>
                  <a:gd name="T7" fmla="*/ 4 h 4"/>
                  <a:gd name="T8" fmla="*/ 6 w 24"/>
                  <a:gd name="T9" fmla="*/ 2 h 4"/>
                  <a:gd name="T10" fmla="*/ 0 w 24"/>
                  <a:gd name="T11" fmla="*/ 0 h 4"/>
                  <a:gd name="T12" fmla="*/ 0 60000 65536"/>
                  <a:gd name="T13" fmla="*/ 0 60000 65536"/>
                  <a:gd name="T14" fmla="*/ 0 60000 65536"/>
                  <a:gd name="T15" fmla="*/ 0 60000 65536"/>
                  <a:gd name="T16" fmla="*/ 0 60000 65536"/>
                  <a:gd name="T17" fmla="*/ 0 60000 65536"/>
                  <a:gd name="T18" fmla="*/ 0 w 24"/>
                  <a:gd name="T19" fmla="*/ 0 h 4"/>
                  <a:gd name="T20" fmla="*/ 24 w 24"/>
                  <a:gd name="T21" fmla="*/ 4 h 4"/>
                </a:gdLst>
                <a:ahLst/>
                <a:cxnLst>
                  <a:cxn ang="T12">
                    <a:pos x="T0" y="T1"/>
                  </a:cxn>
                  <a:cxn ang="T13">
                    <a:pos x="T2" y="T3"/>
                  </a:cxn>
                  <a:cxn ang="T14">
                    <a:pos x="T4" y="T5"/>
                  </a:cxn>
                  <a:cxn ang="T15">
                    <a:pos x="T6" y="T7"/>
                  </a:cxn>
                  <a:cxn ang="T16">
                    <a:pos x="T8" y="T9"/>
                  </a:cxn>
                  <a:cxn ang="T17">
                    <a:pos x="T10" y="T11"/>
                  </a:cxn>
                </a:cxnLst>
                <a:rect l="T18" t="T19" r="T20" b="T21"/>
                <a:pathLst>
                  <a:path w="24" h="4">
                    <a:moveTo>
                      <a:pt x="0" y="0"/>
                    </a:moveTo>
                    <a:lnTo>
                      <a:pt x="24" y="0"/>
                    </a:lnTo>
                    <a:lnTo>
                      <a:pt x="19" y="2"/>
                    </a:lnTo>
                    <a:lnTo>
                      <a:pt x="13" y="4"/>
                    </a:lnTo>
                    <a:lnTo>
                      <a:pt x="6" y="2"/>
                    </a:lnTo>
                    <a:lnTo>
                      <a:pt x="0" y="0"/>
                    </a:lnTo>
                    <a:close/>
                  </a:path>
                </a:pathLst>
              </a:custGeom>
              <a:solidFill>
                <a:srgbClr val="E2B8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69" name="Freeform 193">
                <a:extLst>
                  <a:ext uri="{FF2B5EF4-FFF2-40B4-BE49-F238E27FC236}">
                    <a16:creationId xmlns:a16="http://schemas.microsoft.com/office/drawing/2014/main" id="{754E1642-89F0-F037-B731-ADEFE44A6D00}"/>
                  </a:ext>
                </a:extLst>
              </p:cNvPr>
              <p:cNvSpPr>
                <a:spLocks/>
              </p:cNvSpPr>
              <p:nvPr/>
            </p:nvSpPr>
            <p:spPr bwMode="auto">
              <a:xfrm>
                <a:off x="2337" y="2321"/>
                <a:ext cx="41" cy="9"/>
              </a:xfrm>
              <a:custGeom>
                <a:avLst/>
                <a:gdLst>
                  <a:gd name="T0" fmla="*/ 0 w 41"/>
                  <a:gd name="T1" fmla="*/ 0 h 9"/>
                  <a:gd name="T2" fmla="*/ 41 w 41"/>
                  <a:gd name="T3" fmla="*/ 0 h 9"/>
                  <a:gd name="T4" fmla="*/ 31 w 41"/>
                  <a:gd name="T5" fmla="*/ 5 h 9"/>
                  <a:gd name="T6" fmla="*/ 22 w 41"/>
                  <a:gd name="T7" fmla="*/ 9 h 9"/>
                  <a:gd name="T8" fmla="*/ 11 w 41"/>
                  <a:gd name="T9" fmla="*/ 5 h 9"/>
                  <a:gd name="T10" fmla="*/ 0 w 41"/>
                  <a:gd name="T11" fmla="*/ 0 h 9"/>
                  <a:gd name="T12" fmla="*/ 0 60000 65536"/>
                  <a:gd name="T13" fmla="*/ 0 60000 65536"/>
                  <a:gd name="T14" fmla="*/ 0 60000 65536"/>
                  <a:gd name="T15" fmla="*/ 0 60000 65536"/>
                  <a:gd name="T16" fmla="*/ 0 60000 65536"/>
                  <a:gd name="T17" fmla="*/ 0 60000 65536"/>
                  <a:gd name="T18" fmla="*/ 0 w 41"/>
                  <a:gd name="T19" fmla="*/ 0 h 9"/>
                  <a:gd name="T20" fmla="*/ 41 w 41"/>
                  <a:gd name="T21" fmla="*/ 9 h 9"/>
                </a:gdLst>
                <a:ahLst/>
                <a:cxnLst>
                  <a:cxn ang="T12">
                    <a:pos x="T0" y="T1"/>
                  </a:cxn>
                  <a:cxn ang="T13">
                    <a:pos x="T2" y="T3"/>
                  </a:cxn>
                  <a:cxn ang="T14">
                    <a:pos x="T4" y="T5"/>
                  </a:cxn>
                  <a:cxn ang="T15">
                    <a:pos x="T6" y="T7"/>
                  </a:cxn>
                  <a:cxn ang="T16">
                    <a:pos x="T8" y="T9"/>
                  </a:cxn>
                  <a:cxn ang="T17">
                    <a:pos x="T10" y="T11"/>
                  </a:cxn>
                </a:cxnLst>
                <a:rect l="T18" t="T19" r="T20" b="T21"/>
                <a:pathLst>
                  <a:path w="41" h="9">
                    <a:moveTo>
                      <a:pt x="0" y="0"/>
                    </a:moveTo>
                    <a:lnTo>
                      <a:pt x="41" y="0"/>
                    </a:lnTo>
                    <a:lnTo>
                      <a:pt x="31" y="5"/>
                    </a:lnTo>
                    <a:lnTo>
                      <a:pt x="22" y="9"/>
                    </a:lnTo>
                    <a:lnTo>
                      <a:pt x="11" y="5"/>
                    </a:lnTo>
                    <a:lnTo>
                      <a:pt x="0" y="0"/>
                    </a:lnTo>
                    <a:close/>
                  </a:path>
                </a:pathLst>
              </a:custGeom>
              <a:solidFill>
                <a:srgbClr val="E2B8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70" name="Freeform 194">
                <a:extLst>
                  <a:ext uri="{FF2B5EF4-FFF2-40B4-BE49-F238E27FC236}">
                    <a16:creationId xmlns:a16="http://schemas.microsoft.com/office/drawing/2014/main" id="{F25FA49E-A539-26C7-90DF-AB6083EECE5E}"/>
                  </a:ext>
                </a:extLst>
              </p:cNvPr>
              <p:cNvSpPr>
                <a:spLocks/>
              </p:cNvSpPr>
              <p:nvPr/>
            </p:nvSpPr>
            <p:spPr bwMode="auto">
              <a:xfrm>
                <a:off x="2331" y="2317"/>
                <a:ext cx="52" cy="9"/>
              </a:xfrm>
              <a:custGeom>
                <a:avLst/>
                <a:gdLst>
                  <a:gd name="T0" fmla="*/ 39 w 52"/>
                  <a:gd name="T1" fmla="*/ 9 h 9"/>
                  <a:gd name="T2" fmla="*/ 15 w 52"/>
                  <a:gd name="T3" fmla="*/ 9 h 9"/>
                  <a:gd name="T4" fmla="*/ 6 w 52"/>
                  <a:gd name="T5" fmla="*/ 4 h 9"/>
                  <a:gd name="T6" fmla="*/ 0 w 52"/>
                  <a:gd name="T7" fmla="*/ 0 h 9"/>
                  <a:gd name="T8" fmla="*/ 52 w 52"/>
                  <a:gd name="T9" fmla="*/ 0 h 9"/>
                  <a:gd name="T10" fmla="*/ 45 w 52"/>
                  <a:gd name="T11" fmla="*/ 4 h 9"/>
                  <a:gd name="T12" fmla="*/ 39 w 52"/>
                  <a:gd name="T13" fmla="*/ 9 h 9"/>
                  <a:gd name="T14" fmla="*/ 0 60000 65536"/>
                  <a:gd name="T15" fmla="*/ 0 60000 65536"/>
                  <a:gd name="T16" fmla="*/ 0 60000 65536"/>
                  <a:gd name="T17" fmla="*/ 0 60000 65536"/>
                  <a:gd name="T18" fmla="*/ 0 60000 65536"/>
                  <a:gd name="T19" fmla="*/ 0 60000 65536"/>
                  <a:gd name="T20" fmla="*/ 0 60000 65536"/>
                  <a:gd name="T21" fmla="*/ 0 w 52"/>
                  <a:gd name="T22" fmla="*/ 0 h 9"/>
                  <a:gd name="T23" fmla="*/ 52 w 5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9">
                    <a:moveTo>
                      <a:pt x="39" y="9"/>
                    </a:moveTo>
                    <a:lnTo>
                      <a:pt x="15" y="9"/>
                    </a:lnTo>
                    <a:lnTo>
                      <a:pt x="6" y="4"/>
                    </a:lnTo>
                    <a:lnTo>
                      <a:pt x="0" y="0"/>
                    </a:lnTo>
                    <a:lnTo>
                      <a:pt x="52" y="0"/>
                    </a:lnTo>
                    <a:lnTo>
                      <a:pt x="45" y="4"/>
                    </a:lnTo>
                    <a:lnTo>
                      <a:pt x="39" y="9"/>
                    </a:lnTo>
                    <a:close/>
                  </a:path>
                </a:pathLst>
              </a:custGeom>
              <a:solidFill>
                <a:srgbClr val="E2B8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71" name="Freeform 195">
                <a:extLst>
                  <a:ext uri="{FF2B5EF4-FFF2-40B4-BE49-F238E27FC236}">
                    <a16:creationId xmlns:a16="http://schemas.microsoft.com/office/drawing/2014/main" id="{607E4F70-54D4-D42C-6A94-7833697DBBCE}"/>
                  </a:ext>
                </a:extLst>
              </p:cNvPr>
              <p:cNvSpPr>
                <a:spLocks/>
              </p:cNvSpPr>
              <p:nvPr/>
            </p:nvSpPr>
            <p:spPr bwMode="auto">
              <a:xfrm>
                <a:off x="2324" y="2315"/>
                <a:ext cx="65" cy="6"/>
              </a:xfrm>
              <a:custGeom>
                <a:avLst/>
                <a:gdLst>
                  <a:gd name="T0" fmla="*/ 54 w 65"/>
                  <a:gd name="T1" fmla="*/ 6 h 6"/>
                  <a:gd name="T2" fmla="*/ 13 w 65"/>
                  <a:gd name="T3" fmla="*/ 6 h 6"/>
                  <a:gd name="T4" fmla="*/ 7 w 65"/>
                  <a:gd name="T5" fmla="*/ 4 h 6"/>
                  <a:gd name="T6" fmla="*/ 0 w 65"/>
                  <a:gd name="T7" fmla="*/ 0 h 6"/>
                  <a:gd name="T8" fmla="*/ 65 w 65"/>
                  <a:gd name="T9" fmla="*/ 0 h 6"/>
                  <a:gd name="T10" fmla="*/ 59 w 65"/>
                  <a:gd name="T11" fmla="*/ 4 h 6"/>
                  <a:gd name="T12" fmla="*/ 54 w 65"/>
                  <a:gd name="T13" fmla="*/ 6 h 6"/>
                  <a:gd name="T14" fmla="*/ 0 60000 65536"/>
                  <a:gd name="T15" fmla="*/ 0 60000 65536"/>
                  <a:gd name="T16" fmla="*/ 0 60000 65536"/>
                  <a:gd name="T17" fmla="*/ 0 60000 65536"/>
                  <a:gd name="T18" fmla="*/ 0 60000 65536"/>
                  <a:gd name="T19" fmla="*/ 0 60000 65536"/>
                  <a:gd name="T20" fmla="*/ 0 60000 65536"/>
                  <a:gd name="T21" fmla="*/ 0 w 65"/>
                  <a:gd name="T22" fmla="*/ 0 h 6"/>
                  <a:gd name="T23" fmla="*/ 65 w 65"/>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5" h="6">
                    <a:moveTo>
                      <a:pt x="54" y="6"/>
                    </a:moveTo>
                    <a:lnTo>
                      <a:pt x="13" y="6"/>
                    </a:lnTo>
                    <a:lnTo>
                      <a:pt x="7" y="4"/>
                    </a:lnTo>
                    <a:lnTo>
                      <a:pt x="0" y="0"/>
                    </a:lnTo>
                    <a:lnTo>
                      <a:pt x="65" y="0"/>
                    </a:lnTo>
                    <a:lnTo>
                      <a:pt x="59" y="4"/>
                    </a:lnTo>
                    <a:lnTo>
                      <a:pt x="54" y="6"/>
                    </a:lnTo>
                    <a:close/>
                  </a:path>
                </a:pathLst>
              </a:custGeom>
              <a:solidFill>
                <a:srgbClr val="E2B8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72" name="Freeform 196">
                <a:extLst>
                  <a:ext uri="{FF2B5EF4-FFF2-40B4-BE49-F238E27FC236}">
                    <a16:creationId xmlns:a16="http://schemas.microsoft.com/office/drawing/2014/main" id="{7EDD8B61-A434-4084-FAB5-16D14B7689A7}"/>
                  </a:ext>
                </a:extLst>
              </p:cNvPr>
              <p:cNvSpPr>
                <a:spLocks/>
              </p:cNvSpPr>
              <p:nvPr/>
            </p:nvSpPr>
            <p:spPr bwMode="auto">
              <a:xfrm>
                <a:off x="2320" y="2310"/>
                <a:ext cx="74" cy="7"/>
              </a:xfrm>
              <a:custGeom>
                <a:avLst/>
                <a:gdLst>
                  <a:gd name="T0" fmla="*/ 63 w 74"/>
                  <a:gd name="T1" fmla="*/ 7 h 7"/>
                  <a:gd name="T2" fmla="*/ 11 w 74"/>
                  <a:gd name="T3" fmla="*/ 7 h 7"/>
                  <a:gd name="T4" fmla="*/ 6 w 74"/>
                  <a:gd name="T5" fmla="*/ 5 h 7"/>
                  <a:gd name="T6" fmla="*/ 0 w 74"/>
                  <a:gd name="T7" fmla="*/ 0 h 7"/>
                  <a:gd name="T8" fmla="*/ 74 w 74"/>
                  <a:gd name="T9" fmla="*/ 0 h 7"/>
                  <a:gd name="T10" fmla="*/ 69 w 74"/>
                  <a:gd name="T11" fmla="*/ 5 h 7"/>
                  <a:gd name="T12" fmla="*/ 63 w 74"/>
                  <a:gd name="T13" fmla="*/ 7 h 7"/>
                  <a:gd name="T14" fmla="*/ 0 60000 65536"/>
                  <a:gd name="T15" fmla="*/ 0 60000 65536"/>
                  <a:gd name="T16" fmla="*/ 0 60000 65536"/>
                  <a:gd name="T17" fmla="*/ 0 60000 65536"/>
                  <a:gd name="T18" fmla="*/ 0 60000 65536"/>
                  <a:gd name="T19" fmla="*/ 0 60000 65536"/>
                  <a:gd name="T20" fmla="*/ 0 60000 65536"/>
                  <a:gd name="T21" fmla="*/ 0 w 74"/>
                  <a:gd name="T22" fmla="*/ 0 h 7"/>
                  <a:gd name="T23" fmla="*/ 74 w 7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7">
                    <a:moveTo>
                      <a:pt x="63" y="7"/>
                    </a:moveTo>
                    <a:lnTo>
                      <a:pt x="11" y="7"/>
                    </a:lnTo>
                    <a:lnTo>
                      <a:pt x="6" y="5"/>
                    </a:lnTo>
                    <a:lnTo>
                      <a:pt x="0" y="0"/>
                    </a:lnTo>
                    <a:lnTo>
                      <a:pt x="74" y="0"/>
                    </a:lnTo>
                    <a:lnTo>
                      <a:pt x="69" y="5"/>
                    </a:lnTo>
                    <a:lnTo>
                      <a:pt x="63" y="7"/>
                    </a:lnTo>
                    <a:close/>
                  </a:path>
                </a:pathLst>
              </a:custGeom>
              <a:solidFill>
                <a:srgbClr val="EC7E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73" name="Freeform 197">
                <a:extLst>
                  <a:ext uri="{FF2B5EF4-FFF2-40B4-BE49-F238E27FC236}">
                    <a16:creationId xmlns:a16="http://schemas.microsoft.com/office/drawing/2014/main" id="{F669304B-1F70-2320-BF34-B24B62F40FE1}"/>
                  </a:ext>
                </a:extLst>
              </p:cNvPr>
              <p:cNvSpPr>
                <a:spLocks/>
              </p:cNvSpPr>
              <p:nvPr/>
            </p:nvSpPr>
            <p:spPr bwMode="auto">
              <a:xfrm>
                <a:off x="2315" y="2306"/>
                <a:ext cx="83" cy="9"/>
              </a:xfrm>
              <a:custGeom>
                <a:avLst/>
                <a:gdLst>
                  <a:gd name="T0" fmla="*/ 74 w 83"/>
                  <a:gd name="T1" fmla="*/ 9 h 9"/>
                  <a:gd name="T2" fmla="*/ 9 w 83"/>
                  <a:gd name="T3" fmla="*/ 9 h 9"/>
                  <a:gd name="T4" fmla="*/ 5 w 83"/>
                  <a:gd name="T5" fmla="*/ 4 h 9"/>
                  <a:gd name="T6" fmla="*/ 0 w 83"/>
                  <a:gd name="T7" fmla="*/ 0 h 9"/>
                  <a:gd name="T8" fmla="*/ 83 w 83"/>
                  <a:gd name="T9" fmla="*/ 0 h 9"/>
                  <a:gd name="T10" fmla="*/ 79 w 83"/>
                  <a:gd name="T11" fmla="*/ 4 h 9"/>
                  <a:gd name="T12" fmla="*/ 74 w 83"/>
                  <a:gd name="T13" fmla="*/ 9 h 9"/>
                  <a:gd name="T14" fmla="*/ 0 60000 65536"/>
                  <a:gd name="T15" fmla="*/ 0 60000 65536"/>
                  <a:gd name="T16" fmla="*/ 0 60000 65536"/>
                  <a:gd name="T17" fmla="*/ 0 60000 65536"/>
                  <a:gd name="T18" fmla="*/ 0 60000 65536"/>
                  <a:gd name="T19" fmla="*/ 0 60000 65536"/>
                  <a:gd name="T20" fmla="*/ 0 60000 65536"/>
                  <a:gd name="T21" fmla="*/ 0 w 83"/>
                  <a:gd name="T22" fmla="*/ 0 h 9"/>
                  <a:gd name="T23" fmla="*/ 83 w 83"/>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3" h="9">
                    <a:moveTo>
                      <a:pt x="74" y="9"/>
                    </a:moveTo>
                    <a:lnTo>
                      <a:pt x="9" y="9"/>
                    </a:lnTo>
                    <a:lnTo>
                      <a:pt x="5" y="4"/>
                    </a:lnTo>
                    <a:lnTo>
                      <a:pt x="0" y="0"/>
                    </a:lnTo>
                    <a:lnTo>
                      <a:pt x="83" y="0"/>
                    </a:lnTo>
                    <a:lnTo>
                      <a:pt x="79" y="4"/>
                    </a:lnTo>
                    <a:lnTo>
                      <a:pt x="74" y="9"/>
                    </a:lnTo>
                    <a:close/>
                  </a:path>
                </a:pathLst>
              </a:custGeom>
              <a:solidFill>
                <a:srgbClr val="EC7E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74" name="Freeform 198">
                <a:extLst>
                  <a:ext uri="{FF2B5EF4-FFF2-40B4-BE49-F238E27FC236}">
                    <a16:creationId xmlns:a16="http://schemas.microsoft.com/office/drawing/2014/main" id="{0F14FDE9-62F4-CC92-F280-C157FA97087C}"/>
                  </a:ext>
                </a:extLst>
              </p:cNvPr>
              <p:cNvSpPr>
                <a:spLocks/>
              </p:cNvSpPr>
              <p:nvPr/>
            </p:nvSpPr>
            <p:spPr bwMode="auto">
              <a:xfrm>
                <a:off x="2311" y="2302"/>
                <a:ext cx="89" cy="8"/>
              </a:xfrm>
              <a:custGeom>
                <a:avLst/>
                <a:gdLst>
                  <a:gd name="T0" fmla="*/ 83 w 89"/>
                  <a:gd name="T1" fmla="*/ 8 h 8"/>
                  <a:gd name="T2" fmla="*/ 9 w 89"/>
                  <a:gd name="T3" fmla="*/ 8 h 8"/>
                  <a:gd name="T4" fmla="*/ 6 w 89"/>
                  <a:gd name="T5" fmla="*/ 6 h 8"/>
                  <a:gd name="T6" fmla="*/ 4 w 89"/>
                  <a:gd name="T7" fmla="*/ 4 h 8"/>
                  <a:gd name="T8" fmla="*/ 2 w 89"/>
                  <a:gd name="T9" fmla="*/ 2 h 8"/>
                  <a:gd name="T10" fmla="*/ 0 w 89"/>
                  <a:gd name="T11" fmla="*/ 0 h 8"/>
                  <a:gd name="T12" fmla="*/ 89 w 89"/>
                  <a:gd name="T13" fmla="*/ 0 h 8"/>
                  <a:gd name="T14" fmla="*/ 87 w 89"/>
                  <a:gd name="T15" fmla="*/ 4 h 8"/>
                  <a:gd name="T16" fmla="*/ 83 w 89"/>
                  <a:gd name="T17" fmla="*/ 8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9"/>
                  <a:gd name="T28" fmla="*/ 0 h 8"/>
                  <a:gd name="T29" fmla="*/ 89 w 89"/>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9" h="8">
                    <a:moveTo>
                      <a:pt x="83" y="8"/>
                    </a:moveTo>
                    <a:lnTo>
                      <a:pt x="9" y="8"/>
                    </a:lnTo>
                    <a:lnTo>
                      <a:pt x="6" y="6"/>
                    </a:lnTo>
                    <a:lnTo>
                      <a:pt x="4" y="4"/>
                    </a:lnTo>
                    <a:lnTo>
                      <a:pt x="2" y="2"/>
                    </a:lnTo>
                    <a:lnTo>
                      <a:pt x="0" y="0"/>
                    </a:lnTo>
                    <a:lnTo>
                      <a:pt x="89" y="0"/>
                    </a:lnTo>
                    <a:lnTo>
                      <a:pt x="87" y="4"/>
                    </a:lnTo>
                    <a:lnTo>
                      <a:pt x="83" y="8"/>
                    </a:lnTo>
                    <a:close/>
                  </a:path>
                </a:pathLst>
              </a:custGeom>
              <a:solidFill>
                <a:srgbClr val="EC7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75" name="Freeform 199">
                <a:extLst>
                  <a:ext uri="{FF2B5EF4-FFF2-40B4-BE49-F238E27FC236}">
                    <a16:creationId xmlns:a16="http://schemas.microsoft.com/office/drawing/2014/main" id="{FD164698-B6E5-F9C0-36D3-11EF0D1D21E2}"/>
                  </a:ext>
                </a:extLst>
              </p:cNvPr>
              <p:cNvSpPr>
                <a:spLocks/>
              </p:cNvSpPr>
              <p:nvPr/>
            </p:nvSpPr>
            <p:spPr bwMode="auto">
              <a:xfrm>
                <a:off x="2307" y="2300"/>
                <a:ext cx="98" cy="6"/>
              </a:xfrm>
              <a:custGeom>
                <a:avLst/>
                <a:gdLst>
                  <a:gd name="T0" fmla="*/ 91 w 98"/>
                  <a:gd name="T1" fmla="*/ 6 h 6"/>
                  <a:gd name="T2" fmla="*/ 8 w 98"/>
                  <a:gd name="T3" fmla="*/ 6 h 6"/>
                  <a:gd name="T4" fmla="*/ 8 w 98"/>
                  <a:gd name="T5" fmla="*/ 6 h 6"/>
                  <a:gd name="T6" fmla="*/ 8 w 98"/>
                  <a:gd name="T7" fmla="*/ 6 h 6"/>
                  <a:gd name="T8" fmla="*/ 4 w 98"/>
                  <a:gd name="T9" fmla="*/ 2 h 6"/>
                  <a:gd name="T10" fmla="*/ 0 w 98"/>
                  <a:gd name="T11" fmla="*/ 0 h 6"/>
                  <a:gd name="T12" fmla="*/ 98 w 98"/>
                  <a:gd name="T13" fmla="*/ 0 h 6"/>
                  <a:gd name="T14" fmla="*/ 93 w 98"/>
                  <a:gd name="T15" fmla="*/ 2 h 6"/>
                  <a:gd name="T16" fmla="*/ 91 w 98"/>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8"/>
                  <a:gd name="T28" fmla="*/ 0 h 6"/>
                  <a:gd name="T29" fmla="*/ 98 w 9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8" h="6">
                    <a:moveTo>
                      <a:pt x="91" y="6"/>
                    </a:moveTo>
                    <a:lnTo>
                      <a:pt x="8" y="6"/>
                    </a:lnTo>
                    <a:lnTo>
                      <a:pt x="4" y="2"/>
                    </a:lnTo>
                    <a:lnTo>
                      <a:pt x="0" y="0"/>
                    </a:lnTo>
                    <a:lnTo>
                      <a:pt x="98" y="0"/>
                    </a:lnTo>
                    <a:lnTo>
                      <a:pt x="93" y="2"/>
                    </a:lnTo>
                    <a:lnTo>
                      <a:pt x="91" y="6"/>
                    </a:lnTo>
                    <a:close/>
                  </a:path>
                </a:pathLst>
              </a:custGeom>
              <a:solidFill>
                <a:srgbClr val="EC8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76" name="Freeform 200">
                <a:extLst>
                  <a:ext uri="{FF2B5EF4-FFF2-40B4-BE49-F238E27FC236}">
                    <a16:creationId xmlns:a16="http://schemas.microsoft.com/office/drawing/2014/main" id="{0CBDCB45-8096-6955-8E01-BE7C38A2D6CA}"/>
                  </a:ext>
                </a:extLst>
              </p:cNvPr>
              <p:cNvSpPr>
                <a:spLocks/>
              </p:cNvSpPr>
              <p:nvPr/>
            </p:nvSpPr>
            <p:spPr bwMode="auto">
              <a:xfrm>
                <a:off x="2302" y="2295"/>
                <a:ext cx="105" cy="7"/>
              </a:xfrm>
              <a:custGeom>
                <a:avLst/>
                <a:gdLst>
                  <a:gd name="T0" fmla="*/ 98 w 105"/>
                  <a:gd name="T1" fmla="*/ 7 h 7"/>
                  <a:gd name="T2" fmla="*/ 9 w 105"/>
                  <a:gd name="T3" fmla="*/ 7 h 7"/>
                  <a:gd name="T4" fmla="*/ 5 w 105"/>
                  <a:gd name="T5" fmla="*/ 5 h 7"/>
                  <a:gd name="T6" fmla="*/ 0 w 105"/>
                  <a:gd name="T7" fmla="*/ 0 h 7"/>
                  <a:gd name="T8" fmla="*/ 105 w 105"/>
                  <a:gd name="T9" fmla="*/ 0 h 7"/>
                  <a:gd name="T10" fmla="*/ 103 w 105"/>
                  <a:gd name="T11" fmla="*/ 5 h 7"/>
                  <a:gd name="T12" fmla="*/ 98 w 105"/>
                  <a:gd name="T13" fmla="*/ 7 h 7"/>
                  <a:gd name="T14" fmla="*/ 0 60000 65536"/>
                  <a:gd name="T15" fmla="*/ 0 60000 65536"/>
                  <a:gd name="T16" fmla="*/ 0 60000 65536"/>
                  <a:gd name="T17" fmla="*/ 0 60000 65536"/>
                  <a:gd name="T18" fmla="*/ 0 60000 65536"/>
                  <a:gd name="T19" fmla="*/ 0 60000 65536"/>
                  <a:gd name="T20" fmla="*/ 0 60000 65536"/>
                  <a:gd name="T21" fmla="*/ 0 w 105"/>
                  <a:gd name="T22" fmla="*/ 0 h 7"/>
                  <a:gd name="T23" fmla="*/ 105 w 105"/>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 h="7">
                    <a:moveTo>
                      <a:pt x="98" y="7"/>
                    </a:moveTo>
                    <a:lnTo>
                      <a:pt x="9" y="7"/>
                    </a:lnTo>
                    <a:lnTo>
                      <a:pt x="5" y="5"/>
                    </a:lnTo>
                    <a:lnTo>
                      <a:pt x="0" y="0"/>
                    </a:lnTo>
                    <a:lnTo>
                      <a:pt x="105" y="0"/>
                    </a:lnTo>
                    <a:lnTo>
                      <a:pt x="103" y="5"/>
                    </a:lnTo>
                    <a:lnTo>
                      <a:pt x="98" y="7"/>
                    </a:lnTo>
                    <a:close/>
                  </a:path>
                </a:pathLst>
              </a:custGeom>
              <a:solidFill>
                <a:srgbClr val="EC8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77" name="Freeform 201">
                <a:extLst>
                  <a:ext uri="{FF2B5EF4-FFF2-40B4-BE49-F238E27FC236}">
                    <a16:creationId xmlns:a16="http://schemas.microsoft.com/office/drawing/2014/main" id="{07E15064-A6AA-EE5A-84FB-AF738F3232EB}"/>
                  </a:ext>
                </a:extLst>
              </p:cNvPr>
              <p:cNvSpPr>
                <a:spLocks/>
              </p:cNvSpPr>
              <p:nvPr/>
            </p:nvSpPr>
            <p:spPr bwMode="auto">
              <a:xfrm>
                <a:off x="2300" y="2291"/>
                <a:ext cx="111" cy="9"/>
              </a:xfrm>
              <a:custGeom>
                <a:avLst/>
                <a:gdLst>
                  <a:gd name="T0" fmla="*/ 105 w 111"/>
                  <a:gd name="T1" fmla="*/ 9 h 9"/>
                  <a:gd name="T2" fmla="*/ 7 w 111"/>
                  <a:gd name="T3" fmla="*/ 9 h 9"/>
                  <a:gd name="T4" fmla="*/ 2 w 111"/>
                  <a:gd name="T5" fmla="*/ 4 h 9"/>
                  <a:gd name="T6" fmla="*/ 0 w 111"/>
                  <a:gd name="T7" fmla="*/ 0 h 9"/>
                  <a:gd name="T8" fmla="*/ 111 w 111"/>
                  <a:gd name="T9" fmla="*/ 0 h 9"/>
                  <a:gd name="T10" fmla="*/ 107 w 111"/>
                  <a:gd name="T11" fmla="*/ 4 h 9"/>
                  <a:gd name="T12" fmla="*/ 105 w 111"/>
                  <a:gd name="T13" fmla="*/ 9 h 9"/>
                  <a:gd name="T14" fmla="*/ 0 60000 65536"/>
                  <a:gd name="T15" fmla="*/ 0 60000 65536"/>
                  <a:gd name="T16" fmla="*/ 0 60000 65536"/>
                  <a:gd name="T17" fmla="*/ 0 60000 65536"/>
                  <a:gd name="T18" fmla="*/ 0 60000 65536"/>
                  <a:gd name="T19" fmla="*/ 0 60000 65536"/>
                  <a:gd name="T20" fmla="*/ 0 60000 65536"/>
                  <a:gd name="T21" fmla="*/ 0 w 111"/>
                  <a:gd name="T22" fmla="*/ 0 h 9"/>
                  <a:gd name="T23" fmla="*/ 111 w 111"/>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9">
                    <a:moveTo>
                      <a:pt x="105" y="9"/>
                    </a:moveTo>
                    <a:lnTo>
                      <a:pt x="7" y="9"/>
                    </a:lnTo>
                    <a:lnTo>
                      <a:pt x="2" y="4"/>
                    </a:lnTo>
                    <a:lnTo>
                      <a:pt x="0" y="0"/>
                    </a:lnTo>
                    <a:lnTo>
                      <a:pt x="111" y="0"/>
                    </a:lnTo>
                    <a:lnTo>
                      <a:pt x="107" y="4"/>
                    </a:lnTo>
                    <a:lnTo>
                      <a:pt x="105" y="9"/>
                    </a:lnTo>
                    <a:close/>
                  </a:path>
                </a:pathLst>
              </a:custGeom>
              <a:solidFill>
                <a:srgbClr val="EC8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78" name="Freeform 202">
                <a:extLst>
                  <a:ext uri="{FF2B5EF4-FFF2-40B4-BE49-F238E27FC236}">
                    <a16:creationId xmlns:a16="http://schemas.microsoft.com/office/drawing/2014/main" id="{FA5D8FD4-8050-11AF-A9ED-5622F62FA1FB}"/>
                  </a:ext>
                </a:extLst>
              </p:cNvPr>
              <p:cNvSpPr>
                <a:spLocks/>
              </p:cNvSpPr>
              <p:nvPr/>
            </p:nvSpPr>
            <p:spPr bwMode="auto">
              <a:xfrm>
                <a:off x="2296" y="2286"/>
                <a:ext cx="117" cy="9"/>
              </a:xfrm>
              <a:custGeom>
                <a:avLst/>
                <a:gdLst>
                  <a:gd name="T0" fmla="*/ 111 w 117"/>
                  <a:gd name="T1" fmla="*/ 9 h 9"/>
                  <a:gd name="T2" fmla="*/ 6 w 117"/>
                  <a:gd name="T3" fmla="*/ 9 h 9"/>
                  <a:gd name="T4" fmla="*/ 4 w 117"/>
                  <a:gd name="T5" fmla="*/ 5 h 9"/>
                  <a:gd name="T6" fmla="*/ 0 w 117"/>
                  <a:gd name="T7" fmla="*/ 0 h 9"/>
                  <a:gd name="T8" fmla="*/ 117 w 117"/>
                  <a:gd name="T9" fmla="*/ 0 h 9"/>
                  <a:gd name="T10" fmla="*/ 115 w 117"/>
                  <a:gd name="T11" fmla="*/ 5 h 9"/>
                  <a:gd name="T12" fmla="*/ 111 w 117"/>
                  <a:gd name="T13" fmla="*/ 9 h 9"/>
                  <a:gd name="T14" fmla="*/ 0 60000 65536"/>
                  <a:gd name="T15" fmla="*/ 0 60000 65536"/>
                  <a:gd name="T16" fmla="*/ 0 60000 65536"/>
                  <a:gd name="T17" fmla="*/ 0 60000 65536"/>
                  <a:gd name="T18" fmla="*/ 0 60000 65536"/>
                  <a:gd name="T19" fmla="*/ 0 60000 65536"/>
                  <a:gd name="T20" fmla="*/ 0 60000 65536"/>
                  <a:gd name="T21" fmla="*/ 0 w 117"/>
                  <a:gd name="T22" fmla="*/ 0 h 9"/>
                  <a:gd name="T23" fmla="*/ 117 w 11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7" h="9">
                    <a:moveTo>
                      <a:pt x="111" y="9"/>
                    </a:moveTo>
                    <a:lnTo>
                      <a:pt x="6" y="9"/>
                    </a:lnTo>
                    <a:lnTo>
                      <a:pt x="4" y="5"/>
                    </a:lnTo>
                    <a:lnTo>
                      <a:pt x="0" y="0"/>
                    </a:lnTo>
                    <a:lnTo>
                      <a:pt x="117" y="0"/>
                    </a:lnTo>
                    <a:lnTo>
                      <a:pt x="115" y="5"/>
                    </a:lnTo>
                    <a:lnTo>
                      <a:pt x="111" y="9"/>
                    </a:lnTo>
                    <a:close/>
                  </a:path>
                </a:pathLst>
              </a:custGeom>
              <a:solidFill>
                <a:srgbClr val="EC82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79" name="Freeform 203">
                <a:extLst>
                  <a:ext uri="{FF2B5EF4-FFF2-40B4-BE49-F238E27FC236}">
                    <a16:creationId xmlns:a16="http://schemas.microsoft.com/office/drawing/2014/main" id="{9AA30403-4266-30C0-751D-39BCF2FB38C4}"/>
                  </a:ext>
                </a:extLst>
              </p:cNvPr>
              <p:cNvSpPr>
                <a:spLocks/>
              </p:cNvSpPr>
              <p:nvPr/>
            </p:nvSpPr>
            <p:spPr bwMode="auto">
              <a:xfrm>
                <a:off x="2291" y="2284"/>
                <a:ext cx="124" cy="7"/>
              </a:xfrm>
              <a:custGeom>
                <a:avLst/>
                <a:gdLst>
                  <a:gd name="T0" fmla="*/ 120 w 124"/>
                  <a:gd name="T1" fmla="*/ 7 h 7"/>
                  <a:gd name="T2" fmla="*/ 9 w 124"/>
                  <a:gd name="T3" fmla="*/ 7 h 7"/>
                  <a:gd name="T4" fmla="*/ 5 w 124"/>
                  <a:gd name="T5" fmla="*/ 2 h 7"/>
                  <a:gd name="T6" fmla="*/ 0 w 124"/>
                  <a:gd name="T7" fmla="*/ 0 h 7"/>
                  <a:gd name="T8" fmla="*/ 124 w 124"/>
                  <a:gd name="T9" fmla="*/ 0 h 7"/>
                  <a:gd name="T10" fmla="*/ 122 w 124"/>
                  <a:gd name="T11" fmla="*/ 2 h 7"/>
                  <a:gd name="T12" fmla="*/ 120 w 124"/>
                  <a:gd name="T13" fmla="*/ 7 h 7"/>
                  <a:gd name="T14" fmla="*/ 0 60000 65536"/>
                  <a:gd name="T15" fmla="*/ 0 60000 65536"/>
                  <a:gd name="T16" fmla="*/ 0 60000 65536"/>
                  <a:gd name="T17" fmla="*/ 0 60000 65536"/>
                  <a:gd name="T18" fmla="*/ 0 60000 65536"/>
                  <a:gd name="T19" fmla="*/ 0 60000 65536"/>
                  <a:gd name="T20" fmla="*/ 0 60000 65536"/>
                  <a:gd name="T21" fmla="*/ 0 w 124"/>
                  <a:gd name="T22" fmla="*/ 0 h 7"/>
                  <a:gd name="T23" fmla="*/ 124 w 12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4" h="7">
                    <a:moveTo>
                      <a:pt x="120" y="7"/>
                    </a:moveTo>
                    <a:lnTo>
                      <a:pt x="9" y="7"/>
                    </a:lnTo>
                    <a:lnTo>
                      <a:pt x="5" y="2"/>
                    </a:lnTo>
                    <a:lnTo>
                      <a:pt x="0" y="0"/>
                    </a:lnTo>
                    <a:lnTo>
                      <a:pt x="124" y="0"/>
                    </a:lnTo>
                    <a:lnTo>
                      <a:pt x="122" y="2"/>
                    </a:lnTo>
                    <a:lnTo>
                      <a:pt x="120" y="7"/>
                    </a:lnTo>
                    <a:close/>
                  </a:path>
                </a:pathLst>
              </a:custGeom>
              <a:solidFill>
                <a:srgbClr val="EC8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80" name="Freeform 204">
                <a:extLst>
                  <a:ext uri="{FF2B5EF4-FFF2-40B4-BE49-F238E27FC236}">
                    <a16:creationId xmlns:a16="http://schemas.microsoft.com/office/drawing/2014/main" id="{64A94F78-D21A-EEB7-A176-C56BC099DD15}"/>
                  </a:ext>
                </a:extLst>
              </p:cNvPr>
              <p:cNvSpPr>
                <a:spLocks/>
              </p:cNvSpPr>
              <p:nvPr/>
            </p:nvSpPr>
            <p:spPr bwMode="auto">
              <a:xfrm>
                <a:off x="2287" y="2280"/>
                <a:ext cx="133" cy="6"/>
              </a:xfrm>
              <a:custGeom>
                <a:avLst/>
                <a:gdLst>
                  <a:gd name="T0" fmla="*/ 126 w 133"/>
                  <a:gd name="T1" fmla="*/ 6 h 6"/>
                  <a:gd name="T2" fmla="*/ 9 w 133"/>
                  <a:gd name="T3" fmla="*/ 6 h 6"/>
                  <a:gd name="T4" fmla="*/ 4 w 133"/>
                  <a:gd name="T5" fmla="*/ 4 h 6"/>
                  <a:gd name="T6" fmla="*/ 0 w 133"/>
                  <a:gd name="T7" fmla="*/ 0 h 6"/>
                  <a:gd name="T8" fmla="*/ 133 w 133"/>
                  <a:gd name="T9" fmla="*/ 0 h 6"/>
                  <a:gd name="T10" fmla="*/ 128 w 133"/>
                  <a:gd name="T11" fmla="*/ 4 h 6"/>
                  <a:gd name="T12" fmla="*/ 126 w 133"/>
                  <a:gd name="T13" fmla="*/ 6 h 6"/>
                  <a:gd name="T14" fmla="*/ 0 60000 65536"/>
                  <a:gd name="T15" fmla="*/ 0 60000 65536"/>
                  <a:gd name="T16" fmla="*/ 0 60000 65536"/>
                  <a:gd name="T17" fmla="*/ 0 60000 65536"/>
                  <a:gd name="T18" fmla="*/ 0 60000 65536"/>
                  <a:gd name="T19" fmla="*/ 0 60000 65536"/>
                  <a:gd name="T20" fmla="*/ 0 60000 65536"/>
                  <a:gd name="T21" fmla="*/ 0 w 133"/>
                  <a:gd name="T22" fmla="*/ 0 h 6"/>
                  <a:gd name="T23" fmla="*/ 133 w 133"/>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3" h="6">
                    <a:moveTo>
                      <a:pt x="126" y="6"/>
                    </a:moveTo>
                    <a:lnTo>
                      <a:pt x="9" y="6"/>
                    </a:lnTo>
                    <a:lnTo>
                      <a:pt x="4" y="4"/>
                    </a:lnTo>
                    <a:lnTo>
                      <a:pt x="0" y="0"/>
                    </a:lnTo>
                    <a:lnTo>
                      <a:pt x="133" y="0"/>
                    </a:lnTo>
                    <a:lnTo>
                      <a:pt x="128" y="4"/>
                    </a:lnTo>
                    <a:lnTo>
                      <a:pt x="126" y="6"/>
                    </a:lnTo>
                    <a:close/>
                  </a:path>
                </a:pathLst>
              </a:custGeom>
              <a:solidFill>
                <a:srgbClr val="EC8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81" name="Freeform 205">
                <a:extLst>
                  <a:ext uri="{FF2B5EF4-FFF2-40B4-BE49-F238E27FC236}">
                    <a16:creationId xmlns:a16="http://schemas.microsoft.com/office/drawing/2014/main" id="{8392DAFB-3D40-7810-8FFF-921705854E5B}"/>
                  </a:ext>
                </a:extLst>
              </p:cNvPr>
              <p:cNvSpPr>
                <a:spLocks/>
              </p:cNvSpPr>
              <p:nvPr/>
            </p:nvSpPr>
            <p:spPr bwMode="auto">
              <a:xfrm>
                <a:off x="2283" y="2276"/>
                <a:ext cx="139" cy="8"/>
              </a:xfrm>
              <a:custGeom>
                <a:avLst/>
                <a:gdLst>
                  <a:gd name="T0" fmla="*/ 132 w 139"/>
                  <a:gd name="T1" fmla="*/ 8 h 8"/>
                  <a:gd name="T2" fmla="*/ 8 w 139"/>
                  <a:gd name="T3" fmla="*/ 8 h 8"/>
                  <a:gd name="T4" fmla="*/ 4 w 139"/>
                  <a:gd name="T5" fmla="*/ 4 h 8"/>
                  <a:gd name="T6" fmla="*/ 0 w 139"/>
                  <a:gd name="T7" fmla="*/ 0 h 8"/>
                  <a:gd name="T8" fmla="*/ 139 w 139"/>
                  <a:gd name="T9" fmla="*/ 0 h 8"/>
                  <a:gd name="T10" fmla="*/ 137 w 139"/>
                  <a:gd name="T11" fmla="*/ 4 h 8"/>
                  <a:gd name="T12" fmla="*/ 132 w 139"/>
                  <a:gd name="T13" fmla="*/ 8 h 8"/>
                  <a:gd name="T14" fmla="*/ 0 60000 65536"/>
                  <a:gd name="T15" fmla="*/ 0 60000 65536"/>
                  <a:gd name="T16" fmla="*/ 0 60000 65536"/>
                  <a:gd name="T17" fmla="*/ 0 60000 65536"/>
                  <a:gd name="T18" fmla="*/ 0 60000 65536"/>
                  <a:gd name="T19" fmla="*/ 0 60000 65536"/>
                  <a:gd name="T20" fmla="*/ 0 60000 65536"/>
                  <a:gd name="T21" fmla="*/ 0 w 139"/>
                  <a:gd name="T22" fmla="*/ 0 h 8"/>
                  <a:gd name="T23" fmla="*/ 139 w 13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9" h="8">
                    <a:moveTo>
                      <a:pt x="132" y="8"/>
                    </a:moveTo>
                    <a:lnTo>
                      <a:pt x="8" y="8"/>
                    </a:lnTo>
                    <a:lnTo>
                      <a:pt x="4" y="4"/>
                    </a:lnTo>
                    <a:lnTo>
                      <a:pt x="0" y="0"/>
                    </a:lnTo>
                    <a:lnTo>
                      <a:pt x="139" y="0"/>
                    </a:lnTo>
                    <a:lnTo>
                      <a:pt x="137" y="4"/>
                    </a:lnTo>
                    <a:lnTo>
                      <a:pt x="132" y="8"/>
                    </a:lnTo>
                    <a:close/>
                  </a:path>
                </a:pathLst>
              </a:custGeom>
              <a:solidFill>
                <a:srgbClr val="EC84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82" name="Freeform 206">
                <a:extLst>
                  <a:ext uri="{FF2B5EF4-FFF2-40B4-BE49-F238E27FC236}">
                    <a16:creationId xmlns:a16="http://schemas.microsoft.com/office/drawing/2014/main" id="{9EEF0211-E1E8-48FE-D5BF-CFF380762B2C}"/>
                  </a:ext>
                </a:extLst>
              </p:cNvPr>
              <p:cNvSpPr>
                <a:spLocks/>
              </p:cNvSpPr>
              <p:nvPr/>
            </p:nvSpPr>
            <p:spPr bwMode="auto">
              <a:xfrm>
                <a:off x="2278" y="2271"/>
                <a:ext cx="146" cy="9"/>
              </a:xfrm>
              <a:custGeom>
                <a:avLst/>
                <a:gdLst>
                  <a:gd name="T0" fmla="*/ 142 w 146"/>
                  <a:gd name="T1" fmla="*/ 9 h 9"/>
                  <a:gd name="T2" fmla="*/ 9 w 146"/>
                  <a:gd name="T3" fmla="*/ 9 h 9"/>
                  <a:gd name="T4" fmla="*/ 5 w 146"/>
                  <a:gd name="T5" fmla="*/ 5 h 9"/>
                  <a:gd name="T6" fmla="*/ 0 w 146"/>
                  <a:gd name="T7" fmla="*/ 0 h 9"/>
                  <a:gd name="T8" fmla="*/ 146 w 146"/>
                  <a:gd name="T9" fmla="*/ 0 h 9"/>
                  <a:gd name="T10" fmla="*/ 144 w 146"/>
                  <a:gd name="T11" fmla="*/ 5 h 9"/>
                  <a:gd name="T12" fmla="*/ 142 w 146"/>
                  <a:gd name="T13" fmla="*/ 9 h 9"/>
                  <a:gd name="T14" fmla="*/ 0 60000 65536"/>
                  <a:gd name="T15" fmla="*/ 0 60000 65536"/>
                  <a:gd name="T16" fmla="*/ 0 60000 65536"/>
                  <a:gd name="T17" fmla="*/ 0 60000 65536"/>
                  <a:gd name="T18" fmla="*/ 0 60000 65536"/>
                  <a:gd name="T19" fmla="*/ 0 60000 65536"/>
                  <a:gd name="T20" fmla="*/ 0 60000 65536"/>
                  <a:gd name="T21" fmla="*/ 0 w 146"/>
                  <a:gd name="T22" fmla="*/ 0 h 9"/>
                  <a:gd name="T23" fmla="*/ 146 w 146"/>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6" h="9">
                    <a:moveTo>
                      <a:pt x="142" y="9"/>
                    </a:moveTo>
                    <a:lnTo>
                      <a:pt x="9" y="9"/>
                    </a:lnTo>
                    <a:lnTo>
                      <a:pt x="5" y="5"/>
                    </a:lnTo>
                    <a:lnTo>
                      <a:pt x="0" y="0"/>
                    </a:lnTo>
                    <a:lnTo>
                      <a:pt x="146" y="0"/>
                    </a:lnTo>
                    <a:lnTo>
                      <a:pt x="144" y="5"/>
                    </a:lnTo>
                    <a:lnTo>
                      <a:pt x="142" y="9"/>
                    </a:lnTo>
                    <a:close/>
                  </a:path>
                </a:pathLst>
              </a:custGeom>
              <a:solidFill>
                <a:srgbClr val="ED85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83" name="Freeform 207">
                <a:extLst>
                  <a:ext uri="{FF2B5EF4-FFF2-40B4-BE49-F238E27FC236}">
                    <a16:creationId xmlns:a16="http://schemas.microsoft.com/office/drawing/2014/main" id="{B0DD2549-C093-8487-463B-E01453ECBE40}"/>
                  </a:ext>
                </a:extLst>
              </p:cNvPr>
              <p:cNvSpPr>
                <a:spLocks/>
              </p:cNvSpPr>
              <p:nvPr/>
            </p:nvSpPr>
            <p:spPr bwMode="auto">
              <a:xfrm>
                <a:off x="2274" y="2269"/>
                <a:ext cx="152" cy="7"/>
              </a:xfrm>
              <a:custGeom>
                <a:avLst/>
                <a:gdLst>
                  <a:gd name="T0" fmla="*/ 148 w 152"/>
                  <a:gd name="T1" fmla="*/ 7 h 7"/>
                  <a:gd name="T2" fmla="*/ 9 w 152"/>
                  <a:gd name="T3" fmla="*/ 7 h 7"/>
                  <a:gd name="T4" fmla="*/ 4 w 152"/>
                  <a:gd name="T5" fmla="*/ 2 h 7"/>
                  <a:gd name="T6" fmla="*/ 0 w 152"/>
                  <a:gd name="T7" fmla="*/ 0 h 7"/>
                  <a:gd name="T8" fmla="*/ 152 w 152"/>
                  <a:gd name="T9" fmla="*/ 0 h 7"/>
                  <a:gd name="T10" fmla="*/ 150 w 152"/>
                  <a:gd name="T11" fmla="*/ 4 h 7"/>
                  <a:gd name="T12" fmla="*/ 148 w 152"/>
                  <a:gd name="T13" fmla="*/ 7 h 7"/>
                  <a:gd name="T14" fmla="*/ 0 60000 65536"/>
                  <a:gd name="T15" fmla="*/ 0 60000 65536"/>
                  <a:gd name="T16" fmla="*/ 0 60000 65536"/>
                  <a:gd name="T17" fmla="*/ 0 60000 65536"/>
                  <a:gd name="T18" fmla="*/ 0 60000 65536"/>
                  <a:gd name="T19" fmla="*/ 0 60000 65536"/>
                  <a:gd name="T20" fmla="*/ 0 60000 65536"/>
                  <a:gd name="T21" fmla="*/ 0 w 152"/>
                  <a:gd name="T22" fmla="*/ 0 h 7"/>
                  <a:gd name="T23" fmla="*/ 152 w 15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7">
                    <a:moveTo>
                      <a:pt x="148" y="7"/>
                    </a:moveTo>
                    <a:lnTo>
                      <a:pt x="9" y="7"/>
                    </a:lnTo>
                    <a:lnTo>
                      <a:pt x="4" y="2"/>
                    </a:lnTo>
                    <a:lnTo>
                      <a:pt x="0" y="0"/>
                    </a:lnTo>
                    <a:lnTo>
                      <a:pt x="152" y="0"/>
                    </a:lnTo>
                    <a:lnTo>
                      <a:pt x="150" y="4"/>
                    </a:lnTo>
                    <a:lnTo>
                      <a:pt x="148" y="7"/>
                    </a:lnTo>
                    <a:close/>
                  </a:path>
                </a:pathLst>
              </a:custGeom>
              <a:solidFill>
                <a:srgbClr val="EC86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84" name="Freeform 208">
                <a:extLst>
                  <a:ext uri="{FF2B5EF4-FFF2-40B4-BE49-F238E27FC236}">
                    <a16:creationId xmlns:a16="http://schemas.microsoft.com/office/drawing/2014/main" id="{C32EC9BD-607B-447D-CB8F-3EBB3F860772}"/>
                  </a:ext>
                </a:extLst>
              </p:cNvPr>
              <p:cNvSpPr>
                <a:spLocks/>
              </p:cNvSpPr>
              <p:nvPr/>
            </p:nvSpPr>
            <p:spPr bwMode="auto">
              <a:xfrm>
                <a:off x="2267" y="2265"/>
                <a:ext cx="162" cy="6"/>
              </a:xfrm>
              <a:custGeom>
                <a:avLst/>
                <a:gdLst>
                  <a:gd name="T0" fmla="*/ 157 w 162"/>
                  <a:gd name="T1" fmla="*/ 6 h 6"/>
                  <a:gd name="T2" fmla="*/ 11 w 162"/>
                  <a:gd name="T3" fmla="*/ 6 h 6"/>
                  <a:gd name="T4" fmla="*/ 7 w 162"/>
                  <a:gd name="T5" fmla="*/ 4 h 6"/>
                  <a:gd name="T6" fmla="*/ 0 w 162"/>
                  <a:gd name="T7" fmla="*/ 0 h 6"/>
                  <a:gd name="T8" fmla="*/ 162 w 162"/>
                  <a:gd name="T9" fmla="*/ 0 h 6"/>
                  <a:gd name="T10" fmla="*/ 159 w 162"/>
                  <a:gd name="T11" fmla="*/ 4 h 6"/>
                  <a:gd name="T12" fmla="*/ 157 w 162"/>
                  <a:gd name="T13" fmla="*/ 6 h 6"/>
                  <a:gd name="T14" fmla="*/ 0 60000 65536"/>
                  <a:gd name="T15" fmla="*/ 0 60000 65536"/>
                  <a:gd name="T16" fmla="*/ 0 60000 65536"/>
                  <a:gd name="T17" fmla="*/ 0 60000 65536"/>
                  <a:gd name="T18" fmla="*/ 0 60000 65536"/>
                  <a:gd name="T19" fmla="*/ 0 60000 65536"/>
                  <a:gd name="T20" fmla="*/ 0 60000 65536"/>
                  <a:gd name="T21" fmla="*/ 0 w 162"/>
                  <a:gd name="T22" fmla="*/ 0 h 6"/>
                  <a:gd name="T23" fmla="*/ 162 w 16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2" h="6">
                    <a:moveTo>
                      <a:pt x="157" y="6"/>
                    </a:moveTo>
                    <a:lnTo>
                      <a:pt x="11" y="6"/>
                    </a:lnTo>
                    <a:lnTo>
                      <a:pt x="7" y="4"/>
                    </a:lnTo>
                    <a:lnTo>
                      <a:pt x="0" y="0"/>
                    </a:lnTo>
                    <a:lnTo>
                      <a:pt x="162" y="0"/>
                    </a:lnTo>
                    <a:lnTo>
                      <a:pt x="159" y="4"/>
                    </a:lnTo>
                    <a:lnTo>
                      <a:pt x="157" y="6"/>
                    </a:lnTo>
                    <a:close/>
                  </a:path>
                </a:pathLst>
              </a:custGeom>
              <a:solidFill>
                <a:srgbClr val="EC8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85" name="Freeform 209">
                <a:extLst>
                  <a:ext uri="{FF2B5EF4-FFF2-40B4-BE49-F238E27FC236}">
                    <a16:creationId xmlns:a16="http://schemas.microsoft.com/office/drawing/2014/main" id="{FAA6C82F-FE3E-A495-402C-A3732AE06F18}"/>
                  </a:ext>
                </a:extLst>
              </p:cNvPr>
              <p:cNvSpPr>
                <a:spLocks/>
              </p:cNvSpPr>
              <p:nvPr/>
            </p:nvSpPr>
            <p:spPr bwMode="auto">
              <a:xfrm>
                <a:off x="2263" y="2260"/>
                <a:ext cx="168" cy="9"/>
              </a:xfrm>
              <a:custGeom>
                <a:avLst/>
                <a:gdLst>
                  <a:gd name="T0" fmla="*/ 163 w 168"/>
                  <a:gd name="T1" fmla="*/ 9 h 9"/>
                  <a:gd name="T2" fmla="*/ 11 w 168"/>
                  <a:gd name="T3" fmla="*/ 9 h 9"/>
                  <a:gd name="T4" fmla="*/ 4 w 168"/>
                  <a:gd name="T5" fmla="*/ 5 h 9"/>
                  <a:gd name="T6" fmla="*/ 0 w 168"/>
                  <a:gd name="T7" fmla="*/ 0 h 9"/>
                  <a:gd name="T8" fmla="*/ 168 w 168"/>
                  <a:gd name="T9" fmla="*/ 0 h 9"/>
                  <a:gd name="T10" fmla="*/ 166 w 168"/>
                  <a:gd name="T11" fmla="*/ 5 h 9"/>
                  <a:gd name="T12" fmla="*/ 163 w 168"/>
                  <a:gd name="T13" fmla="*/ 9 h 9"/>
                  <a:gd name="T14" fmla="*/ 0 60000 65536"/>
                  <a:gd name="T15" fmla="*/ 0 60000 65536"/>
                  <a:gd name="T16" fmla="*/ 0 60000 65536"/>
                  <a:gd name="T17" fmla="*/ 0 60000 65536"/>
                  <a:gd name="T18" fmla="*/ 0 60000 65536"/>
                  <a:gd name="T19" fmla="*/ 0 60000 65536"/>
                  <a:gd name="T20" fmla="*/ 0 60000 65536"/>
                  <a:gd name="T21" fmla="*/ 0 w 168"/>
                  <a:gd name="T22" fmla="*/ 0 h 9"/>
                  <a:gd name="T23" fmla="*/ 168 w 168"/>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8" h="9">
                    <a:moveTo>
                      <a:pt x="163" y="9"/>
                    </a:moveTo>
                    <a:lnTo>
                      <a:pt x="11" y="9"/>
                    </a:lnTo>
                    <a:lnTo>
                      <a:pt x="4" y="5"/>
                    </a:lnTo>
                    <a:lnTo>
                      <a:pt x="0" y="0"/>
                    </a:lnTo>
                    <a:lnTo>
                      <a:pt x="168" y="0"/>
                    </a:lnTo>
                    <a:lnTo>
                      <a:pt x="166" y="5"/>
                    </a:lnTo>
                    <a:lnTo>
                      <a:pt x="163" y="9"/>
                    </a:lnTo>
                    <a:close/>
                  </a:path>
                </a:pathLst>
              </a:custGeom>
              <a:solidFill>
                <a:srgbClr val="EC8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86" name="Freeform 210">
                <a:extLst>
                  <a:ext uri="{FF2B5EF4-FFF2-40B4-BE49-F238E27FC236}">
                    <a16:creationId xmlns:a16="http://schemas.microsoft.com/office/drawing/2014/main" id="{8F1D4525-BFBF-2D1B-5538-86B1FA105BE5}"/>
                  </a:ext>
                </a:extLst>
              </p:cNvPr>
              <p:cNvSpPr>
                <a:spLocks/>
              </p:cNvSpPr>
              <p:nvPr/>
            </p:nvSpPr>
            <p:spPr bwMode="auto">
              <a:xfrm>
                <a:off x="2259" y="2258"/>
                <a:ext cx="174" cy="7"/>
              </a:xfrm>
              <a:custGeom>
                <a:avLst/>
                <a:gdLst>
                  <a:gd name="T0" fmla="*/ 170 w 174"/>
                  <a:gd name="T1" fmla="*/ 7 h 7"/>
                  <a:gd name="T2" fmla="*/ 8 w 174"/>
                  <a:gd name="T3" fmla="*/ 7 h 7"/>
                  <a:gd name="T4" fmla="*/ 4 w 174"/>
                  <a:gd name="T5" fmla="*/ 2 h 7"/>
                  <a:gd name="T6" fmla="*/ 0 w 174"/>
                  <a:gd name="T7" fmla="*/ 0 h 7"/>
                  <a:gd name="T8" fmla="*/ 174 w 174"/>
                  <a:gd name="T9" fmla="*/ 0 h 7"/>
                  <a:gd name="T10" fmla="*/ 172 w 174"/>
                  <a:gd name="T11" fmla="*/ 2 h 7"/>
                  <a:gd name="T12" fmla="*/ 170 w 174"/>
                  <a:gd name="T13" fmla="*/ 7 h 7"/>
                  <a:gd name="T14" fmla="*/ 0 60000 65536"/>
                  <a:gd name="T15" fmla="*/ 0 60000 65536"/>
                  <a:gd name="T16" fmla="*/ 0 60000 65536"/>
                  <a:gd name="T17" fmla="*/ 0 60000 65536"/>
                  <a:gd name="T18" fmla="*/ 0 60000 65536"/>
                  <a:gd name="T19" fmla="*/ 0 60000 65536"/>
                  <a:gd name="T20" fmla="*/ 0 60000 65536"/>
                  <a:gd name="T21" fmla="*/ 0 w 174"/>
                  <a:gd name="T22" fmla="*/ 0 h 7"/>
                  <a:gd name="T23" fmla="*/ 174 w 17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4" h="7">
                    <a:moveTo>
                      <a:pt x="170" y="7"/>
                    </a:moveTo>
                    <a:lnTo>
                      <a:pt x="8" y="7"/>
                    </a:lnTo>
                    <a:lnTo>
                      <a:pt x="4" y="2"/>
                    </a:lnTo>
                    <a:lnTo>
                      <a:pt x="0" y="0"/>
                    </a:lnTo>
                    <a:lnTo>
                      <a:pt x="174" y="0"/>
                    </a:lnTo>
                    <a:lnTo>
                      <a:pt x="172" y="2"/>
                    </a:lnTo>
                    <a:lnTo>
                      <a:pt x="170" y="7"/>
                    </a:lnTo>
                    <a:close/>
                  </a:path>
                </a:pathLst>
              </a:custGeom>
              <a:solidFill>
                <a:srgbClr val="EC8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87" name="Freeform 211">
                <a:extLst>
                  <a:ext uri="{FF2B5EF4-FFF2-40B4-BE49-F238E27FC236}">
                    <a16:creationId xmlns:a16="http://schemas.microsoft.com/office/drawing/2014/main" id="{C8ED5B48-E950-5E1F-FD17-E653BE96B27E}"/>
                  </a:ext>
                </a:extLst>
              </p:cNvPr>
              <p:cNvSpPr>
                <a:spLocks/>
              </p:cNvSpPr>
              <p:nvPr/>
            </p:nvSpPr>
            <p:spPr bwMode="auto">
              <a:xfrm>
                <a:off x="2254" y="2254"/>
                <a:ext cx="181" cy="6"/>
              </a:xfrm>
              <a:custGeom>
                <a:avLst/>
                <a:gdLst>
                  <a:gd name="T0" fmla="*/ 177 w 181"/>
                  <a:gd name="T1" fmla="*/ 6 h 6"/>
                  <a:gd name="T2" fmla="*/ 9 w 181"/>
                  <a:gd name="T3" fmla="*/ 6 h 6"/>
                  <a:gd name="T4" fmla="*/ 5 w 181"/>
                  <a:gd name="T5" fmla="*/ 2 h 6"/>
                  <a:gd name="T6" fmla="*/ 0 w 181"/>
                  <a:gd name="T7" fmla="*/ 0 h 6"/>
                  <a:gd name="T8" fmla="*/ 181 w 181"/>
                  <a:gd name="T9" fmla="*/ 0 h 6"/>
                  <a:gd name="T10" fmla="*/ 179 w 181"/>
                  <a:gd name="T11" fmla="*/ 4 h 6"/>
                  <a:gd name="T12" fmla="*/ 177 w 181"/>
                  <a:gd name="T13" fmla="*/ 6 h 6"/>
                  <a:gd name="T14" fmla="*/ 0 60000 65536"/>
                  <a:gd name="T15" fmla="*/ 0 60000 65536"/>
                  <a:gd name="T16" fmla="*/ 0 60000 65536"/>
                  <a:gd name="T17" fmla="*/ 0 60000 65536"/>
                  <a:gd name="T18" fmla="*/ 0 60000 65536"/>
                  <a:gd name="T19" fmla="*/ 0 60000 65536"/>
                  <a:gd name="T20" fmla="*/ 0 60000 65536"/>
                  <a:gd name="T21" fmla="*/ 0 w 181"/>
                  <a:gd name="T22" fmla="*/ 0 h 6"/>
                  <a:gd name="T23" fmla="*/ 181 w 181"/>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1" h="6">
                    <a:moveTo>
                      <a:pt x="177" y="6"/>
                    </a:moveTo>
                    <a:lnTo>
                      <a:pt x="9" y="6"/>
                    </a:lnTo>
                    <a:lnTo>
                      <a:pt x="5" y="2"/>
                    </a:lnTo>
                    <a:lnTo>
                      <a:pt x="0" y="0"/>
                    </a:lnTo>
                    <a:lnTo>
                      <a:pt x="181" y="0"/>
                    </a:lnTo>
                    <a:lnTo>
                      <a:pt x="179" y="4"/>
                    </a:lnTo>
                    <a:lnTo>
                      <a:pt x="177" y="6"/>
                    </a:lnTo>
                    <a:close/>
                  </a:path>
                </a:pathLst>
              </a:custGeom>
              <a:solidFill>
                <a:srgbClr val="EC88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88" name="Freeform 212">
                <a:extLst>
                  <a:ext uri="{FF2B5EF4-FFF2-40B4-BE49-F238E27FC236}">
                    <a16:creationId xmlns:a16="http://schemas.microsoft.com/office/drawing/2014/main" id="{E1C441B5-E680-60F3-4FA8-9880D456C4C6}"/>
                  </a:ext>
                </a:extLst>
              </p:cNvPr>
              <p:cNvSpPr>
                <a:spLocks/>
              </p:cNvSpPr>
              <p:nvPr/>
            </p:nvSpPr>
            <p:spPr bwMode="auto">
              <a:xfrm>
                <a:off x="2250" y="2249"/>
                <a:ext cx="187" cy="9"/>
              </a:xfrm>
              <a:custGeom>
                <a:avLst/>
                <a:gdLst>
                  <a:gd name="T0" fmla="*/ 183 w 187"/>
                  <a:gd name="T1" fmla="*/ 9 h 9"/>
                  <a:gd name="T2" fmla="*/ 9 w 187"/>
                  <a:gd name="T3" fmla="*/ 9 h 9"/>
                  <a:gd name="T4" fmla="*/ 4 w 187"/>
                  <a:gd name="T5" fmla="*/ 5 h 9"/>
                  <a:gd name="T6" fmla="*/ 0 w 187"/>
                  <a:gd name="T7" fmla="*/ 0 h 9"/>
                  <a:gd name="T8" fmla="*/ 187 w 187"/>
                  <a:gd name="T9" fmla="*/ 0 h 9"/>
                  <a:gd name="T10" fmla="*/ 185 w 187"/>
                  <a:gd name="T11" fmla="*/ 5 h 9"/>
                  <a:gd name="T12" fmla="*/ 183 w 187"/>
                  <a:gd name="T13" fmla="*/ 9 h 9"/>
                  <a:gd name="T14" fmla="*/ 0 60000 65536"/>
                  <a:gd name="T15" fmla="*/ 0 60000 65536"/>
                  <a:gd name="T16" fmla="*/ 0 60000 65536"/>
                  <a:gd name="T17" fmla="*/ 0 60000 65536"/>
                  <a:gd name="T18" fmla="*/ 0 60000 65536"/>
                  <a:gd name="T19" fmla="*/ 0 60000 65536"/>
                  <a:gd name="T20" fmla="*/ 0 60000 65536"/>
                  <a:gd name="T21" fmla="*/ 0 w 187"/>
                  <a:gd name="T22" fmla="*/ 0 h 9"/>
                  <a:gd name="T23" fmla="*/ 187 w 18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7" h="9">
                    <a:moveTo>
                      <a:pt x="183" y="9"/>
                    </a:moveTo>
                    <a:lnTo>
                      <a:pt x="9" y="9"/>
                    </a:lnTo>
                    <a:lnTo>
                      <a:pt x="4" y="5"/>
                    </a:lnTo>
                    <a:lnTo>
                      <a:pt x="0" y="0"/>
                    </a:lnTo>
                    <a:lnTo>
                      <a:pt x="187" y="0"/>
                    </a:lnTo>
                    <a:lnTo>
                      <a:pt x="185" y="5"/>
                    </a:lnTo>
                    <a:lnTo>
                      <a:pt x="183" y="9"/>
                    </a:lnTo>
                    <a:close/>
                  </a:path>
                </a:pathLst>
              </a:custGeom>
              <a:solidFill>
                <a:srgbClr val="EC8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89" name="Freeform 213">
                <a:extLst>
                  <a:ext uri="{FF2B5EF4-FFF2-40B4-BE49-F238E27FC236}">
                    <a16:creationId xmlns:a16="http://schemas.microsoft.com/office/drawing/2014/main" id="{0A21C5A9-F7CD-5F3D-CDE4-45242FD8D902}"/>
                  </a:ext>
                </a:extLst>
              </p:cNvPr>
              <p:cNvSpPr>
                <a:spLocks/>
              </p:cNvSpPr>
              <p:nvPr/>
            </p:nvSpPr>
            <p:spPr bwMode="auto">
              <a:xfrm>
                <a:off x="2246" y="2245"/>
                <a:ext cx="193" cy="9"/>
              </a:xfrm>
              <a:custGeom>
                <a:avLst/>
                <a:gdLst>
                  <a:gd name="T0" fmla="*/ 189 w 193"/>
                  <a:gd name="T1" fmla="*/ 9 h 9"/>
                  <a:gd name="T2" fmla="*/ 8 w 193"/>
                  <a:gd name="T3" fmla="*/ 9 h 9"/>
                  <a:gd name="T4" fmla="*/ 4 w 193"/>
                  <a:gd name="T5" fmla="*/ 4 h 9"/>
                  <a:gd name="T6" fmla="*/ 0 w 193"/>
                  <a:gd name="T7" fmla="*/ 0 h 9"/>
                  <a:gd name="T8" fmla="*/ 193 w 193"/>
                  <a:gd name="T9" fmla="*/ 0 h 9"/>
                  <a:gd name="T10" fmla="*/ 191 w 193"/>
                  <a:gd name="T11" fmla="*/ 4 h 9"/>
                  <a:gd name="T12" fmla="*/ 189 w 193"/>
                  <a:gd name="T13" fmla="*/ 9 h 9"/>
                  <a:gd name="T14" fmla="*/ 0 60000 65536"/>
                  <a:gd name="T15" fmla="*/ 0 60000 65536"/>
                  <a:gd name="T16" fmla="*/ 0 60000 65536"/>
                  <a:gd name="T17" fmla="*/ 0 60000 65536"/>
                  <a:gd name="T18" fmla="*/ 0 60000 65536"/>
                  <a:gd name="T19" fmla="*/ 0 60000 65536"/>
                  <a:gd name="T20" fmla="*/ 0 60000 65536"/>
                  <a:gd name="T21" fmla="*/ 0 w 193"/>
                  <a:gd name="T22" fmla="*/ 0 h 9"/>
                  <a:gd name="T23" fmla="*/ 193 w 193"/>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3" h="9">
                    <a:moveTo>
                      <a:pt x="189" y="9"/>
                    </a:moveTo>
                    <a:lnTo>
                      <a:pt x="8" y="9"/>
                    </a:lnTo>
                    <a:lnTo>
                      <a:pt x="4" y="4"/>
                    </a:lnTo>
                    <a:lnTo>
                      <a:pt x="0" y="0"/>
                    </a:lnTo>
                    <a:lnTo>
                      <a:pt x="193" y="0"/>
                    </a:lnTo>
                    <a:lnTo>
                      <a:pt x="191" y="4"/>
                    </a:lnTo>
                    <a:lnTo>
                      <a:pt x="189" y="9"/>
                    </a:lnTo>
                    <a:close/>
                  </a:path>
                </a:pathLst>
              </a:custGeom>
              <a:solidFill>
                <a:srgbClr val="EC8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90" name="Freeform 214">
                <a:extLst>
                  <a:ext uri="{FF2B5EF4-FFF2-40B4-BE49-F238E27FC236}">
                    <a16:creationId xmlns:a16="http://schemas.microsoft.com/office/drawing/2014/main" id="{A505BF46-3A7C-824B-B591-17AB5702D154}"/>
                  </a:ext>
                </a:extLst>
              </p:cNvPr>
              <p:cNvSpPr>
                <a:spLocks/>
              </p:cNvSpPr>
              <p:nvPr/>
            </p:nvSpPr>
            <p:spPr bwMode="auto">
              <a:xfrm>
                <a:off x="2239" y="2243"/>
                <a:ext cx="203" cy="6"/>
              </a:xfrm>
              <a:custGeom>
                <a:avLst/>
                <a:gdLst>
                  <a:gd name="T0" fmla="*/ 198 w 203"/>
                  <a:gd name="T1" fmla="*/ 6 h 6"/>
                  <a:gd name="T2" fmla="*/ 11 w 203"/>
                  <a:gd name="T3" fmla="*/ 6 h 6"/>
                  <a:gd name="T4" fmla="*/ 7 w 203"/>
                  <a:gd name="T5" fmla="*/ 2 h 6"/>
                  <a:gd name="T6" fmla="*/ 0 w 203"/>
                  <a:gd name="T7" fmla="*/ 0 h 6"/>
                  <a:gd name="T8" fmla="*/ 203 w 203"/>
                  <a:gd name="T9" fmla="*/ 0 h 6"/>
                  <a:gd name="T10" fmla="*/ 200 w 203"/>
                  <a:gd name="T11" fmla="*/ 2 h 6"/>
                  <a:gd name="T12" fmla="*/ 198 w 203"/>
                  <a:gd name="T13" fmla="*/ 6 h 6"/>
                  <a:gd name="T14" fmla="*/ 0 60000 65536"/>
                  <a:gd name="T15" fmla="*/ 0 60000 65536"/>
                  <a:gd name="T16" fmla="*/ 0 60000 65536"/>
                  <a:gd name="T17" fmla="*/ 0 60000 65536"/>
                  <a:gd name="T18" fmla="*/ 0 60000 65536"/>
                  <a:gd name="T19" fmla="*/ 0 60000 65536"/>
                  <a:gd name="T20" fmla="*/ 0 60000 65536"/>
                  <a:gd name="T21" fmla="*/ 0 w 203"/>
                  <a:gd name="T22" fmla="*/ 0 h 6"/>
                  <a:gd name="T23" fmla="*/ 203 w 203"/>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3" h="6">
                    <a:moveTo>
                      <a:pt x="198" y="6"/>
                    </a:moveTo>
                    <a:lnTo>
                      <a:pt x="11" y="6"/>
                    </a:lnTo>
                    <a:lnTo>
                      <a:pt x="7" y="2"/>
                    </a:lnTo>
                    <a:lnTo>
                      <a:pt x="0" y="0"/>
                    </a:lnTo>
                    <a:lnTo>
                      <a:pt x="203" y="0"/>
                    </a:lnTo>
                    <a:lnTo>
                      <a:pt x="200" y="2"/>
                    </a:lnTo>
                    <a:lnTo>
                      <a:pt x="198" y="6"/>
                    </a:lnTo>
                    <a:close/>
                  </a:path>
                </a:pathLst>
              </a:custGeom>
              <a:solidFill>
                <a:srgbClr val="ED8A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91" name="Freeform 215">
                <a:extLst>
                  <a:ext uri="{FF2B5EF4-FFF2-40B4-BE49-F238E27FC236}">
                    <a16:creationId xmlns:a16="http://schemas.microsoft.com/office/drawing/2014/main" id="{6A40C83E-FDE5-06A2-B56A-09647823781D}"/>
                  </a:ext>
                </a:extLst>
              </p:cNvPr>
              <p:cNvSpPr>
                <a:spLocks/>
              </p:cNvSpPr>
              <p:nvPr/>
            </p:nvSpPr>
            <p:spPr bwMode="auto">
              <a:xfrm>
                <a:off x="2235" y="2238"/>
                <a:ext cx="207" cy="7"/>
              </a:xfrm>
              <a:custGeom>
                <a:avLst/>
                <a:gdLst>
                  <a:gd name="T0" fmla="*/ 204 w 207"/>
                  <a:gd name="T1" fmla="*/ 7 h 7"/>
                  <a:gd name="T2" fmla="*/ 11 w 207"/>
                  <a:gd name="T3" fmla="*/ 7 h 7"/>
                  <a:gd name="T4" fmla="*/ 4 w 207"/>
                  <a:gd name="T5" fmla="*/ 5 h 7"/>
                  <a:gd name="T6" fmla="*/ 0 w 207"/>
                  <a:gd name="T7" fmla="*/ 0 h 7"/>
                  <a:gd name="T8" fmla="*/ 207 w 207"/>
                  <a:gd name="T9" fmla="*/ 0 h 7"/>
                  <a:gd name="T10" fmla="*/ 207 w 207"/>
                  <a:gd name="T11" fmla="*/ 5 h 7"/>
                  <a:gd name="T12" fmla="*/ 204 w 207"/>
                  <a:gd name="T13" fmla="*/ 7 h 7"/>
                  <a:gd name="T14" fmla="*/ 0 60000 65536"/>
                  <a:gd name="T15" fmla="*/ 0 60000 65536"/>
                  <a:gd name="T16" fmla="*/ 0 60000 65536"/>
                  <a:gd name="T17" fmla="*/ 0 60000 65536"/>
                  <a:gd name="T18" fmla="*/ 0 60000 65536"/>
                  <a:gd name="T19" fmla="*/ 0 60000 65536"/>
                  <a:gd name="T20" fmla="*/ 0 60000 65536"/>
                  <a:gd name="T21" fmla="*/ 0 w 207"/>
                  <a:gd name="T22" fmla="*/ 0 h 7"/>
                  <a:gd name="T23" fmla="*/ 207 w 20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7" h="7">
                    <a:moveTo>
                      <a:pt x="204" y="7"/>
                    </a:moveTo>
                    <a:lnTo>
                      <a:pt x="11" y="7"/>
                    </a:lnTo>
                    <a:lnTo>
                      <a:pt x="4" y="5"/>
                    </a:lnTo>
                    <a:lnTo>
                      <a:pt x="0" y="0"/>
                    </a:lnTo>
                    <a:lnTo>
                      <a:pt x="207" y="0"/>
                    </a:lnTo>
                    <a:lnTo>
                      <a:pt x="207" y="5"/>
                    </a:lnTo>
                    <a:lnTo>
                      <a:pt x="204" y="7"/>
                    </a:lnTo>
                    <a:close/>
                  </a:path>
                </a:pathLst>
              </a:custGeom>
              <a:solidFill>
                <a:srgbClr val="ED8A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92" name="Freeform 216">
                <a:extLst>
                  <a:ext uri="{FF2B5EF4-FFF2-40B4-BE49-F238E27FC236}">
                    <a16:creationId xmlns:a16="http://schemas.microsoft.com/office/drawing/2014/main" id="{9C847A2E-BCDA-CA45-EED4-4E7D354386A2}"/>
                  </a:ext>
                </a:extLst>
              </p:cNvPr>
              <p:cNvSpPr>
                <a:spLocks/>
              </p:cNvSpPr>
              <p:nvPr/>
            </p:nvSpPr>
            <p:spPr bwMode="auto">
              <a:xfrm>
                <a:off x="2230" y="2234"/>
                <a:ext cx="214" cy="9"/>
              </a:xfrm>
              <a:custGeom>
                <a:avLst/>
                <a:gdLst>
                  <a:gd name="T0" fmla="*/ 212 w 214"/>
                  <a:gd name="T1" fmla="*/ 9 h 9"/>
                  <a:gd name="T2" fmla="*/ 9 w 214"/>
                  <a:gd name="T3" fmla="*/ 9 h 9"/>
                  <a:gd name="T4" fmla="*/ 5 w 214"/>
                  <a:gd name="T5" fmla="*/ 4 h 9"/>
                  <a:gd name="T6" fmla="*/ 0 w 214"/>
                  <a:gd name="T7" fmla="*/ 0 h 9"/>
                  <a:gd name="T8" fmla="*/ 214 w 214"/>
                  <a:gd name="T9" fmla="*/ 0 h 9"/>
                  <a:gd name="T10" fmla="*/ 212 w 214"/>
                  <a:gd name="T11" fmla="*/ 4 h 9"/>
                  <a:gd name="T12" fmla="*/ 212 w 214"/>
                  <a:gd name="T13" fmla="*/ 9 h 9"/>
                  <a:gd name="T14" fmla="*/ 0 60000 65536"/>
                  <a:gd name="T15" fmla="*/ 0 60000 65536"/>
                  <a:gd name="T16" fmla="*/ 0 60000 65536"/>
                  <a:gd name="T17" fmla="*/ 0 60000 65536"/>
                  <a:gd name="T18" fmla="*/ 0 60000 65536"/>
                  <a:gd name="T19" fmla="*/ 0 60000 65536"/>
                  <a:gd name="T20" fmla="*/ 0 60000 65536"/>
                  <a:gd name="T21" fmla="*/ 0 w 214"/>
                  <a:gd name="T22" fmla="*/ 0 h 9"/>
                  <a:gd name="T23" fmla="*/ 214 w 214"/>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4" h="9">
                    <a:moveTo>
                      <a:pt x="212" y="9"/>
                    </a:moveTo>
                    <a:lnTo>
                      <a:pt x="9" y="9"/>
                    </a:lnTo>
                    <a:lnTo>
                      <a:pt x="5" y="4"/>
                    </a:lnTo>
                    <a:lnTo>
                      <a:pt x="0" y="0"/>
                    </a:lnTo>
                    <a:lnTo>
                      <a:pt x="214" y="0"/>
                    </a:lnTo>
                    <a:lnTo>
                      <a:pt x="212" y="4"/>
                    </a:lnTo>
                    <a:lnTo>
                      <a:pt x="212" y="9"/>
                    </a:lnTo>
                    <a:close/>
                  </a:path>
                </a:pathLst>
              </a:custGeom>
              <a:solidFill>
                <a:srgbClr val="ED8B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93" name="Freeform 217">
                <a:extLst>
                  <a:ext uri="{FF2B5EF4-FFF2-40B4-BE49-F238E27FC236}">
                    <a16:creationId xmlns:a16="http://schemas.microsoft.com/office/drawing/2014/main" id="{3493FE59-4149-1F99-CD2C-677EAF41C375}"/>
                  </a:ext>
                </a:extLst>
              </p:cNvPr>
              <p:cNvSpPr>
                <a:spLocks/>
              </p:cNvSpPr>
              <p:nvPr/>
            </p:nvSpPr>
            <p:spPr bwMode="auto">
              <a:xfrm>
                <a:off x="2224" y="2230"/>
                <a:ext cx="222" cy="8"/>
              </a:xfrm>
              <a:custGeom>
                <a:avLst/>
                <a:gdLst>
                  <a:gd name="T0" fmla="*/ 218 w 222"/>
                  <a:gd name="T1" fmla="*/ 8 h 8"/>
                  <a:gd name="T2" fmla="*/ 11 w 222"/>
                  <a:gd name="T3" fmla="*/ 8 h 8"/>
                  <a:gd name="T4" fmla="*/ 6 w 222"/>
                  <a:gd name="T5" fmla="*/ 4 h 8"/>
                  <a:gd name="T6" fmla="*/ 0 w 222"/>
                  <a:gd name="T7" fmla="*/ 0 h 8"/>
                  <a:gd name="T8" fmla="*/ 222 w 222"/>
                  <a:gd name="T9" fmla="*/ 0 h 8"/>
                  <a:gd name="T10" fmla="*/ 220 w 222"/>
                  <a:gd name="T11" fmla="*/ 4 h 8"/>
                  <a:gd name="T12" fmla="*/ 218 w 222"/>
                  <a:gd name="T13" fmla="*/ 8 h 8"/>
                  <a:gd name="T14" fmla="*/ 0 60000 65536"/>
                  <a:gd name="T15" fmla="*/ 0 60000 65536"/>
                  <a:gd name="T16" fmla="*/ 0 60000 65536"/>
                  <a:gd name="T17" fmla="*/ 0 60000 65536"/>
                  <a:gd name="T18" fmla="*/ 0 60000 65536"/>
                  <a:gd name="T19" fmla="*/ 0 60000 65536"/>
                  <a:gd name="T20" fmla="*/ 0 60000 65536"/>
                  <a:gd name="T21" fmla="*/ 0 w 222"/>
                  <a:gd name="T22" fmla="*/ 0 h 8"/>
                  <a:gd name="T23" fmla="*/ 222 w 22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2" h="8">
                    <a:moveTo>
                      <a:pt x="218" y="8"/>
                    </a:moveTo>
                    <a:lnTo>
                      <a:pt x="11" y="8"/>
                    </a:lnTo>
                    <a:lnTo>
                      <a:pt x="6" y="4"/>
                    </a:lnTo>
                    <a:lnTo>
                      <a:pt x="0" y="0"/>
                    </a:lnTo>
                    <a:lnTo>
                      <a:pt x="222" y="0"/>
                    </a:lnTo>
                    <a:lnTo>
                      <a:pt x="220" y="4"/>
                    </a:lnTo>
                    <a:lnTo>
                      <a:pt x="218" y="8"/>
                    </a:lnTo>
                    <a:close/>
                  </a:path>
                </a:pathLst>
              </a:custGeom>
              <a:solidFill>
                <a:srgbClr val="ED8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94" name="Freeform 218">
                <a:extLst>
                  <a:ext uri="{FF2B5EF4-FFF2-40B4-BE49-F238E27FC236}">
                    <a16:creationId xmlns:a16="http://schemas.microsoft.com/office/drawing/2014/main" id="{FCA87D70-0A25-9325-5225-4F082E4C4B65}"/>
                  </a:ext>
                </a:extLst>
              </p:cNvPr>
              <p:cNvSpPr>
                <a:spLocks noEditPoints="1"/>
              </p:cNvSpPr>
              <p:nvPr/>
            </p:nvSpPr>
            <p:spPr bwMode="auto">
              <a:xfrm>
                <a:off x="586" y="2228"/>
                <a:ext cx="1862" cy="6"/>
              </a:xfrm>
              <a:custGeom>
                <a:avLst/>
                <a:gdLst>
                  <a:gd name="T0" fmla="*/ 1858 w 1862"/>
                  <a:gd name="T1" fmla="*/ 6 h 6"/>
                  <a:gd name="T2" fmla="*/ 1644 w 1862"/>
                  <a:gd name="T3" fmla="*/ 6 h 6"/>
                  <a:gd name="T4" fmla="*/ 1638 w 1862"/>
                  <a:gd name="T5" fmla="*/ 2 h 6"/>
                  <a:gd name="T6" fmla="*/ 1633 w 1862"/>
                  <a:gd name="T7" fmla="*/ 0 h 6"/>
                  <a:gd name="T8" fmla="*/ 1862 w 1862"/>
                  <a:gd name="T9" fmla="*/ 0 h 6"/>
                  <a:gd name="T10" fmla="*/ 1860 w 1862"/>
                  <a:gd name="T11" fmla="*/ 2 h 6"/>
                  <a:gd name="T12" fmla="*/ 1858 w 1862"/>
                  <a:gd name="T13" fmla="*/ 6 h 6"/>
                  <a:gd name="T14" fmla="*/ 2 w 1862"/>
                  <a:gd name="T15" fmla="*/ 0 h 6"/>
                  <a:gd name="T16" fmla="*/ 9 w 1862"/>
                  <a:gd name="T17" fmla="*/ 0 h 6"/>
                  <a:gd name="T18" fmla="*/ 4 w 1862"/>
                  <a:gd name="T19" fmla="*/ 0 h 6"/>
                  <a:gd name="T20" fmla="*/ 0 w 1862"/>
                  <a:gd name="T21" fmla="*/ 0 h 6"/>
                  <a:gd name="T22" fmla="*/ 2 w 1862"/>
                  <a:gd name="T23" fmla="*/ 0 h 6"/>
                  <a:gd name="T24" fmla="*/ 2 w 186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62"/>
                  <a:gd name="T40" fmla="*/ 0 h 6"/>
                  <a:gd name="T41" fmla="*/ 1862 w 1862"/>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62" h="6">
                    <a:moveTo>
                      <a:pt x="1858" y="6"/>
                    </a:moveTo>
                    <a:lnTo>
                      <a:pt x="1644" y="6"/>
                    </a:lnTo>
                    <a:lnTo>
                      <a:pt x="1638" y="2"/>
                    </a:lnTo>
                    <a:lnTo>
                      <a:pt x="1633" y="0"/>
                    </a:lnTo>
                    <a:lnTo>
                      <a:pt x="1862" y="0"/>
                    </a:lnTo>
                    <a:lnTo>
                      <a:pt x="1860" y="2"/>
                    </a:lnTo>
                    <a:lnTo>
                      <a:pt x="1858" y="6"/>
                    </a:lnTo>
                    <a:close/>
                    <a:moveTo>
                      <a:pt x="2" y="0"/>
                    </a:moveTo>
                    <a:lnTo>
                      <a:pt x="9" y="0"/>
                    </a:lnTo>
                    <a:lnTo>
                      <a:pt x="4" y="0"/>
                    </a:lnTo>
                    <a:lnTo>
                      <a:pt x="0" y="0"/>
                    </a:lnTo>
                    <a:lnTo>
                      <a:pt x="2" y="0"/>
                    </a:lnTo>
                    <a:close/>
                  </a:path>
                </a:pathLst>
              </a:custGeom>
              <a:solidFill>
                <a:srgbClr val="EC8C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95" name="Freeform 219">
                <a:extLst>
                  <a:ext uri="{FF2B5EF4-FFF2-40B4-BE49-F238E27FC236}">
                    <a16:creationId xmlns:a16="http://schemas.microsoft.com/office/drawing/2014/main" id="{8FAB5157-C6C8-52F4-F430-CBAC6366EB67}"/>
                  </a:ext>
                </a:extLst>
              </p:cNvPr>
              <p:cNvSpPr>
                <a:spLocks noEditPoints="1"/>
              </p:cNvSpPr>
              <p:nvPr/>
            </p:nvSpPr>
            <p:spPr bwMode="auto">
              <a:xfrm>
                <a:off x="586" y="2223"/>
                <a:ext cx="1862" cy="7"/>
              </a:xfrm>
              <a:custGeom>
                <a:avLst/>
                <a:gdLst>
                  <a:gd name="T0" fmla="*/ 1860 w 1862"/>
                  <a:gd name="T1" fmla="*/ 7 h 7"/>
                  <a:gd name="T2" fmla="*/ 1638 w 1862"/>
                  <a:gd name="T3" fmla="*/ 7 h 7"/>
                  <a:gd name="T4" fmla="*/ 1633 w 1862"/>
                  <a:gd name="T5" fmla="*/ 5 h 7"/>
                  <a:gd name="T6" fmla="*/ 1629 w 1862"/>
                  <a:gd name="T7" fmla="*/ 0 h 7"/>
                  <a:gd name="T8" fmla="*/ 1862 w 1862"/>
                  <a:gd name="T9" fmla="*/ 0 h 7"/>
                  <a:gd name="T10" fmla="*/ 1862 w 1862"/>
                  <a:gd name="T11" fmla="*/ 5 h 7"/>
                  <a:gd name="T12" fmla="*/ 1860 w 1862"/>
                  <a:gd name="T13" fmla="*/ 7 h 7"/>
                  <a:gd name="T14" fmla="*/ 9 w 1862"/>
                  <a:gd name="T15" fmla="*/ 0 h 7"/>
                  <a:gd name="T16" fmla="*/ 19 w 1862"/>
                  <a:gd name="T17" fmla="*/ 0 h 7"/>
                  <a:gd name="T18" fmla="*/ 9 w 1862"/>
                  <a:gd name="T19" fmla="*/ 5 h 7"/>
                  <a:gd name="T20" fmla="*/ 0 w 1862"/>
                  <a:gd name="T21" fmla="*/ 5 h 7"/>
                  <a:gd name="T22" fmla="*/ 4 w 1862"/>
                  <a:gd name="T23" fmla="*/ 2 h 7"/>
                  <a:gd name="T24" fmla="*/ 9 w 1862"/>
                  <a:gd name="T25" fmla="*/ 0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62"/>
                  <a:gd name="T40" fmla="*/ 0 h 7"/>
                  <a:gd name="T41" fmla="*/ 1862 w 1862"/>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62" h="7">
                    <a:moveTo>
                      <a:pt x="1860" y="7"/>
                    </a:moveTo>
                    <a:lnTo>
                      <a:pt x="1638" y="7"/>
                    </a:lnTo>
                    <a:lnTo>
                      <a:pt x="1633" y="5"/>
                    </a:lnTo>
                    <a:lnTo>
                      <a:pt x="1629" y="0"/>
                    </a:lnTo>
                    <a:lnTo>
                      <a:pt x="1862" y="0"/>
                    </a:lnTo>
                    <a:lnTo>
                      <a:pt x="1862" y="5"/>
                    </a:lnTo>
                    <a:lnTo>
                      <a:pt x="1860" y="7"/>
                    </a:lnTo>
                    <a:close/>
                    <a:moveTo>
                      <a:pt x="9" y="0"/>
                    </a:moveTo>
                    <a:lnTo>
                      <a:pt x="19" y="0"/>
                    </a:lnTo>
                    <a:lnTo>
                      <a:pt x="9" y="5"/>
                    </a:lnTo>
                    <a:lnTo>
                      <a:pt x="0" y="5"/>
                    </a:lnTo>
                    <a:lnTo>
                      <a:pt x="4" y="2"/>
                    </a:lnTo>
                    <a:lnTo>
                      <a:pt x="9" y="0"/>
                    </a:lnTo>
                    <a:close/>
                  </a:path>
                </a:pathLst>
              </a:custGeom>
              <a:solidFill>
                <a:srgbClr val="EC8D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96" name="Freeform 220">
                <a:extLst>
                  <a:ext uri="{FF2B5EF4-FFF2-40B4-BE49-F238E27FC236}">
                    <a16:creationId xmlns:a16="http://schemas.microsoft.com/office/drawing/2014/main" id="{D8BD1042-502A-0C64-0B0A-7D825E602C81}"/>
                  </a:ext>
                </a:extLst>
              </p:cNvPr>
              <p:cNvSpPr>
                <a:spLocks noEditPoints="1"/>
              </p:cNvSpPr>
              <p:nvPr/>
            </p:nvSpPr>
            <p:spPr bwMode="auto">
              <a:xfrm>
                <a:off x="588" y="2219"/>
                <a:ext cx="1862" cy="9"/>
              </a:xfrm>
              <a:custGeom>
                <a:avLst/>
                <a:gdLst>
                  <a:gd name="T0" fmla="*/ 1860 w 1862"/>
                  <a:gd name="T1" fmla="*/ 9 h 9"/>
                  <a:gd name="T2" fmla="*/ 1631 w 1862"/>
                  <a:gd name="T3" fmla="*/ 9 h 9"/>
                  <a:gd name="T4" fmla="*/ 1627 w 1862"/>
                  <a:gd name="T5" fmla="*/ 4 h 9"/>
                  <a:gd name="T6" fmla="*/ 1621 w 1862"/>
                  <a:gd name="T7" fmla="*/ 0 h 9"/>
                  <a:gd name="T8" fmla="*/ 1862 w 1862"/>
                  <a:gd name="T9" fmla="*/ 0 h 9"/>
                  <a:gd name="T10" fmla="*/ 1860 w 1862"/>
                  <a:gd name="T11" fmla="*/ 4 h 9"/>
                  <a:gd name="T12" fmla="*/ 1860 w 1862"/>
                  <a:gd name="T13" fmla="*/ 9 h 9"/>
                  <a:gd name="T14" fmla="*/ 7 w 1862"/>
                  <a:gd name="T15" fmla="*/ 9 h 9"/>
                  <a:gd name="T16" fmla="*/ 0 w 1862"/>
                  <a:gd name="T17" fmla="*/ 9 h 9"/>
                  <a:gd name="T18" fmla="*/ 7 w 1862"/>
                  <a:gd name="T19" fmla="*/ 4 h 9"/>
                  <a:gd name="T20" fmla="*/ 13 w 1862"/>
                  <a:gd name="T21" fmla="*/ 0 h 9"/>
                  <a:gd name="T22" fmla="*/ 24 w 1862"/>
                  <a:gd name="T23" fmla="*/ 0 h 9"/>
                  <a:gd name="T24" fmla="*/ 15 w 1862"/>
                  <a:gd name="T25" fmla="*/ 4 h 9"/>
                  <a:gd name="T26" fmla="*/ 7 w 1862"/>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62"/>
                  <a:gd name="T43" fmla="*/ 0 h 9"/>
                  <a:gd name="T44" fmla="*/ 1862 w 1862"/>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62" h="9">
                    <a:moveTo>
                      <a:pt x="1860" y="9"/>
                    </a:moveTo>
                    <a:lnTo>
                      <a:pt x="1631" y="9"/>
                    </a:lnTo>
                    <a:lnTo>
                      <a:pt x="1627" y="4"/>
                    </a:lnTo>
                    <a:lnTo>
                      <a:pt x="1621" y="0"/>
                    </a:lnTo>
                    <a:lnTo>
                      <a:pt x="1862" y="0"/>
                    </a:lnTo>
                    <a:lnTo>
                      <a:pt x="1860" y="4"/>
                    </a:lnTo>
                    <a:lnTo>
                      <a:pt x="1860" y="9"/>
                    </a:lnTo>
                    <a:close/>
                    <a:moveTo>
                      <a:pt x="7" y="9"/>
                    </a:moveTo>
                    <a:lnTo>
                      <a:pt x="0" y="9"/>
                    </a:lnTo>
                    <a:lnTo>
                      <a:pt x="7" y="4"/>
                    </a:lnTo>
                    <a:lnTo>
                      <a:pt x="13" y="0"/>
                    </a:lnTo>
                    <a:lnTo>
                      <a:pt x="24" y="0"/>
                    </a:lnTo>
                    <a:lnTo>
                      <a:pt x="15" y="4"/>
                    </a:lnTo>
                    <a:lnTo>
                      <a:pt x="7" y="9"/>
                    </a:lnTo>
                    <a:close/>
                  </a:path>
                </a:pathLst>
              </a:custGeom>
              <a:solidFill>
                <a:srgbClr val="EC8E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97" name="Freeform 221">
                <a:extLst>
                  <a:ext uri="{FF2B5EF4-FFF2-40B4-BE49-F238E27FC236}">
                    <a16:creationId xmlns:a16="http://schemas.microsoft.com/office/drawing/2014/main" id="{3820230E-8286-1107-C833-5CEAFC1A8F2A}"/>
                  </a:ext>
                </a:extLst>
              </p:cNvPr>
              <p:cNvSpPr>
                <a:spLocks noEditPoints="1"/>
              </p:cNvSpPr>
              <p:nvPr/>
            </p:nvSpPr>
            <p:spPr bwMode="auto">
              <a:xfrm>
                <a:off x="595" y="2214"/>
                <a:ext cx="1857" cy="9"/>
              </a:xfrm>
              <a:custGeom>
                <a:avLst/>
                <a:gdLst>
                  <a:gd name="T0" fmla="*/ 1853 w 1857"/>
                  <a:gd name="T1" fmla="*/ 9 h 9"/>
                  <a:gd name="T2" fmla="*/ 1620 w 1857"/>
                  <a:gd name="T3" fmla="*/ 9 h 9"/>
                  <a:gd name="T4" fmla="*/ 1614 w 1857"/>
                  <a:gd name="T5" fmla="*/ 5 h 9"/>
                  <a:gd name="T6" fmla="*/ 1609 w 1857"/>
                  <a:gd name="T7" fmla="*/ 0 h 9"/>
                  <a:gd name="T8" fmla="*/ 1857 w 1857"/>
                  <a:gd name="T9" fmla="*/ 0 h 9"/>
                  <a:gd name="T10" fmla="*/ 1855 w 1857"/>
                  <a:gd name="T11" fmla="*/ 5 h 9"/>
                  <a:gd name="T12" fmla="*/ 1853 w 1857"/>
                  <a:gd name="T13" fmla="*/ 9 h 9"/>
                  <a:gd name="T14" fmla="*/ 10 w 1857"/>
                  <a:gd name="T15" fmla="*/ 9 h 9"/>
                  <a:gd name="T16" fmla="*/ 0 w 1857"/>
                  <a:gd name="T17" fmla="*/ 9 h 9"/>
                  <a:gd name="T18" fmla="*/ 6 w 1857"/>
                  <a:gd name="T19" fmla="*/ 5 h 9"/>
                  <a:gd name="T20" fmla="*/ 13 w 1857"/>
                  <a:gd name="T21" fmla="*/ 0 h 9"/>
                  <a:gd name="T22" fmla="*/ 21 w 1857"/>
                  <a:gd name="T23" fmla="*/ 0 h 9"/>
                  <a:gd name="T24" fmla="*/ 15 w 1857"/>
                  <a:gd name="T25" fmla="*/ 5 h 9"/>
                  <a:gd name="T26" fmla="*/ 10 w 1857"/>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57"/>
                  <a:gd name="T43" fmla="*/ 0 h 9"/>
                  <a:gd name="T44" fmla="*/ 1857 w 1857"/>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57" h="9">
                    <a:moveTo>
                      <a:pt x="1853" y="9"/>
                    </a:moveTo>
                    <a:lnTo>
                      <a:pt x="1620" y="9"/>
                    </a:lnTo>
                    <a:lnTo>
                      <a:pt x="1614" y="5"/>
                    </a:lnTo>
                    <a:lnTo>
                      <a:pt x="1609" y="0"/>
                    </a:lnTo>
                    <a:lnTo>
                      <a:pt x="1857" y="0"/>
                    </a:lnTo>
                    <a:lnTo>
                      <a:pt x="1855" y="5"/>
                    </a:lnTo>
                    <a:lnTo>
                      <a:pt x="1853" y="9"/>
                    </a:lnTo>
                    <a:close/>
                    <a:moveTo>
                      <a:pt x="10" y="9"/>
                    </a:moveTo>
                    <a:lnTo>
                      <a:pt x="0" y="9"/>
                    </a:lnTo>
                    <a:lnTo>
                      <a:pt x="6" y="5"/>
                    </a:lnTo>
                    <a:lnTo>
                      <a:pt x="13" y="0"/>
                    </a:lnTo>
                    <a:lnTo>
                      <a:pt x="21" y="0"/>
                    </a:lnTo>
                    <a:lnTo>
                      <a:pt x="15" y="5"/>
                    </a:lnTo>
                    <a:lnTo>
                      <a:pt x="10" y="9"/>
                    </a:lnTo>
                    <a:close/>
                  </a:path>
                </a:pathLst>
              </a:custGeom>
              <a:solidFill>
                <a:srgbClr val="EC8E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98" name="Freeform 222">
                <a:extLst>
                  <a:ext uri="{FF2B5EF4-FFF2-40B4-BE49-F238E27FC236}">
                    <a16:creationId xmlns:a16="http://schemas.microsoft.com/office/drawing/2014/main" id="{9D2A83C7-F725-DEF8-2FEC-F5A9DA118D92}"/>
                  </a:ext>
                </a:extLst>
              </p:cNvPr>
              <p:cNvSpPr>
                <a:spLocks noEditPoints="1"/>
              </p:cNvSpPr>
              <p:nvPr/>
            </p:nvSpPr>
            <p:spPr bwMode="auto">
              <a:xfrm>
                <a:off x="601" y="2212"/>
                <a:ext cx="1851" cy="7"/>
              </a:xfrm>
              <a:custGeom>
                <a:avLst/>
                <a:gdLst>
                  <a:gd name="T0" fmla="*/ 1849 w 1851"/>
                  <a:gd name="T1" fmla="*/ 7 h 7"/>
                  <a:gd name="T2" fmla="*/ 1608 w 1851"/>
                  <a:gd name="T3" fmla="*/ 7 h 7"/>
                  <a:gd name="T4" fmla="*/ 1603 w 1851"/>
                  <a:gd name="T5" fmla="*/ 2 h 7"/>
                  <a:gd name="T6" fmla="*/ 1597 w 1851"/>
                  <a:gd name="T7" fmla="*/ 0 h 7"/>
                  <a:gd name="T8" fmla="*/ 1851 w 1851"/>
                  <a:gd name="T9" fmla="*/ 0 h 7"/>
                  <a:gd name="T10" fmla="*/ 1851 w 1851"/>
                  <a:gd name="T11" fmla="*/ 2 h 7"/>
                  <a:gd name="T12" fmla="*/ 1849 w 1851"/>
                  <a:gd name="T13" fmla="*/ 7 h 7"/>
                  <a:gd name="T14" fmla="*/ 11 w 1851"/>
                  <a:gd name="T15" fmla="*/ 7 h 7"/>
                  <a:gd name="T16" fmla="*/ 0 w 1851"/>
                  <a:gd name="T17" fmla="*/ 7 h 7"/>
                  <a:gd name="T18" fmla="*/ 7 w 1851"/>
                  <a:gd name="T19" fmla="*/ 2 h 7"/>
                  <a:gd name="T20" fmla="*/ 13 w 1851"/>
                  <a:gd name="T21" fmla="*/ 0 h 7"/>
                  <a:gd name="T22" fmla="*/ 20 w 1851"/>
                  <a:gd name="T23" fmla="*/ 0 h 7"/>
                  <a:gd name="T24" fmla="*/ 15 w 1851"/>
                  <a:gd name="T25" fmla="*/ 2 h 7"/>
                  <a:gd name="T26" fmla="*/ 11 w 1851"/>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51"/>
                  <a:gd name="T43" fmla="*/ 0 h 7"/>
                  <a:gd name="T44" fmla="*/ 1851 w 1851"/>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51" h="7">
                    <a:moveTo>
                      <a:pt x="1849" y="7"/>
                    </a:moveTo>
                    <a:lnTo>
                      <a:pt x="1608" y="7"/>
                    </a:lnTo>
                    <a:lnTo>
                      <a:pt x="1603" y="2"/>
                    </a:lnTo>
                    <a:lnTo>
                      <a:pt x="1597" y="0"/>
                    </a:lnTo>
                    <a:lnTo>
                      <a:pt x="1851" y="0"/>
                    </a:lnTo>
                    <a:lnTo>
                      <a:pt x="1851" y="2"/>
                    </a:lnTo>
                    <a:lnTo>
                      <a:pt x="1849" y="7"/>
                    </a:lnTo>
                    <a:close/>
                    <a:moveTo>
                      <a:pt x="11" y="7"/>
                    </a:moveTo>
                    <a:lnTo>
                      <a:pt x="0" y="7"/>
                    </a:lnTo>
                    <a:lnTo>
                      <a:pt x="7" y="2"/>
                    </a:lnTo>
                    <a:lnTo>
                      <a:pt x="13" y="0"/>
                    </a:lnTo>
                    <a:lnTo>
                      <a:pt x="20" y="0"/>
                    </a:lnTo>
                    <a:lnTo>
                      <a:pt x="15" y="2"/>
                    </a:lnTo>
                    <a:lnTo>
                      <a:pt x="11" y="7"/>
                    </a:lnTo>
                    <a:close/>
                  </a:path>
                </a:pathLst>
              </a:custGeom>
              <a:solidFill>
                <a:srgbClr val="EC8E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99" name="Freeform 223">
                <a:extLst>
                  <a:ext uri="{FF2B5EF4-FFF2-40B4-BE49-F238E27FC236}">
                    <a16:creationId xmlns:a16="http://schemas.microsoft.com/office/drawing/2014/main" id="{E2C9544C-8E21-473E-0158-ECBAB61242BE}"/>
                  </a:ext>
                </a:extLst>
              </p:cNvPr>
              <p:cNvSpPr>
                <a:spLocks noEditPoints="1"/>
              </p:cNvSpPr>
              <p:nvPr/>
            </p:nvSpPr>
            <p:spPr bwMode="auto">
              <a:xfrm>
                <a:off x="608" y="2208"/>
                <a:ext cx="1847" cy="6"/>
              </a:xfrm>
              <a:custGeom>
                <a:avLst/>
                <a:gdLst>
                  <a:gd name="T0" fmla="*/ 1844 w 1847"/>
                  <a:gd name="T1" fmla="*/ 6 h 6"/>
                  <a:gd name="T2" fmla="*/ 1596 w 1847"/>
                  <a:gd name="T3" fmla="*/ 6 h 6"/>
                  <a:gd name="T4" fmla="*/ 1590 w 1847"/>
                  <a:gd name="T5" fmla="*/ 4 h 6"/>
                  <a:gd name="T6" fmla="*/ 1585 w 1847"/>
                  <a:gd name="T7" fmla="*/ 0 h 6"/>
                  <a:gd name="T8" fmla="*/ 1847 w 1847"/>
                  <a:gd name="T9" fmla="*/ 0 h 6"/>
                  <a:gd name="T10" fmla="*/ 1844 w 1847"/>
                  <a:gd name="T11" fmla="*/ 4 h 6"/>
                  <a:gd name="T12" fmla="*/ 1844 w 1847"/>
                  <a:gd name="T13" fmla="*/ 6 h 6"/>
                  <a:gd name="T14" fmla="*/ 8 w 1847"/>
                  <a:gd name="T15" fmla="*/ 6 h 6"/>
                  <a:gd name="T16" fmla="*/ 0 w 1847"/>
                  <a:gd name="T17" fmla="*/ 6 h 6"/>
                  <a:gd name="T18" fmla="*/ 6 w 1847"/>
                  <a:gd name="T19" fmla="*/ 4 h 6"/>
                  <a:gd name="T20" fmla="*/ 13 w 1847"/>
                  <a:gd name="T21" fmla="*/ 0 h 6"/>
                  <a:gd name="T22" fmla="*/ 17 w 1847"/>
                  <a:gd name="T23" fmla="*/ 0 h 6"/>
                  <a:gd name="T24" fmla="*/ 13 w 1847"/>
                  <a:gd name="T25" fmla="*/ 4 h 6"/>
                  <a:gd name="T26" fmla="*/ 8 w 1847"/>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47"/>
                  <a:gd name="T43" fmla="*/ 0 h 6"/>
                  <a:gd name="T44" fmla="*/ 1847 w 1847"/>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47" h="6">
                    <a:moveTo>
                      <a:pt x="1844" y="6"/>
                    </a:moveTo>
                    <a:lnTo>
                      <a:pt x="1596" y="6"/>
                    </a:lnTo>
                    <a:lnTo>
                      <a:pt x="1590" y="4"/>
                    </a:lnTo>
                    <a:lnTo>
                      <a:pt x="1585" y="0"/>
                    </a:lnTo>
                    <a:lnTo>
                      <a:pt x="1847" y="0"/>
                    </a:lnTo>
                    <a:lnTo>
                      <a:pt x="1844" y="4"/>
                    </a:lnTo>
                    <a:lnTo>
                      <a:pt x="1844" y="6"/>
                    </a:lnTo>
                    <a:close/>
                    <a:moveTo>
                      <a:pt x="8" y="6"/>
                    </a:moveTo>
                    <a:lnTo>
                      <a:pt x="0" y="6"/>
                    </a:lnTo>
                    <a:lnTo>
                      <a:pt x="6" y="4"/>
                    </a:lnTo>
                    <a:lnTo>
                      <a:pt x="13" y="0"/>
                    </a:lnTo>
                    <a:lnTo>
                      <a:pt x="17" y="0"/>
                    </a:lnTo>
                    <a:lnTo>
                      <a:pt x="13" y="4"/>
                    </a:lnTo>
                    <a:lnTo>
                      <a:pt x="8" y="6"/>
                    </a:lnTo>
                    <a:close/>
                  </a:path>
                </a:pathLst>
              </a:custGeom>
              <a:solidFill>
                <a:srgbClr val="ED90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00" name="Freeform 224">
                <a:extLst>
                  <a:ext uri="{FF2B5EF4-FFF2-40B4-BE49-F238E27FC236}">
                    <a16:creationId xmlns:a16="http://schemas.microsoft.com/office/drawing/2014/main" id="{B38ADABF-DBC2-6098-6713-60AFE8ECA254}"/>
                  </a:ext>
                </a:extLst>
              </p:cNvPr>
              <p:cNvSpPr>
                <a:spLocks noEditPoints="1"/>
              </p:cNvSpPr>
              <p:nvPr/>
            </p:nvSpPr>
            <p:spPr bwMode="auto">
              <a:xfrm>
                <a:off x="614" y="2204"/>
                <a:ext cx="1843" cy="8"/>
              </a:xfrm>
              <a:custGeom>
                <a:avLst/>
                <a:gdLst>
                  <a:gd name="T0" fmla="*/ 1838 w 1843"/>
                  <a:gd name="T1" fmla="*/ 8 h 8"/>
                  <a:gd name="T2" fmla="*/ 1584 w 1843"/>
                  <a:gd name="T3" fmla="*/ 8 h 8"/>
                  <a:gd name="T4" fmla="*/ 1579 w 1843"/>
                  <a:gd name="T5" fmla="*/ 4 h 8"/>
                  <a:gd name="T6" fmla="*/ 1573 w 1843"/>
                  <a:gd name="T7" fmla="*/ 0 h 8"/>
                  <a:gd name="T8" fmla="*/ 1843 w 1843"/>
                  <a:gd name="T9" fmla="*/ 0 h 8"/>
                  <a:gd name="T10" fmla="*/ 1841 w 1843"/>
                  <a:gd name="T11" fmla="*/ 4 h 8"/>
                  <a:gd name="T12" fmla="*/ 1838 w 1843"/>
                  <a:gd name="T13" fmla="*/ 8 h 8"/>
                  <a:gd name="T14" fmla="*/ 7 w 1843"/>
                  <a:gd name="T15" fmla="*/ 8 h 8"/>
                  <a:gd name="T16" fmla="*/ 0 w 1843"/>
                  <a:gd name="T17" fmla="*/ 8 h 8"/>
                  <a:gd name="T18" fmla="*/ 7 w 1843"/>
                  <a:gd name="T19" fmla="*/ 4 h 8"/>
                  <a:gd name="T20" fmla="*/ 13 w 1843"/>
                  <a:gd name="T21" fmla="*/ 0 h 8"/>
                  <a:gd name="T22" fmla="*/ 13 w 1843"/>
                  <a:gd name="T23" fmla="*/ 0 h 8"/>
                  <a:gd name="T24" fmla="*/ 9 w 1843"/>
                  <a:gd name="T25" fmla="*/ 4 h 8"/>
                  <a:gd name="T26" fmla="*/ 7 w 1843"/>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43"/>
                  <a:gd name="T43" fmla="*/ 0 h 8"/>
                  <a:gd name="T44" fmla="*/ 1843 w 1843"/>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43" h="8">
                    <a:moveTo>
                      <a:pt x="1838" y="8"/>
                    </a:moveTo>
                    <a:lnTo>
                      <a:pt x="1584" y="8"/>
                    </a:lnTo>
                    <a:lnTo>
                      <a:pt x="1579" y="4"/>
                    </a:lnTo>
                    <a:lnTo>
                      <a:pt x="1573" y="0"/>
                    </a:lnTo>
                    <a:lnTo>
                      <a:pt x="1843" y="0"/>
                    </a:lnTo>
                    <a:lnTo>
                      <a:pt x="1841" y="4"/>
                    </a:lnTo>
                    <a:lnTo>
                      <a:pt x="1838" y="8"/>
                    </a:lnTo>
                    <a:close/>
                    <a:moveTo>
                      <a:pt x="7" y="8"/>
                    </a:moveTo>
                    <a:lnTo>
                      <a:pt x="0" y="8"/>
                    </a:lnTo>
                    <a:lnTo>
                      <a:pt x="7" y="4"/>
                    </a:lnTo>
                    <a:lnTo>
                      <a:pt x="13" y="0"/>
                    </a:lnTo>
                    <a:lnTo>
                      <a:pt x="9" y="4"/>
                    </a:lnTo>
                    <a:lnTo>
                      <a:pt x="7" y="8"/>
                    </a:lnTo>
                    <a:close/>
                  </a:path>
                </a:pathLst>
              </a:custGeom>
              <a:solidFill>
                <a:srgbClr val="ED90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01" name="Freeform 225">
                <a:extLst>
                  <a:ext uri="{FF2B5EF4-FFF2-40B4-BE49-F238E27FC236}">
                    <a16:creationId xmlns:a16="http://schemas.microsoft.com/office/drawing/2014/main" id="{6B7D1BD3-0A2E-1F67-0E65-B70FAD49CAAB}"/>
                  </a:ext>
                </a:extLst>
              </p:cNvPr>
              <p:cNvSpPr>
                <a:spLocks noEditPoints="1"/>
              </p:cNvSpPr>
              <p:nvPr/>
            </p:nvSpPr>
            <p:spPr bwMode="auto">
              <a:xfrm>
                <a:off x="621" y="2199"/>
                <a:ext cx="1836" cy="9"/>
              </a:xfrm>
              <a:custGeom>
                <a:avLst/>
                <a:gdLst>
                  <a:gd name="T0" fmla="*/ 1834 w 1836"/>
                  <a:gd name="T1" fmla="*/ 9 h 9"/>
                  <a:gd name="T2" fmla="*/ 1572 w 1836"/>
                  <a:gd name="T3" fmla="*/ 9 h 9"/>
                  <a:gd name="T4" fmla="*/ 1566 w 1836"/>
                  <a:gd name="T5" fmla="*/ 5 h 9"/>
                  <a:gd name="T6" fmla="*/ 1561 w 1836"/>
                  <a:gd name="T7" fmla="*/ 0 h 9"/>
                  <a:gd name="T8" fmla="*/ 1836 w 1836"/>
                  <a:gd name="T9" fmla="*/ 0 h 9"/>
                  <a:gd name="T10" fmla="*/ 1836 w 1836"/>
                  <a:gd name="T11" fmla="*/ 5 h 9"/>
                  <a:gd name="T12" fmla="*/ 1834 w 1836"/>
                  <a:gd name="T13" fmla="*/ 9 h 9"/>
                  <a:gd name="T14" fmla="*/ 4 w 1836"/>
                  <a:gd name="T15" fmla="*/ 9 h 9"/>
                  <a:gd name="T16" fmla="*/ 0 w 1836"/>
                  <a:gd name="T17" fmla="*/ 9 h 9"/>
                  <a:gd name="T18" fmla="*/ 6 w 1836"/>
                  <a:gd name="T19" fmla="*/ 5 h 9"/>
                  <a:gd name="T20" fmla="*/ 11 w 1836"/>
                  <a:gd name="T21" fmla="*/ 0 h 9"/>
                  <a:gd name="T22" fmla="*/ 8 w 1836"/>
                  <a:gd name="T23" fmla="*/ 0 h 9"/>
                  <a:gd name="T24" fmla="*/ 6 w 1836"/>
                  <a:gd name="T25" fmla="*/ 5 h 9"/>
                  <a:gd name="T26" fmla="*/ 4 w 183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6"/>
                  <a:gd name="T43" fmla="*/ 0 h 9"/>
                  <a:gd name="T44" fmla="*/ 1836 w 183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6" h="9">
                    <a:moveTo>
                      <a:pt x="1834" y="9"/>
                    </a:moveTo>
                    <a:lnTo>
                      <a:pt x="1572" y="9"/>
                    </a:lnTo>
                    <a:lnTo>
                      <a:pt x="1566" y="5"/>
                    </a:lnTo>
                    <a:lnTo>
                      <a:pt x="1561" y="0"/>
                    </a:lnTo>
                    <a:lnTo>
                      <a:pt x="1836" y="0"/>
                    </a:lnTo>
                    <a:lnTo>
                      <a:pt x="1836" y="5"/>
                    </a:lnTo>
                    <a:lnTo>
                      <a:pt x="1834" y="9"/>
                    </a:lnTo>
                    <a:close/>
                    <a:moveTo>
                      <a:pt x="4" y="9"/>
                    </a:moveTo>
                    <a:lnTo>
                      <a:pt x="0" y="9"/>
                    </a:lnTo>
                    <a:lnTo>
                      <a:pt x="6" y="5"/>
                    </a:lnTo>
                    <a:lnTo>
                      <a:pt x="11" y="0"/>
                    </a:lnTo>
                    <a:lnTo>
                      <a:pt x="8" y="0"/>
                    </a:lnTo>
                    <a:lnTo>
                      <a:pt x="6" y="5"/>
                    </a:lnTo>
                    <a:lnTo>
                      <a:pt x="4" y="9"/>
                    </a:lnTo>
                    <a:close/>
                  </a:path>
                </a:pathLst>
              </a:custGeom>
              <a:solidFill>
                <a:srgbClr val="ED9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02" name="Freeform 226">
                <a:extLst>
                  <a:ext uri="{FF2B5EF4-FFF2-40B4-BE49-F238E27FC236}">
                    <a16:creationId xmlns:a16="http://schemas.microsoft.com/office/drawing/2014/main" id="{4D527127-2085-67A6-DD18-A4D736F110B0}"/>
                  </a:ext>
                </a:extLst>
              </p:cNvPr>
              <p:cNvSpPr>
                <a:spLocks noEditPoints="1"/>
              </p:cNvSpPr>
              <p:nvPr/>
            </p:nvSpPr>
            <p:spPr bwMode="auto">
              <a:xfrm>
                <a:off x="627" y="2197"/>
                <a:ext cx="1832" cy="7"/>
              </a:xfrm>
              <a:custGeom>
                <a:avLst/>
                <a:gdLst>
                  <a:gd name="T0" fmla="*/ 1830 w 1832"/>
                  <a:gd name="T1" fmla="*/ 7 h 7"/>
                  <a:gd name="T2" fmla="*/ 1560 w 1832"/>
                  <a:gd name="T3" fmla="*/ 7 h 7"/>
                  <a:gd name="T4" fmla="*/ 1555 w 1832"/>
                  <a:gd name="T5" fmla="*/ 2 h 7"/>
                  <a:gd name="T6" fmla="*/ 1549 w 1832"/>
                  <a:gd name="T7" fmla="*/ 0 h 7"/>
                  <a:gd name="T8" fmla="*/ 1832 w 1832"/>
                  <a:gd name="T9" fmla="*/ 0 h 7"/>
                  <a:gd name="T10" fmla="*/ 1830 w 1832"/>
                  <a:gd name="T11" fmla="*/ 2 h 7"/>
                  <a:gd name="T12" fmla="*/ 1830 w 1832"/>
                  <a:gd name="T13" fmla="*/ 7 h 7"/>
                  <a:gd name="T14" fmla="*/ 0 w 1832"/>
                  <a:gd name="T15" fmla="*/ 7 h 7"/>
                  <a:gd name="T16" fmla="*/ 0 w 1832"/>
                  <a:gd name="T17" fmla="*/ 7 h 7"/>
                  <a:gd name="T18" fmla="*/ 5 w 1832"/>
                  <a:gd name="T19" fmla="*/ 2 h 7"/>
                  <a:gd name="T20" fmla="*/ 11 w 1832"/>
                  <a:gd name="T21" fmla="*/ 0 h 7"/>
                  <a:gd name="T22" fmla="*/ 7 w 1832"/>
                  <a:gd name="T23" fmla="*/ 0 h 7"/>
                  <a:gd name="T24" fmla="*/ 2 w 1832"/>
                  <a:gd name="T25" fmla="*/ 2 h 7"/>
                  <a:gd name="T26" fmla="*/ 0 w 1832"/>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2"/>
                  <a:gd name="T43" fmla="*/ 0 h 7"/>
                  <a:gd name="T44" fmla="*/ 1832 w 1832"/>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2" h="7">
                    <a:moveTo>
                      <a:pt x="1830" y="7"/>
                    </a:moveTo>
                    <a:lnTo>
                      <a:pt x="1560" y="7"/>
                    </a:lnTo>
                    <a:lnTo>
                      <a:pt x="1555" y="2"/>
                    </a:lnTo>
                    <a:lnTo>
                      <a:pt x="1549" y="0"/>
                    </a:lnTo>
                    <a:lnTo>
                      <a:pt x="1832" y="0"/>
                    </a:lnTo>
                    <a:lnTo>
                      <a:pt x="1830" y="2"/>
                    </a:lnTo>
                    <a:lnTo>
                      <a:pt x="1830" y="7"/>
                    </a:lnTo>
                    <a:close/>
                    <a:moveTo>
                      <a:pt x="0" y="7"/>
                    </a:moveTo>
                    <a:lnTo>
                      <a:pt x="0" y="7"/>
                    </a:lnTo>
                    <a:lnTo>
                      <a:pt x="5" y="2"/>
                    </a:lnTo>
                    <a:lnTo>
                      <a:pt x="11" y="0"/>
                    </a:lnTo>
                    <a:lnTo>
                      <a:pt x="7" y="0"/>
                    </a:lnTo>
                    <a:lnTo>
                      <a:pt x="2" y="2"/>
                    </a:lnTo>
                    <a:lnTo>
                      <a:pt x="0" y="7"/>
                    </a:lnTo>
                    <a:close/>
                  </a:path>
                </a:pathLst>
              </a:custGeom>
              <a:solidFill>
                <a:srgbClr val="ED9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03" name="Freeform 227">
                <a:extLst>
                  <a:ext uri="{FF2B5EF4-FFF2-40B4-BE49-F238E27FC236}">
                    <a16:creationId xmlns:a16="http://schemas.microsoft.com/office/drawing/2014/main" id="{E0446F1B-E87B-E16F-008C-21FC9761B5F4}"/>
                  </a:ext>
                </a:extLst>
              </p:cNvPr>
              <p:cNvSpPr>
                <a:spLocks noEditPoints="1"/>
              </p:cNvSpPr>
              <p:nvPr/>
            </p:nvSpPr>
            <p:spPr bwMode="auto">
              <a:xfrm>
                <a:off x="629" y="2193"/>
                <a:ext cx="1830" cy="6"/>
              </a:xfrm>
              <a:custGeom>
                <a:avLst/>
                <a:gdLst>
                  <a:gd name="T0" fmla="*/ 1828 w 1830"/>
                  <a:gd name="T1" fmla="*/ 6 h 6"/>
                  <a:gd name="T2" fmla="*/ 1553 w 1830"/>
                  <a:gd name="T3" fmla="*/ 6 h 6"/>
                  <a:gd name="T4" fmla="*/ 1547 w 1830"/>
                  <a:gd name="T5" fmla="*/ 4 h 6"/>
                  <a:gd name="T6" fmla="*/ 1543 w 1830"/>
                  <a:gd name="T7" fmla="*/ 0 h 6"/>
                  <a:gd name="T8" fmla="*/ 1830 w 1830"/>
                  <a:gd name="T9" fmla="*/ 0 h 6"/>
                  <a:gd name="T10" fmla="*/ 1830 w 1830"/>
                  <a:gd name="T11" fmla="*/ 4 h 6"/>
                  <a:gd name="T12" fmla="*/ 1828 w 1830"/>
                  <a:gd name="T13" fmla="*/ 6 h 6"/>
                  <a:gd name="T14" fmla="*/ 3 w 1830"/>
                  <a:gd name="T15" fmla="*/ 6 h 6"/>
                  <a:gd name="T16" fmla="*/ 0 w 1830"/>
                  <a:gd name="T17" fmla="*/ 6 h 6"/>
                  <a:gd name="T18" fmla="*/ 5 w 1830"/>
                  <a:gd name="T19" fmla="*/ 4 h 6"/>
                  <a:gd name="T20" fmla="*/ 7 w 1830"/>
                  <a:gd name="T21" fmla="*/ 0 h 6"/>
                  <a:gd name="T22" fmla="*/ 16 w 1830"/>
                  <a:gd name="T23" fmla="*/ 0 h 6"/>
                  <a:gd name="T24" fmla="*/ 9 w 1830"/>
                  <a:gd name="T25" fmla="*/ 4 h 6"/>
                  <a:gd name="T26" fmla="*/ 3 w 1830"/>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0"/>
                  <a:gd name="T43" fmla="*/ 0 h 6"/>
                  <a:gd name="T44" fmla="*/ 1830 w 1830"/>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0" h="6">
                    <a:moveTo>
                      <a:pt x="1828" y="6"/>
                    </a:moveTo>
                    <a:lnTo>
                      <a:pt x="1553" y="6"/>
                    </a:lnTo>
                    <a:lnTo>
                      <a:pt x="1547" y="4"/>
                    </a:lnTo>
                    <a:lnTo>
                      <a:pt x="1543" y="0"/>
                    </a:lnTo>
                    <a:lnTo>
                      <a:pt x="1830" y="0"/>
                    </a:lnTo>
                    <a:lnTo>
                      <a:pt x="1830" y="4"/>
                    </a:lnTo>
                    <a:lnTo>
                      <a:pt x="1828" y="6"/>
                    </a:lnTo>
                    <a:close/>
                    <a:moveTo>
                      <a:pt x="3" y="6"/>
                    </a:moveTo>
                    <a:lnTo>
                      <a:pt x="0" y="6"/>
                    </a:lnTo>
                    <a:lnTo>
                      <a:pt x="5" y="4"/>
                    </a:lnTo>
                    <a:lnTo>
                      <a:pt x="7" y="0"/>
                    </a:lnTo>
                    <a:lnTo>
                      <a:pt x="16" y="0"/>
                    </a:lnTo>
                    <a:lnTo>
                      <a:pt x="9" y="4"/>
                    </a:lnTo>
                    <a:lnTo>
                      <a:pt x="3" y="6"/>
                    </a:lnTo>
                    <a:close/>
                  </a:path>
                </a:pathLst>
              </a:custGeom>
              <a:solidFill>
                <a:srgbClr val="ED91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04" name="Freeform 228">
                <a:extLst>
                  <a:ext uri="{FF2B5EF4-FFF2-40B4-BE49-F238E27FC236}">
                    <a16:creationId xmlns:a16="http://schemas.microsoft.com/office/drawing/2014/main" id="{3C42CD10-974F-C1FE-277F-79EEDAB2C4D3}"/>
                  </a:ext>
                </a:extLst>
              </p:cNvPr>
              <p:cNvSpPr>
                <a:spLocks noEditPoints="1"/>
              </p:cNvSpPr>
              <p:nvPr/>
            </p:nvSpPr>
            <p:spPr bwMode="auto">
              <a:xfrm>
                <a:off x="634" y="2188"/>
                <a:ext cx="1827" cy="9"/>
              </a:xfrm>
              <a:custGeom>
                <a:avLst/>
                <a:gdLst>
                  <a:gd name="T0" fmla="*/ 1825 w 1827"/>
                  <a:gd name="T1" fmla="*/ 9 h 9"/>
                  <a:gd name="T2" fmla="*/ 1542 w 1827"/>
                  <a:gd name="T3" fmla="*/ 9 h 9"/>
                  <a:gd name="T4" fmla="*/ 1538 w 1827"/>
                  <a:gd name="T5" fmla="*/ 5 h 9"/>
                  <a:gd name="T6" fmla="*/ 1531 w 1827"/>
                  <a:gd name="T7" fmla="*/ 0 h 9"/>
                  <a:gd name="T8" fmla="*/ 1827 w 1827"/>
                  <a:gd name="T9" fmla="*/ 0 h 9"/>
                  <a:gd name="T10" fmla="*/ 1825 w 1827"/>
                  <a:gd name="T11" fmla="*/ 5 h 9"/>
                  <a:gd name="T12" fmla="*/ 1825 w 1827"/>
                  <a:gd name="T13" fmla="*/ 9 h 9"/>
                  <a:gd name="T14" fmla="*/ 4 w 1827"/>
                  <a:gd name="T15" fmla="*/ 9 h 9"/>
                  <a:gd name="T16" fmla="*/ 0 w 1827"/>
                  <a:gd name="T17" fmla="*/ 9 h 9"/>
                  <a:gd name="T18" fmla="*/ 2 w 1827"/>
                  <a:gd name="T19" fmla="*/ 5 h 9"/>
                  <a:gd name="T20" fmla="*/ 4 w 1827"/>
                  <a:gd name="T21" fmla="*/ 0 h 9"/>
                  <a:gd name="T22" fmla="*/ 19 w 1827"/>
                  <a:gd name="T23" fmla="*/ 0 h 9"/>
                  <a:gd name="T24" fmla="*/ 13 w 1827"/>
                  <a:gd name="T25" fmla="*/ 5 h 9"/>
                  <a:gd name="T26" fmla="*/ 4 w 1827"/>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7"/>
                  <a:gd name="T43" fmla="*/ 0 h 9"/>
                  <a:gd name="T44" fmla="*/ 1827 w 1827"/>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7" h="9">
                    <a:moveTo>
                      <a:pt x="1825" y="9"/>
                    </a:moveTo>
                    <a:lnTo>
                      <a:pt x="1542" y="9"/>
                    </a:lnTo>
                    <a:lnTo>
                      <a:pt x="1538" y="5"/>
                    </a:lnTo>
                    <a:lnTo>
                      <a:pt x="1531" y="0"/>
                    </a:lnTo>
                    <a:lnTo>
                      <a:pt x="1827" y="0"/>
                    </a:lnTo>
                    <a:lnTo>
                      <a:pt x="1825" y="5"/>
                    </a:lnTo>
                    <a:lnTo>
                      <a:pt x="1825" y="9"/>
                    </a:lnTo>
                    <a:close/>
                    <a:moveTo>
                      <a:pt x="4" y="9"/>
                    </a:moveTo>
                    <a:lnTo>
                      <a:pt x="0" y="9"/>
                    </a:lnTo>
                    <a:lnTo>
                      <a:pt x="2" y="5"/>
                    </a:lnTo>
                    <a:lnTo>
                      <a:pt x="4" y="0"/>
                    </a:lnTo>
                    <a:lnTo>
                      <a:pt x="19" y="0"/>
                    </a:lnTo>
                    <a:lnTo>
                      <a:pt x="13" y="5"/>
                    </a:lnTo>
                    <a:lnTo>
                      <a:pt x="4" y="9"/>
                    </a:lnTo>
                    <a:close/>
                  </a:path>
                </a:pathLst>
              </a:custGeom>
              <a:solidFill>
                <a:srgbClr val="ED9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05" name="Freeform 229">
                <a:extLst>
                  <a:ext uri="{FF2B5EF4-FFF2-40B4-BE49-F238E27FC236}">
                    <a16:creationId xmlns:a16="http://schemas.microsoft.com/office/drawing/2014/main" id="{5F5646C6-7DAC-CBB5-712C-4B7DFD3E6452}"/>
                  </a:ext>
                </a:extLst>
              </p:cNvPr>
              <p:cNvSpPr>
                <a:spLocks noEditPoints="1"/>
              </p:cNvSpPr>
              <p:nvPr/>
            </p:nvSpPr>
            <p:spPr bwMode="auto">
              <a:xfrm>
                <a:off x="636" y="2184"/>
                <a:ext cx="1825" cy="9"/>
              </a:xfrm>
              <a:custGeom>
                <a:avLst/>
                <a:gdLst>
                  <a:gd name="T0" fmla="*/ 1823 w 1825"/>
                  <a:gd name="T1" fmla="*/ 9 h 9"/>
                  <a:gd name="T2" fmla="*/ 1536 w 1825"/>
                  <a:gd name="T3" fmla="*/ 9 h 9"/>
                  <a:gd name="T4" fmla="*/ 1529 w 1825"/>
                  <a:gd name="T5" fmla="*/ 4 h 9"/>
                  <a:gd name="T6" fmla="*/ 1522 w 1825"/>
                  <a:gd name="T7" fmla="*/ 0 h 9"/>
                  <a:gd name="T8" fmla="*/ 1825 w 1825"/>
                  <a:gd name="T9" fmla="*/ 0 h 9"/>
                  <a:gd name="T10" fmla="*/ 1825 w 1825"/>
                  <a:gd name="T11" fmla="*/ 4 h 9"/>
                  <a:gd name="T12" fmla="*/ 1823 w 1825"/>
                  <a:gd name="T13" fmla="*/ 9 h 9"/>
                  <a:gd name="T14" fmla="*/ 9 w 1825"/>
                  <a:gd name="T15" fmla="*/ 9 h 9"/>
                  <a:gd name="T16" fmla="*/ 0 w 1825"/>
                  <a:gd name="T17" fmla="*/ 9 h 9"/>
                  <a:gd name="T18" fmla="*/ 2 w 1825"/>
                  <a:gd name="T19" fmla="*/ 4 h 9"/>
                  <a:gd name="T20" fmla="*/ 4 w 1825"/>
                  <a:gd name="T21" fmla="*/ 0 h 9"/>
                  <a:gd name="T22" fmla="*/ 24 w 1825"/>
                  <a:gd name="T23" fmla="*/ 0 h 9"/>
                  <a:gd name="T24" fmla="*/ 17 w 1825"/>
                  <a:gd name="T25" fmla="*/ 4 h 9"/>
                  <a:gd name="T26" fmla="*/ 9 w 1825"/>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5"/>
                  <a:gd name="T43" fmla="*/ 0 h 9"/>
                  <a:gd name="T44" fmla="*/ 1825 w 1825"/>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5" h="9">
                    <a:moveTo>
                      <a:pt x="1823" y="9"/>
                    </a:moveTo>
                    <a:lnTo>
                      <a:pt x="1536" y="9"/>
                    </a:lnTo>
                    <a:lnTo>
                      <a:pt x="1529" y="4"/>
                    </a:lnTo>
                    <a:lnTo>
                      <a:pt x="1522" y="0"/>
                    </a:lnTo>
                    <a:lnTo>
                      <a:pt x="1825" y="0"/>
                    </a:lnTo>
                    <a:lnTo>
                      <a:pt x="1825" y="4"/>
                    </a:lnTo>
                    <a:lnTo>
                      <a:pt x="1823" y="9"/>
                    </a:lnTo>
                    <a:close/>
                    <a:moveTo>
                      <a:pt x="9" y="9"/>
                    </a:moveTo>
                    <a:lnTo>
                      <a:pt x="0" y="9"/>
                    </a:lnTo>
                    <a:lnTo>
                      <a:pt x="2" y="4"/>
                    </a:lnTo>
                    <a:lnTo>
                      <a:pt x="4" y="0"/>
                    </a:lnTo>
                    <a:lnTo>
                      <a:pt x="24" y="0"/>
                    </a:lnTo>
                    <a:lnTo>
                      <a:pt x="17" y="4"/>
                    </a:lnTo>
                    <a:lnTo>
                      <a:pt x="9" y="9"/>
                    </a:lnTo>
                    <a:close/>
                  </a:path>
                </a:pathLst>
              </a:custGeom>
              <a:solidFill>
                <a:srgbClr val="EC9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06" name="Freeform 230">
                <a:extLst>
                  <a:ext uri="{FF2B5EF4-FFF2-40B4-BE49-F238E27FC236}">
                    <a16:creationId xmlns:a16="http://schemas.microsoft.com/office/drawing/2014/main" id="{0733DC59-77DF-5F80-11E0-276AD9221E7B}"/>
                  </a:ext>
                </a:extLst>
              </p:cNvPr>
              <p:cNvSpPr>
                <a:spLocks noEditPoints="1"/>
              </p:cNvSpPr>
              <p:nvPr/>
            </p:nvSpPr>
            <p:spPr bwMode="auto">
              <a:xfrm>
                <a:off x="638" y="2182"/>
                <a:ext cx="1825" cy="6"/>
              </a:xfrm>
              <a:custGeom>
                <a:avLst/>
                <a:gdLst>
                  <a:gd name="T0" fmla="*/ 1823 w 1825"/>
                  <a:gd name="T1" fmla="*/ 6 h 6"/>
                  <a:gd name="T2" fmla="*/ 1527 w 1825"/>
                  <a:gd name="T3" fmla="*/ 6 h 6"/>
                  <a:gd name="T4" fmla="*/ 1520 w 1825"/>
                  <a:gd name="T5" fmla="*/ 2 h 6"/>
                  <a:gd name="T6" fmla="*/ 1514 w 1825"/>
                  <a:gd name="T7" fmla="*/ 0 h 6"/>
                  <a:gd name="T8" fmla="*/ 1825 w 1825"/>
                  <a:gd name="T9" fmla="*/ 0 h 6"/>
                  <a:gd name="T10" fmla="*/ 1823 w 1825"/>
                  <a:gd name="T11" fmla="*/ 2 h 6"/>
                  <a:gd name="T12" fmla="*/ 1823 w 1825"/>
                  <a:gd name="T13" fmla="*/ 6 h 6"/>
                  <a:gd name="T14" fmla="*/ 15 w 1825"/>
                  <a:gd name="T15" fmla="*/ 6 h 6"/>
                  <a:gd name="T16" fmla="*/ 0 w 1825"/>
                  <a:gd name="T17" fmla="*/ 6 h 6"/>
                  <a:gd name="T18" fmla="*/ 2 w 1825"/>
                  <a:gd name="T19" fmla="*/ 2 h 6"/>
                  <a:gd name="T20" fmla="*/ 4 w 1825"/>
                  <a:gd name="T21" fmla="*/ 0 h 6"/>
                  <a:gd name="T22" fmla="*/ 28 w 1825"/>
                  <a:gd name="T23" fmla="*/ 0 h 6"/>
                  <a:gd name="T24" fmla="*/ 22 w 1825"/>
                  <a:gd name="T25" fmla="*/ 2 h 6"/>
                  <a:gd name="T26" fmla="*/ 15 w 1825"/>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5"/>
                  <a:gd name="T43" fmla="*/ 0 h 6"/>
                  <a:gd name="T44" fmla="*/ 1825 w 182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5" h="6">
                    <a:moveTo>
                      <a:pt x="1823" y="6"/>
                    </a:moveTo>
                    <a:lnTo>
                      <a:pt x="1527" y="6"/>
                    </a:lnTo>
                    <a:lnTo>
                      <a:pt x="1520" y="2"/>
                    </a:lnTo>
                    <a:lnTo>
                      <a:pt x="1514" y="0"/>
                    </a:lnTo>
                    <a:lnTo>
                      <a:pt x="1825" y="0"/>
                    </a:lnTo>
                    <a:lnTo>
                      <a:pt x="1823" y="2"/>
                    </a:lnTo>
                    <a:lnTo>
                      <a:pt x="1823" y="6"/>
                    </a:lnTo>
                    <a:close/>
                    <a:moveTo>
                      <a:pt x="15" y="6"/>
                    </a:moveTo>
                    <a:lnTo>
                      <a:pt x="0" y="6"/>
                    </a:lnTo>
                    <a:lnTo>
                      <a:pt x="2" y="2"/>
                    </a:lnTo>
                    <a:lnTo>
                      <a:pt x="4" y="0"/>
                    </a:lnTo>
                    <a:lnTo>
                      <a:pt x="28" y="0"/>
                    </a:lnTo>
                    <a:lnTo>
                      <a:pt x="22" y="2"/>
                    </a:lnTo>
                    <a:lnTo>
                      <a:pt x="15" y="6"/>
                    </a:lnTo>
                    <a:close/>
                  </a:path>
                </a:pathLst>
              </a:custGeom>
              <a:solidFill>
                <a:srgbClr val="EC9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07" name="Freeform 231">
                <a:extLst>
                  <a:ext uri="{FF2B5EF4-FFF2-40B4-BE49-F238E27FC236}">
                    <a16:creationId xmlns:a16="http://schemas.microsoft.com/office/drawing/2014/main" id="{3E20EA08-2061-3FF7-B605-EF00FD4F2324}"/>
                  </a:ext>
                </a:extLst>
              </p:cNvPr>
              <p:cNvSpPr>
                <a:spLocks noEditPoints="1"/>
              </p:cNvSpPr>
              <p:nvPr/>
            </p:nvSpPr>
            <p:spPr bwMode="auto">
              <a:xfrm>
                <a:off x="640" y="2177"/>
                <a:ext cx="1823" cy="7"/>
              </a:xfrm>
              <a:custGeom>
                <a:avLst/>
                <a:gdLst>
                  <a:gd name="T0" fmla="*/ 1821 w 1823"/>
                  <a:gd name="T1" fmla="*/ 7 h 7"/>
                  <a:gd name="T2" fmla="*/ 1518 w 1823"/>
                  <a:gd name="T3" fmla="*/ 7 h 7"/>
                  <a:gd name="T4" fmla="*/ 1512 w 1823"/>
                  <a:gd name="T5" fmla="*/ 5 h 7"/>
                  <a:gd name="T6" fmla="*/ 1508 w 1823"/>
                  <a:gd name="T7" fmla="*/ 0 h 7"/>
                  <a:gd name="T8" fmla="*/ 1823 w 1823"/>
                  <a:gd name="T9" fmla="*/ 0 h 7"/>
                  <a:gd name="T10" fmla="*/ 1823 w 1823"/>
                  <a:gd name="T11" fmla="*/ 5 h 7"/>
                  <a:gd name="T12" fmla="*/ 1821 w 1823"/>
                  <a:gd name="T13" fmla="*/ 7 h 7"/>
                  <a:gd name="T14" fmla="*/ 20 w 1823"/>
                  <a:gd name="T15" fmla="*/ 7 h 7"/>
                  <a:gd name="T16" fmla="*/ 0 w 1823"/>
                  <a:gd name="T17" fmla="*/ 7 h 7"/>
                  <a:gd name="T18" fmla="*/ 2 w 1823"/>
                  <a:gd name="T19" fmla="*/ 5 h 7"/>
                  <a:gd name="T20" fmla="*/ 5 w 1823"/>
                  <a:gd name="T21" fmla="*/ 0 h 7"/>
                  <a:gd name="T22" fmla="*/ 33 w 1823"/>
                  <a:gd name="T23" fmla="*/ 0 h 7"/>
                  <a:gd name="T24" fmla="*/ 26 w 1823"/>
                  <a:gd name="T25" fmla="*/ 5 h 7"/>
                  <a:gd name="T26" fmla="*/ 20 w 1823"/>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3"/>
                  <a:gd name="T43" fmla="*/ 0 h 7"/>
                  <a:gd name="T44" fmla="*/ 1823 w 1823"/>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3" h="7">
                    <a:moveTo>
                      <a:pt x="1821" y="7"/>
                    </a:moveTo>
                    <a:lnTo>
                      <a:pt x="1518" y="7"/>
                    </a:lnTo>
                    <a:lnTo>
                      <a:pt x="1512" y="5"/>
                    </a:lnTo>
                    <a:lnTo>
                      <a:pt x="1508" y="0"/>
                    </a:lnTo>
                    <a:lnTo>
                      <a:pt x="1823" y="0"/>
                    </a:lnTo>
                    <a:lnTo>
                      <a:pt x="1823" y="5"/>
                    </a:lnTo>
                    <a:lnTo>
                      <a:pt x="1821" y="7"/>
                    </a:lnTo>
                    <a:close/>
                    <a:moveTo>
                      <a:pt x="20" y="7"/>
                    </a:moveTo>
                    <a:lnTo>
                      <a:pt x="0" y="7"/>
                    </a:lnTo>
                    <a:lnTo>
                      <a:pt x="2" y="5"/>
                    </a:lnTo>
                    <a:lnTo>
                      <a:pt x="5" y="0"/>
                    </a:lnTo>
                    <a:lnTo>
                      <a:pt x="33" y="0"/>
                    </a:lnTo>
                    <a:lnTo>
                      <a:pt x="26" y="5"/>
                    </a:lnTo>
                    <a:lnTo>
                      <a:pt x="20" y="7"/>
                    </a:lnTo>
                    <a:close/>
                  </a:path>
                </a:pathLst>
              </a:custGeom>
              <a:solidFill>
                <a:srgbClr val="EC9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08" name="Freeform 232">
                <a:extLst>
                  <a:ext uri="{FF2B5EF4-FFF2-40B4-BE49-F238E27FC236}">
                    <a16:creationId xmlns:a16="http://schemas.microsoft.com/office/drawing/2014/main" id="{43063CCC-908B-567B-92ED-7C0C3C628D1B}"/>
                  </a:ext>
                </a:extLst>
              </p:cNvPr>
              <p:cNvSpPr>
                <a:spLocks noEditPoints="1"/>
              </p:cNvSpPr>
              <p:nvPr/>
            </p:nvSpPr>
            <p:spPr bwMode="auto">
              <a:xfrm>
                <a:off x="642" y="2173"/>
                <a:ext cx="1824" cy="9"/>
              </a:xfrm>
              <a:custGeom>
                <a:avLst/>
                <a:gdLst>
                  <a:gd name="T0" fmla="*/ 1821 w 1824"/>
                  <a:gd name="T1" fmla="*/ 9 h 9"/>
                  <a:gd name="T2" fmla="*/ 1510 w 1824"/>
                  <a:gd name="T3" fmla="*/ 9 h 9"/>
                  <a:gd name="T4" fmla="*/ 1506 w 1824"/>
                  <a:gd name="T5" fmla="*/ 4 h 9"/>
                  <a:gd name="T6" fmla="*/ 1499 w 1824"/>
                  <a:gd name="T7" fmla="*/ 0 h 9"/>
                  <a:gd name="T8" fmla="*/ 1824 w 1824"/>
                  <a:gd name="T9" fmla="*/ 0 h 9"/>
                  <a:gd name="T10" fmla="*/ 1824 w 1824"/>
                  <a:gd name="T11" fmla="*/ 2 h 9"/>
                  <a:gd name="T12" fmla="*/ 1821 w 1824"/>
                  <a:gd name="T13" fmla="*/ 2 h 9"/>
                  <a:gd name="T14" fmla="*/ 1821 w 1824"/>
                  <a:gd name="T15" fmla="*/ 7 h 9"/>
                  <a:gd name="T16" fmla="*/ 1821 w 1824"/>
                  <a:gd name="T17" fmla="*/ 9 h 9"/>
                  <a:gd name="T18" fmla="*/ 24 w 1824"/>
                  <a:gd name="T19" fmla="*/ 9 h 9"/>
                  <a:gd name="T20" fmla="*/ 0 w 1824"/>
                  <a:gd name="T21" fmla="*/ 9 h 9"/>
                  <a:gd name="T22" fmla="*/ 3 w 1824"/>
                  <a:gd name="T23" fmla="*/ 4 h 9"/>
                  <a:gd name="T24" fmla="*/ 5 w 1824"/>
                  <a:gd name="T25" fmla="*/ 0 h 9"/>
                  <a:gd name="T26" fmla="*/ 38 w 1824"/>
                  <a:gd name="T27" fmla="*/ 0 h 9"/>
                  <a:gd name="T28" fmla="*/ 31 w 1824"/>
                  <a:gd name="T29" fmla="*/ 4 h 9"/>
                  <a:gd name="T30" fmla="*/ 24 w 1824"/>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4"/>
                  <a:gd name="T49" fmla="*/ 0 h 9"/>
                  <a:gd name="T50" fmla="*/ 1824 w 1824"/>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4" h="9">
                    <a:moveTo>
                      <a:pt x="1821" y="9"/>
                    </a:moveTo>
                    <a:lnTo>
                      <a:pt x="1510" y="9"/>
                    </a:lnTo>
                    <a:lnTo>
                      <a:pt x="1506" y="4"/>
                    </a:lnTo>
                    <a:lnTo>
                      <a:pt x="1499" y="0"/>
                    </a:lnTo>
                    <a:lnTo>
                      <a:pt x="1824" y="0"/>
                    </a:lnTo>
                    <a:lnTo>
                      <a:pt x="1824" y="2"/>
                    </a:lnTo>
                    <a:lnTo>
                      <a:pt x="1821" y="2"/>
                    </a:lnTo>
                    <a:lnTo>
                      <a:pt x="1821" y="7"/>
                    </a:lnTo>
                    <a:lnTo>
                      <a:pt x="1821" y="9"/>
                    </a:lnTo>
                    <a:close/>
                    <a:moveTo>
                      <a:pt x="24" y="9"/>
                    </a:moveTo>
                    <a:lnTo>
                      <a:pt x="0" y="9"/>
                    </a:lnTo>
                    <a:lnTo>
                      <a:pt x="3" y="4"/>
                    </a:lnTo>
                    <a:lnTo>
                      <a:pt x="5" y="0"/>
                    </a:lnTo>
                    <a:lnTo>
                      <a:pt x="38" y="0"/>
                    </a:lnTo>
                    <a:lnTo>
                      <a:pt x="31" y="4"/>
                    </a:lnTo>
                    <a:lnTo>
                      <a:pt x="24" y="9"/>
                    </a:lnTo>
                    <a:close/>
                  </a:path>
                </a:pathLst>
              </a:custGeom>
              <a:solidFill>
                <a:srgbClr val="EC94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09" name="Freeform 233">
                <a:extLst>
                  <a:ext uri="{FF2B5EF4-FFF2-40B4-BE49-F238E27FC236}">
                    <a16:creationId xmlns:a16="http://schemas.microsoft.com/office/drawing/2014/main" id="{4014F74E-C9D4-CCBA-E09D-9E5F161B42AC}"/>
                  </a:ext>
                </a:extLst>
              </p:cNvPr>
              <p:cNvSpPr>
                <a:spLocks noEditPoints="1"/>
              </p:cNvSpPr>
              <p:nvPr/>
            </p:nvSpPr>
            <p:spPr bwMode="auto">
              <a:xfrm>
                <a:off x="645" y="2169"/>
                <a:ext cx="1821" cy="8"/>
              </a:xfrm>
              <a:custGeom>
                <a:avLst/>
                <a:gdLst>
                  <a:gd name="T0" fmla="*/ 1818 w 1821"/>
                  <a:gd name="T1" fmla="*/ 8 h 8"/>
                  <a:gd name="T2" fmla="*/ 1503 w 1821"/>
                  <a:gd name="T3" fmla="*/ 8 h 8"/>
                  <a:gd name="T4" fmla="*/ 1496 w 1821"/>
                  <a:gd name="T5" fmla="*/ 4 h 8"/>
                  <a:gd name="T6" fmla="*/ 1489 w 1821"/>
                  <a:gd name="T7" fmla="*/ 0 h 8"/>
                  <a:gd name="T8" fmla="*/ 1821 w 1821"/>
                  <a:gd name="T9" fmla="*/ 0 h 8"/>
                  <a:gd name="T10" fmla="*/ 1821 w 1821"/>
                  <a:gd name="T11" fmla="*/ 4 h 8"/>
                  <a:gd name="T12" fmla="*/ 1818 w 1821"/>
                  <a:gd name="T13" fmla="*/ 6 h 8"/>
                  <a:gd name="T14" fmla="*/ 1818 w 1821"/>
                  <a:gd name="T15" fmla="*/ 8 h 8"/>
                  <a:gd name="T16" fmla="*/ 1818 w 1821"/>
                  <a:gd name="T17" fmla="*/ 8 h 8"/>
                  <a:gd name="T18" fmla="*/ 28 w 1821"/>
                  <a:gd name="T19" fmla="*/ 8 h 8"/>
                  <a:gd name="T20" fmla="*/ 0 w 1821"/>
                  <a:gd name="T21" fmla="*/ 8 h 8"/>
                  <a:gd name="T22" fmla="*/ 2 w 1821"/>
                  <a:gd name="T23" fmla="*/ 4 h 8"/>
                  <a:gd name="T24" fmla="*/ 4 w 1821"/>
                  <a:gd name="T25" fmla="*/ 0 h 8"/>
                  <a:gd name="T26" fmla="*/ 41 w 1821"/>
                  <a:gd name="T27" fmla="*/ 0 h 8"/>
                  <a:gd name="T28" fmla="*/ 35 w 1821"/>
                  <a:gd name="T29" fmla="*/ 4 h 8"/>
                  <a:gd name="T30" fmla="*/ 28 w 1821"/>
                  <a:gd name="T31" fmla="*/ 8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1"/>
                  <a:gd name="T49" fmla="*/ 0 h 8"/>
                  <a:gd name="T50" fmla="*/ 1821 w 1821"/>
                  <a:gd name="T51" fmla="*/ 8 h 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1" h="8">
                    <a:moveTo>
                      <a:pt x="1818" y="8"/>
                    </a:moveTo>
                    <a:lnTo>
                      <a:pt x="1503" y="8"/>
                    </a:lnTo>
                    <a:lnTo>
                      <a:pt x="1496" y="4"/>
                    </a:lnTo>
                    <a:lnTo>
                      <a:pt x="1489" y="0"/>
                    </a:lnTo>
                    <a:lnTo>
                      <a:pt x="1821" y="0"/>
                    </a:lnTo>
                    <a:lnTo>
                      <a:pt x="1821" y="4"/>
                    </a:lnTo>
                    <a:lnTo>
                      <a:pt x="1818" y="6"/>
                    </a:lnTo>
                    <a:lnTo>
                      <a:pt x="1818" y="8"/>
                    </a:lnTo>
                    <a:close/>
                    <a:moveTo>
                      <a:pt x="28" y="8"/>
                    </a:moveTo>
                    <a:lnTo>
                      <a:pt x="0" y="8"/>
                    </a:lnTo>
                    <a:lnTo>
                      <a:pt x="2" y="4"/>
                    </a:lnTo>
                    <a:lnTo>
                      <a:pt x="4" y="0"/>
                    </a:lnTo>
                    <a:lnTo>
                      <a:pt x="41" y="0"/>
                    </a:lnTo>
                    <a:lnTo>
                      <a:pt x="35" y="4"/>
                    </a:lnTo>
                    <a:lnTo>
                      <a:pt x="28" y="8"/>
                    </a:lnTo>
                    <a:close/>
                  </a:path>
                </a:pathLst>
              </a:custGeom>
              <a:solidFill>
                <a:srgbClr val="ED95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10" name="Freeform 234">
                <a:extLst>
                  <a:ext uri="{FF2B5EF4-FFF2-40B4-BE49-F238E27FC236}">
                    <a16:creationId xmlns:a16="http://schemas.microsoft.com/office/drawing/2014/main" id="{18298AB4-3196-61BF-3FDC-EAEEE181A647}"/>
                  </a:ext>
                </a:extLst>
              </p:cNvPr>
              <p:cNvSpPr>
                <a:spLocks noEditPoints="1"/>
              </p:cNvSpPr>
              <p:nvPr/>
            </p:nvSpPr>
            <p:spPr bwMode="auto">
              <a:xfrm>
                <a:off x="647" y="2166"/>
                <a:ext cx="1821" cy="7"/>
              </a:xfrm>
              <a:custGeom>
                <a:avLst/>
                <a:gdLst>
                  <a:gd name="T0" fmla="*/ 1819 w 1821"/>
                  <a:gd name="T1" fmla="*/ 7 h 7"/>
                  <a:gd name="T2" fmla="*/ 1494 w 1821"/>
                  <a:gd name="T3" fmla="*/ 7 h 7"/>
                  <a:gd name="T4" fmla="*/ 1487 w 1821"/>
                  <a:gd name="T5" fmla="*/ 3 h 7"/>
                  <a:gd name="T6" fmla="*/ 1481 w 1821"/>
                  <a:gd name="T7" fmla="*/ 0 h 7"/>
                  <a:gd name="T8" fmla="*/ 1821 w 1821"/>
                  <a:gd name="T9" fmla="*/ 0 h 7"/>
                  <a:gd name="T10" fmla="*/ 1819 w 1821"/>
                  <a:gd name="T11" fmla="*/ 3 h 7"/>
                  <a:gd name="T12" fmla="*/ 1819 w 1821"/>
                  <a:gd name="T13" fmla="*/ 7 h 7"/>
                  <a:gd name="T14" fmla="*/ 33 w 1821"/>
                  <a:gd name="T15" fmla="*/ 7 h 7"/>
                  <a:gd name="T16" fmla="*/ 0 w 1821"/>
                  <a:gd name="T17" fmla="*/ 7 h 7"/>
                  <a:gd name="T18" fmla="*/ 2 w 1821"/>
                  <a:gd name="T19" fmla="*/ 3 h 7"/>
                  <a:gd name="T20" fmla="*/ 4 w 1821"/>
                  <a:gd name="T21" fmla="*/ 0 h 7"/>
                  <a:gd name="T22" fmla="*/ 48 w 1821"/>
                  <a:gd name="T23" fmla="*/ 0 h 7"/>
                  <a:gd name="T24" fmla="*/ 39 w 1821"/>
                  <a:gd name="T25" fmla="*/ 3 h 7"/>
                  <a:gd name="T26" fmla="*/ 33 w 1821"/>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1"/>
                  <a:gd name="T43" fmla="*/ 0 h 7"/>
                  <a:gd name="T44" fmla="*/ 1821 w 1821"/>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1" h="7">
                    <a:moveTo>
                      <a:pt x="1819" y="7"/>
                    </a:moveTo>
                    <a:lnTo>
                      <a:pt x="1494" y="7"/>
                    </a:lnTo>
                    <a:lnTo>
                      <a:pt x="1487" y="3"/>
                    </a:lnTo>
                    <a:lnTo>
                      <a:pt x="1481" y="0"/>
                    </a:lnTo>
                    <a:lnTo>
                      <a:pt x="1821" y="0"/>
                    </a:lnTo>
                    <a:lnTo>
                      <a:pt x="1819" y="3"/>
                    </a:lnTo>
                    <a:lnTo>
                      <a:pt x="1819" y="7"/>
                    </a:lnTo>
                    <a:close/>
                    <a:moveTo>
                      <a:pt x="33" y="7"/>
                    </a:moveTo>
                    <a:lnTo>
                      <a:pt x="0" y="7"/>
                    </a:lnTo>
                    <a:lnTo>
                      <a:pt x="2" y="3"/>
                    </a:lnTo>
                    <a:lnTo>
                      <a:pt x="4" y="0"/>
                    </a:lnTo>
                    <a:lnTo>
                      <a:pt x="48" y="0"/>
                    </a:lnTo>
                    <a:lnTo>
                      <a:pt x="39" y="3"/>
                    </a:lnTo>
                    <a:lnTo>
                      <a:pt x="33" y="7"/>
                    </a:lnTo>
                    <a:close/>
                  </a:path>
                </a:pathLst>
              </a:custGeom>
              <a:solidFill>
                <a:srgbClr val="ED96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11" name="Freeform 235">
                <a:extLst>
                  <a:ext uri="{FF2B5EF4-FFF2-40B4-BE49-F238E27FC236}">
                    <a16:creationId xmlns:a16="http://schemas.microsoft.com/office/drawing/2014/main" id="{48F257E6-FB1A-0289-2AA2-59584972D4EC}"/>
                  </a:ext>
                </a:extLst>
              </p:cNvPr>
              <p:cNvSpPr>
                <a:spLocks noEditPoints="1"/>
              </p:cNvSpPr>
              <p:nvPr/>
            </p:nvSpPr>
            <p:spPr bwMode="auto">
              <a:xfrm>
                <a:off x="649" y="2162"/>
                <a:ext cx="1819" cy="7"/>
              </a:xfrm>
              <a:custGeom>
                <a:avLst/>
                <a:gdLst>
                  <a:gd name="T0" fmla="*/ 1817 w 1819"/>
                  <a:gd name="T1" fmla="*/ 7 h 7"/>
                  <a:gd name="T2" fmla="*/ 1485 w 1819"/>
                  <a:gd name="T3" fmla="*/ 7 h 7"/>
                  <a:gd name="T4" fmla="*/ 1479 w 1819"/>
                  <a:gd name="T5" fmla="*/ 4 h 7"/>
                  <a:gd name="T6" fmla="*/ 1472 w 1819"/>
                  <a:gd name="T7" fmla="*/ 0 h 7"/>
                  <a:gd name="T8" fmla="*/ 1819 w 1819"/>
                  <a:gd name="T9" fmla="*/ 0 h 7"/>
                  <a:gd name="T10" fmla="*/ 1819 w 1819"/>
                  <a:gd name="T11" fmla="*/ 4 h 7"/>
                  <a:gd name="T12" fmla="*/ 1817 w 1819"/>
                  <a:gd name="T13" fmla="*/ 7 h 7"/>
                  <a:gd name="T14" fmla="*/ 37 w 1819"/>
                  <a:gd name="T15" fmla="*/ 7 h 7"/>
                  <a:gd name="T16" fmla="*/ 0 w 1819"/>
                  <a:gd name="T17" fmla="*/ 7 h 7"/>
                  <a:gd name="T18" fmla="*/ 2 w 1819"/>
                  <a:gd name="T19" fmla="*/ 4 h 7"/>
                  <a:gd name="T20" fmla="*/ 4 w 1819"/>
                  <a:gd name="T21" fmla="*/ 0 h 7"/>
                  <a:gd name="T22" fmla="*/ 52 w 1819"/>
                  <a:gd name="T23" fmla="*/ 0 h 7"/>
                  <a:gd name="T24" fmla="*/ 46 w 1819"/>
                  <a:gd name="T25" fmla="*/ 4 h 7"/>
                  <a:gd name="T26" fmla="*/ 37 w 1819"/>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9"/>
                  <a:gd name="T43" fmla="*/ 0 h 7"/>
                  <a:gd name="T44" fmla="*/ 1819 w 1819"/>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9" h="7">
                    <a:moveTo>
                      <a:pt x="1817" y="7"/>
                    </a:moveTo>
                    <a:lnTo>
                      <a:pt x="1485" y="7"/>
                    </a:lnTo>
                    <a:lnTo>
                      <a:pt x="1479" y="4"/>
                    </a:lnTo>
                    <a:lnTo>
                      <a:pt x="1472" y="0"/>
                    </a:lnTo>
                    <a:lnTo>
                      <a:pt x="1819" y="0"/>
                    </a:lnTo>
                    <a:lnTo>
                      <a:pt x="1819" y="4"/>
                    </a:lnTo>
                    <a:lnTo>
                      <a:pt x="1817" y="7"/>
                    </a:lnTo>
                    <a:close/>
                    <a:moveTo>
                      <a:pt x="37" y="7"/>
                    </a:moveTo>
                    <a:lnTo>
                      <a:pt x="0" y="7"/>
                    </a:lnTo>
                    <a:lnTo>
                      <a:pt x="2" y="4"/>
                    </a:lnTo>
                    <a:lnTo>
                      <a:pt x="4" y="0"/>
                    </a:lnTo>
                    <a:lnTo>
                      <a:pt x="52" y="0"/>
                    </a:lnTo>
                    <a:lnTo>
                      <a:pt x="46" y="4"/>
                    </a:lnTo>
                    <a:lnTo>
                      <a:pt x="37" y="7"/>
                    </a:lnTo>
                    <a:close/>
                  </a:path>
                </a:pathLst>
              </a:custGeom>
              <a:solidFill>
                <a:srgbClr val="ED97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12" name="Freeform 236">
                <a:extLst>
                  <a:ext uri="{FF2B5EF4-FFF2-40B4-BE49-F238E27FC236}">
                    <a16:creationId xmlns:a16="http://schemas.microsoft.com/office/drawing/2014/main" id="{FB2C7F01-981C-F6E3-48B1-C18808FB6AC7}"/>
                  </a:ext>
                </a:extLst>
              </p:cNvPr>
              <p:cNvSpPr>
                <a:spLocks noEditPoints="1"/>
              </p:cNvSpPr>
              <p:nvPr/>
            </p:nvSpPr>
            <p:spPr bwMode="auto">
              <a:xfrm>
                <a:off x="651" y="2158"/>
                <a:ext cx="1819" cy="8"/>
              </a:xfrm>
              <a:custGeom>
                <a:avLst/>
                <a:gdLst>
                  <a:gd name="T0" fmla="*/ 1817 w 1819"/>
                  <a:gd name="T1" fmla="*/ 8 h 8"/>
                  <a:gd name="T2" fmla="*/ 1477 w 1819"/>
                  <a:gd name="T3" fmla="*/ 8 h 8"/>
                  <a:gd name="T4" fmla="*/ 1470 w 1819"/>
                  <a:gd name="T5" fmla="*/ 4 h 8"/>
                  <a:gd name="T6" fmla="*/ 1464 w 1819"/>
                  <a:gd name="T7" fmla="*/ 0 h 8"/>
                  <a:gd name="T8" fmla="*/ 1819 w 1819"/>
                  <a:gd name="T9" fmla="*/ 0 h 8"/>
                  <a:gd name="T10" fmla="*/ 1817 w 1819"/>
                  <a:gd name="T11" fmla="*/ 4 h 8"/>
                  <a:gd name="T12" fmla="*/ 1817 w 1819"/>
                  <a:gd name="T13" fmla="*/ 8 h 8"/>
                  <a:gd name="T14" fmla="*/ 44 w 1819"/>
                  <a:gd name="T15" fmla="*/ 8 h 8"/>
                  <a:gd name="T16" fmla="*/ 0 w 1819"/>
                  <a:gd name="T17" fmla="*/ 8 h 8"/>
                  <a:gd name="T18" fmla="*/ 2 w 1819"/>
                  <a:gd name="T19" fmla="*/ 4 h 8"/>
                  <a:gd name="T20" fmla="*/ 2 w 1819"/>
                  <a:gd name="T21" fmla="*/ 0 h 8"/>
                  <a:gd name="T22" fmla="*/ 59 w 1819"/>
                  <a:gd name="T23" fmla="*/ 0 h 8"/>
                  <a:gd name="T24" fmla="*/ 50 w 1819"/>
                  <a:gd name="T25" fmla="*/ 4 h 8"/>
                  <a:gd name="T26" fmla="*/ 44 w 1819"/>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9"/>
                  <a:gd name="T43" fmla="*/ 0 h 8"/>
                  <a:gd name="T44" fmla="*/ 1819 w 1819"/>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9" h="8">
                    <a:moveTo>
                      <a:pt x="1817" y="8"/>
                    </a:moveTo>
                    <a:lnTo>
                      <a:pt x="1477" y="8"/>
                    </a:lnTo>
                    <a:lnTo>
                      <a:pt x="1470" y="4"/>
                    </a:lnTo>
                    <a:lnTo>
                      <a:pt x="1464" y="0"/>
                    </a:lnTo>
                    <a:lnTo>
                      <a:pt x="1819" y="0"/>
                    </a:lnTo>
                    <a:lnTo>
                      <a:pt x="1817" y="4"/>
                    </a:lnTo>
                    <a:lnTo>
                      <a:pt x="1817" y="8"/>
                    </a:lnTo>
                    <a:close/>
                    <a:moveTo>
                      <a:pt x="44" y="8"/>
                    </a:moveTo>
                    <a:lnTo>
                      <a:pt x="0" y="8"/>
                    </a:lnTo>
                    <a:lnTo>
                      <a:pt x="2" y="4"/>
                    </a:lnTo>
                    <a:lnTo>
                      <a:pt x="2" y="0"/>
                    </a:lnTo>
                    <a:lnTo>
                      <a:pt x="59" y="0"/>
                    </a:lnTo>
                    <a:lnTo>
                      <a:pt x="50" y="4"/>
                    </a:lnTo>
                    <a:lnTo>
                      <a:pt x="44" y="8"/>
                    </a:lnTo>
                    <a:close/>
                  </a:path>
                </a:pathLst>
              </a:custGeom>
              <a:solidFill>
                <a:srgbClr val="ED98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13" name="Freeform 237">
                <a:extLst>
                  <a:ext uri="{FF2B5EF4-FFF2-40B4-BE49-F238E27FC236}">
                    <a16:creationId xmlns:a16="http://schemas.microsoft.com/office/drawing/2014/main" id="{7215A49C-C7C1-AE68-9369-8ACC71B8A7C5}"/>
                  </a:ext>
                </a:extLst>
              </p:cNvPr>
              <p:cNvSpPr>
                <a:spLocks noEditPoints="1"/>
              </p:cNvSpPr>
              <p:nvPr/>
            </p:nvSpPr>
            <p:spPr bwMode="auto">
              <a:xfrm>
                <a:off x="653" y="2153"/>
                <a:ext cx="1817" cy="9"/>
              </a:xfrm>
              <a:custGeom>
                <a:avLst/>
                <a:gdLst>
                  <a:gd name="T0" fmla="*/ 1815 w 1817"/>
                  <a:gd name="T1" fmla="*/ 9 h 9"/>
                  <a:gd name="T2" fmla="*/ 1468 w 1817"/>
                  <a:gd name="T3" fmla="*/ 9 h 9"/>
                  <a:gd name="T4" fmla="*/ 1462 w 1817"/>
                  <a:gd name="T5" fmla="*/ 5 h 9"/>
                  <a:gd name="T6" fmla="*/ 1455 w 1817"/>
                  <a:gd name="T7" fmla="*/ 0 h 9"/>
                  <a:gd name="T8" fmla="*/ 1817 w 1817"/>
                  <a:gd name="T9" fmla="*/ 0 h 9"/>
                  <a:gd name="T10" fmla="*/ 1817 w 1817"/>
                  <a:gd name="T11" fmla="*/ 5 h 9"/>
                  <a:gd name="T12" fmla="*/ 1815 w 1817"/>
                  <a:gd name="T13" fmla="*/ 9 h 9"/>
                  <a:gd name="T14" fmla="*/ 48 w 1817"/>
                  <a:gd name="T15" fmla="*/ 9 h 9"/>
                  <a:gd name="T16" fmla="*/ 0 w 1817"/>
                  <a:gd name="T17" fmla="*/ 9 h 9"/>
                  <a:gd name="T18" fmla="*/ 0 w 1817"/>
                  <a:gd name="T19" fmla="*/ 5 h 9"/>
                  <a:gd name="T20" fmla="*/ 3 w 1817"/>
                  <a:gd name="T21" fmla="*/ 0 h 9"/>
                  <a:gd name="T22" fmla="*/ 64 w 1817"/>
                  <a:gd name="T23" fmla="*/ 0 h 9"/>
                  <a:gd name="T24" fmla="*/ 57 w 1817"/>
                  <a:gd name="T25" fmla="*/ 5 h 9"/>
                  <a:gd name="T26" fmla="*/ 48 w 1817"/>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7"/>
                  <a:gd name="T43" fmla="*/ 0 h 9"/>
                  <a:gd name="T44" fmla="*/ 1817 w 1817"/>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7" h="9">
                    <a:moveTo>
                      <a:pt x="1815" y="9"/>
                    </a:moveTo>
                    <a:lnTo>
                      <a:pt x="1468" y="9"/>
                    </a:lnTo>
                    <a:lnTo>
                      <a:pt x="1462" y="5"/>
                    </a:lnTo>
                    <a:lnTo>
                      <a:pt x="1455" y="0"/>
                    </a:lnTo>
                    <a:lnTo>
                      <a:pt x="1817" y="0"/>
                    </a:lnTo>
                    <a:lnTo>
                      <a:pt x="1817" y="5"/>
                    </a:lnTo>
                    <a:lnTo>
                      <a:pt x="1815" y="9"/>
                    </a:lnTo>
                    <a:close/>
                    <a:moveTo>
                      <a:pt x="48" y="9"/>
                    </a:moveTo>
                    <a:lnTo>
                      <a:pt x="0" y="9"/>
                    </a:lnTo>
                    <a:lnTo>
                      <a:pt x="0" y="5"/>
                    </a:lnTo>
                    <a:lnTo>
                      <a:pt x="3" y="0"/>
                    </a:lnTo>
                    <a:lnTo>
                      <a:pt x="64" y="0"/>
                    </a:lnTo>
                    <a:lnTo>
                      <a:pt x="57" y="5"/>
                    </a:lnTo>
                    <a:lnTo>
                      <a:pt x="48" y="9"/>
                    </a:lnTo>
                    <a:close/>
                  </a:path>
                </a:pathLst>
              </a:custGeom>
              <a:solidFill>
                <a:srgbClr val="ED99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14" name="Freeform 238">
                <a:extLst>
                  <a:ext uri="{FF2B5EF4-FFF2-40B4-BE49-F238E27FC236}">
                    <a16:creationId xmlns:a16="http://schemas.microsoft.com/office/drawing/2014/main" id="{8184B242-07FC-6554-D56A-A388B03DD29E}"/>
                  </a:ext>
                </a:extLst>
              </p:cNvPr>
              <p:cNvSpPr>
                <a:spLocks noEditPoints="1"/>
              </p:cNvSpPr>
              <p:nvPr/>
            </p:nvSpPr>
            <p:spPr bwMode="auto">
              <a:xfrm>
                <a:off x="653" y="2151"/>
                <a:ext cx="1819" cy="7"/>
              </a:xfrm>
              <a:custGeom>
                <a:avLst/>
                <a:gdLst>
                  <a:gd name="T0" fmla="*/ 1817 w 1819"/>
                  <a:gd name="T1" fmla="*/ 7 h 7"/>
                  <a:gd name="T2" fmla="*/ 1462 w 1819"/>
                  <a:gd name="T3" fmla="*/ 7 h 7"/>
                  <a:gd name="T4" fmla="*/ 1455 w 1819"/>
                  <a:gd name="T5" fmla="*/ 2 h 7"/>
                  <a:gd name="T6" fmla="*/ 1449 w 1819"/>
                  <a:gd name="T7" fmla="*/ 0 h 7"/>
                  <a:gd name="T8" fmla="*/ 1819 w 1819"/>
                  <a:gd name="T9" fmla="*/ 0 h 7"/>
                  <a:gd name="T10" fmla="*/ 1817 w 1819"/>
                  <a:gd name="T11" fmla="*/ 2 h 7"/>
                  <a:gd name="T12" fmla="*/ 1817 w 1819"/>
                  <a:gd name="T13" fmla="*/ 7 h 7"/>
                  <a:gd name="T14" fmla="*/ 57 w 1819"/>
                  <a:gd name="T15" fmla="*/ 7 h 7"/>
                  <a:gd name="T16" fmla="*/ 0 w 1819"/>
                  <a:gd name="T17" fmla="*/ 7 h 7"/>
                  <a:gd name="T18" fmla="*/ 3 w 1819"/>
                  <a:gd name="T19" fmla="*/ 2 h 7"/>
                  <a:gd name="T20" fmla="*/ 5 w 1819"/>
                  <a:gd name="T21" fmla="*/ 0 h 7"/>
                  <a:gd name="T22" fmla="*/ 70 w 1819"/>
                  <a:gd name="T23" fmla="*/ 0 h 7"/>
                  <a:gd name="T24" fmla="*/ 64 w 1819"/>
                  <a:gd name="T25" fmla="*/ 2 h 7"/>
                  <a:gd name="T26" fmla="*/ 57 w 1819"/>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9"/>
                  <a:gd name="T43" fmla="*/ 0 h 7"/>
                  <a:gd name="T44" fmla="*/ 1819 w 1819"/>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9" h="7">
                    <a:moveTo>
                      <a:pt x="1817" y="7"/>
                    </a:moveTo>
                    <a:lnTo>
                      <a:pt x="1462" y="7"/>
                    </a:lnTo>
                    <a:lnTo>
                      <a:pt x="1455" y="2"/>
                    </a:lnTo>
                    <a:lnTo>
                      <a:pt x="1449" y="0"/>
                    </a:lnTo>
                    <a:lnTo>
                      <a:pt x="1819" y="0"/>
                    </a:lnTo>
                    <a:lnTo>
                      <a:pt x="1817" y="2"/>
                    </a:lnTo>
                    <a:lnTo>
                      <a:pt x="1817" y="7"/>
                    </a:lnTo>
                    <a:close/>
                    <a:moveTo>
                      <a:pt x="57" y="7"/>
                    </a:moveTo>
                    <a:lnTo>
                      <a:pt x="0" y="7"/>
                    </a:lnTo>
                    <a:lnTo>
                      <a:pt x="3" y="2"/>
                    </a:lnTo>
                    <a:lnTo>
                      <a:pt x="5" y="0"/>
                    </a:lnTo>
                    <a:lnTo>
                      <a:pt x="70" y="0"/>
                    </a:lnTo>
                    <a:lnTo>
                      <a:pt x="64" y="2"/>
                    </a:lnTo>
                    <a:lnTo>
                      <a:pt x="57" y="7"/>
                    </a:lnTo>
                    <a:close/>
                  </a:path>
                </a:pathLst>
              </a:custGeom>
              <a:solidFill>
                <a:srgbClr val="ED9A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15" name="Freeform 239">
                <a:extLst>
                  <a:ext uri="{FF2B5EF4-FFF2-40B4-BE49-F238E27FC236}">
                    <a16:creationId xmlns:a16="http://schemas.microsoft.com/office/drawing/2014/main" id="{D7796D83-6381-6F5B-65EA-8AFC921F95A2}"/>
                  </a:ext>
                </a:extLst>
              </p:cNvPr>
              <p:cNvSpPr>
                <a:spLocks noEditPoints="1"/>
              </p:cNvSpPr>
              <p:nvPr/>
            </p:nvSpPr>
            <p:spPr bwMode="auto">
              <a:xfrm>
                <a:off x="656" y="2147"/>
                <a:ext cx="1816" cy="6"/>
              </a:xfrm>
              <a:custGeom>
                <a:avLst/>
                <a:gdLst>
                  <a:gd name="T0" fmla="*/ 1814 w 1816"/>
                  <a:gd name="T1" fmla="*/ 6 h 6"/>
                  <a:gd name="T2" fmla="*/ 1452 w 1816"/>
                  <a:gd name="T3" fmla="*/ 6 h 6"/>
                  <a:gd name="T4" fmla="*/ 1446 w 1816"/>
                  <a:gd name="T5" fmla="*/ 4 h 6"/>
                  <a:gd name="T6" fmla="*/ 1439 w 1816"/>
                  <a:gd name="T7" fmla="*/ 0 h 6"/>
                  <a:gd name="T8" fmla="*/ 1816 w 1816"/>
                  <a:gd name="T9" fmla="*/ 0 h 6"/>
                  <a:gd name="T10" fmla="*/ 1814 w 1816"/>
                  <a:gd name="T11" fmla="*/ 4 h 6"/>
                  <a:gd name="T12" fmla="*/ 1814 w 1816"/>
                  <a:gd name="T13" fmla="*/ 6 h 6"/>
                  <a:gd name="T14" fmla="*/ 61 w 1816"/>
                  <a:gd name="T15" fmla="*/ 6 h 6"/>
                  <a:gd name="T16" fmla="*/ 0 w 1816"/>
                  <a:gd name="T17" fmla="*/ 6 h 6"/>
                  <a:gd name="T18" fmla="*/ 2 w 1816"/>
                  <a:gd name="T19" fmla="*/ 4 h 6"/>
                  <a:gd name="T20" fmla="*/ 4 w 1816"/>
                  <a:gd name="T21" fmla="*/ 0 h 6"/>
                  <a:gd name="T22" fmla="*/ 76 w 1816"/>
                  <a:gd name="T23" fmla="*/ 0 h 6"/>
                  <a:gd name="T24" fmla="*/ 67 w 1816"/>
                  <a:gd name="T25" fmla="*/ 4 h 6"/>
                  <a:gd name="T26" fmla="*/ 61 w 1816"/>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6"/>
                  <a:gd name="T43" fmla="*/ 0 h 6"/>
                  <a:gd name="T44" fmla="*/ 1816 w 181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6" h="6">
                    <a:moveTo>
                      <a:pt x="1814" y="6"/>
                    </a:moveTo>
                    <a:lnTo>
                      <a:pt x="1452" y="6"/>
                    </a:lnTo>
                    <a:lnTo>
                      <a:pt x="1446" y="4"/>
                    </a:lnTo>
                    <a:lnTo>
                      <a:pt x="1439" y="0"/>
                    </a:lnTo>
                    <a:lnTo>
                      <a:pt x="1816" y="0"/>
                    </a:lnTo>
                    <a:lnTo>
                      <a:pt x="1814" y="4"/>
                    </a:lnTo>
                    <a:lnTo>
                      <a:pt x="1814" y="6"/>
                    </a:lnTo>
                    <a:close/>
                    <a:moveTo>
                      <a:pt x="61" y="6"/>
                    </a:moveTo>
                    <a:lnTo>
                      <a:pt x="0" y="6"/>
                    </a:lnTo>
                    <a:lnTo>
                      <a:pt x="2" y="4"/>
                    </a:lnTo>
                    <a:lnTo>
                      <a:pt x="4" y="0"/>
                    </a:lnTo>
                    <a:lnTo>
                      <a:pt x="76" y="0"/>
                    </a:lnTo>
                    <a:lnTo>
                      <a:pt x="67" y="4"/>
                    </a:lnTo>
                    <a:lnTo>
                      <a:pt x="61" y="6"/>
                    </a:lnTo>
                    <a:close/>
                  </a:path>
                </a:pathLst>
              </a:custGeom>
              <a:solidFill>
                <a:srgbClr val="ED9A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16" name="Freeform 240">
                <a:extLst>
                  <a:ext uri="{FF2B5EF4-FFF2-40B4-BE49-F238E27FC236}">
                    <a16:creationId xmlns:a16="http://schemas.microsoft.com/office/drawing/2014/main" id="{2455AAC0-E190-25CC-AAB8-8AB9223C1086}"/>
                  </a:ext>
                </a:extLst>
              </p:cNvPr>
              <p:cNvSpPr>
                <a:spLocks noEditPoints="1"/>
              </p:cNvSpPr>
              <p:nvPr/>
            </p:nvSpPr>
            <p:spPr bwMode="auto">
              <a:xfrm>
                <a:off x="658" y="2142"/>
                <a:ext cx="1814" cy="9"/>
              </a:xfrm>
              <a:custGeom>
                <a:avLst/>
                <a:gdLst>
                  <a:gd name="T0" fmla="*/ 1814 w 1814"/>
                  <a:gd name="T1" fmla="*/ 9 h 9"/>
                  <a:gd name="T2" fmla="*/ 1444 w 1814"/>
                  <a:gd name="T3" fmla="*/ 9 h 9"/>
                  <a:gd name="T4" fmla="*/ 1437 w 1814"/>
                  <a:gd name="T5" fmla="*/ 5 h 9"/>
                  <a:gd name="T6" fmla="*/ 1429 w 1814"/>
                  <a:gd name="T7" fmla="*/ 0 h 9"/>
                  <a:gd name="T8" fmla="*/ 1814 w 1814"/>
                  <a:gd name="T9" fmla="*/ 0 h 9"/>
                  <a:gd name="T10" fmla="*/ 1814 w 1814"/>
                  <a:gd name="T11" fmla="*/ 5 h 9"/>
                  <a:gd name="T12" fmla="*/ 1814 w 1814"/>
                  <a:gd name="T13" fmla="*/ 9 h 9"/>
                  <a:gd name="T14" fmla="*/ 65 w 1814"/>
                  <a:gd name="T15" fmla="*/ 9 h 9"/>
                  <a:gd name="T16" fmla="*/ 0 w 1814"/>
                  <a:gd name="T17" fmla="*/ 9 h 9"/>
                  <a:gd name="T18" fmla="*/ 2 w 1814"/>
                  <a:gd name="T19" fmla="*/ 5 h 9"/>
                  <a:gd name="T20" fmla="*/ 2 w 1814"/>
                  <a:gd name="T21" fmla="*/ 0 h 9"/>
                  <a:gd name="T22" fmla="*/ 80 w 1814"/>
                  <a:gd name="T23" fmla="*/ 0 h 9"/>
                  <a:gd name="T24" fmla="*/ 74 w 1814"/>
                  <a:gd name="T25" fmla="*/ 5 h 9"/>
                  <a:gd name="T26" fmla="*/ 65 w 1814"/>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4"/>
                  <a:gd name="T43" fmla="*/ 0 h 9"/>
                  <a:gd name="T44" fmla="*/ 1814 w 181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4" h="9">
                    <a:moveTo>
                      <a:pt x="1814" y="9"/>
                    </a:moveTo>
                    <a:lnTo>
                      <a:pt x="1444" y="9"/>
                    </a:lnTo>
                    <a:lnTo>
                      <a:pt x="1437" y="5"/>
                    </a:lnTo>
                    <a:lnTo>
                      <a:pt x="1429" y="0"/>
                    </a:lnTo>
                    <a:lnTo>
                      <a:pt x="1814" y="0"/>
                    </a:lnTo>
                    <a:lnTo>
                      <a:pt x="1814" y="5"/>
                    </a:lnTo>
                    <a:lnTo>
                      <a:pt x="1814" y="9"/>
                    </a:lnTo>
                    <a:close/>
                    <a:moveTo>
                      <a:pt x="65" y="9"/>
                    </a:moveTo>
                    <a:lnTo>
                      <a:pt x="0" y="9"/>
                    </a:lnTo>
                    <a:lnTo>
                      <a:pt x="2" y="5"/>
                    </a:lnTo>
                    <a:lnTo>
                      <a:pt x="2" y="0"/>
                    </a:lnTo>
                    <a:lnTo>
                      <a:pt x="80" y="0"/>
                    </a:lnTo>
                    <a:lnTo>
                      <a:pt x="74" y="5"/>
                    </a:lnTo>
                    <a:lnTo>
                      <a:pt x="65" y="9"/>
                    </a:lnTo>
                    <a:close/>
                  </a:path>
                </a:pathLst>
              </a:custGeom>
              <a:solidFill>
                <a:srgbClr val="ED9B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17" name="Freeform 241">
                <a:extLst>
                  <a:ext uri="{FF2B5EF4-FFF2-40B4-BE49-F238E27FC236}">
                    <a16:creationId xmlns:a16="http://schemas.microsoft.com/office/drawing/2014/main" id="{5C876F1D-A976-11BC-A33F-E4CA0A31DF86}"/>
                  </a:ext>
                </a:extLst>
              </p:cNvPr>
              <p:cNvSpPr>
                <a:spLocks noEditPoints="1"/>
              </p:cNvSpPr>
              <p:nvPr/>
            </p:nvSpPr>
            <p:spPr bwMode="auto">
              <a:xfrm>
                <a:off x="660" y="2138"/>
                <a:ext cx="1814" cy="9"/>
              </a:xfrm>
              <a:custGeom>
                <a:avLst/>
                <a:gdLst>
                  <a:gd name="T0" fmla="*/ 1812 w 1814"/>
                  <a:gd name="T1" fmla="*/ 9 h 9"/>
                  <a:gd name="T2" fmla="*/ 1435 w 1814"/>
                  <a:gd name="T3" fmla="*/ 9 h 9"/>
                  <a:gd name="T4" fmla="*/ 1427 w 1814"/>
                  <a:gd name="T5" fmla="*/ 4 h 9"/>
                  <a:gd name="T6" fmla="*/ 1420 w 1814"/>
                  <a:gd name="T7" fmla="*/ 0 h 9"/>
                  <a:gd name="T8" fmla="*/ 1814 w 1814"/>
                  <a:gd name="T9" fmla="*/ 0 h 9"/>
                  <a:gd name="T10" fmla="*/ 1812 w 1814"/>
                  <a:gd name="T11" fmla="*/ 4 h 9"/>
                  <a:gd name="T12" fmla="*/ 1812 w 1814"/>
                  <a:gd name="T13" fmla="*/ 9 h 9"/>
                  <a:gd name="T14" fmla="*/ 72 w 1814"/>
                  <a:gd name="T15" fmla="*/ 9 h 9"/>
                  <a:gd name="T16" fmla="*/ 0 w 1814"/>
                  <a:gd name="T17" fmla="*/ 9 h 9"/>
                  <a:gd name="T18" fmla="*/ 0 w 1814"/>
                  <a:gd name="T19" fmla="*/ 4 h 9"/>
                  <a:gd name="T20" fmla="*/ 2 w 1814"/>
                  <a:gd name="T21" fmla="*/ 0 h 9"/>
                  <a:gd name="T22" fmla="*/ 87 w 1814"/>
                  <a:gd name="T23" fmla="*/ 0 h 9"/>
                  <a:gd name="T24" fmla="*/ 78 w 1814"/>
                  <a:gd name="T25" fmla="*/ 4 h 9"/>
                  <a:gd name="T26" fmla="*/ 72 w 1814"/>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4"/>
                  <a:gd name="T43" fmla="*/ 0 h 9"/>
                  <a:gd name="T44" fmla="*/ 1814 w 181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4" h="9">
                    <a:moveTo>
                      <a:pt x="1812" y="9"/>
                    </a:moveTo>
                    <a:lnTo>
                      <a:pt x="1435" y="9"/>
                    </a:lnTo>
                    <a:lnTo>
                      <a:pt x="1427" y="4"/>
                    </a:lnTo>
                    <a:lnTo>
                      <a:pt x="1420" y="0"/>
                    </a:lnTo>
                    <a:lnTo>
                      <a:pt x="1814" y="0"/>
                    </a:lnTo>
                    <a:lnTo>
                      <a:pt x="1812" y="4"/>
                    </a:lnTo>
                    <a:lnTo>
                      <a:pt x="1812" y="9"/>
                    </a:lnTo>
                    <a:close/>
                    <a:moveTo>
                      <a:pt x="72" y="9"/>
                    </a:moveTo>
                    <a:lnTo>
                      <a:pt x="0" y="9"/>
                    </a:lnTo>
                    <a:lnTo>
                      <a:pt x="0" y="4"/>
                    </a:lnTo>
                    <a:lnTo>
                      <a:pt x="2" y="0"/>
                    </a:lnTo>
                    <a:lnTo>
                      <a:pt x="87" y="0"/>
                    </a:lnTo>
                    <a:lnTo>
                      <a:pt x="78" y="4"/>
                    </a:lnTo>
                    <a:lnTo>
                      <a:pt x="72" y="9"/>
                    </a:lnTo>
                    <a:close/>
                  </a:path>
                </a:pathLst>
              </a:custGeom>
              <a:solidFill>
                <a:srgbClr val="ED9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18" name="Freeform 242">
                <a:extLst>
                  <a:ext uri="{FF2B5EF4-FFF2-40B4-BE49-F238E27FC236}">
                    <a16:creationId xmlns:a16="http://schemas.microsoft.com/office/drawing/2014/main" id="{73F2C7F4-902B-663C-F729-65018A38D2C0}"/>
                  </a:ext>
                </a:extLst>
              </p:cNvPr>
              <p:cNvSpPr>
                <a:spLocks noEditPoints="1"/>
              </p:cNvSpPr>
              <p:nvPr/>
            </p:nvSpPr>
            <p:spPr bwMode="auto">
              <a:xfrm>
                <a:off x="660" y="2136"/>
                <a:ext cx="1814" cy="6"/>
              </a:xfrm>
              <a:custGeom>
                <a:avLst/>
                <a:gdLst>
                  <a:gd name="T0" fmla="*/ 1812 w 1814"/>
                  <a:gd name="T1" fmla="*/ 6 h 6"/>
                  <a:gd name="T2" fmla="*/ 1427 w 1814"/>
                  <a:gd name="T3" fmla="*/ 6 h 6"/>
                  <a:gd name="T4" fmla="*/ 1420 w 1814"/>
                  <a:gd name="T5" fmla="*/ 2 h 6"/>
                  <a:gd name="T6" fmla="*/ 1413 w 1814"/>
                  <a:gd name="T7" fmla="*/ 0 h 6"/>
                  <a:gd name="T8" fmla="*/ 1814 w 1814"/>
                  <a:gd name="T9" fmla="*/ 0 h 6"/>
                  <a:gd name="T10" fmla="*/ 1814 w 1814"/>
                  <a:gd name="T11" fmla="*/ 2 h 6"/>
                  <a:gd name="T12" fmla="*/ 1812 w 1814"/>
                  <a:gd name="T13" fmla="*/ 6 h 6"/>
                  <a:gd name="T14" fmla="*/ 78 w 1814"/>
                  <a:gd name="T15" fmla="*/ 6 h 6"/>
                  <a:gd name="T16" fmla="*/ 0 w 1814"/>
                  <a:gd name="T17" fmla="*/ 6 h 6"/>
                  <a:gd name="T18" fmla="*/ 2 w 1814"/>
                  <a:gd name="T19" fmla="*/ 2 h 6"/>
                  <a:gd name="T20" fmla="*/ 4 w 1814"/>
                  <a:gd name="T21" fmla="*/ 0 h 6"/>
                  <a:gd name="T22" fmla="*/ 96 w 1814"/>
                  <a:gd name="T23" fmla="*/ 0 h 6"/>
                  <a:gd name="T24" fmla="*/ 87 w 1814"/>
                  <a:gd name="T25" fmla="*/ 2 h 6"/>
                  <a:gd name="T26" fmla="*/ 78 w 1814"/>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4"/>
                  <a:gd name="T43" fmla="*/ 0 h 6"/>
                  <a:gd name="T44" fmla="*/ 1814 w 1814"/>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4" h="6">
                    <a:moveTo>
                      <a:pt x="1812" y="6"/>
                    </a:moveTo>
                    <a:lnTo>
                      <a:pt x="1427" y="6"/>
                    </a:lnTo>
                    <a:lnTo>
                      <a:pt x="1420" y="2"/>
                    </a:lnTo>
                    <a:lnTo>
                      <a:pt x="1413" y="0"/>
                    </a:lnTo>
                    <a:lnTo>
                      <a:pt x="1814" y="0"/>
                    </a:lnTo>
                    <a:lnTo>
                      <a:pt x="1814" y="2"/>
                    </a:lnTo>
                    <a:lnTo>
                      <a:pt x="1812" y="6"/>
                    </a:lnTo>
                    <a:close/>
                    <a:moveTo>
                      <a:pt x="78" y="6"/>
                    </a:moveTo>
                    <a:lnTo>
                      <a:pt x="0" y="6"/>
                    </a:lnTo>
                    <a:lnTo>
                      <a:pt x="2" y="2"/>
                    </a:lnTo>
                    <a:lnTo>
                      <a:pt x="4" y="0"/>
                    </a:lnTo>
                    <a:lnTo>
                      <a:pt x="96" y="0"/>
                    </a:lnTo>
                    <a:lnTo>
                      <a:pt x="87" y="2"/>
                    </a:lnTo>
                    <a:lnTo>
                      <a:pt x="78" y="6"/>
                    </a:lnTo>
                    <a:close/>
                  </a:path>
                </a:pathLst>
              </a:custGeom>
              <a:solidFill>
                <a:srgbClr val="ED9D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19" name="Freeform 243">
                <a:extLst>
                  <a:ext uri="{FF2B5EF4-FFF2-40B4-BE49-F238E27FC236}">
                    <a16:creationId xmlns:a16="http://schemas.microsoft.com/office/drawing/2014/main" id="{749924FF-0B40-E481-DCE7-CC74609A7B6D}"/>
                  </a:ext>
                </a:extLst>
              </p:cNvPr>
              <p:cNvSpPr>
                <a:spLocks noEditPoints="1"/>
              </p:cNvSpPr>
              <p:nvPr/>
            </p:nvSpPr>
            <p:spPr bwMode="auto">
              <a:xfrm>
                <a:off x="662" y="2132"/>
                <a:ext cx="1812" cy="6"/>
              </a:xfrm>
              <a:custGeom>
                <a:avLst/>
                <a:gdLst>
                  <a:gd name="T0" fmla="*/ 1812 w 1812"/>
                  <a:gd name="T1" fmla="*/ 6 h 6"/>
                  <a:gd name="T2" fmla="*/ 1418 w 1812"/>
                  <a:gd name="T3" fmla="*/ 6 h 6"/>
                  <a:gd name="T4" fmla="*/ 1411 w 1812"/>
                  <a:gd name="T5" fmla="*/ 4 h 6"/>
                  <a:gd name="T6" fmla="*/ 1403 w 1812"/>
                  <a:gd name="T7" fmla="*/ 0 h 6"/>
                  <a:gd name="T8" fmla="*/ 1812 w 1812"/>
                  <a:gd name="T9" fmla="*/ 0 h 6"/>
                  <a:gd name="T10" fmla="*/ 1812 w 1812"/>
                  <a:gd name="T11" fmla="*/ 4 h 6"/>
                  <a:gd name="T12" fmla="*/ 1812 w 1812"/>
                  <a:gd name="T13" fmla="*/ 6 h 6"/>
                  <a:gd name="T14" fmla="*/ 85 w 1812"/>
                  <a:gd name="T15" fmla="*/ 6 h 6"/>
                  <a:gd name="T16" fmla="*/ 0 w 1812"/>
                  <a:gd name="T17" fmla="*/ 6 h 6"/>
                  <a:gd name="T18" fmla="*/ 2 w 1812"/>
                  <a:gd name="T19" fmla="*/ 4 h 6"/>
                  <a:gd name="T20" fmla="*/ 2 w 1812"/>
                  <a:gd name="T21" fmla="*/ 0 h 6"/>
                  <a:gd name="T22" fmla="*/ 100 w 1812"/>
                  <a:gd name="T23" fmla="*/ 0 h 6"/>
                  <a:gd name="T24" fmla="*/ 94 w 1812"/>
                  <a:gd name="T25" fmla="*/ 4 h 6"/>
                  <a:gd name="T26" fmla="*/ 85 w 1812"/>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6"/>
                  <a:gd name="T44" fmla="*/ 1812 w 1812"/>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6">
                    <a:moveTo>
                      <a:pt x="1812" y="6"/>
                    </a:moveTo>
                    <a:lnTo>
                      <a:pt x="1418" y="6"/>
                    </a:lnTo>
                    <a:lnTo>
                      <a:pt x="1411" y="4"/>
                    </a:lnTo>
                    <a:lnTo>
                      <a:pt x="1403" y="0"/>
                    </a:lnTo>
                    <a:lnTo>
                      <a:pt x="1812" y="0"/>
                    </a:lnTo>
                    <a:lnTo>
                      <a:pt x="1812" y="4"/>
                    </a:lnTo>
                    <a:lnTo>
                      <a:pt x="1812" y="6"/>
                    </a:lnTo>
                    <a:close/>
                    <a:moveTo>
                      <a:pt x="85" y="6"/>
                    </a:moveTo>
                    <a:lnTo>
                      <a:pt x="0" y="6"/>
                    </a:lnTo>
                    <a:lnTo>
                      <a:pt x="2" y="4"/>
                    </a:lnTo>
                    <a:lnTo>
                      <a:pt x="2" y="0"/>
                    </a:lnTo>
                    <a:lnTo>
                      <a:pt x="100" y="0"/>
                    </a:lnTo>
                    <a:lnTo>
                      <a:pt x="94" y="4"/>
                    </a:lnTo>
                    <a:lnTo>
                      <a:pt x="85" y="6"/>
                    </a:lnTo>
                    <a:close/>
                  </a:path>
                </a:pathLst>
              </a:custGeom>
              <a:solidFill>
                <a:srgbClr val="ED9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20" name="Freeform 244">
                <a:extLst>
                  <a:ext uri="{FF2B5EF4-FFF2-40B4-BE49-F238E27FC236}">
                    <a16:creationId xmlns:a16="http://schemas.microsoft.com/office/drawing/2014/main" id="{FFBB82FA-93F7-871E-EA70-7834016D5119}"/>
                  </a:ext>
                </a:extLst>
              </p:cNvPr>
              <p:cNvSpPr>
                <a:spLocks noEditPoints="1"/>
              </p:cNvSpPr>
              <p:nvPr/>
            </p:nvSpPr>
            <p:spPr bwMode="auto">
              <a:xfrm>
                <a:off x="664" y="2127"/>
                <a:ext cx="1812" cy="9"/>
              </a:xfrm>
              <a:custGeom>
                <a:avLst/>
                <a:gdLst>
                  <a:gd name="T0" fmla="*/ 1810 w 1812"/>
                  <a:gd name="T1" fmla="*/ 9 h 9"/>
                  <a:gd name="T2" fmla="*/ 1409 w 1812"/>
                  <a:gd name="T3" fmla="*/ 9 h 9"/>
                  <a:gd name="T4" fmla="*/ 1401 w 1812"/>
                  <a:gd name="T5" fmla="*/ 5 h 9"/>
                  <a:gd name="T6" fmla="*/ 1394 w 1812"/>
                  <a:gd name="T7" fmla="*/ 0 h 9"/>
                  <a:gd name="T8" fmla="*/ 1812 w 1812"/>
                  <a:gd name="T9" fmla="*/ 0 h 9"/>
                  <a:gd name="T10" fmla="*/ 1810 w 1812"/>
                  <a:gd name="T11" fmla="*/ 5 h 9"/>
                  <a:gd name="T12" fmla="*/ 1810 w 1812"/>
                  <a:gd name="T13" fmla="*/ 9 h 9"/>
                  <a:gd name="T14" fmla="*/ 92 w 1812"/>
                  <a:gd name="T15" fmla="*/ 9 h 9"/>
                  <a:gd name="T16" fmla="*/ 0 w 1812"/>
                  <a:gd name="T17" fmla="*/ 9 h 9"/>
                  <a:gd name="T18" fmla="*/ 0 w 1812"/>
                  <a:gd name="T19" fmla="*/ 5 h 9"/>
                  <a:gd name="T20" fmla="*/ 2 w 1812"/>
                  <a:gd name="T21" fmla="*/ 0 h 9"/>
                  <a:gd name="T22" fmla="*/ 107 w 1812"/>
                  <a:gd name="T23" fmla="*/ 0 h 9"/>
                  <a:gd name="T24" fmla="*/ 98 w 1812"/>
                  <a:gd name="T25" fmla="*/ 5 h 9"/>
                  <a:gd name="T26" fmla="*/ 92 w 1812"/>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9"/>
                  <a:gd name="T44" fmla="*/ 1812 w 1812"/>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9">
                    <a:moveTo>
                      <a:pt x="1810" y="9"/>
                    </a:moveTo>
                    <a:lnTo>
                      <a:pt x="1409" y="9"/>
                    </a:lnTo>
                    <a:lnTo>
                      <a:pt x="1401" y="5"/>
                    </a:lnTo>
                    <a:lnTo>
                      <a:pt x="1394" y="0"/>
                    </a:lnTo>
                    <a:lnTo>
                      <a:pt x="1812" y="0"/>
                    </a:lnTo>
                    <a:lnTo>
                      <a:pt x="1810" y="5"/>
                    </a:lnTo>
                    <a:lnTo>
                      <a:pt x="1810" y="9"/>
                    </a:lnTo>
                    <a:close/>
                    <a:moveTo>
                      <a:pt x="92" y="9"/>
                    </a:moveTo>
                    <a:lnTo>
                      <a:pt x="0" y="9"/>
                    </a:lnTo>
                    <a:lnTo>
                      <a:pt x="0" y="5"/>
                    </a:lnTo>
                    <a:lnTo>
                      <a:pt x="2" y="0"/>
                    </a:lnTo>
                    <a:lnTo>
                      <a:pt x="107" y="0"/>
                    </a:lnTo>
                    <a:lnTo>
                      <a:pt x="98" y="5"/>
                    </a:lnTo>
                    <a:lnTo>
                      <a:pt x="92" y="9"/>
                    </a:lnTo>
                    <a:close/>
                  </a:path>
                </a:pathLst>
              </a:custGeom>
              <a:solidFill>
                <a:srgbClr val="ED9D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21" name="Freeform 245">
                <a:extLst>
                  <a:ext uri="{FF2B5EF4-FFF2-40B4-BE49-F238E27FC236}">
                    <a16:creationId xmlns:a16="http://schemas.microsoft.com/office/drawing/2014/main" id="{F1DCEE3B-6E62-C2D1-02D2-DB48C4EAC0DD}"/>
                  </a:ext>
                </a:extLst>
              </p:cNvPr>
              <p:cNvSpPr>
                <a:spLocks noEditPoints="1"/>
              </p:cNvSpPr>
              <p:nvPr/>
            </p:nvSpPr>
            <p:spPr bwMode="auto">
              <a:xfrm>
                <a:off x="664" y="2123"/>
                <a:ext cx="1812" cy="9"/>
              </a:xfrm>
              <a:custGeom>
                <a:avLst/>
                <a:gdLst>
                  <a:gd name="T0" fmla="*/ 1810 w 1812"/>
                  <a:gd name="T1" fmla="*/ 9 h 9"/>
                  <a:gd name="T2" fmla="*/ 1401 w 1812"/>
                  <a:gd name="T3" fmla="*/ 9 h 9"/>
                  <a:gd name="T4" fmla="*/ 1394 w 1812"/>
                  <a:gd name="T5" fmla="*/ 4 h 9"/>
                  <a:gd name="T6" fmla="*/ 1388 w 1812"/>
                  <a:gd name="T7" fmla="*/ 0 h 9"/>
                  <a:gd name="T8" fmla="*/ 1812 w 1812"/>
                  <a:gd name="T9" fmla="*/ 0 h 9"/>
                  <a:gd name="T10" fmla="*/ 1812 w 1812"/>
                  <a:gd name="T11" fmla="*/ 4 h 9"/>
                  <a:gd name="T12" fmla="*/ 1810 w 1812"/>
                  <a:gd name="T13" fmla="*/ 9 h 9"/>
                  <a:gd name="T14" fmla="*/ 98 w 1812"/>
                  <a:gd name="T15" fmla="*/ 9 h 9"/>
                  <a:gd name="T16" fmla="*/ 0 w 1812"/>
                  <a:gd name="T17" fmla="*/ 9 h 9"/>
                  <a:gd name="T18" fmla="*/ 2 w 1812"/>
                  <a:gd name="T19" fmla="*/ 4 h 9"/>
                  <a:gd name="T20" fmla="*/ 2 w 1812"/>
                  <a:gd name="T21" fmla="*/ 0 h 9"/>
                  <a:gd name="T22" fmla="*/ 116 w 1812"/>
                  <a:gd name="T23" fmla="*/ 0 h 9"/>
                  <a:gd name="T24" fmla="*/ 107 w 1812"/>
                  <a:gd name="T25" fmla="*/ 4 h 9"/>
                  <a:gd name="T26" fmla="*/ 98 w 1812"/>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9"/>
                  <a:gd name="T44" fmla="*/ 1812 w 1812"/>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9">
                    <a:moveTo>
                      <a:pt x="1810" y="9"/>
                    </a:moveTo>
                    <a:lnTo>
                      <a:pt x="1401" y="9"/>
                    </a:lnTo>
                    <a:lnTo>
                      <a:pt x="1394" y="4"/>
                    </a:lnTo>
                    <a:lnTo>
                      <a:pt x="1388" y="0"/>
                    </a:lnTo>
                    <a:lnTo>
                      <a:pt x="1812" y="0"/>
                    </a:lnTo>
                    <a:lnTo>
                      <a:pt x="1812" y="4"/>
                    </a:lnTo>
                    <a:lnTo>
                      <a:pt x="1810" y="9"/>
                    </a:lnTo>
                    <a:close/>
                    <a:moveTo>
                      <a:pt x="98" y="9"/>
                    </a:moveTo>
                    <a:lnTo>
                      <a:pt x="0" y="9"/>
                    </a:lnTo>
                    <a:lnTo>
                      <a:pt x="2" y="4"/>
                    </a:lnTo>
                    <a:lnTo>
                      <a:pt x="2" y="0"/>
                    </a:lnTo>
                    <a:lnTo>
                      <a:pt x="116" y="0"/>
                    </a:lnTo>
                    <a:lnTo>
                      <a:pt x="107" y="4"/>
                    </a:lnTo>
                    <a:lnTo>
                      <a:pt x="98" y="9"/>
                    </a:lnTo>
                    <a:close/>
                  </a:path>
                </a:pathLst>
              </a:custGeom>
              <a:solidFill>
                <a:srgbClr val="ED9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22" name="Freeform 246">
                <a:extLst>
                  <a:ext uri="{FF2B5EF4-FFF2-40B4-BE49-F238E27FC236}">
                    <a16:creationId xmlns:a16="http://schemas.microsoft.com/office/drawing/2014/main" id="{E67346B6-A5C6-D1B9-6A80-C55529262723}"/>
                  </a:ext>
                </a:extLst>
              </p:cNvPr>
              <p:cNvSpPr>
                <a:spLocks noEditPoints="1"/>
              </p:cNvSpPr>
              <p:nvPr/>
            </p:nvSpPr>
            <p:spPr bwMode="auto">
              <a:xfrm>
                <a:off x="666" y="2121"/>
                <a:ext cx="1813" cy="6"/>
              </a:xfrm>
              <a:custGeom>
                <a:avLst/>
                <a:gdLst>
                  <a:gd name="T0" fmla="*/ 1810 w 1813"/>
                  <a:gd name="T1" fmla="*/ 6 h 6"/>
                  <a:gd name="T2" fmla="*/ 1392 w 1813"/>
                  <a:gd name="T3" fmla="*/ 6 h 6"/>
                  <a:gd name="T4" fmla="*/ 1386 w 1813"/>
                  <a:gd name="T5" fmla="*/ 2 h 6"/>
                  <a:gd name="T6" fmla="*/ 1377 w 1813"/>
                  <a:gd name="T7" fmla="*/ 0 h 6"/>
                  <a:gd name="T8" fmla="*/ 1813 w 1813"/>
                  <a:gd name="T9" fmla="*/ 0 h 6"/>
                  <a:gd name="T10" fmla="*/ 1810 w 1813"/>
                  <a:gd name="T11" fmla="*/ 2 h 6"/>
                  <a:gd name="T12" fmla="*/ 1810 w 1813"/>
                  <a:gd name="T13" fmla="*/ 6 h 6"/>
                  <a:gd name="T14" fmla="*/ 105 w 1813"/>
                  <a:gd name="T15" fmla="*/ 6 h 6"/>
                  <a:gd name="T16" fmla="*/ 0 w 1813"/>
                  <a:gd name="T17" fmla="*/ 6 h 6"/>
                  <a:gd name="T18" fmla="*/ 0 w 1813"/>
                  <a:gd name="T19" fmla="*/ 2 h 6"/>
                  <a:gd name="T20" fmla="*/ 3 w 1813"/>
                  <a:gd name="T21" fmla="*/ 0 h 6"/>
                  <a:gd name="T22" fmla="*/ 122 w 1813"/>
                  <a:gd name="T23" fmla="*/ 0 h 6"/>
                  <a:gd name="T24" fmla="*/ 114 w 1813"/>
                  <a:gd name="T25" fmla="*/ 2 h 6"/>
                  <a:gd name="T26" fmla="*/ 105 w 1813"/>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3"/>
                  <a:gd name="T43" fmla="*/ 0 h 6"/>
                  <a:gd name="T44" fmla="*/ 1813 w 1813"/>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3" h="6">
                    <a:moveTo>
                      <a:pt x="1810" y="6"/>
                    </a:moveTo>
                    <a:lnTo>
                      <a:pt x="1392" y="6"/>
                    </a:lnTo>
                    <a:lnTo>
                      <a:pt x="1386" y="2"/>
                    </a:lnTo>
                    <a:lnTo>
                      <a:pt x="1377" y="0"/>
                    </a:lnTo>
                    <a:lnTo>
                      <a:pt x="1813" y="0"/>
                    </a:lnTo>
                    <a:lnTo>
                      <a:pt x="1810" y="2"/>
                    </a:lnTo>
                    <a:lnTo>
                      <a:pt x="1810" y="6"/>
                    </a:lnTo>
                    <a:close/>
                    <a:moveTo>
                      <a:pt x="105" y="6"/>
                    </a:moveTo>
                    <a:lnTo>
                      <a:pt x="0" y="6"/>
                    </a:lnTo>
                    <a:lnTo>
                      <a:pt x="0" y="2"/>
                    </a:lnTo>
                    <a:lnTo>
                      <a:pt x="3" y="0"/>
                    </a:lnTo>
                    <a:lnTo>
                      <a:pt x="122" y="0"/>
                    </a:lnTo>
                    <a:lnTo>
                      <a:pt x="114" y="2"/>
                    </a:lnTo>
                    <a:lnTo>
                      <a:pt x="105" y="6"/>
                    </a:lnTo>
                    <a:close/>
                  </a:path>
                </a:pathLst>
              </a:custGeom>
              <a:solidFill>
                <a:srgbClr val="EDA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23" name="Freeform 247">
                <a:extLst>
                  <a:ext uri="{FF2B5EF4-FFF2-40B4-BE49-F238E27FC236}">
                    <a16:creationId xmlns:a16="http://schemas.microsoft.com/office/drawing/2014/main" id="{45040C2F-ED32-76E3-73EF-DE4B0D4174F7}"/>
                  </a:ext>
                </a:extLst>
              </p:cNvPr>
              <p:cNvSpPr>
                <a:spLocks noEditPoints="1"/>
              </p:cNvSpPr>
              <p:nvPr/>
            </p:nvSpPr>
            <p:spPr bwMode="auto">
              <a:xfrm>
                <a:off x="666" y="2116"/>
                <a:ext cx="1813" cy="7"/>
              </a:xfrm>
              <a:custGeom>
                <a:avLst/>
                <a:gdLst>
                  <a:gd name="T0" fmla="*/ 1810 w 1813"/>
                  <a:gd name="T1" fmla="*/ 7 h 7"/>
                  <a:gd name="T2" fmla="*/ 1386 w 1813"/>
                  <a:gd name="T3" fmla="*/ 7 h 7"/>
                  <a:gd name="T4" fmla="*/ 1377 w 1813"/>
                  <a:gd name="T5" fmla="*/ 5 h 7"/>
                  <a:gd name="T6" fmla="*/ 1368 w 1813"/>
                  <a:gd name="T7" fmla="*/ 0 h 7"/>
                  <a:gd name="T8" fmla="*/ 1813 w 1813"/>
                  <a:gd name="T9" fmla="*/ 0 h 7"/>
                  <a:gd name="T10" fmla="*/ 1813 w 1813"/>
                  <a:gd name="T11" fmla="*/ 5 h 7"/>
                  <a:gd name="T12" fmla="*/ 1810 w 1813"/>
                  <a:gd name="T13" fmla="*/ 7 h 7"/>
                  <a:gd name="T14" fmla="*/ 114 w 1813"/>
                  <a:gd name="T15" fmla="*/ 7 h 7"/>
                  <a:gd name="T16" fmla="*/ 0 w 1813"/>
                  <a:gd name="T17" fmla="*/ 7 h 7"/>
                  <a:gd name="T18" fmla="*/ 3 w 1813"/>
                  <a:gd name="T19" fmla="*/ 5 h 7"/>
                  <a:gd name="T20" fmla="*/ 3 w 1813"/>
                  <a:gd name="T21" fmla="*/ 0 h 7"/>
                  <a:gd name="T22" fmla="*/ 131 w 1813"/>
                  <a:gd name="T23" fmla="*/ 0 h 7"/>
                  <a:gd name="T24" fmla="*/ 122 w 1813"/>
                  <a:gd name="T25" fmla="*/ 5 h 7"/>
                  <a:gd name="T26" fmla="*/ 114 w 1813"/>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3"/>
                  <a:gd name="T43" fmla="*/ 0 h 7"/>
                  <a:gd name="T44" fmla="*/ 1813 w 1813"/>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3" h="7">
                    <a:moveTo>
                      <a:pt x="1810" y="7"/>
                    </a:moveTo>
                    <a:lnTo>
                      <a:pt x="1386" y="7"/>
                    </a:lnTo>
                    <a:lnTo>
                      <a:pt x="1377" y="5"/>
                    </a:lnTo>
                    <a:lnTo>
                      <a:pt x="1368" y="0"/>
                    </a:lnTo>
                    <a:lnTo>
                      <a:pt x="1813" y="0"/>
                    </a:lnTo>
                    <a:lnTo>
                      <a:pt x="1813" y="5"/>
                    </a:lnTo>
                    <a:lnTo>
                      <a:pt x="1810" y="7"/>
                    </a:lnTo>
                    <a:close/>
                    <a:moveTo>
                      <a:pt x="114" y="7"/>
                    </a:moveTo>
                    <a:lnTo>
                      <a:pt x="0" y="7"/>
                    </a:lnTo>
                    <a:lnTo>
                      <a:pt x="3" y="5"/>
                    </a:lnTo>
                    <a:lnTo>
                      <a:pt x="3" y="0"/>
                    </a:lnTo>
                    <a:lnTo>
                      <a:pt x="131" y="0"/>
                    </a:lnTo>
                    <a:lnTo>
                      <a:pt x="122" y="5"/>
                    </a:lnTo>
                    <a:lnTo>
                      <a:pt x="114" y="7"/>
                    </a:lnTo>
                    <a:close/>
                  </a:path>
                </a:pathLst>
              </a:custGeom>
              <a:solidFill>
                <a:srgbClr val="EDA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24" name="Freeform 248">
                <a:extLst>
                  <a:ext uri="{FF2B5EF4-FFF2-40B4-BE49-F238E27FC236}">
                    <a16:creationId xmlns:a16="http://schemas.microsoft.com/office/drawing/2014/main" id="{BE7814FC-6209-028D-C012-D5AB1C57EBC7}"/>
                  </a:ext>
                </a:extLst>
              </p:cNvPr>
              <p:cNvSpPr>
                <a:spLocks noEditPoints="1"/>
              </p:cNvSpPr>
              <p:nvPr/>
            </p:nvSpPr>
            <p:spPr bwMode="auto">
              <a:xfrm>
                <a:off x="669" y="2112"/>
                <a:ext cx="1810" cy="9"/>
              </a:xfrm>
              <a:custGeom>
                <a:avLst/>
                <a:gdLst>
                  <a:gd name="T0" fmla="*/ 1810 w 1810"/>
                  <a:gd name="T1" fmla="*/ 9 h 9"/>
                  <a:gd name="T2" fmla="*/ 1374 w 1810"/>
                  <a:gd name="T3" fmla="*/ 9 h 9"/>
                  <a:gd name="T4" fmla="*/ 1365 w 1810"/>
                  <a:gd name="T5" fmla="*/ 4 h 9"/>
                  <a:gd name="T6" fmla="*/ 1359 w 1810"/>
                  <a:gd name="T7" fmla="*/ 0 h 9"/>
                  <a:gd name="T8" fmla="*/ 1810 w 1810"/>
                  <a:gd name="T9" fmla="*/ 0 h 9"/>
                  <a:gd name="T10" fmla="*/ 1810 w 1810"/>
                  <a:gd name="T11" fmla="*/ 4 h 9"/>
                  <a:gd name="T12" fmla="*/ 1810 w 1810"/>
                  <a:gd name="T13" fmla="*/ 9 h 9"/>
                  <a:gd name="T14" fmla="*/ 119 w 1810"/>
                  <a:gd name="T15" fmla="*/ 9 h 9"/>
                  <a:gd name="T16" fmla="*/ 0 w 1810"/>
                  <a:gd name="T17" fmla="*/ 9 h 9"/>
                  <a:gd name="T18" fmla="*/ 0 w 1810"/>
                  <a:gd name="T19" fmla="*/ 4 h 9"/>
                  <a:gd name="T20" fmla="*/ 2 w 1810"/>
                  <a:gd name="T21" fmla="*/ 0 h 9"/>
                  <a:gd name="T22" fmla="*/ 137 w 1810"/>
                  <a:gd name="T23" fmla="*/ 0 h 9"/>
                  <a:gd name="T24" fmla="*/ 128 w 1810"/>
                  <a:gd name="T25" fmla="*/ 4 h 9"/>
                  <a:gd name="T26" fmla="*/ 119 w 1810"/>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9"/>
                  <a:gd name="T44" fmla="*/ 1810 w 1810"/>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9">
                    <a:moveTo>
                      <a:pt x="1810" y="9"/>
                    </a:moveTo>
                    <a:lnTo>
                      <a:pt x="1374" y="9"/>
                    </a:lnTo>
                    <a:lnTo>
                      <a:pt x="1365" y="4"/>
                    </a:lnTo>
                    <a:lnTo>
                      <a:pt x="1359" y="0"/>
                    </a:lnTo>
                    <a:lnTo>
                      <a:pt x="1810" y="0"/>
                    </a:lnTo>
                    <a:lnTo>
                      <a:pt x="1810" y="4"/>
                    </a:lnTo>
                    <a:lnTo>
                      <a:pt x="1810" y="9"/>
                    </a:lnTo>
                    <a:close/>
                    <a:moveTo>
                      <a:pt x="119" y="9"/>
                    </a:moveTo>
                    <a:lnTo>
                      <a:pt x="0" y="9"/>
                    </a:lnTo>
                    <a:lnTo>
                      <a:pt x="0" y="4"/>
                    </a:lnTo>
                    <a:lnTo>
                      <a:pt x="2" y="0"/>
                    </a:lnTo>
                    <a:lnTo>
                      <a:pt x="137" y="0"/>
                    </a:lnTo>
                    <a:lnTo>
                      <a:pt x="128" y="4"/>
                    </a:lnTo>
                    <a:lnTo>
                      <a:pt x="119" y="9"/>
                    </a:lnTo>
                    <a:close/>
                  </a:path>
                </a:pathLst>
              </a:custGeom>
              <a:solidFill>
                <a:srgbClr val="EDA1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25" name="Freeform 249">
                <a:extLst>
                  <a:ext uri="{FF2B5EF4-FFF2-40B4-BE49-F238E27FC236}">
                    <a16:creationId xmlns:a16="http://schemas.microsoft.com/office/drawing/2014/main" id="{D6348CE7-9D89-05EB-04C3-EA18195AC533}"/>
                  </a:ext>
                </a:extLst>
              </p:cNvPr>
              <p:cNvSpPr>
                <a:spLocks noEditPoints="1"/>
              </p:cNvSpPr>
              <p:nvPr/>
            </p:nvSpPr>
            <p:spPr bwMode="auto">
              <a:xfrm>
                <a:off x="669" y="2108"/>
                <a:ext cx="1812" cy="8"/>
              </a:xfrm>
              <a:custGeom>
                <a:avLst/>
                <a:gdLst>
                  <a:gd name="T0" fmla="*/ 1810 w 1812"/>
                  <a:gd name="T1" fmla="*/ 8 h 8"/>
                  <a:gd name="T2" fmla="*/ 1365 w 1812"/>
                  <a:gd name="T3" fmla="*/ 8 h 8"/>
                  <a:gd name="T4" fmla="*/ 1359 w 1812"/>
                  <a:gd name="T5" fmla="*/ 4 h 8"/>
                  <a:gd name="T6" fmla="*/ 1350 w 1812"/>
                  <a:gd name="T7" fmla="*/ 0 h 8"/>
                  <a:gd name="T8" fmla="*/ 1812 w 1812"/>
                  <a:gd name="T9" fmla="*/ 0 h 8"/>
                  <a:gd name="T10" fmla="*/ 1810 w 1812"/>
                  <a:gd name="T11" fmla="*/ 4 h 8"/>
                  <a:gd name="T12" fmla="*/ 1810 w 1812"/>
                  <a:gd name="T13" fmla="*/ 8 h 8"/>
                  <a:gd name="T14" fmla="*/ 128 w 1812"/>
                  <a:gd name="T15" fmla="*/ 8 h 8"/>
                  <a:gd name="T16" fmla="*/ 0 w 1812"/>
                  <a:gd name="T17" fmla="*/ 8 h 8"/>
                  <a:gd name="T18" fmla="*/ 2 w 1812"/>
                  <a:gd name="T19" fmla="*/ 4 h 8"/>
                  <a:gd name="T20" fmla="*/ 2 w 1812"/>
                  <a:gd name="T21" fmla="*/ 0 h 8"/>
                  <a:gd name="T22" fmla="*/ 146 w 1812"/>
                  <a:gd name="T23" fmla="*/ 0 h 8"/>
                  <a:gd name="T24" fmla="*/ 137 w 1812"/>
                  <a:gd name="T25" fmla="*/ 4 h 8"/>
                  <a:gd name="T26" fmla="*/ 128 w 1812"/>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8"/>
                  <a:gd name="T44" fmla="*/ 1812 w 1812"/>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8">
                    <a:moveTo>
                      <a:pt x="1810" y="8"/>
                    </a:moveTo>
                    <a:lnTo>
                      <a:pt x="1365" y="8"/>
                    </a:lnTo>
                    <a:lnTo>
                      <a:pt x="1359" y="4"/>
                    </a:lnTo>
                    <a:lnTo>
                      <a:pt x="1350" y="0"/>
                    </a:lnTo>
                    <a:lnTo>
                      <a:pt x="1812" y="0"/>
                    </a:lnTo>
                    <a:lnTo>
                      <a:pt x="1810" y="4"/>
                    </a:lnTo>
                    <a:lnTo>
                      <a:pt x="1810" y="8"/>
                    </a:lnTo>
                    <a:close/>
                    <a:moveTo>
                      <a:pt x="128" y="8"/>
                    </a:moveTo>
                    <a:lnTo>
                      <a:pt x="0" y="8"/>
                    </a:lnTo>
                    <a:lnTo>
                      <a:pt x="2" y="4"/>
                    </a:lnTo>
                    <a:lnTo>
                      <a:pt x="2" y="0"/>
                    </a:lnTo>
                    <a:lnTo>
                      <a:pt x="146" y="0"/>
                    </a:lnTo>
                    <a:lnTo>
                      <a:pt x="137" y="4"/>
                    </a:lnTo>
                    <a:lnTo>
                      <a:pt x="128" y="8"/>
                    </a:lnTo>
                    <a:close/>
                  </a:path>
                </a:pathLst>
              </a:custGeom>
              <a:solidFill>
                <a:srgbClr val="EEA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26" name="Freeform 250">
                <a:extLst>
                  <a:ext uri="{FF2B5EF4-FFF2-40B4-BE49-F238E27FC236}">
                    <a16:creationId xmlns:a16="http://schemas.microsoft.com/office/drawing/2014/main" id="{096EC281-E7A5-0004-B88F-24383B92CE8B}"/>
                  </a:ext>
                </a:extLst>
              </p:cNvPr>
              <p:cNvSpPr>
                <a:spLocks noEditPoints="1"/>
              </p:cNvSpPr>
              <p:nvPr/>
            </p:nvSpPr>
            <p:spPr bwMode="auto">
              <a:xfrm>
                <a:off x="671" y="2105"/>
                <a:ext cx="1810" cy="7"/>
              </a:xfrm>
              <a:custGeom>
                <a:avLst/>
                <a:gdLst>
                  <a:gd name="T0" fmla="*/ 1808 w 1810"/>
                  <a:gd name="T1" fmla="*/ 7 h 7"/>
                  <a:gd name="T2" fmla="*/ 1357 w 1810"/>
                  <a:gd name="T3" fmla="*/ 7 h 7"/>
                  <a:gd name="T4" fmla="*/ 1348 w 1810"/>
                  <a:gd name="T5" fmla="*/ 3 h 7"/>
                  <a:gd name="T6" fmla="*/ 1339 w 1810"/>
                  <a:gd name="T7" fmla="*/ 0 h 7"/>
                  <a:gd name="T8" fmla="*/ 1810 w 1810"/>
                  <a:gd name="T9" fmla="*/ 0 h 7"/>
                  <a:gd name="T10" fmla="*/ 1810 w 1810"/>
                  <a:gd name="T11" fmla="*/ 3 h 7"/>
                  <a:gd name="T12" fmla="*/ 1808 w 1810"/>
                  <a:gd name="T13" fmla="*/ 7 h 7"/>
                  <a:gd name="T14" fmla="*/ 135 w 1810"/>
                  <a:gd name="T15" fmla="*/ 7 h 7"/>
                  <a:gd name="T16" fmla="*/ 0 w 1810"/>
                  <a:gd name="T17" fmla="*/ 7 h 7"/>
                  <a:gd name="T18" fmla="*/ 0 w 1810"/>
                  <a:gd name="T19" fmla="*/ 3 h 7"/>
                  <a:gd name="T20" fmla="*/ 2 w 1810"/>
                  <a:gd name="T21" fmla="*/ 0 h 7"/>
                  <a:gd name="T22" fmla="*/ 152 w 1810"/>
                  <a:gd name="T23" fmla="*/ 0 h 7"/>
                  <a:gd name="T24" fmla="*/ 144 w 1810"/>
                  <a:gd name="T25" fmla="*/ 3 h 7"/>
                  <a:gd name="T26" fmla="*/ 135 w 1810"/>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7"/>
                  <a:gd name="T44" fmla="*/ 1810 w 1810"/>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7">
                    <a:moveTo>
                      <a:pt x="1808" y="7"/>
                    </a:moveTo>
                    <a:lnTo>
                      <a:pt x="1357" y="7"/>
                    </a:lnTo>
                    <a:lnTo>
                      <a:pt x="1348" y="3"/>
                    </a:lnTo>
                    <a:lnTo>
                      <a:pt x="1339" y="0"/>
                    </a:lnTo>
                    <a:lnTo>
                      <a:pt x="1810" y="0"/>
                    </a:lnTo>
                    <a:lnTo>
                      <a:pt x="1810" y="3"/>
                    </a:lnTo>
                    <a:lnTo>
                      <a:pt x="1808" y="7"/>
                    </a:lnTo>
                    <a:close/>
                    <a:moveTo>
                      <a:pt x="135" y="7"/>
                    </a:moveTo>
                    <a:lnTo>
                      <a:pt x="0" y="7"/>
                    </a:lnTo>
                    <a:lnTo>
                      <a:pt x="0" y="3"/>
                    </a:lnTo>
                    <a:lnTo>
                      <a:pt x="2" y="0"/>
                    </a:lnTo>
                    <a:lnTo>
                      <a:pt x="152" y="0"/>
                    </a:lnTo>
                    <a:lnTo>
                      <a:pt x="144" y="3"/>
                    </a:lnTo>
                    <a:lnTo>
                      <a:pt x="135" y="7"/>
                    </a:lnTo>
                    <a:close/>
                  </a:path>
                </a:pathLst>
              </a:custGeom>
              <a:solidFill>
                <a:srgbClr val="EEA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27" name="Freeform 251">
                <a:extLst>
                  <a:ext uri="{FF2B5EF4-FFF2-40B4-BE49-F238E27FC236}">
                    <a16:creationId xmlns:a16="http://schemas.microsoft.com/office/drawing/2014/main" id="{7B957DAA-B0DC-D5DA-25A1-BBDC575ECF2D}"/>
                  </a:ext>
                </a:extLst>
              </p:cNvPr>
              <p:cNvSpPr>
                <a:spLocks noEditPoints="1"/>
              </p:cNvSpPr>
              <p:nvPr/>
            </p:nvSpPr>
            <p:spPr bwMode="auto">
              <a:xfrm>
                <a:off x="671" y="2101"/>
                <a:ext cx="1810" cy="7"/>
              </a:xfrm>
              <a:custGeom>
                <a:avLst/>
                <a:gdLst>
                  <a:gd name="T0" fmla="*/ 1810 w 1810"/>
                  <a:gd name="T1" fmla="*/ 7 h 7"/>
                  <a:gd name="T2" fmla="*/ 1348 w 1810"/>
                  <a:gd name="T3" fmla="*/ 7 h 7"/>
                  <a:gd name="T4" fmla="*/ 1339 w 1810"/>
                  <a:gd name="T5" fmla="*/ 4 h 7"/>
                  <a:gd name="T6" fmla="*/ 1331 w 1810"/>
                  <a:gd name="T7" fmla="*/ 0 h 7"/>
                  <a:gd name="T8" fmla="*/ 1810 w 1810"/>
                  <a:gd name="T9" fmla="*/ 0 h 7"/>
                  <a:gd name="T10" fmla="*/ 1810 w 1810"/>
                  <a:gd name="T11" fmla="*/ 4 h 7"/>
                  <a:gd name="T12" fmla="*/ 1810 w 1810"/>
                  <a:gd name="T13" fmla="*/ 7 h 7"/>
                  <a:gd name="T14" fmla="*/ 144 w 1810"/>
                  <a:gd name="T15" fmla="*/ 7 h 7"/>
                  <a:gd name="T16" fmla="*/ 0 w 1810"/>
                  <a:gd name="T17" fmla="*/ 7 h 7"/>
                  <a:gd name="T18" fmla="*/ 2 w 1810"/>
                  <a:gd name="T19" fmla="*/ 4 h 7"/>
                  <a:gd name="T20" fmla="*/ 2 w 1810"/>
                  <a:gd name="T21" fmla="*/ 0 h 7"/>
                  <a:gd name="T22" fmla="*/ 161 w 1810"/>
                  <a:gd name="T23" fmla="*/ 0 h 7"/>
                  <a:gd name="T24" fmla="*/ 152 w 1810"/>
                  <a:gd name="T25" fmla="*/ 4 h 7"/>
                  <a:gd name="T26" fmla="*/ 144 w 1810"/>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7"/>
                  <a:gd name="T44" fmla="*/ 1810 w 1810"/>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7">
                    <a:moveTo>
                      <a:pt x="1810" y="7"/>
                    </a:moveTo>
                    <a:lnTo>
                      <a:pt x="1348" y="7"/>
                    </a:lnTo>
                    <a:lnTo>
                      <a:pt x="1339" y="4"/>
                    </a:lnTo>
                    <a:lnTo>
                      <a:pt x="1331" y="0"/>
                    </a:lnTo>
                    <a:lnTo>
                      <a:pt x="1810" y="0"/>
                    </a:lnTo>
                    <a:lnTo>
                      <a:pt x="1810" y="4"/>
                    </a:lnTo>
                    <a:lnTo>
                      <a:pt x="1810" y="7"/>
                    </a:lnTo>
                    <a:close/>
                    <a:moveTo>
                      <a:pt x="144" y="7"/>
                    </a:moveTo>
                    <a:lnTo>
                      <a:pt x="0" y="7"/>
                    </a:lnTo>
                    <a:lnTo>
                      <a:pt x="2" y="4"/>
                    </a:lnTo>
                    <a:lnTo>
                      <a:pt x="2" y="0"/>
                    </a:lnTo>
                    <a:lnTo>
                      <a:pt x="161" y="0"/>
                    </a:lnTo>
                    <a:lnTo>
                      <a:pt x="152" y="4"/>
                    </a:lnTo>
                    <a:lnTo>
                      <a:pt x="144" y="7"/>
                    </a:lnTo>
                    <a:close/>
                  </a:path>
                </a:pathLst>
              </a:custGeom>
              <a:solidFill>
                <a:srgbClr val="EDA3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28" name="Freeform 252">
                <a:extLst>
                  <a:ext uri="{FF2B5EF4-FFF2-40B4-BE49-F238E27FC236}">
                    <a16:creationId xmlns:a16="http://schemas.microsoft.com/office/drawing/2014/main" id="{A391A842-F538-D643-9826-19C0D29274BC}"/>
                  </a:ext>
                </a:extLst>
              </p:cNvPr>
              <p:cNvSpPr>
                <a:spLocks noEditPoints="1"/>
              </p:cNvSpPr>
              <p:nvPr/>
            </p:nvSpPr>
            <p:spPr bwMode="auto">
              <a:xfrm>
                <a:off x="673" y="2097"/>
                <a:ext cx="1810" cy="8"/>
              </a:xfrm>
              <a:custGeom>
                <a:avLst/>
                <a:gdLst>
                  <a:gd name="T0" fmla="*/ 1808 w 1810"/>
                  <a:gd name="T1" fmla="*/ 8 h 8"/>
                  <a:gd name="T2" fmla="*/ 1337 w 1810"/>
                  <a:gd name="T3" fmla="*/ 8 h 8"/>
                  <a:gd name="T4" fmla="*/ 1329 w 1810"/>
                  <a:gd name="T5" fmla="*/ 4 h 8"/>
                  <a:gd name="T6" fmla="*/ 1320 w 1810"/>
                  <a:gd name="T7" fmla="*/ 0 h 8"/>
                  <a:gd name="T8" fmla="*/ 1810 w 1810"/>
                  <a:gd name="T9" fmla="*/ 0 h 8"/>
                  <a:gd name="T10" fmla="*/ 1808 w 1810"/>
                  <a:gd name="T11" fmla="*/ 4 h 8"/>
                  <a:gd name="T12" fmla="*/ 1808 w 1810"/>
                  <a:gd name="T13" fmla="*/ 8 h 8"/>
                  <a:gd name="T14" fmla="*/ 150 w 1810"/>
                  <a:gd name="T15" fmla="*/ 8 h 8"/>
                  <a:gd name="T16" fmla="*/ 0 w 1810"/>
                  <a:gd name="T17" fmla="*/ 8 h 8"/>
                  <a:gd name="T18" fmla="*/ 0 w 1810"/>
                  <a:gd name="T19" fmla="*/ 4 h 8"/>
                  <a:gd name="T20" fmla="*/ 2 w 1810"/>
                  <a:gd name="T21" fmla="*/ 0 h 8"/>
                  <a:gd name="T22" fmla="*/ 170 w 1810"/>
                  <a:gd name="T23" fmla="*/ 0 h 8"/>
                  <a:gd name="T24" fmla="*/ 159 w 1810"/>
                  <a:gd name="T25" fmla="*/ 4 h 8"/>
                  <a:gd name="T26" fmla="*/ 150 w 1810"/>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8"/>
                  <a:gd name="T44" fmla="*/ 1810 w 1810"/>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8">
                    <a:moveTo>
                      <a:pt x="1808" y="8"/>
                    </a:moveTo>
                    <a:lnTo>
                      <a:pt x="1337" y="8"/>
                    </a:lnTo>
                    <a:lnTo>
                      <a:pt x="1329" y="4"/>
                    </a:lnTo>
                    <a:lnTo>
                      <a:pt x="1320" y="0"/>
                    </a:lnTo>
                    <a:lnTo>
                      <a:pt x="1810" y="0"/>
                    </a:lnTo>
                    <a:lnTo>
                      <a:pt x="1808" y="4"/>
                    </a:lnTo>
                    <a:lnTo>
                      <a:pt x="1808" y="8"/>
                    </a:lnTo>
                    <a:close/>
                    <a:moveTo>
                      <a:pt x="150" y="8"/>
                    </a:moveTo>
                    <a:lnTo>
                      <a:pt x="0" y="8"/>
                    </a:lnTo>
                    <a:lnTo>
                      <a:pt x="0" y="4"/>
                    </a:lnTo>
                    <a:lnTo>
                      <a:pt x="2" y="0"/>
                    </a:lnTo>
                    <a:lnTo>
                      <a:pt x="170" y="0"/>
                    </a:lnTo>
                    <a:lnTo>
                      <a:pt x="159" y="4"/>
                    </a:lnTo>
                    <a:lnTo>
                      <a:pt x="150" y="8"/>
                    </a:lnTo>
                    <a:close/>
                  </a:path>
                </a:pathLst>
              </a:custGeom>
              <a:solidFill>
                <a:srgbClr val="EDA4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29" name="Freeform 253">
                <a:extLst>
                  <a:ext uri="{FF2B5EF4-FFF2-40B4-BE49-F238E27FC236}">
                    <a16:creationId xmlns:a16="http://schemas.microsoft.com/office/drawing/2014/main" id="{8C5FC044-9C7C-D7CC-74D6-F7152261C326}"/>
                  </a:ext>
                </a:extLst>
              </p:cNvPr>
              <p:cNvSpPr>
                <a:spLocks noEditPoints="1"/>
              </p:cNvSpPr>
              <p:nvPr/>
            </p:nvSpPr>
            <p:spPr bwMode="auto">
              <a:xfrm>
                <a:off x="673" y="2094"/>
                <a:ext cx="1810" cy="7"/>
              </a:xfrm>
              <a:custGeom>
                <a:avLst/>
                <a:gdLst>
                  <a:gd name="T0" fmla="*/ 1808 w 1810"/>
                  <a:gd name="T1" fmla="*/ 7 h 7"/>
                  <a:gd name="T2" fmla="*/ 1329 w 1810"/>
                  <a:gd name="T3" fmla="*/ 7 h 7"/>
                  <a:gd name="T4" fmla="*/ 1320 w 1810"/>
                  <a:gd name="T5" fmla="*/ 3 h 7"/>
                  <a:gd name="T6" fmla="*/ 1311 w 1810"/>
                  <a:gd name="T7" fmla="*/ 0 h 7"/>
                  <a:gd name="T8" fmla="*/ 1810 w 1810"/>
                  <a:gd name="T9" fmla="*/ 0 h 7"/>
                  <a:gd name="T10" fmla="*/ 1810 w 1810"/>
                  <a:gd name="T11" fmla="*/ 3 h 7"/>
                  <a:gd name="T12" fmla="*/ 1808 w 1810"/>
                  <a:gd name="T13" fmla="*/ 7 h 7"/>
                  <a:gd name="T14" fmla="*/ 159 w 1810"/>
                  <a:gd name="T15" fmla="*/ 7 h 7"/>
                  <a:gd name="T16" fmla="*/ 0 w 1810"/>
                  <a:gd name="T17" fmla="*/ 7 h 7"/>
                  <a:gd name="T18" fmla="*/ 2 w 1810"/>
                  <a:gd name="T19" fmla="*/ 3 h 7"/>
                  <a:gd name="T20" fmla="*/ 2 w 1810"/>
                  <a:gd name="T21" fmla="*/ 0 h 7"/>
                  <a:gd name="T22" fmla="*/ 179 w 1810"/>
                  <a:gd name="T23" fmla="*/ 0 h 7"/>
                  <a:gd name="T24" fmla="*/ 170 w 1810"/>
                  <a:gd name="T25" fmla="*/ 3 h 7"/>
                  <a:gd name="T26" fmla="*/ 159 w 1810"/>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7"/>
                  <a:gd name="T44" fmla="*/ 1810 w 1810"/>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7">
                    <a:moveTo>
                      <a:pt x="1808" y="7"/>
                    </a:moveTo>
                    <a:lnTo>
                      <a:pt x="1329" y="7"/>
                    </a:lnTo>
                    <a:lnTo>
                      <a:pt x="1320" y="3"/>
                    </a:lnTo>
                    <a:lnTo>
                      <a:pt x="1311" y="0"/>
                    </a:lnTo>
                    <a:lnTo>
                      <a:pt x="1810" y="0"/>
                    </a:lnTo>
                    <a:lnTo>
                      <a:pt x="1810" y="3"/>
                    </a:lnTo>
                    <a:lnTo>
                      <a:pt x="1808" y="7"/>
                    </a:lnTo>
                    <a:close/>
                    <a:moveTo>
                      <a:pt x="159" y="7"/>
                    </a:moveTo>
                    <a:lnTo>
                      <a:pt x="0" y="7"/>
                    </a:lnTo>
                    <a:lnTo>
                      <a:pt x="2" y="3"/>
                    </a:lnTo>
                    <a:lnTo>
                      <a:pt x="2" y="0"/>
                    </a:lnTo>
                    <a:lnTo>
                      <a:pt x="179" y="0"/>
                    </a:lnTo>
                    <a:lnTo>
                      <a:pt x="170" y="3"/>
                    </a:lnTo>
                    <a:lnTo>
                      <a:pt x="159" y="7"/>
                    </a:lnTo>
                    <a:close/>
                  </a:path>
                </a:pathLst>
              </a:custGeom>
              <a:solidFill>
                <a:srgbClr val="EDA5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30" name="Freeform 254">
                <a:extLst>
                  <a:ext uri="{FF2B5EF4-FFF2-40B4-BE49-F238E27FC236}">
                    <a16:creationId xmlns:a16="http://schemas.microsoft.com/office/drawing/2014/main" id="{F7843C97-427A-B53A-56C4-E4AD5E4E132A}"/>
                  </a:ext>
                </a:extLst>
              </p:cNvPr>
              <p:cNvSpPr>
                <a:spLocks noEditPoints="1"/>
              </p:cNvSpPr>
              <p:nvPr/>
            </p:nvSpPr>
            <p:spPr bwMode="auto">
              <a:xfrm>
                <a:off x="675" y="2090"/>
                <a:ext cx="1808" cy="7"/>
              </a:xfrm>
              <a:custGeom>
                <a:avLst/>
                <a:gdLst>
                  <a:gd name="T0" fmla="*/ 1808 w 1808"/>
                  <a:gd name="T1" fmla="*/ 7 h 7"/>
                  <a:gd name="T2" fmla="*/ 1318 w 1808"/>
                  <a:gd name="T3" fmla="*/ 7 h 7"/>
                  <a:gd name="T4" fmla="*/ 1309 w 1808"/>
                  <a:gd name="T5" fmla="*/ 2 h 7"/>
                  <a:gd name="T6" fmla="*/ 1300 w 1808"/>
                  <a:gd name="T7" fmla="*/ 0 h 7"/>
                  <a:gd name="T8" fmla="*/ 1808 w 1808"/>
                  <a:gd name="T9" fmla="*/ 0 h 7"/>
                  <a:gd name="T10" fmla="*/ 1808 w 1808"/>
                  <a:gd name="T11" fmla="*/ 4 h 7"/>
                  <a:gd name="T12" fmla="*/ 1808 w 1808"/>
                  <a:gd name="T13" fmla="*/ 7 h 7"/>
                  <a:gd name="T14" fmla="*/ 168 w 1808"/>
                  <a:gd name="T15" fmla="*/ 7 h 7"/>
                  <a:gd name="T16" fmla="*/ 0 w 1808"/>
                  <a:gd name="T17" fmla="*/ 7 h 7"/>
                  <a:gd name="T18" fmla="*/ 0 w 1808"/>
                  <a:gd name="T19" fmla="*/ 4 h 7"/>
                  <a:gd name="T20" fmla="*/ 2 w 1808"/>
                  <a:gd name="T21" fmla="*/ 0 h 7"/>
                  <a:gd name="T22" fmla="*/ 187 w 1808"/>
                  <a:gd name="T23" fmla="*/ 0 h 7"/>
                  <a:gd name="T24" fmla="*/ 177 w 1808"/>
                  <a:gd name="T25" fmla="*/ 2 h 7"/>
                  <a:gd name="T26" fmla="*/ 168 w 1808"/>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7"/>
                  <a:gd name="T44" fmla="*/ 1808 w 1808"/>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7">
                    <a:moveTo>
                      <a:pt x="1808" y="7"/>
                    </a:moveTo>
                    <a:lnTo>
                      <a:pt x="1318" y="7"/>
                    </a:lnTo>
                    <a:lnTo>
                      <a:pt x="1309" y="2"/>
                    </a:lnTo>
                    <a:lnTo>
                      <a:pt x="1300" y="0"/>
                    </a:lnTo>
                    <a:lnTo>
                      <a:pt x="1808" y="0"/>
                    </a:lnTo>
                    <a:lnTo>
                      <a:pt x="1808" y="4"/>
                    </a:lnTo>
                    <a:lnTo>
                      <a:pt x="1808" y="7"/>
                    </a:lnTo>
                    <a:close/>
                    <a:moveTo>
                      <a:pt x="168" y="7"/>
                    </a:moveTo>
                    <a:lnTo>
                      <a:pt x="0" y="7"/>
                    </a:lnTo>
                    <a:lnTo>
                      <a:pt x="0" y="4"/>
                    </a:lnTo>
                    <a:lnTo>
                      <a:pt x="2" y="0"/>
                    </a:lnTo>
                    <a:lnTo>
                      <a:pt x="187" y="0"/>
                    </a:lnTo>
                    <a:lnTo>
                      <a:pt x="177" y="2"/>
                    </a:lnTo>
                    <a:lnTo>
                      <a:pt x="168" y="7"/>
                    </a:lnTo>
                    <a:close/>
                  </a:path>
                </a:pathLst>
              </a:custGeom>
              <a:solidFill>
                <a:srgbClr val="EDA5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31" name="Freeform 255">
                <a:extLst>
                  <a:ext uri="{FF2B5EF4-FFF2-40B4-BE49-F238E27FC236}">
                    <a16:creationId xmlns:a16="http://schemas.microsoft.com/office/drawing/2014/main" id="{C9304980-AA41-3A03-9B8D-69A26B211072}"/>
                  </a:ext>
                </a:extLst>
              </p:cNvPr>
              <p:cNvSpPr>
                <a:spLocks noEditPoints="1"/>
              </p:cNvSpPr>
              <p:nvPr/>
            </p:nvSpPr>
            <p:spPr bwMode="auto">
              <a:xfrm>
                <a:off x="675" y="2086"/>
                <a:ext cx="1810" cy="8"/>
              </a:xfrm>
              <a:custGeom>
                <a:avLst/>
                <a:gdLst>
                  <a:gd name="T0" fmla="*/ 1808 w 1810"/>
                  <a:gd name="T1" fmla="*/ 8 h 8"/>
                  <a:gd name="T2" fmla="*/ 1309 w 1810"/>
                  <a:gd name="T3" fmla="*/ 8 h 8"/>
                  <a:gd name="T4" fmla="*/ 1300 w 1810"/>
                  <a:gd name="T5" fmla="*/ 4 h 8"/>
                  <a:gd name="T6" fmla="*/ 1292 w 1810"/>
                  <a:gd name="T7" fmla="*/ 0 h 8"/>
                  <a:gd name="T8" fmla="*/ 1810 w 1810"/>
                  <a:gd name="T9" fmla="*/ 0 h 8"/>
                  <a:gd name="T10" fmla="*/ 1808 w 1810"/>
                  <a:gd name="T11" fmla="*/ 4 h 8"/>
                  <a:gd name="T12" fmla="*/ 1808 w 1810"/>
                  <a:gd name="T13" fmla="*/ 8 h 8"/>
                  <a:gd name="T14" fmla="*/ 177 w 1810"/>
                  <a:gd name="T15" fmla="*/ 8 h 8"/>
                  <a:gd name="T16" fmla="*/ 0 w 1810"/>
                  <a:gd name="T17" fmla="*/ 8 h 8"/>
                  <a:gd name="T18" fmla="*/ 2 w 1810"/>
                  <a:gd name="T19" fmla="*/ 4 h 8"/>
                  <a:gd name="T20" fmla="*/ 2 w 1810"/>
                  <a:gd name="T21" fmla="*/ 0 h 8"/>
                  <a:gd name="T22" fmla="*/ 196 w 1810"/>
                  <a:gd name="T23" fmla="*/ 0 h 8"/>
                  <a:gd name="T24" fmla="*/ 187 w 1810"/>
                  <a:gd name="T25" fmla="*/ 4 h 8"/>
                  <a:gd name="T26" fmla="*/ 177 w 1810"/>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8"/>
                  <a:gd name="T44" fmla="*/ 1810 w 1810"/>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8">
                    <a:moveTo>
                      <a:pt x="1808" y="8"/>
                    </a:moveTo>
                    <a:lnTo>
                      <a:pt x="1309" y="8"/>
                    </a:lnTo>
                    <a:lnTo>
                      <a:pt x="1300" y="4"/>
                    </a:lnTo>
                    <a:lnTo>
                      <a:pt x="1292" y="0"/>
                    </a:lnTo>
                    <a:lnTo>
                      <a:pt x="1810" y="0"/>
                    </a:lnTo>
                    <a:lnTo>
                      <a:pt x="1808" y="4"/>
                    </a:lnTo>
                    <a:lnTo>
                      <a:pt x="1808" y="8"/>
                    </a:lnTo>
                    <a:close/>
                    <a:moveTo>
                      <a:pt x="177" y="8"/>
                    </a:moveTo>
                    <a:lnTo>
                      <a:pt x="0" y="8"/>
                    </a:lnTo>
                    <a:lnTo>
                      <a:pt x="2" y="4"/>
                    </a:lnTo>
                    <a:lnTo>
                      <a:pt x="2" y="0"/>
                    </a:lnTo>
                    <a:lnTo>
                      <a:pt x="196" y="0"/>
                    </a:lnTo>
                    <a:lnTo>
                      <a:pt x="187" y="4"/>
                    </a:lnTo>
                    <a:lnTo>
                      <a:pt x="177" y="8"/>
                    </a:lnTo>
                    <a:close/>
                  </a:path>
                </a:pathLst>
              </a:custGeom>
              <a:solidFill>
                <a:srgbClr val="EDA6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32" name="Freeform 256">
                <a:extLst>
                  <a:ext uri="{FF2B5EF4-FFF2-40B4-BE49-F238E27FC236}">
                    <a16:creationId xmlns:a16="http://schemas.microsoft.com/office/drawing/2014/main" id="{EE6A1FD3-E3A5-BD92-C662-02965E4FA99C}"/>
                  </a:ext>
                </a:extLst>
              </p:cNvPr>
              <p:cNvSpPr>
                <a:spLocks noEditPoints="1"/>
              </p:cNvSpPr>
              <p:nvPr/>
            </p:nvSpPr>
            <p:spPr bwMode="auto">
              <a:xfrm>
                <a:off x="677" y="2081"/>
                <a:ext cx="1808" cy="9"/>
              </a:xfrm>
              <a:custGeom>
                <a:avLst/>
                <a:gdLst>
                  <a:gd name="T0" fmla="*/ 1806 w 1808"/>
                  <a:gd name="T1" fmla="*/ 9 h 9"/>
                  <a:gd name="T2" fmla="*/ 1298 w 1808"/>
                  <a:gd name="T3" fmla="*/ 9 h 9"/>
                  <a:gd name="T4" fmla="*/ 1290 w 1808"/>
                  <a:gd name="T5" fmla="*/ 5 h 9"/>
                  <a:gd name="T6" fmla="*/ 1281 w 1808"/>
                  <a:gd name="T7" fmla="*/ 0 h 9"/>
                  <a:gd name="T8" fmla="*/ 1808 w 1808"/>
                  <a:gd name="T9" fmla="*/ 0 h 9"/>
                  <a:gd name="T10" fmla="*/ 1808 w 1808"/>
                  <a:gd name="T11" fmla="*/ 5 h 9"/>
                  <a:gd name="T12" fmla="*/ 1806 w 1808"/>
                  <a:gd name="T13" fmla="*/ 9 h 9"/>
                  <a:gd name="T14" fmla="*/ 185 w 1808"/>
                  <a:gd name="T15" fmla="*/ 9 h 9"/>
                  <a:gd name="T16" fmla="*/ 0 w 1808"/>
                  <a:gd name="T17" fmla="*/ 9 h 9"/>
                  <a:gd name="T18" fmla="*/ 0 w 1808"/>
                  <a:gd name="T19" fmla="*/ 5 h 9"/>
                  <a:gd name="T20" fmla="*/ 3 w 1808"/>
                  <a:gd name="T21" fmla="*/ 0 h 9"/>
                  <a:gd name="T22" fmla="*/ 205 w 1808"/>
                  <a:gd name="T23" fmla="*/ 0 h 9"/>
                  <a:gd name="T24" fmla="*/ 194 w 1808"/>
                  <a:gd name="T25" fmla="*/ 5 h 9"/>
                  <a:gd name="T26" fmla="*/ 185 w 1808"/>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9"/>
                  <a:gd name="T44" fmla="*/ 1808 w 1808"/>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9">
                    <a:moveTo>
                      <a:pt x="1806" y="9"/>
                    </a:moveTo>
                    <a:lnTo>
                      <a:pt x="1298" y="9"/>
                    </a:lnTo>
                    <a:lnTo>
                      <a:pt x="1290" y="5"/>
                    </a:lnTo>
                    <a:lnTo>
                      <a:pt x="1281" y="0"/>
                    </a:lnTo>
                    <a:lnTo>
                      <a:pt x="1808" y="0"/>
                    </a:lnTo>
                    <a:lnTo>
                      <a:pt x="1808" y="5"/>
                    </a:lnTo>
                    <a:lnTo>
                      <a:pt x="1806" y="9"/>
                    </a:lnTo>
                    <a:close/>
                    <a:moveTo>
                      <a:pt x="185" y="9"/>
                    </a:moveTo>
                    <a:lnTo>
                      <a:pt x="0" y="9"/>
                    </a:lnTo>
                    <a:lnTo>
                      <a:pt x="0" y="5"/>
                    </a:lnTo>
                    <a:lnTo>
                      <a:pt x="3" y="0"/>
                    </a:lnTo>
                    <a:lnTo>
                      <a:pt x="205" y="0"/>
                    </a:lnTo>
                    <a:lnTo>
                      <a:pt x="194" y="5"/>
                    </a:lnTo>
                    <a:lnTo>
                      <a:pt x="185" y="9"/>
                    </a:lnTo>
                    <a:close/>
                  </a:path>
                </a:pathLst>
              </a:custGeom>
              <a:solidFill>
                <a:srgbClr val="EDA6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33" name="Freeform 257">
                <a:extLst>
                  <a:ext uri="{FF2B5EF4-FFF2-40B4-BE49-F238E27FC236}">
                    <a16:creationId xmlns:a16="http://schemas.microsoft.com/office/drawing/2014/main" id="{6EF689EF-5283-33FE-8F48-EF5029EF5D7B}"/>
                  </a:ext>
                </a:extLst>
              </p:cNvPr>
              <p:cNvSpPr>
                <a:spLocks noEditPoints="1"/>
              </p:cNvSpPr>
              <p:nvPr/>
            </p:nvSpPr>
            <p:spPr bwMode="auto">
              <a:xfrm>
                <a:off x="677" y="2079"/>
                <a:ext cx="1808" cy="7"/>
              </a:xfrm>
              <a:custGeom>
                <a:avLst/>
                <a:gdLst>
                  <a:gd name="T0" fmla="*/ 1808 w 1808"/>
                  <a:gd name="T1" fmla="*/ 7 h 7"/>
                  <a:gd name="T2" fmla="*/ 1290 w 1808"/>
                  <a:gd name="T3" fmla="*/ 7 h 7"/>
                  <a:gd name="T4" fmla="*/ 1279 w 1808"/>
                  <a:gd name="T5" fmla="*/ 2 h 7"/>
                  <a:gd name="T6" fmla="*/ 1270 w 1808"/>
                  <a:gd name="T7" fmla="*/ 0 h 7"/>
                  <a:gd name="T8" fmla="*/ 1808 w 1808"/>
                  <a:gd name="T9" fmla="*/ 0 h 7"/>
                  <a:gd name="T10" fmla="*/ 1808 w 1808"/>
                  <a:gd name="T11" fmla="*/ 2 h 7"/>
                  <a:gd name="T12" fmla="*/ 1808 w 1808"/>
                  <a:gd name="T13" fmla="*/ 7 h 7"/>
                  <a:gd name="T14" fmla="*/ 194 w 1808"/>
                  <a:gd name="T15" fmla="*/ 7 h 7"/>
                  <a:gd name="T16" fmla="*/ 0 w 1808"/>
                  <a:gd name="T17" fmla="*/ 7 h 7"/>
                  <a:gd name="T18" fmla="*/ 3 w 1808"/>
                  <a:gd name="T19" fmla="*/ 2 h 7"/>
                  <a:gd name="T20" fmla="*/ 3 w 1808"/>
                  <a:gd name="T21" fmla="*/ 0 h 7"/>
                  <a:gd name="T22" fmla="*/ 216 w 1808"/>
                  <a:gd name="T23" fmla="*/ 0 h 7"/>
                  <a:gd name="T24" fmla="*/ 205 w 1808"/>
                  <a:gd name="T25" fmla="*/ 2 h 7"/>
                  <a:gd name="T26" fmla="*/ 194 w 1808"/>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7"/>
                  <a:gd name="T44" fmla="*/ 1808 w 1808"/>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7">
                    <a:moveTo>
                      <a:pt x="1808" y="7"/>
                    </a:moveTo>
                    <a:lnTo>
                      <a:pt x="1290" y="7"/>
                    </a:lnTo>
                    <a:lnTo>
                      <a:pt x="1279" y="2"/>
                    </a:lnTo>
                    <a:lnTo>
                      <a:pt x="1270" y="0"/>
                    </a:lnTo>
                    <a:lnTo>
                      <a:pt x="1808" y="0"/>
                    </a:lnTo>
                    <a:lnTo>
                      <a:pt x="1808" y="2"/>
                    </a:lnTo>
                    <a:lnTo>
                      <a:pt x="1808" y="7"/>
                    </a:lnTo>
                    <a:close/>
                    <a:moveTo>
                      <a:pt x="194" y="7"/>
                    </a:moveTo>
                    <a:lnTo>
                      <a:pt x="0" y="7"/>
                    </a:lnTo>
                    <a:lnTo>
                      <a:pt x="3" y="2"/>
                    </a:lnTo>
                    <a:lnTo>
                      <a:pt x="3" y="0"/>
                    </a:lnTo>
                    <a:lnTo>
                      <a:pt x="216" y="0"/>
                    </a:lnTo>
                    <a:lnTo>
                      <a:pt x="205" y="2"/>
                    </a:lnTo>
                    <a:lnTo>
                      <a:pt x="194" y="7"/>
                    </a:lnTo>
                    <a:close/>
                  </a:path>
                </a:pathLst>
              </a:custGeom>
              <a:solidFill>
                <a:srgbClr val="EEA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34" name="Freeform 258">
                <a:extLst>
                  <a:ext uri="{FF2B5EF4-FFF2-40B4-BE49-F238E27FC236}">
                    <a16:creationId xmlns:a16="http://schemas.microsoft.com/office/drawing/2014/main" id="{D4150B4B-04D1-A52E-48A5-CDB0D841A02E}"/>
                  </a:ext>
                </a:extLst>
              </p:cNvPr>
              <p:cNvSpPr>
                <a:spLocks noEditPoints="1"/>
              </p:cNvSpPr>
              <p:nvPr/>
            </p:nvSpPr>
            <p:spPr bwMode="auto">
              <a:xfrm>
                <a:off x="680" y="2075"/>
                <a:ext cx="1805" cy="6"/>
              </a:xfrm>
              <a:custGeom>
                <a:avLst/>
                <a:gdLst>
                  <a:gd name="T0" fmla="*/ 1805 w 1805"/>
                  <a:gd name="T1" fmla="*/ 6 h 6"/>
                  <a:gd name="T2" fmla="*/ 1278 w 1805"/>
                  <a:gd name="T3" fmla="*/ 6 h 6"/>
                  <a:gd name="T4" fmla="*/ 1267 w 1805"/>
                  <a:gd name="T5" fmla="*/ 4 h 6"/>
                  <a:gd name="T6" fmla="*/ 1258 w 1805"/>
                  <a:gd name="T7" fmla="*/ 0 h 6"/>
                  <a:gd name="T8" fmla="*/ 1805 w 1805"/>
                  <a:gd name="T9" fmla="*/ 0 h 6"/>
                  <a:gd name="T10" fmla="*/ 1805 w 1805"/>
                  <a:gd name="T11" fmla="*/ 4 h 6"/>
                  <a:gd name="T12" fmla="*/ 1805 w 1805"/>
                  <a:gd name="T13" fmla="*/ 6 h 6"/>
                  <a:gd name="T14" fmla="*/ 202 w 1805"/>
                  <a:gd name="T15" fmla="*/ 6 h 6"/>
                  <a:gd name="T16" fmla="*/ 0 w 1805"/>
                  <a:gd name="T17" fmla="*/ 6 h 6"/>
                  <a:gd name="T18" fmla="*/ 0 w 1805"/>
                  <a:gd name="T19" fmla="*/ 4 h 6"/>
                  <a:gd name="T20" fmla="*/ 2 w 1805"/>
                  <a:gd name="T21" fmla="*/ 0 h 6"/>
                  <a:gd name="T22" fmla="*/ 222 w 1805"/>
                  <a:gd name="T23" fmla="*/ 0 h 6"/>
                  <a:gd name="T24" fmla="*/ 213 w 1805"/>
                  <a:gd name="T25" fmla="*/ 4 h 6"/>
                  <a:gd name="T26" fmla="*/ 202 w 1805"/>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5"/>
                  <a:gd name="T43" fmla="*/ 0 h 6"/>
                  <a:gd name="T44" fmla="*/ 1805 w 180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5" h="6">
                    <a:moveTo>
                      <a:pt x="1805" y="6"/>
                    </a:moveTo>
                    <a:lnTo>
                      <a:pt x="1278" y="6"/>
                    </a:lnTo>
                    <a:lnTo>
                      <a:pt x="1267" y="4"/>
                    </a:lnTo>
                    <a:lnTo>
                      <a:pt x="1258" y="0"/>
                    </a:lnTo>
                    <a:lnTo>
                      <a:pt x="1805" y="0"/>
                    </a:lnTo>
                    <a:lnTo>
                      <a:pt x="1805" y="4"/>
                    </a:lnTo>
                    <a:lnTo>
                      <a:pt x="1805" y="6"/>
                    </a:lnTo>
                    <a:close/>
                    <a:moveTo>
                      <a:pt x="202" y="6"/>
                    </a:moveTo>
                    <a:lnTo>
                      <a:pt x="0" y="6"/>
                    </a:lnTo>
                    <a:lnTo>
                      <a:pt x="0" y="4"/>
                    </a:lnTo>
                    <a:lnTo>
                      <a:pt x="2" y="0"/>
                    </a:lnTo>
                    <a:lnTo>
                      <a:pt x="222" y="0"/>
                    </a:lnTo>
                    <a:lnTo>
                      <a:pt x="213" y="4"/>
                    </a:lnTo>
                    <a:lnTo>
                      <a:pt x="202" y="6"/>
                    </a:lnTo>
                    <a:close/>
                  </a:path>
                </a:pathLst>
              </a:custGeom>
              <a:solidFill>
                <a:srgbClr val="EEA8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35" name="Freeform 259">
                <a:extLst>
                  <a:ext uri="{FF2B5EF4-FFF2-40B4-BE49-F238E27FC236}">
                    <a16:creationId xmlns:a16="http://schemas.microsoft.com/office/drawing/2014/main" id="{AE5021E6-DFF5-1084-DF44-F811BC8B472A}"/>
                  </a:ext>
                </a:extLst>
              </p:cNvPr>
              <p:cNvSpPr>
                <a:spLocks noEditPoints="1"/>
              </p:cNvSpPr>
              <p:nvPr/>
            </p:nvSpPr>
            <p:spPr bwMode="auto">
              <a:xfrm>
                <a:off x="680" y="2070"/>
                <a:ext cx="1807" cy="9"/>
              </a:xfrm>
              <a:custGeom>
                <a:avLst/>
                <a:gdLst>
                  <a:gd name="T0" fmla="*/ 1805 w 1807"/>
                  <a:gd name="T1" fmla="*/ 9 h 9"/>
                  <a:gd name="T2" fmla="*/ 1267 w 1807"/>
                  <a:gd name="T3" fmla="*/ 9 h 9"/>
                  <a:gd name="T4" fmla="*/ 1256 w 1807"/>
                  <a:gd name="T5" fmla="*/ 5 h 9"/>
                  <a:gd name="T6" fmla="*/ 1248 w 1807"/>
                  <a:gd name="T7" fmla="*/ 0 h 9"/>
                  <a:gd name="T8" fmla="*/ 1807 w 1807"/>
                  <a:gd name="T9" fmla="*/ 0 h 9"/>
                  <a:gd name="T10" fmla="*/ 1805 w 1807"/>
                  <a:gd name="T11" fmla="*/ 5 h 9"/>
                  <a:gd name="T12" fmla="*/ 1805 w 1807"/>
                  <a:gd name="T13" fmla="*/ 9 h 9"/>
                  <a:gd name="T14" fmla="*/ 213 w 1807"/>
                  <a:gd name="T15" fmla="*/ 9 h 9"/>
                  <a:gd name="T16" fmla="*/ 0 w 1807"/>
                  <a:gd name="T17" fmla="*/ 9 h 9"/>
                  <a:gd name="T18" fmla="*/ 2 w 1807"/>
                  <a:gd name="T19" fmla="*/ 5 h 9"/>
                  <a:gd name="T20" fmla="*/ 2 w 1807"/>
                  <a:gd name="T21" fmla="*/ 0 h 9"/>
                  <a:gd name="T22" fmla="*/ 233 w 1807"/>
                  <a:gd name="T23" fmla="*/ 0 h 9"/>
                  <a:gd name="T24" fmla="*/ 224 w 1807"/>
                  <a:gd name="T25" fmla="*/ 5 h 9"/>
                  <a:gd name="T26" fmla="*/ 213 w 1807"/>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7"/>
                  <a:gd name="T43" fmla="*/ 0 h 9"/>
                  <a:gd name="T44" fmla="*/ 1807 w 1807"/>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7" h="9">
                    <a:moveTo>
                      <a:pt x="1805" y="9"/>
                    </a:moveTo>
                    <a:lnTo>
                      <a:pt x="1267" y="9"/>
                    </a:lnTo>
                    <a:lnTo>
                      <a:pt x="1256" y="5"/>
                    </a:lnTo>
                    <a:lnTo>
                      <a:pt x="1248" y="0"/>
                    </a:lnTo>
                    <a:lnTo>
                      <a:pt x="1807" y="0"/>
                    </a:lnTo>
                    <a:lnTo>
                      <a:pt x="1805" y="5"/>
                    </a:lnTo>
                    <a:lnTo>
                      <a:pt x="1805" y="9"/>
                    </a:lnTo>
                    <a:close/>
                    <a:moveTo>
                      <a:pt x="213" y="9"/>
                    </a:moveTo>
                    <a:lnTo>
                      <a:pt x="0" y="9"/>
                    </a:lnTo>
                    <a:lnTo>
                      <a:pt x="2" y="5"/>
                    </a:lnTo>
                    <a:lnTo>
                      <a:pt x="2" y="0"/>
                    </a:lnTo>
                    <a:lnTo>
                      <a:pt x="233" y="0"/>
                    </a:lnTo>
                    <a:lnTo>
                      <a:pt x="224" y="5"/>
                    </a:lnTo>
                    <a:lnTo>
                      <a:pt x="213" y="9"/>
                    </a:lnTo>
                    <a:close/>
                  </a:path>
                </a:pathLst>
              </a:custGeom>
              <a:solidFill>
                <a:srgbClr val="EEA9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36" name="Freeform 260">
                <a:extLst>
                  <a:ext uri="{FF2B5EF4-FFF2-40B4-BE49-F238E27FC236}">
                    <a16:creationId xmlns:a16="http://schemas.microsoft.com/office/drawing/2014/main" id="{E4190AF9-BB25-F789-9CD9-A3827A590DD8}"/>
                  </a:ext>
                </a:extLst>
              </p:cNvPr>
              <p:cNvSpPr>
                <a:spLocks noEditPoints="1"/>
              </p:cNvSpPr>
              <p:nvPr/>
            </p:nvSpPr>
            <p:spPr bwMode="auto">
              <a:xfrm>
                <a:off x="682" y="2066"/>
                <a:ext cx="1805" cy="9"/>
              </a:xfrm>
              <a:custGeom>
                <a:avLst/>
                <a:gdLst>
                  <a:gd name="T0" fmla="*/ 1803 w 1805"/>
                  <a:gd name="T1" fmla="*/ 9 h 9"/>
                  <a:gd name="T2" fmla="*/ 1256 w 1805"/>
                  <a:gd name="T3" fmla="*/ 9 h 9"/>
                  <a:gd name="T4" fmla="*/ 1246 w 1805"/>
                  <a:gd name="T5" fmla="*/ 4 h 9"/>
                  <a:gd name="T6" fmla="*/ 1235 w 1805"/>
                  <a:gd name="T7" fmla="*/ 0 h 9"/>
                  <a:gd name="T8" fmla="*/ 1805 w 1805"/>
                  <a:gd name="T9" fmla="*/ 0 h 9"/>
                  <a:gd name="T10" fmla="*/ 1805 w 1805"/>
                  <a:gd name="T11" fmla="*/ 4 h 9"/>
                  <a:gd name="T12" fmla="*/ 1803 w 1805"/>
                  <a:gd name="T13" fmla="*/ 9 h 9"/>
                  <a:gd name="T14" fmla="*/ 220 w 1805"/>
                  <a:gd name="T15" fmla="*/ 9 h 9"/>
                  <a:gd name="T16" fmla="*/ 0 w 1805"/>
                  <a:gd name="T17" fmla="*/ 9 h 9"/>
                  <a:gd name="T18" fmla="*/ 0 w 1805"/>
                  <a:gd name="T19" fmla="*/ 4 h 9"/>
                  <a:gd name="T20" fmla="*/ 0 w 1805"/>
                  <a:gd name="T21" fmla="*/ 0 h 9"/>
                  <a:gd name="T22" fmla="*/ 244 w 1805"/>
                  <a:gd name="T23" fmla="*/ 0 h 9"/>
                  <a:gd name="T24" fmla="*/ 231 w 1805"/>
                  <a:gd name="T25" fmla="*/ 4 h 9"/>
                  <a:gd name="T26" fmla="*/ 220 w 1805"/>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5"/>
                  <a:gd name="T43" fmla="*/ 0 h 9"/>
                  <a:gd name="T44" fmla="*/ 1805 w 1805"/>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5" h="9">
                    <a:moveTo>
                      <a:pt x="1803" y="9"/>
                    </a:moveTo>
                    <a:lnTo>
                      <a:pt x="1256" y="9"/>
                    </a:lnTo>
                    <a:lnTo>
                      <a:pt x="1246" y="4"/>
                    </a:lnTo>
                    <a:lnTo>
                      <a:pt x="1235" y="0"/>
                    </a:lnTo>
                    <a:lnTo>
                      <a:pt x="1805" y="0"/>
                    </a:lnTo>
                    <a:lnTo>
                      <a:pt x="1805" y="4"/>
                    </a:lnTo>
                    <a:lnTo>
                      <a:pt x="1803" y="9"/>
                    </a:lnTo>
                    <a:close/>
                    <a:moveTo>
                      <a:pt x="220" y="9"/>
                    </a:moveTo>
                    <a:lnTo>
                      <a:pt x="0" y="9"/>
                    </a:lnTo>
                    <a:lnTo>
                      <a:pt x="0" y="4"/>
                    </a:lnTo>
                    <a:lnTo>
                      <a:pt x="0" y="0"/>
                    </a:lnTo>
                    <a:lnTo>
                      <a:pt x="244" y="0"/>
                    </a:lnTo>
                    <a:lnTo>
                      <a:pt x="231" y="4"/>
                    </a:lnTo>
                    <a:lnTo>
                      <a:pt x="220" y="9"/>
                    </a:lnTo>
                    <a:close/>
                  </a:path>
                </a:pathLst>
              </a:custGeom>
              <a:solidFill>
                <a:srgbClr val="EEA9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37" name="Freeform 261">
                <a:extLst>
                  <a:ext uri="{FF2B5EF4-FFF2-40B4-BE49-F238E27FC236}">
                    <a16:creationId xmlns:a16="http://schemas.microsoft.com/office/drawing/2014/main" id="{C27BAED0-E93A-4EFF-4EC5-C228E288AF65}"/>
                  </a:ext>
                </a:extLst>
              </p:cNvPr>
              <p:cNvSpPr>
                <a:spLocks noEditPoints="1"/>
              </p:cNvSpPr>
              <p:nvPr/>
            </p:nvSpPr>
            <p:spPr bwMode="auto">
              <a:xfrm>
                <a:off x="682" y="2064"/>
                <a:ext cx="1805" cy="6"/>
              </a:xfrm>
              <a:custGeom>
                <a:avLst/>
                <a:gdLst>
                  <a:gd name="T0" fmla="*/ 1805 w 1805"/>
                  <a:gd name="T1" fmla="*/ 6 h 6"/>
                  <a:gd name="T2" fmla="*/ 1246 w 1805"/>
                  <a:gd name="T3" fmla="*/ 6 h 6"/>
                  <a:gd name="T4" fmla="*/ 1235 w 1805"/>
                  <a:gd name="T5" fmla="*/ 2 h 6"/>
                  <a:gd name="T6" fmla="*/ 1224 w 1805"/>
                  <a:gd name="T7" fmla="*/ 0 h 6"/>
                  <a:gd name="T8" fmla="*/ 1805 w 1805"/>
                  <a:gd name="T9" fmla="*/ 0 h 6"/>
                  <a:gd name="T10" fmla="*/ 1805 w 1805"/>
                  <a:gd name="T11" fmla="*/ 2 h 6"/>
                  <a:gd name="T12" fmla="*/ 1805 w 1805"/>
                  <a:gd name="T13" fmla="*/ 6 h 6"/>
                  <a:gd name="T14" fmla="*/ 231 w 1805"/>
                  <a:gd name="T15" fmla="*/ 6 h 6"/>
                  <a:gd name="T16" fmla="*/ 0 w 1805"/>
                  <a:gd name="T17" fmla="*/ 6 h 6"/>
                  <a:gd name="T18" fmla="*/ 0 w 1805"/>
                  <a:gd name="T19" fmla="*/ 2 h 6"/>
                  <a:gd name="T20" fmla="*/ 2 w 1805"/>
                  <a:gd name="T21" fmla="*/ 0 h 6"/>
                  <a:gd name="T22" fmla="*/ 255 w 1805"/>
                  <a:gd name="T23" fmla="*/ 0 h 6"/>
                  <a:gd name="T24" fmla="*/ 244 w 1805"/>
                  <a:gd name="T25" fmla="*/ 2 h 6"/>
                  <a:gd name="T26" fmla="*/ 231 w 1805"/>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5"/>
                  <a:gd name="T43" fmla="*/ 0 h 6"/>
                  <a:gd name="T44" fmla="*/ 1805 w 180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5" h="6">
                    <a:moveTo>
                      <a:pt x="1805" y="6"/>
                    </a:moveTo>
                    <a:lnTo>
                      <a:pt x="1246" y="6"/>
                    </a:lnTo>
                    <a:lnTo>
                      <a:pt x="1235" y="2"/>
                    </a:lnTo>
                    <a:lnTo>
                      <a:pt x="1224" y="0"/>
                    </a:lnTo>
                    <a:lnTo>
                      <a:pt x="1805" y="0"/>
                    </a:lnTo>
                    <a:lnTo>
                      <a:pt x="1805" y="2"/>
                    </a:lnTo>
                    <a:lnTo>
                      <a:pt x="1805" y="6"/>
                    </a:lnTo>
                    <a:close/>
                    <a:moveTo>
                      <a:pt x="231" y="6"/>
                    </a:moveTo>
                    <a:lnTo>
                      <a:pt x="0" y="6"/>
                    </a:lnTo>
                    <a:lnTo>
                      <a:pt x="0" y="2"/>
                    </a:lnTo>
                    <a:lnTo>
                      <a:pt x="2" y="0"/>
                    </a:lnTo>
                    <a:lnTo>
                      <a:pt x="255" y="0"/>
                    </a:lnTo>
                    <a:lnTo>
                      <a:pt x="244" y="2"/>
                    </a:lnTo>
                    <a:lnTo>
                      <a:pt x="231" y="6"/>
                    </a:lnTo>
                    <a:close/>
                  </a:path>
                </a:pathLst>
              </a:custGeom>
              <a:solidFill>
                <a:srgbClr val="EEAA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38" name="Freeform 262">
                <a:extLst>
                  <a:ext uri="{FF2B5EF4-FFF2-40B4-BE49-F238E27FC236}">
                    <a16:creationId xmlns:a16="http://schemas.microsoft.com/office/drawing/2014/main" id="{B7422627-A30C-2C0D-7021-C435DCB416BD}"/>
                  </a:ext>
                </a:extLst>
              </p:cNvPr>
              <p:cNvSpPr>
                <a:spLocks noEditPoints="1"/>
              </p:cNvSpPr>
              <p:nvPr/>
            </p:nvSpPr>
            <p:spPr bwMode="auto">
              <a:xfrm>
                <a:off x="682" y="2060"/>
                <a:ext cx="1805" cy="6"/>
              </a:xfrm>
              <a:custGeom>
                <a:avLst/>
                <a:gdLst>
                  <a:gd name="T0" fmla="*/ 1805 w 1805"/>
                  <a:gd name="T1" fmla="*/ 6 h 6"/>
                  <a:gd name="T2" fmla="*/ 1235 w 1805"/>
                  <a:gd name="T3" fmla="*/ 6 h 6"/>
                  <a:gd name="T4" fmla="*/ 1224 w 1805"/>
                  <a:gd name="T5" fmla="*/ 4 h 6"/>
                  <a:gd name="T6" fmla="*/ 1213 w 1805"/>
                  <a:gd name="T7" fmla="*/ 0 h 6"/>
                  <a:gd name="T8" fmla="*/ 1805 w 1805"/>
                  <a:gd name="T9" fmla="*/ 0 h 6"/>
                  <a:gd name="T10" fmla="*/ 1805 w 1805"/>
                  <a:gd name="T11" fmla="*/ 4 h 6"/>
                  <a:gd name="T12" fmla="*/ 1805 w 1805"/>
                  <a:gd name="T13" fmla="*/ 6 h 6"/>
                  <a:gd name="T14" fmla="*/ 244 w 1805"/>
                  <a:gd name="T15" fmla="*/ 6 h 6"/>
                  <a:gd name="T16" fmla="*/ 0 w 1805"/>
                  <a:gd name="T17" fmla="*/ 6 h 6"/>
                  <a:gd name="T18" fmla="*/ 2 w 1805"/>
                  <a:gd name="T19" fmla="*/ 4 h 6"/>
                  <a:gd name="T20" fmla="*/ 2 w 1805"/>
                  <a:gd name="T21" fmla="*/ 0 h 6"/>
                  <a:gd name="T22" fmla="*/ 265 w 1805"/>
                  <a:gd name="T23" fmla="*/ 0 h 6"/>
                  <a:gd name="T24" fmla="*/ 255 w 1805"/>
                  <a:gd name="T25" fmla="*/ 4 h 6"/>
                  <a:gd name="T26" fmla="*/ 244 w 1805"/>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5"/>
                  <a:gd name="T43" fmla="*/ 0 h 6"/>
                  <a:gd name="T44" fmla="*/ 1805 w 180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5" h="6">
                    <a:moveTo>
                      <a:pt x="1805" y="6"/>
                    </a:moveTo>
                    <a:lnTo>
                      <a:pt x="1235" y="6"/>
                    </a:lnTo>
                    <a:lnTo>
                      <a:pt x="1224" y="4"/>
                    </a:lnTo>
                    <a:lnTo>
                      <a:pt x="1213" y="0"/>
                    </a:lnTo>
                    <a:lnTo>
                      <a:pt x="1805" y="0"/>
                    </a:lnTo>
                    <a:lnTo>
                      <a:pt x="1805" y="4"/>
                    </a:lnTo>
                    <a:lnTo>
                      <a:pt x="1805" y="6"/>
                    </a:lnTo>
                    <a:close/>
                    <a:moveTo>
                      <a:pt x="244" y="6"/>
                    </a:moveTo>
                    <a:lnTo>
                      <a:pt x="0" y="6"/>
                    </a:lnTo>
                    <a:lnTo>
                      <a:pt x="2" y="4"/>
                    </a:lnTo>
                    <a:lnTo>
                      <a:pt x="2" y="0"/>
                    </a:lnTo>
                    <a:lnTo>
                      <a:pt x="265" y="0"/>
                    </a:lnTo>
                    <a:lnTo>
                      <a:pt x="255" y="4"/>
                    </a:lnTo>
                    <a:lnTo>
                      <a:pt x="244" y="6"/>
                    </a:lnTo>
                    <a:close/>
                  </a:path>
                </a:pathLst>
              </a:custGeom>
              <a:solidFill>
                <a:srgbClr val="EDAB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39" name="Freeform 263">
                <a:extLst>
                  <a:ext uri="{FF2B5EF4-FFF2-40B4-BE49-F238E27FC236}">
                    <a16:creationId xmlns:a16="http://schemas.microsoft.com/office/drawing/2014/main" id="{379DE091-B2D2-334F-65FF-CE8F04CE7C98}"/>
                  </a:ext>
                </a:extLst>
              </p:cNvPr>
              <p:cNvSpPr>
                <a:spLocks noEditPoints="1"/>
              </p:cNvSpPr>
              <p:nvPr/>
            </p:nvSpPr>
            <p:spPr bwMode="auto">
              <a:xfrm>
                <a:off x="684" y="2055"/>
                <a:ext cx="1806" cy="9"/>
              </a:xfrm>
              <a:custGeom>
                <a:avLst/>
                <a:gdLst>
                  <a:gd name="T0" fmla="*/ 1803 w 1806"/>
                  <a:gd name="T1" fmla="*/ 9 h 9"/>
                  <a:gd name="T2" fmla="*/ 1222 w 1806"/>
                  <a:gd name="T3" fmla="*/ 9 h 9"/>
                  <a:gd name="T4" fmla="*/ 1211 w 1806"/>
                  <a:gd name="T5" fmla="*/ 5 h 9"/>
                  <a:gd name="T6" fmla="*/ 1200 w 1806"/>
                  <a:gd name="T7" fmla="*/ 0 h 9"/>
                  <a:gd name="T8" fmla="*/ 1806 w 1806"/>
                  <a:gd name="T9" fmla="*/ 0 h 9"/>
                  <a:gd name="T10" fmla="*/ 1803 w 1806"/>
                  <a:gd name="T11" fmla="*/ 5 h 9"/>
                  <a:gd name="T12" fmla="*/ 1803 w 1806"/>
                  <a:gd name="T13" fmla="*/ 9 h 9"/>
                  <a:gd name="T14" fmla="*/ 253 w 1806"/>
                  <a:gd name="T15" fmla="*/ 9 h 9"/>
                  <a:gd name="T16" fmla="*/ 0 w 1806"/>
                  <a:gd name="T17" fmla="*/ 9 h 9"/>
                  <a:gd name="T18" fmla="*/ 0 w 1806"/>
                  <a:gd name="T19" fmla="*/ 5 h 9"/>
                  <a:gd name="T20" fmla="*/ 0 w 1806"/>
                  <a:gd name="T21" fmla="*/ 0 h 9"/>
                  <a:gd name="T22" fmla="*/ 276 w 1806"/>
                  <a:gd name="T23" fmla="*/ 0 h 9"/>
                  <a:gd name="T24" fmla="*/ 263 w 1806"/>
                  <a:gd name="T25" fmla="*/ 5 h 9"/>
                  <a:gd name="T26" fmla="*/ 253 w 180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9"/>
                  <a:gd name="T44" fmla="*/ 1806 w 180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9">
                    <a:moveTo>
                      <a:pt x="1803" y="9"/>
                    </a:moveTo>
                    <a:lnTo>
                      <a:pt x="1222" y="9"/>
                    </a:lnTo>
                    <a:lnTo>
                      <a:pt x="1211" y="5"/>
                    </a:lnTo>
                    <a:lnTo>
                      <a:pt x="1200" y="0"/>
                    </a:lnTo>
                    <a:lnTo>
                      <a:pt x="1806" y="0"/>
                    </a:lnTo>
                    <a:lnTo>
                      <a:pt x="1803" y="5"/>
                    </a:lnTo>
                    <a:lnTo>
                      <a:pt x="1803" y="9"/>
                    </a:lnTo>
                    <a:close/>
                    <a:moveTo>
                      <a:pt x="253" y="9"/>
                    </a:moveTo>
                    <a:lnTo>
                      <a:pt x="0" y="9"/>
                    </a:lnTo>
                    <a:lnTo>
                      <a:pt x="0" y="5"/>
                    </a:lnTo>
                    <a:lnTo>
                      <a:pt x="0" y="0"/>
                    </a:lnTo>
                    <a:lnTo>
                      <a:pt x="276" y="0"/>
                    </a:lnTo>
                    <a:lnTo>
                      <a:pt x="263" y="5"/>
                    </a:lnTo>
                    <a:lnTo>
                      <a:pt x="253" y="9"/>
                    </a:lnTo>
                    <a:close/>
                  </a:path>
                </a:pathLst>
              </a:custGeom>
              <a:solidFill>
                <a:srgbClr val="EDAB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40" name="Freeform 264">
                <a:extLst>
                  <a:ext uri="{FF2B5EF4-FFF2-40B4-BE49-F238E27FC236}">
                    <a16:creationId xmlns:a16="http://schemas.microsoft.com/office/drawing/2014/main" id="{F4614A27-564E-4AF6-24B1-C52351B6F357}"/>
                  </a:ext>
                </a:extLst>
              </p:cNvPr>
              <p:cNvSpPr>
                <a:spLocks noEditPoints="1"/>
              </p:cNvSpPr>
              <p:nvPr/>
            </p:nvSpPr>
            <p:spPr bwMode="auto">
              <a:xfrm>
                <a:off x="684" y="2051"/>
                <a:ext cx="1806" cy="9"/>
              </a:xfrm>
              <a:custGeom>
                <a:avLst/>
                <a:gdLst>
                  <a:gd name="T0" fmla="*/ 1803 w 1806"/>
                  <a:gd name="T1" fmla="*/ 9 h 9"/>
                  <a:gd name="T2" fmla="*/ 1211 w 1806"/>
                  <a:gd name="T3" fmla="*/ 9 h 9"/>
                  <a:gd name="T4" fmla="*/ 1200 w 1806"/>
                  <a:gd name="T5" fmla="*/ 4 h 9"/>
                  <a:gd name="T6" fmla="*/ 1189 w 1806"/>
                  <a:gd name="T7" fmla="*/ 0 h 9"/>
                  <a:gd name="T8" fmla="*/ 1806 w 1806"/>
                  <a:gd name="T9" fmla="*/ 0 h 9"/>
                  <a:gd name="T10" fmla="*/ 1806 w 1806"/>
                  <a:gd name="T11" fmla="*/ 4 h 9"/>
                  <a:gd name="T12" fmla="*/ 1803 w 1806"/>
                  <a:gd name="T13" fmla="*/ 9 h 9"/>
                  <a:gd name="T14" fmla="*/ 263 w 1806"/>
                  <a:gd name="T15" fmla="*/ 9 h 9"/>
                  <a:gd name="T16" fmla="*/ 0 w 1806"/>
                  <a:gd name="T17" fmla="*/ 9 h 9"/>
                  <a:gd name="T18" fmla="*/ 0 w 1806"/>
                  <a:gd name="T19" fmla="*/ 4 h 9"/>
                  <a:gd name="T20" fmla="*/ 2 w 1806"/>
                  <a:gd name="T21" fmla="*/ 0 h 9"/>
                  <a:gd name="T22" fmla="*/ 287 w 1806"/>
                  <a:gd name="T23" fmla="*/ 0 h 9"/>
                  <a:gd name="T24" fmla="*/ 276 w 1806"/>
                  <a:gd name="T25" fmla="*/ 4 h 9"/>
                  <a:gd name="T26" fmla="*/ 263 w 180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9"/>
                  <a:gd name="T44" fmla="*/ 1806 w 180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9">
                    <a:moveTo>
                      <a:pt x="1803" y="9"/>
                    </a:moveTo>
                    <a:lnTo>
                      <a:pt x="1211" y="9"/>
                    </a:lnTo>
                    <a:lnTo>
                      <a:pt x="1200" y="4"/>
                    </a:lnTo>
                    <a:lnTo>
                      <a:pt x="1189" y="0"/>
                    </a:lnTo>
                    <a:lnTo>
                      <a:pt x="1806" y="0"/>
                    </a:lnTo>
                    <a:lnTo>
                      <a:pt x="1806" y="4"/>
                    </a:lnTo>
                    <a:lnTo>
                      <a:pt x="1803" y="9"/>
                    </a:lnTo>
                    <a:close/>
                    <a:moveTo>
                      <a:pt x="263" y="9"/>
                    </a:moveTo>
                    <a:lnTo>
                      <a:pt x="0" y="9"/>
                    </a:lnTo>
                    <a:lnTo>
                      <a:pt x="0" y="4"/>
                    </a:lnTo>
                    <a:lnTo>
                      <a:pt x="2" y="0"/>
                    </a:lnTo>
                    <a:lnTo>
                      <a:pt x="287" y="0"/>
                    </a:lnTo>
                    <a:lnTo>
                      <a:pt x="276" y="4"/>
                    </a:lnTo>
                    <a:lnTo>
                      <a:pt x="263" y="9"/>
                    </a:lnTo>
                    <a:close/>
                  </a:path>
                </a:pathLst>
              </a:custGeom>
              <a:solidFill>
                <a:srgbClr val="EDAC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41" name="Freeform 265">
                <a:extLst>
                  <a:ext uri="{FF2B5EF4-FFF2-40B4-BE49-F238E27FC236}">
                    <a16:creationId xmlns:a16="http://schemas.microsoft.com/office/drawing/2014/main" id="{02DA4661-BBFC-4926-1A68-7AE21B428EC1}"/>
                  </a:ext>
                </a:extLst>
              </p:cNvPr>
              <p:cNvSpPr>
                <a:spLocks noEditPoints="1"/>
              </p:cNvSpPr>
              <p:nvPr/>
            </p:nvSpPr>
            <p:spPr bwMode="auto">
              <a:xfrm>
                <a:off x="684" y="2049"/>
                <a:ext cx="1806" cy="6"/>
              </a:xfrm>
              <a:custGeom>
                <a:avLst/>
                <a:gdLst>
                  <a:gd name="T0" fmla="*/ 1806 w 1806"/>
                  <a:gd name="T1" fmla="*/ 6 h 6"/>
                  <a:gd name="T2" fmla="*/ 1200 w 1806"/>
                  <a:gd name="T3" fmla="*/ 6 h 6"/>
                  <a:gd name="T4" fmla="*/ 1189 w 1806"/>
                  <a:gd name="T5" fmla="*/ 2 h 6"/>
                  <a:gd name="T6" fmla="*/ 1176 w 1806"/>
                  <a:gd name="T7" fmla="*/ 0 h 6"/>
                  <a:gd name="T8" fmla="*/ 1806 w 1806"/>
                  <a:gd name="T9" fmla="*/ 0 h 6"/>
                  <a:gd name="T10" fmla="*/ 1806 w 1806"/>
                  <a:gd name="T11" fmla="*/ 2 h 6"/>
                  <a:gd name="T12" fmla="*/ 1806 w 1806"/>
                  <a:gd name="T13" fmla="*/ 6 h 6"/>
                  <a:gd name="T14" fmla="*/ 276 w 1806"/>
                  <a:gd name="T15" fmla="*/ 6 h 6"/>
                  <a:gd name="T16" fmla="*/ 0 w 1806"/>
                  <a:gd name="T17" fmla="*/ 6 h 6"/>
                  <a:gd name="T18" fmla="*/ 2 w 1806"/>
                  <a:gd name="T19" fmla="*/ 2 h 6"/>
                  <a:gd name="T20" fmla="*/ 2 w 1806"/>
                  <a:gd name="T21" fmla="*/ 0 h 6"/>
                  <a:gd name="T22" fmla="*/ 300 w 1806"/>
                  <a:gd name="T23" fmla="*/ 0 h 6"/>
                  <a:gd name="T24" fmla="*/ 287 w 1806"/>
                  <a:gd name="T25" fmla="*/ 2 h 6"/>
                  <a:gd name="T26" fmla="*/ 276 w 1806"/>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6"/>
                  <a:gd name="T44" fmla="*/ 1806 w 180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6">
                    <a:moveTo>
                      <a:pt x="1806" y="6"/>
                    </a:moveTo>
                    <a:lnTo>
                      <a:pt x="1200" y="6"/>
                    </a:lnTo>
                    <a:lnTo>
                      <a:pt x="1189" y="2"/>
                    </a:lnTo>
                    <a:lnTo>
                      <a:pt x="1176" y="0"/>
                    </a:lnTo>
                    <a:lnTo>
                      <a:pt x="1806" y="0"/>
                    </a:lnTo>
                    <a:lnTo>
                      <a:pt x="1806" y="2"/>
                    </a:lnTo>
                    <a:lnTo>
                      <a:pt x="1806" y="6"/>
                    </a:lnTo>
                    <a:close/>
                    <a:moveTo>
                      <a:pt x="276" y="6"/>
                    </a:moveTo>
                    <a:lnTo>
                      <a:pt x="0" y="6"/>
                    </a:lnTo>
                    <a:lnTo>
                      <a:pt x="2" y="2"/>
                    </a:lnTo>
                    <a:lnTo>
                      <a:pt x="2" y="0"/>
                    </a:lnTo>
                    <a:lnTo>
                      <a:pt x="300" y="0"/>
                    </a:lnTo>
                    <a:lnTo>
                      <a:pt x="287" y="2"/>
                    </a:lnTo>
                    <a:lnTo>
                      <a:pt x="276" y="6"/>
                    </a:lnTo>
                    <a:close/>
                  </a:path>
                </a:pathLst>
              </a:custGeom>
              <a:solidFill>
                <a:srgbClr val="EDAC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42" name="Freeform 266">
                <a:extLst>
                  <a:ext uri="{FF2B5EF4-FFF2-40B4-BE49-F238E27FC236}">
                    <a16:creationId xmlns:a16="http://schemas.microsoft.com/office/drawing/2014/main" id="{AA14D2F3-D894-3F11-D88C-31925019EF6F}"/>
                  </a:ext>
                </a:extLst>
              </p:cNvPr>
              <p:cNvSpPr>
                <a:spLocks noEditPoints="1"/>
              </p:cNvSpPr>
              <p:nvPr/>
            </p:nvSpPr>
            <p:spPr bwMode="auto">
              <a:xfrm>
                <a:off x="686" y="2044"/>
                <a:ext cx="1804" cy="7"/>
              </a:xfrm>
              <a:custGeom>
                <a:avLst/>
                <a:gdLst>
                  <a:gd name="T0" fmla="*/ 1804 w 1804"/>
                  <a:gd name="T1" fmla="*/ 7 h 7"/>
                  <a:gd name="T2" fmla="*/ 1187 w 1804"/>
                  <a:gd name="T3" fmla="*/ 7 h 7"/>
                  <a:gd name="T4" fmla="*/ 1174 w 1804"/>
                  <a:gd name="T5" fmla="*/ 5 h 7"/>
                  <a:gd name="T6" fmla="*/ 1161 w 1804"/>
                  <a:gd name="T7" fmla="*/ 0 h 7"/>
                  <a:gd name="T8" fmla="*/ 1804 w 1804"/>
                  <a:gd name="T9" fmla="*/ 0 h 7"/>
                  <a:gd name="T10" fmla="*/ 1804 w 1804"/>
                  <a:gd name="T11" fmla="*/ 5 h 7"/>
                  <a:gd name="T12" fmla="*/ 1804 w 1804"/>
                  <a:gd name="T13" fmla="*/ 7 h 7"/>
                  <a:gd name="T14" fmla="*/ 285 w 1804"/>
                  <a:gd name="T15" fmla="*/ 7 h 7"/>
                  <a:gd name="T16" fmla="*/ 0 w 1804"/>
                  <a:gd name="T17" fmla="*/ 7 h 7"/>
                  <a:gd name="T18" fmla="*/ 0 w 1804"/>
                  <a:gd name="T19" fmla="*/ 5 h 7"/>
                  <a:gd name="T20" fmla="*/ 0 w 1804"/>
                  <a:gd name="T21" fmla="*/ 0 h 7"/>
                  <a:gd name="T22" fmla="*/ 312 w 1804"/>
                  <a:gd name="T23" fmla="*/ 0 h 7"/>
                  <a:gd name="T24" fmla="*/ 298 w 1804"/>
                  <a:gd name="T25" fmla="*/ 5 h 7"/>
                  <a:gd name="T26" fmla="*/ 285 w 1804"/>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4"/>
                  <a:gd name="T43" fmla="*/ 0 h 7"/>
                  <a:gd name="T44" fmla="*/ 1804 w 1804"/>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4" h="7">
                    <a:moveTo>
                      <a:pt x="1804" y="7"/>
                    </a:moveTo>
                    <a:lnTo>
                      <a:pt x="1187" y="7"/>
                    </a:lnTo>
                    <a:lnTo>
                      <a:pt x="1174" y="5"/>
                    </a:lnTo>
                    <a:lnTo>
                      <a:pt x="1161" y="0"/>
                    </a:lnTo>
                    <a:lnTo>
                      <a:pt x="1804" y="0"/>
                    </a:lnTo>
                    <a:lnTo>
                      <a:pt x="1804" y="5"/>
                    </a:lnTo>
                    <a:lnTo>
                      <a:pt x="1804" y="7"/>
                    </a:lnTo>
                    <a:close/>
                    <a:moveTo>
                      <a:pt x="285" y="7"/>
                    </a:moveTo>
                    <a:lnTo>
                      <a:pt x="0" y="7"/>
                    </a:lnTo>
                    <a:lnTo>
                      <a:pt x="0" y="5"/>
                    </a:lnTo>
                    <a:lnTo>
                      <a:pt x="0" y="0"/>
                    </a:lnTo>
                    <a:lnTo>
                      <a:pt x="312" y="0"/>
                    </a:lnTo>
                    <a:lnTo>
                      <a:pt x="298" y="5"/>
                    </a:lnTo>
                    <a:lnTo>
                      <a:pt x="285" y="7"/>
                    </a:lnTo>
                    <a:close/>
                  </a:path>
                </a:pathLst>
              </a:custGeom>
              <a:solidFill>
                <a:srgbClr val="EEA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43" name="Freeform 267">
                <a:extLst>
                  <a:ext uri="{FF2B5EF4-FFF2-40B4-BE49-F238E27FC236}">
                    <a16:creationId xmlns:a16="http://schemas.microsoft.com/office/drawing/2014/main" id="{FF44D4CD-1052-4B3E-864F-CC1512D6DBBB}"/>
                  </a:ext>
                </a:extLst>
              </p:cNvPr>
              <p:cNvSpPr>
                <a:spLocks noEditPoints="1"/>
              </p:cNvSpPr>
              <p:nvPr/>
            </p:nvSpPr>
            <p:spPr bwMode="auto">
              <a:xfrm>
                <a:off x="686" y="2040"/>
                <a:ext cx="1806" cy="9"/>
              </a:xfrm>
              <a:custGeom>
                <a:avLst/>
                <a:gdLst>
                  <a:gd name="T0" fmla="*/ 1804 w 1806"/>
                  <a:gd name="T1" fmla="*/ 9 h 9"/>
                  <a:gd name="T2" fmla="*/ 1174 w 1806"/>
                  <a:gd name="T3" fmla="*/ 9 h 9"/>
                  <a:gd name="T4" fmla="*/ 1161 w 1806"/>
                  <a:gd name="T5" fmla="*/ 4 h 9"/>
                  <a:gd name="T6" fmla="*/ 1148 w 1806"/>
                  <a:gd name="T7" fmla="*/ 0 h 9"/>
                  <a:gd name="T8" fmla="*/ 1806 w 1806"/>
                  <a:gd name="T9" fmla="*/ 0 h 9"/>
                  <a:gd name="T10" fmla="*/ 1804 w 1806"/>
                  <a:gd name="T11" fmla="*/ 4 h 9"/>
                  <a:gd name="T12" fmla="*/ 1804 w 1806"/>
                  <a:gd name="T13" fmla="*/ 9 h 9"/>
                  <a:gd name="T14" fmla="*/ 298 w 1806"/>
                  <a:gd name="T15" fmla="*/ 9 h 9"/>
                  <a:gd name="T16" fmla="*/ 0 w 1806"/>
                  <a:gd name="T17" fmla="*/ 9 h 9"/>
                  <a:gd name="T18" fmla="*/ 0 w 1806"/>
                  <a:gd name="T19" fmla="*/ 4 h 9"/>
                  <a:gd name="T20" fmla="*/ 2 w 1806"/>
                  <a:gd name="T21" fmla="*/ 0 h 9"/>
                  <a:gd name="T22" fmla="*/ 325 w 1806"/>
                  <a:gd name="T23" fmla="*/ 0 h 9"/>
                  <a:gd name="T24" fmla="*/ 312 w 1806"/>
                  <a:gd name="T25" fmla="*/ 4 h 9"/>
                  <a:gd name="T26" fmla="*/ 298 w 180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9"/>
                  <a:gd name="T44" fmla="*/ 1806 w 180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9">
                    <a:moveTo>
                      <a:pt x="1804" y="9"/>
                    </a:moveTo>
                    <a:lnTo>
                      <a:pt x="1174" y="9"/>
                    </a:lnTo>
                    <a:lnTo>
                      <a:pt x="1161" y="4"/>
                    </a:lnTo>
                    <a:lnTo>
                      <a:pt x="1148" y="0"/>
                    </a:lnTo>
                    <a:lnTo>
                      <a:pt x="1806" y="0"/>
                    </a:lnTo>
                    <a:lnTo>
                      <a:pt x="1804" y="4"/>
                    </a:lnTo>
                    <a:lnTo>
                      <a:pt x="1804" y="9"/>
                    </a:lnTo>
                    <a:close/>
                    <a:moveTo>
                      <a:pt x="298" y="9"/>
                    </a:moveTo>
                    <a:lnTo>
                      <a:pt x="0" y="9"/>
                    </a:lnTo>
                    <a:lnTo>
                      <a:pt x="0" y="4"/>
                    </a:lnTo>
                    <a:lnTo>
                      <a:pt x="2" y="0"/>
                    </a:lnTo>
                    <a:lnTo>
                      <a:pt x="325" y="0"/>
                    </a:lnTo>
                    <a:lnTo>
                      <a:pt x="312" y="4"/>
                    </a:lnTo>
                    <a:lnTo>
                      <a:pt x="298" y="9"/>
                    </a:lnTo>
                    <a:close/>
                  </a:path>
                </a:pathLst>
              </a:custGeom>
              <a:solidFill>
                <a:srgbClr val="EEA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44" name="Freeform 268">
                <a:extLst>
                  <a:ext uri="{FF2B5EF4-FFF2-40B4-BE49-F238E27FC236}">
                    <a16:creationId xmlns:a16="http://schemas.microsoft.com/office/drawing/2014/main" id="{EB60ADA3-7309-910F-C1AB-58705C9C03E4}"/>
                  </a:ext>
                </a:extLst>
              </p:cNvPr>
              <p:cNvSpPr>
                <a:spLocks noEditPoints="1"/>
              </p:cNvSpPr>
              <p:nvPr/>
            </p:nvSpPr>
            <p:spPr bwMode="auto">
              <a:xfrm>
                <a:off x="686" y="2036"/>
                <a:ext cx="1806" cy="8"/>
              </a:xfrm>
              <a:custGeom>
                <a:avLst/>
                <a:gdLst>
                  <a:gd name="T0" fmla="*/ 1804 w 1806"/>
                  <a:gd name="T1" fmla="*/ 8 h 8"/>
                  <a:gd name="T2" fmla="*/ 1161 w 1806"/>
                  <a:gd name="T3" fmla="*/ 8 h 8"/>
                  <a:gd name="T4" fmla="*/ 1148 w 1806"/>
                  <a:gd name="T5" fmla="*/ 4 h 8"/>
                  <a:gd name="T6" fmla="*/ 1135 w 1806"/>
                  <a:gd name="T7" fmla="*/ 0 h 8"/>
                  <a:gd name="T8" fmla="*/ 1806 w 1806"/>
                  <a:gd name="T9" fmla="*/ 0 h 8"/>
                  <a:gd name="T10" fmla="*/ 1806 w 1806"/>
                  <a:gd name="T11" fmla="*/ 4 h 8"/>
                  <a:gd name="T12" fmla="*/ 1804 w 1806"/>
                  <a:gd name="T13" fmla="*/ 8 h 8"/>
                  <a:gd name="T14" fmla="*/ 312 w 1806"/>
                  <a:gd name="T15" fmla="*/ 8 h 8"/>
                  <a:gd name="T16" fmla="*/ 0 w 1806"/>
                  <a:gd name="T17" fmla="*/ 8 h 8"/>
                  <a:gd name="T18" fmla="*/ 2 w 1806"/>
                  <a:gd name="T19" fmla="*/ 4 h 8"/>
                  <a:gd name="T20" fmla="*/ 2 w 1806"/>
                  <a:gd name="T21" fmla="*/ 0 h 8"/>
                  <a:gd name="T22" fmla="*/ 340 w 1806"/>
                  <a:gd name="T23" fmla="*/ 0 h 8"/>
                  <a:gd name="T24" fmla="*/ 327 w 1806"/>
                  <a:gd name="T25" fmla="*/ 4 h 8"/>
                  <a:gd name="T26" fmla="*/ 312 w 1806"/>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8"/>
                  <a:gd name="T44" fmla="*/ 1806 w 1806"/>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8">
                    <a:moveTo>
                      <a:pt x="1804" y="8"/>
                    </a:moveTo>
                    <a:lnTo>
                      <a:pt x="1161" y="8"/>
                    </a:lnTo>
                    <a:lnTo>
                      <a:pt x="1148" y="4"/>
                    </a:lnTo>
                    <a:lnTo>
                      <a:pt x="1135" y="0"/>
                    </a:lnTo>
                    <a:lnTo>
                      <a:pt x="1806" y="0"/>
                    </a:lnTo>
                    <a:lnTo>
                      <a:pt x="1806" y="4"/>
                    </a:lnTo>
                    <a:lnTo>
                      <a:pt x="1804" y="8"/>
                    </a:lnTo>
                    <a:close/>
                    <a:moveTo>
                      <a:pt x="312" y="8"/>
                    </a:moveTo>
                    <a:lnTo>
                      <a:pt x="0" y="8"/>
                    </a:lnTo>
                    <a:lnTo>
                      <a:pt x="2" y="4"/>
                    </a:lnTo>
                    <a:lnTo>
                      <a:pt x="2" y="0"/>
                    </a:lnTo>
                    <a:lnTo>
                      <a:pt x="340" y="0"/>
                    </a:lnTo>
                    <a:lnTo>
                      <a:pt x="327" y="4"/>
                    </a:lnTo>
                    <a:lnTo>
                      <a:pt x="312" y="8"/>
                    </a:lnTo>
                    <a:close/>
                  </a:path>
                </a:pathLst>
              </a:custGeom>
              <a:solidFill>
                <a:srgbClr val="EEA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45" name="Freeform 269">
                <a:extLst>
                  <a:ext uri="{FF2B5EF4-FFF2-40B4-BE49-F238E27FC236}">
                    <a16:creationId xmlns:a16="http://schemas.microsoft.com/office/drawing/2014/main" id="{2EFDD4DB-A066-B9BF-7DC3-0E4BC8E9028C}"/>
                  </a:ext>
                </a:extLst>
              </p:cNvPr>
              <p:cNvSpPr>
                <a:spLocks noEditPoints="1"/>
              </p:cNvSpPr>
              <p:nvPr/>
            </p:nvSpPr>
            <p:spPr bwMode="auto">
              <a:xfrm>
                <a:off x="688" y="2033"/>
                <a:ext cx="1804" cy="7"/>
              </a:xfrm>
              <a:custGeom>
                <a:avLst/>
                <a:gdLst>
                  <a:gd name="T0" fmla="*/ 1804 w 1804"/>
                  <a:gd name="T1" fmla="*/ 7 h 7"/>
                  <a:gd name="T2" fmla="*/ 1146 w 1804"/>
                  <a:gd name="T3" fmla="*/ 7 h 7"/>
                  <a:gd name="T4" fmla="*/ 1133 w 1804"/>
                  <a:gd name="T5" fmla="*/ 3 h 7"/>
                  <a:gd name="T6" fmla="*/ 1120 w 1804"/>
                  <a:gd name="T7" fmla="*/ 0 h 7"/>
                  <a:gd name="T8" fmla="*/ 1804 w 1804"/>
                  <a:gd name="T9" fmla="*/ 0 h 7"/>
                  <a:gd name="T10" fmla="*/ 1804 w 1804"/>
                  <a:gd name="T11" fmla="*/ 3 h 7"/>
                  <a:gd name="T12" fmla="*/ 1804 w 1804"/>
                  <a:gd name="T13" fmla="*/ 7 h 7"/>
                  <a:gd name="T14" fmla="*/ 323 w 1804"/>
                  <a:gd name="T15" fmla="*/ 7 h 7"/>
                  <a:gd name="T16" fmla="*/ 0 w 1804"/>
                  <a:gd name="T17" fmla="*/ 7 h 7"/>
                  <a:gd name="T18" fmla="*/ 0 w 1804"/>
                  <a:gd name="T19" fmla="*/ 3 h 7"/>
                  <a:gd name="T20" fmla="*/ 0 w 1804"/>
                  <a:gd name="T21" fmla="*/ 0 h 7"/>
                  <a:gd name="T22" fmla="*/ 353 w 1804"/>
                  <a:gd name="T23" fmla="*/ 0 h 7"/>
                  <a:gd name="T24" fmla="*/ 338 w 1804"/>
                  <a:gd name="T25" fmla="*/ 3 h 7"/>
                  <a:gd name="T26" fmla="*/ 323 w 1804"/>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4"/>
                  <a:gd name="T43" fmla="*/ 0 h 7"/>
                  <a:gd name="T44" fmla="*/ 1804 w 1804"/>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4" h="7">
                    <a:moveTo>
                      <a:pt x="1804" y="7"/>
                    </a:moveTo>
                    <a:lnTo>
                      <a:pt x="1146" y="7"/>
                    </a:lnTo>
                    <a:lnTo>
                      <a:pt x="1133" y="3"/>
                    </a:lnTo>
                    <a:lnTo>
                      <a:pt x="1120" y="0"/>
                    </a:lnTo>
                    <a:lnTo>
                      <a:pt x="1804" y="0"/>
                    </a:lnTo>
                    <a:lnTo>
                      <a:pt x="1804" y="3"/>
                    </a:lnTo>
                    <a:lnTo>
                      <a:pt x="1804" y="7"/>
                    </a:lnTo>
                    <a:close/>
                    <a:moveTo>
                      <a:pt x="323" y="7"/>
                    </a:moveTo>
                    <a:lnTo>
                      <a:pt x="0" y="7"/>
                    </a:lnTo>
                    <a:lnTo>
                      <a:pt x="0" y="3"/>
                    </a:lnTo>
                    <a:lnTo>
                      <a:pt x="0" y="0"/>
                    </a:lnTo>
                    <a:lnTo>
                      <a:pt x="353" y="0"/>
                    </a:lnTo>
                    <a:lnTo>
                      <a:pt x="338" y="3"/>
                    </a:lnTo>
                    <a:lnTo>
                      <a:pt x="323" y="7"/>
                    </a:lnTo>
                    <a:close/>
                  </a:path>
                </a:pathLst>
              </a:custGeom>
              <a:solidFill>
                <a:srgbClr val="EEAF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46" name="Freeform 270">
                <a:extLst>
                  <a:ext uri="{FF2B5EF4-FFF2-40B4-BE49-F238E27FC236}">
                    <a16:creationId xmlns:a16="http://schemas.microsoft.com/office/drawing/2014/main" id="{D3EE3F46-BC9E-8964-A746-0EF167906B62}"/>
                  </a:ext>
                </a:extLst>
              </p:cNvPr>
              <p:cNvSpPr>
                <a:spLocks noEditPoints="1"/>
              </p:cNvSpPr>
              <p:nvPr/>
            </p:nvSpPr>
            <p:spPr bwMode="auto">
              <a:xfrm>
                <a:off x="688" y="2029"/>
                <a:ext cx="1804" cy="7"/>
              </a:xfrm>
              <a:custGeom>
                <a:avLst/>
                <a:gdLst>
                  <a:gd name="T0" fmla="*/ 1804 w 1804"/>
                  <a:gd name="T1" fmla="*/ 7 h 7"/>
                  <a:gd name="T2" fmla="*/ 1133 w 1804"/>
                  <a:gd name="T3" fmla="*/ 7 h 7"/>
                  <a:gd name="T4" fmla="*/ 1120 w 1804"/>
                  <a:gd name="T5" fmla="*/ 4 h 7"/>
                  <a:gd name="T6" fmla="*/ 1105 w 1804"/>
                  <a:gd name="T7" fmla="*/ 0 h 7"/>
                  <a:gd name="T8" fmla="*/ 1804 w 1804"/>
                  <a:gd name="T9" fmla="*/ 0 h 7"/>
                  <a:gd name="T10" fmla="*/ 1804 w 1804"/>
                  <a:gd name="T11" fmla="*/ 4 h 7"/>
                  <a:gd name="T12" fmla="*/ 1804 w 1804"/>
                  <a:gd name="T13" fmla="*/ 7 h 7"/>
                  <a:gd name="T14" fmla="*/ 338 w 1804"/>
                  <a:gd name="T15" fmla="*/ 7 h 7"/>
                  <a:gd name="T16" fmla="*/ 0 w 1804"/>
                  <a:gd name="T17" fmla="*/ 7 h 7"/>
                  <a:gd name="T18" fmla="*/ 0 w 1804"/>
                  <a:gd name="T19" fmla="*/ 4 h 7"/>
                  <a:gd name="T20" fmla="*/ 2 w 1804"/>
                  <a:gd name="T21" fmla="*/ 0 h 7"/>
                  <a:gd name="T22" fmla="*/ 368 w 1804"/>
                  <a:gd name="T23" fmla="*/ 0 h 7"/>
                  <a:gd name="T24" fmla="*/ 353 w 1804"/>
                  <a:gd name="T25" fmla="*/ 4 h 7"/>
                  <a:gd name="T26" fmla="*/ 338 w 1804"/>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4"/>
                  <a:gd name="T43" fmla="*/ 0 h 7"/>
                  <a:gd name="T44" fmla="*/ 1804 w 1804"/>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4" h="7">
                    <a:moveTo>
                      <a:pt x="1804" y="7"/>
                    </a:moveTo>
                    <a:lnTo>
                      <a:pt x="1133" y="7"/>
                    </a:lnTo>
                    <a:lnTo>
                      <a:pt x="1120" y="4"/>
                    </a:lnTo>
                    <a:lnTo>
                      <a:pt x="1105" y="0"/>
                    </a:lnTo>
                    <a:lnTo>
                      <a:pt x="1804" y="0"/>
                    </a:lnTo>
                    <a:lnTo>
                      <a:pt x="1804" y="4"/>
                    </a:lnTo>
                    <a:lnTo>
                      <a:pt x="1804" y="7"/>
                    </a:lnTo>
                    <a:close/>
                    <a:moveTo>
                      <a:pt x="338" y="7"/>
                    </a:moveTo>
                    <a:lnTo>
                      <a:pt x="0" y="7"/>
                    </a:lnTo>
                    <a:lnTo>
                      <a:pt x="0" y="4"/>
                    </a:lnTo>
                    <a:lnTo>
                      <a:pt x="2" y="0"/>
                    </a:lnTo>
                    <a:lnTo>
                      <a:pt x="368" y="0"/>
                    </a:lnTo>
                    <a:lnTo>
                      <a:pt x="353" y="4"/>
                    </a:lnTo>
                    <a:lnTo>
                      <a:pt x="338" y="7"/>
                    </a:lnTo>
                    <a:close/>
                  </a:path>
                </a:pathLst>
              </a:custGeom>
              <a:solidFill>
                <a:srgbClr val="EEAF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47" name="Freeform 271">
                <a:extLst>
                  <a:ext uri="{FF2B5EF4-FFF2-40B4-BE49-F238E27FC236}">
                    <a16:creationId xmlns:a16="http://schemas.microsoft.com/office/drawing/2014/main" id="{50AF5C79-7FD4-32FE-9D02-D2CE3DE09025}"/>
                  </a:ext>
                </a:extLst>
              </p:cNvPr>
              <p:cNvSpPr>
                <a:spLocks noEditPoints="1"/>
              </p:cNvSpPr>
              <p:nvPr/>
            </p:nvSpPr>
            <p:spPr bwMode="auto">
              <a:xfrm>
                <a:off x="688" y="2025"/>
                <a:ext cx="1806" cy="8"/>
              </a:xfrm>
              <a:custGeom>
                <a:avLst/>
                <a:gdLst>
                  <a:gd name="T0" fmla="*/ 1804 w 1806"/>
                  <a:gd name="T1" fmla="*/ 8 h 8"/>
                  <a:gd name="T2" fmla="*/ 1120 w 1806"/>
                  <a:gd name="T3" fmla="*/ 8 h 8"/>
                  <a:gd name="T4" fmla="*/ 1105 w 1806"/>
                  <a:gd name="T5" fmla="*/ 4 h 8"/>
                  <a:gd name="T6" fmla="*/ 1089 w 1806"/>
                  <a:gd name="T7" fmla="*/ 0 h 8"/>
                  <a:gd name="T8" fmla="*/ 1806 w 1806"/>
                  <a:gd name="T9" fmla="*/ 0 h 8"/>
                  <a:gd name="T10" fmla="*/ 1804 w 1806"/>
                  <a:gd name="T11" fmla="*/ 4 h 8"/>
                  <a:gd name="T12" fmla="*/ 1804 w 1806"/>
                  <a:gd name="T13" fmla="*/ 8 h 8"/>
                  <a:gd name="T14" fmla="*/ 353 w 1806"/>
                  <a:gd name="T15" fmla="*/ 8 h 8"/>
                  <a:gd name="T16" fmla="*/ 0 w 1806"/>
                  <a:gd name="T17" fmla="*/ 8 h 8"/>
                  <a:gd name="T18" fmla="*/ 2 w 1806"/>
                  <a:gd name="T19" fmla="*/ 4 h 8"/>
                  <a:gd name="T20" fmla="*/ 2 w 1806"/>
                  <a:gd name="T21" fmla="*/ 0 h 8"/>
                  <a:gd name="T22" fmla="*/ 384 w 1806"/>
                  <a:gd name="T23" fmla="*/ 0 h 8"/>
                  <a:gd name="T24" fmla="*/ 368 w 1806"/>
                  <a:gd name="T25" fmla="*/ 4 h 8"/>
                  <a:gd name="T26" fmla="*/ 353 w 1806"/>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8"/>
                  <a:gd name="T44" fmla="*/ 1806 w 1806"/>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8">
                    <a:moveTo>
                      <a:pt x="1804" y="8"/>
                    </a:moveTo>
                    <a:lnTo>
                      <a:pt x="1120" y="8"/>
                    </a:lnTo>
                    <a:lnTo>
                      <a:pt x="1105" y="4"/>
                    </a:lnTo>
                    <a:lnTo>
                      <a:pt x="1089" y="0"/>
                    </a:lnTo>
                    <a:lnTo>
                      <a:pt x="1806" y="0"/>
                    </a:lnTo>
                    <a:lnTo>
                      <a:pt x="1804" y="4"/>
                    </a:lnTo>
                    <a:lnTo>
                      <a:pt x="1804" y="8"/>
                    </a:lnTo>
                    <a:close/>
                    <a:moveTo>
                      <a:pt x="353" y="8"/>
                    </a:moveTo>
                    <a:lnTo>
                      <a:pt x="0" y="8"/>
                    </a:lnTo>
                    <a:lnTo>
                      <a:pt x="2" y="4"/>
                    </a:lnTo>
                    <a:lnTo>
                      <a:pt x="2" y="0"/>
                    </a:lnTo>
                    <a:lnTo>
                      <a:pt x="384" y="0"/>
                    </a:lnTo>
                    <a:lnTo>
                      <a:pt x="368" y="4"/>
                    </a:lnTo>
                    <a:lnTo>
                      <a:pt x="353" y="8"/>
                    </a:lnTo>
                    <a:close/>
                  </a:path>
                </a:pathLst>
              </a:custGeom>
              <a:solidFill>
                <a:srgbClr val="EEB0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48" name="Freeform 272">
                <a:extLst>
                  <a:ext uri="{FF2B5EF4-FFF2-40B4-BE49-F238E27FC236}">
                    <a16:creationId xmlns:a16="http://schemas.microsoft.com/office/drawing/2014/main" id="{CCA9311E-3C21-CDD5-A3AE-1760969183EB}"/>
                  </a:ext>
                </a:extLst>
              </p:cNvPr>
              <p:cNvSpPr>
                <a:spLocks noEditPoints="1"/>
              </p:cNvSpPr>
              <p:nvPr/>
            </p:nvSpPr>
            <p:spPr bwMode="auto">
              <a:xfrm>
                <a:off x="690" y="2020"/>
                <a:ext cx="1804" cy="9"/>
              </a:xfrm>
              <a:custGeom>
                <a:avLst/>
                <a:gdLst>
                  <a:gd name="T0" fmla="*/ 1802 w 1804"/>
                  <a:gd name="T1" fmla="*/ 9 h 9"/>
                  <a:gd name="T2" fmla="*/ 1103 w 1804"/>
                  <a:gd name="T3" fmla="*/ 9 h 9"/>
                  <a:gd name="T4" fmla="*/ 1087 w 1804"/>
                  <a:gd name="T5" fmla="*/ 5 h 9"/>
                  <a:gd name="T6" fmla="*/ 1072 w 1804"/>
                  <a:gd name="T7" fmla="*/ 0 h 9"/>
                  <a:gd name="T8" fmla="*/ 1804 w 1804"/>
                  <a:gd name="T9" fmla="*/ 0 h 9"/>
                  <a:gd name="T10" fmla="*/ 1804 w 1804"/>
                  <a:gd name="T11" fmla="*/ 5 h 9"/>
                  <a:gd name="T12" fmla="*/ 1802 w 1804"/>
                  <a:gd name="T13" fmla="*/ 9 h 9"/>
                  <a:gd name="T14" fmla="*/ 366 w 1804"/>
                  <a:gd name="T15" fmla="*/ 9 h 9"/>
                  <a:gd name="T16" fmla="*/ 0 w 1804"/>
                  <a:gd name="T17" fmla="*/ 9 h 9"/>
                  <a:gd name="T18" fmla="*/ 0 w 1804"/>
                  <a:gd name="T19" fmla="*/ 5 h 9"/>
                  <a:gd name="T20" fmla="*/ 0 w 1804"/>
                  <a:gd name="T21" fmla="*/ 0 h 9"/>
                  <a:gd name="T22" fmla="*/ 399 w 1804"/>
                  <a:gd name="T23" fmla="*/ 0 h 9"/>
                  <a:gd name="T24" fmla="*/ 382 w 1804"/>
                  <a:gd name="T25" fmla="*/ 5 h 9"/>
                  <a:gd name="T26" fmla="*/ 366 w 1804"/>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4"/>
                  <a:gd name="T43" fmla="*/ 0 h 9"/>
                  <a:gd name="T44" fmla="*/ 1804 w 180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4" h="9">
                    <a:moveTo>
                      <a:pt x="1802" y="9"/>
                    </a:moveTo>
                    <a:lnTo>
                      <a:pt x="1103" y="9"/>
                    </a:lnTo>
                    <a:lnTo>
                      <a:pt x="1087" y="5"/>
                    </a:lnTo>
                    <a:lnTo>
                      <a:pt x="1072" y="0"/>
                    </a:lnTo>
                    <a:lnTo>
                      <a:pt x="1804" y="0"/>
                    </a:lnTo>
                    <a:lnTo>
                      <a:pt x="1804" y="5"/>
                    </a:lnTo>
                    <a:lnTo>
                      <a:pt x="1802" y="9"/>
                    </a:lnTo>
                    <a:close/>
                    <a:moveTo>
                      <a:pt x="366" y="9"/>
                    </a:moveTo>
                    <a:lnTo>
                      <a:pt x="0" y="9"/>
                    </a:lnTo>
                    <a:lnTo>
                      <a:pt x="0" y="5"/>
                    </a:lnTo>
                    <a:lnTo>
                      <a:pt x="0" y="0"/>
                    </a:lnTo>
                    <a:lnTo>
                      <a:pt x="399" y="0"/>
                    </a:lnTo>
                    <a:lnTo>
                      <a:pt x="382" y="5"/>
                    </a:lnTo>
                    <a:lnTo>
                      <a:pt x="366" y="9"/>
                    </a:lnTo>
                    <a:close/>
                  </a:path>
                </a:pathLst>
              </a:custGeom>
              <a:solidFill>
                <a:srgbClr val="EEB0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49" name="Freeform 273">
                <a:extLst>
                  <a:ext uri="{FF2B5EF4-FFF2-40B4-BE49-F238E27FC236}">
                    <a16:creationId xmlns:a16="http://schemas.microsoft.com/office/drawing/2014/main" id="{CE3ADA93-4EBB-6DA3-9D5B-B2D1A79FF8AA}"/>
                  </a:ext>
                </a:extLst>
              </p:cNvPr>
              <p:cNvSpPr>
                <a:spLocks noEditPoints="1"/>
              </p:cNvSpPr>
              <p:nvPr/>
            </p:nvSpPr>
            <p:spPr bwMode="auto">
              <a:xfrm>
                <a:off x="690" y="2018"/>
                <a:ext cx="1804" cy="7"/>
              </a:xfrm>
              <a:custGeom>
                <a:avLst/>
                <a:gdLst>
                  <a:gd name="T0" fmla="*/ 1804 w 1804"/>
                  <a:gd name="T1" fmla="*/ 7 h 7"/>
                  <a:gd name="T2" fmla="*/ 1087 w 1804"/>
                  <a:gd name="T3" fmla="*/ 7 h 7"/>
                  <a:gd name="T4" fmla="*/ 1072 w 1804"/>
                  <a:gd name="T5" fmla="*/ 2 h 7"/>
                  <a:gd name="T6" fmla="*/ 1055 w 1804"/>
                  <a:gd name="T7" fmla="*/ 0 h 7"/>
                  <a:gd name="T8" fmla="*/ 1804 w 1804"/>
                  <a:gd name="T9" fmla="*/ 0 h 7"/>
                  <a:gd name="T10" fmla="*/ 1804 w 1804"/>
                  <a:gd name="T11" fmla="*/ 2 h 7"/>
                  <a:gd name="T12" fmla="*/ 1804 w 1804"/>
                  <a:gd name="T13" fmla="*/ 7 h 7"/>
                  <a:gd name="T14" fmla="*/ 382 w 1804"/>
                  <a:gd name="T15" fmla="*/ 7 h 7"/>
                  <a:gd name="T16" fmla="*/ 0 w 1804"/>
                  <a:gd name="T17" fmla="*/ 7 h 7"/>
                  <a:gd name="T18" fmla="*/ 0 w 1804"/>
                  <a:gd name="T19" fmla="*/ 2 h 7"/>
                  <a:gd name="T20" fmla="*/ 3 w 1804"/>
                  <a:gd name="T21" fmla="*/ 0 h 7"/>
                  <a:gd name="T22" fmla="*/ 416 w 1804"/>
                  <a:gd name="T23" fmla="*/ 0 h 7"/>
                  <a:gd name="T24" fmla="*/ 399 w 1804"/>
                  <a:gd name="T25" fmla="*/ 2 h 7"/>
                  <a:gd name="T26" fmla="*/ 382 w 1804"/>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4"/>
                  <a:gd name="T43" fmla="*/ 0 h 7"/>
                  <a:gd name="T44" fmla="*/ 1804 w 1804"/>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4" h="7">
                    <a:moveTo>
                      <a:pt x="1804" y="7"/>
                    </a:moveTo>
                    <a:lnTo>
                      <a:pt x="1087" y="7"/>
                    </a:lnTo>
                    <a:lnTo>
                      <a:pt x="1072" y="2"/>
                    </a:lnTo>
                    <a:lnTo>
                      <a:pt x="1055" y="0"/>
                    </a:lnTo>
                    <a:lnTo>
                      <a:pt x="1804" y="0"/>
                    </a:lnTo>
                    <a:lnTo>
                      <a:pt x="1804" y="2"/>
                    </a:lnTo>
                    <a:lnTo>
                      <a:pt x="1804" y="7"/>
                    </a:lnTo>
                    <a:close/>
                    <a:moveTo>
                      <a:pt x="382" y="7"/>
                    </a:moveTo>
                    <a:lnTo>
                      <a:pt x="0" y="7"/>
                    </a:lnTo>
                    <a:lnTo>
                      <a:pt x="0" y="2"/>
                    </a:lnTo>
                    <a:lnTo>
                      <a:pt x="3" y="0"/>
                    </a:lnTo>
                    <a:lnTo>
                      <a:pt x="416" y="0"/>
                    </a:lnTo>
                    <a:lnTo>
                      <a:pt x="399" y="2"/>
                    </a:lnTo>
                    <a:lnTo>
                      <a:pt x="382" y="7"/>
                    </a:lnTo>
                    <a:close/>
                  </a:path>
                </a:pathLst>
              </a:custGeom>
              <a:solidFill>
                <a:srgbClr val="EDB1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50" name="Freeform 274">
                <a:extLst>
                  <a:ext uri="{FF2B5EF4-FFF2-40B4-BE49-F238E27FC236}">
                    <a16:creationId xmlns:a16="http://schemas.microsoft.com/office/drawing/2014/main" id="{AA83D47F-E4A1-7DCA-13E3-EA6C414386F0}"/>
                  </a:ext>
                </a:extLst>
              </p:cNvPr>
              <p:cNvSpPr>
                <a:spLocks noEditPoints="1"/>
              </p:cNvSpPr>
              <p:nvPr/>
            </p:nvSpPr>
            <p:spPr bwMode="auto">
              <a:xfrm>
                <a:off x="690" y="2014"/>
                <a:ext cx="1804" cy="6"/>
              </a:xfrm>
              <a:custGeom>
                <a:avLst/>
                <a:gdLst>
                  <a:gd name="T0" fmla="*/ 1804 w 1804"/>
                  <a:gd name="T1" fmla="*/ 6 h 6"/>
                  <a:gd name="T2" fmla="*/ 1072 w 1804"/>
                  <a:gd name="T3" fmla="*/ 6 h 6"/>
                  <a:gd name="T4" fmla="*/ 1055 w 1804"/>
                  <a:gd name="T5" fmla="*/ 4 h 6"/>
                  <a:gd name="T6" fmla="*/ 1037 w 1804"/>
                  <a:gd name="T7" fmla="*/ 0 h 6"/>
                  <a:gd name="T8" fmla="*/ 1804 w 1804"/>
                  <a:gd name="T9" fmla="*/ 0 h 6"/>
                  <a:gd name="T10" fmla="*/ 1804 w 1804"/>
                  <a:gd name="T11" fmla="*/ 4 h 6"/>
                  <a:gd name="T12" fmla="*/ 1804 w 1804"/>
                  <a:gd name="T13" fmla="*/ 6 h 6"/>
                  <a:gd name="T14" fmla="*/ 399 w 1804"/>
                  <a:gd name="T15" fmla="*/ 6 h 6"/>
                  <a:gd name="T16" fmla="*/ 0 w 1804"/>
                  <a:gd name="T17" fmla="*/ 6 h 6"/>
                  <a:gd name="T18" fmla="*/ 3 w 1804"/>
                  <a:gd name="T19" fmla="*/ 4 h 6"/>
                  <a:gd name="T20" fmla="*/ 3 w 1804"/>
                  <a:gd name="T21" fmla="*/ 0 h 6"/>
                  <a:gd name="T22" fmla="*/ 434 w 1804"/>
                  <a:gd name="T23" fmla="*/ 0 h 6"/>
                  <a:gd name="T24" fmla="*/ 416 w 1804"/>
                  <a:gd name="T25" fmla="*/ 4 h 6"/>
                  <a:gd name="T26" fmla="*/ 399 w 1804"/>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4"/>
                  <a:gd name="T43" fmla="*/ 0 h 6"/>
                  <a:gd name="T44" fmla="*/ 1804 w 1804"/>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4" h="6">
                    <a:moveTo>
                      <a:pt x="1804" y="6"/>
                    </a:moveTo>
                    <a:lnTo>
                      <a:pt x="1072" y="6"/>
                    </a:lnTo>
                    <a:lnTo>
                      <a:pt x="1055" y="4"/>
                    </a:lnTo>
                    <a:lnTo>
                      <a:pt x="1037" y="0"/>
                    </a:lnTo>
                    <a:lnTo>
                      <a:pt x="1804" y="0"/>
                    </a:lnTo>
                    <a:lnTo>
                      <a:pt x="1804" y="4"/>
                    </a:lnTo>
                    <a:lnTo>
                      <a:pt x="1804" y="6"/>
                    </a:lnTo>
                    <a:close/>
                    <a:moveTo>
                      <a:pt x="399" y="6"/>
                    </a:moveTo>
                    <a:lnTo>
                      <a:pt x="0" y="6"/>
                    </a:lnTo>
                    <a:lnTo>
                      <a:pt x="3" y="4"/>
                    </a:lnTo>
                    <a:lnTo>
                      <a:pt x="3" y="0"/>
                    </a:lnTo>
                    <a:lnTo>
                      <a:pt x="434" y="0"/>
                    </a:lnTo>
                    <a:lnTo>
                      <a:pt x="416" y="4"/>
                    </a:lnTo>
                    <a:lnTo>
                      <a:pt x="399" y="6"/>
                    </a:lnTo>
                    <a:close/>
                  </a:path>
                </a:pathLst>
              </a:custGeom>
              <a:solidFill>
                <a:srgbClr val="EDB2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51" name="Freeform 275">
                <a:extLst>
                  <a:ext uri="{FF2B5EF4-FFF2-40B4-BE49-F238E27FC236}">
                    <a16:creationId xmlns:a16="http://schemas.microsoft.com/office/drawing/2014/main" id="{0364C08F-92CC-5840-148B-11C6390513B4}"/>
                  </a:ext>
                </a:extLst>
              </p:cNvPr>
              <p:cNvSpPr>
                <a:spLocks noEditPoints="1"/>
              </p:cNvSpPr>
              <p:nvPr/>
            </p:nvSpPr>
            <p:spPr bwMode="auto">
              <a:xfrm>
                <a:off x="693" y="2009"/>
                <a:ext cx="1801" cy="9"/>
              </a:xfrm>
              <a:custGeom>
                <a:avLst/>
                <a:gdLst>
                  <a:gd name="T0" fmla="*/ 1801 w 1801"/>
                  <a:gd name="T1" fmla="*/ 9 h 9"/>
                  <a:gd name="T2" fmla="*/ 1052 w 1801"/>
                  <a:gd name="T3" fmla="*/ 9 h 9"/>
                  <a:gd name="T4" fmla="*/ 1032 w 1801"/>
                  <a:gd name="T5" fmla="*/ 5 h 9"/>
                  <a:gd name="T6" fmla="*/ 1015 w 1801"/>
                  <a:gd name="T7" fmla="*/ 0 h 9"/>
                  <a:gd name="T8" fmla="*/ 1801 w 1801"/>
                  <a:gd name="T9" fmla="*/ 0 h 9"/>
                  <a:gd name="T10" fmla="*/ 1801 w 1801"/>
                  <a:gd name="T11" fmla="*/ 5 h 9"/>
                  <a:gd name="T12" fmla="*/ 1801 w 1801"/>
                  <a:gd name="T13" fmla="*/ 9 h 9"/>
                  <a:gd name="T14" fmla="*/ 413 w 1801"/>
                  <a:gd name="T15" fmla="*/ 9 h 9"/>
                  <a:gd name="T16" fmla="*/ 0 w 1801"/>
                  <a:gd name="T17" fmla="*/ 9 h 9"/>
                  <a:gd name="T18" fmla="*/ 0 w 1801"/>
                  <a:gd name="T19" fmla="*/ 5 h 9"/>
                  <a:gd name="T20" fmla="*/ 0 w 1801"/>
                  <a:gd name="T21" fmla="*/ 0 h 9"/>
                  <a:gd name="T22" fmla="*/ 450 w 1801"/>
                  <a:gd name="T23" fmla="*/ 0 h 9"/>
                  <a:gd name="T24" fmla="*/ 431 w 1801"/>
                  <a:gd name="T25" fmla="*/ 5 h 9"/>
                  <a:gd name="T26" fmla="*/ 413 w 1801"/>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1"/>
                  <a:gd name="T43" fmla="*/ 0 h 9"/>
                  <a:gd name="T44" fmla="*/ 1801 w 1801"/>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1" h="9">
                    <a:moveTo>
                      <a:pt x="1801" y="9"/>
                    </a:moveTo>
                    <a:lnTo>
                      <a:pt x="1052" y="9"/>
                    </a:lnTo>
                    <a:lnTo>
                      <a:pt x="1032" y="5"/>
                    </a:lnTo>
                    <a:lnTo>
                      <a:pt x="1015" y="0"/>
                    </a:lnTo>
                    <a:lnTo>
                      <a:pt x="1801" y="0"/>
                    </a:lnTo>
                    <a:lnTo>
                      <a:pt x="1801" y="5"/>
                    </a:lnTo>
                    <a:lnTo>
                      <a:pt x="1801" y="9"/>
                    </a:lnTo>
                    <a:close/>
                    <a:moveTo>
                      <a:pt x="413" y="9"/>
                    </a:moveTo>
                    <a:lnTo>
                      <a:pt x="0" y="9"/>
                    </a:lnTo>
                    <a:lnTo>
                      <a:pt x="0" y="5"/>
                    </a:lnTo>
                    <a:lnTo>
                      <a:pt x="0" y="0"/>
                    </a:lnTo>
                    <a:lnTo>
                      <a:pt x="450" y="0"/>
                    </a:lnTo>
                    <a:lnTo>
                      <a:pt x="431" y="5"/>
                    </a:lnTo>
                    <a:lnTo>
                      <a:pt x="413" y="9"/>
                    </a:lnTo>
                    <a:close/>
                  </a:path>
                </a:pathLst>
              </a:custGeom>
              <a:solidFill>
                <a:srgbClr val="EDB4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52" name="Freeform 276">
                <a:extLst>
                  <a:ext uri="{FF2B5EF4-FFF2-40B4-BE49-F238E27FC236}">
                    <a16:creationId xmlns:a16="http://schemas.microsoft.com/office/drawing/2014/main" id="{93DA4797-AC92-5E86-924A-32DA01498E02}"/>
                  </a:ext>
                </a:extLst>
              </p:cNvPr>
              <p:cNvSpPr>
                <a:spLocks noEditPoints="1"/>
              </p:cNvSpPr>
              <p:nvPr/>
            </p:nvSpPr>
            <p:spPr bwMode="auto">
              <a:xfrm>
                <a:off x="693" y="2005"/>
                <a:ext cx="1803" cy="9"/>
              </a:xfrm>
              <a:custGeom>
                <a:avLst/>
                <a:gdLst>
                  <a:gd name="T0" fmla="*/ 1801 w 1803"/>
                  <a:gd name="T1" fmla="*/ 9 h 9"/>
                  <a:gd name="T2" fmla="*/ 1034 w 1803"/>
                  <a:gd name="T3" fmla="*/ 9 h 9"/>
                  <a:gd name="T4" fmla="*/ 1015 w 1803"/>
                  <a:gd name="T5" fmla="*/ 4 h 9"/>
                  <a:gd name="T6" fmla="*/ 993 w 1803"/>
                  <a:gd name="T7" fmla="*/ 0 h 9"/>
                  <a:gd name="T8" fmla="*/ 1803 w 1803"/>
                  <a:gd name="T9" fmla="*/ 0 h 9"/>
                  <a:gd name="T10" fmla="*/ 1801 w 1803"/>
                  <a:gd name="T11" fmla="*/ 4 h 9"/>
                  <a:gd name="T12" fmla="*/ 1801 w 1803"/>
                  <a:gd name="T13" fmla="*/ 9 h 9"/>
                  <a:gd name="T14" fmla="*/ 431 w 1803"/>
                  <a:gd name="T15" fmla="*/ 9 h 9"/>
                  <a:gd name="T16" fmla="*/ 0 w 1803"/>
                  <a:gd name="T17" fmla="*/ 9 h 9"/>
                  <a:gd name="T18" fmla="*/ 0 w 1803"/>
                  <a:gd name="T19" fmla="*/ 4 h 9"/>
                  <a:gd name="T20" fmla="*/ 0 w 1803"/>
                  <a:gd name="T21" fmla="*/ 0 h 9"/>
                  <a:gd name="T22" fmla="*/ 472 w 1803"/>
                  <a:gd name="T23" fmla="*/ 0 h 9"/>
                  <a:gd name="T24" fmla="*/ 453 w 1803"/>
                  <a:gd name="T25" fmla="*/ 4 h 9"/>
                  <a:gd name="T26" fmla="*/ 431 w 1803"/>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3"/>
                  <a:gd name="T43" fmla="*/ 0 h 9"/>
                  <a:gd name="T44" fmla="*/ 1803 w 1803"/>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3" h="9">
                    <a:moveTo>
                      <a:pt x="1801" y="9"/>
                    </a:moveTo>
                    <a:lnTo>
                      <a:pt x="1034" y="9"/>
                    </a:lnTo>
                    <a:lnTo>
                      <a:pt x="1015" y="4"/>
                    </a:lnTo>
                    <a:lnTo>
                      <a:pt x="993" y="0"/>
                    </a:lnTo>
                    <a:lnTo>
                      <a:pt x="1803" y="0"/>
                    </a:lnTo>
                    <a:lnTo>
                      <a:pt x="1801" y="4"/>
                    </a:lnTo>
                    <a:lnTo>
                      <a:pt x="1801" y="9"/>
                    </a:lnTo>
                    <a:close/>
                    <a:moveTo>
                      <a:pt x="431" y="9"/>
                    </a:moveTo>
                    <a:lnTo>
                      <a:pt x="0" y="9"/>
                    </a:lnTo>
                    <a:lnTo>
                      <a:pt x="0" y="4"/>
                    </a:lnTo>
                    <a:lnTo>
                      <a:pt x="0" y="0"/>
                    </a:lnTo>
                    <a:lnTo>
                      <a:pt x="472" y="0"/>
                    </a:lnTo>
                    <a:lnTo>
                      <a:pt x="453" y="4"/>
                    </a:lnTo>
                    <a:lnTo>
                      <a:pt x="431" y="9"/>
                    </a:lnTo>
                    <a:close/>
                  </a:path>
                </a:pathLst>
              </a:custGeom>
              <a:solidFill>
                <a:srgbClr val="EDB4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53" name="Freeform 277">
                <a:extLst>
                  <a:ext uri="{FF2B5EF4-FFF2-40B4-BE49-F238E27FC236}">
                    <a16:creationId xmlns:a16="http://schemas.microsoft.com/office/drawing/2014/main" id="{F48F8F12-1915-BB13-3272-59519F4071C4}"/>
                  </a:ext>
                </a:extLst>
              </p:cNvPr>
              <p:cNvSpPr>
                <a:spLocks noEditPoints="1"/>
              </p:cNvSpPr>
              <p:nvPr/>
            </p:nvSpPr>
            <p:spPr bwMode="auto">
              <a:xfrm>
                <a:off x="693" y="2003"/>
                <a:ext cx="1803" cy="6"/>
              </a:xfrm>
              <a:custGeom>
                <a:avLst/>
                <a:gdLst>
                  <a:gd name="T0" fmla="*/ 1801 w 1803"/>
                  <a:gd name="T1" fmla="*/ 6 h 6"/>
                  <a:gd name="T2" fmla="*/ 1015 w 1803"/>
                  <a:gd name="T3" fmla="*/ 6 h 6"/>
                  <a:gd name="T4" fmla="*/ 993 w 1803"/>
                  <a:gd name="T5" fmla="*/ 2 h 6"/>
                  <a:gd name="T6" fmla="*/ 971 w 1803"/>
                  <a:gd name="T7" fmla="*/ 0 h 6"/>
                  <a:gd name="T8" fmla="*/ 1803 w 1803"/>
                  <a:gd name="T9" fmla="*/ 0 h 6"/>
                  <a:gd name="T10" fmla="*/ 1803 w 1803"/>
                  <a:gd name="T11" fmla="*/ 2 h 6"/>
                  <a:gd name="T12" fmla="*/ 1801 w 1803"/>
                  <a:gd name="T13" fmla="*/ 6 h 6"/>
                  <a:gd name="T14" fmla="*/ 450 w 1803"/>
                  <a:gd name="T15" fmla="*/ 6 h 6"/>
                  <a:gd name="T16" fmla="*/ 0 w 1803"/>
                  <a:gd name="T17" fmla="*/ 6 h 6"/>
                  <a:gd name="T18" fmla="*/ 0 w 1803"/>
                  <a:gd name="T19" fmla="*/ 2 h 6"/>
                  <a:gd name="T20" fmla="*/ 2 w 1803"/>
                  <a:gd name="T21" fmla="*/ 0 h 6"/>
                  <a:gd name="T22" fmla="*/ 496 w 1803"/>
                  <a:gd name="T23" fmla="*/ 0 h 6"/>
                  <a:gd name="T24" fmla="*/ 474 w 1803"/>
                  <a:gd name="T25" fmla="*/ 2 h 6"/>
                  <a:gd name="T26" fmla="*/ 450 w 1803"/>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3"/>
                  <a:gd name="T43" fmla="*/ 0 h 6"/>
                  <a:gd name="T44" fmla="*/ 1803 w 1803"/>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3" h="6">
                    <a:moveTo>
                      <a:pt x="1801" y="6"/>
                    </a:moveTo>
                    <a:lnTo>
                      <a:pt x="1015" y="6"/>
                    </a:lnTo>
                    <a:lnTo>
                      <a:pt x="993" y="2"/>
                    </a:lnTo>
                    <a:lnTo>
                      <a:pt x="971" y="0"/>
                    </a:lnTo>
                    <a:lnTo>
                      <a:pt x="1803" y="0"/>
                    </a:lnTo>
                    <a:lnTo>
                      <a:pt x="1803" y="2"/>
                    </a:lnTo>
                    <a:lnTo>
                      <a:pt x="1801" y="6"/>
                    </a:lnTo>
                    <a:close/>
                    <a:moveTo>
                      <a:pt x="450" y="6"/>
                    </a:moveTo>
                    <a:lnTo>
                      <a:pt x="0" y="6"/>
                    </a:lnTo>
                    <a:lnTo>
                      <a:pt x="0" y="2"/>
                    </a:lnTo>
                    <a:lnTo>
                      <a:pt x="2" y="0"/>
                    </a:lnTo>
                    <a:lnTo>
                      <a:pt x="496" y="0"/>
                    </a:lnTo>
                    <a:lnTo>
                      <a:pt x="474" y="2"/>
                    </a:lnTo>
                    <a:lnTo>
                      <a:pt x="450" y="6"/>
                    </a:lnTo>
                    <a:close/>
                  </a:path>
                </a:pathLst>
              </a:custGeom>
              <a:solidFill>
                <a:srgbClr val="EEB5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54" name="Freeform 278">
                <a:extLst>
                  <a:ext uri="{FF2B5EF4-FFF2-40B4-BE49-F238E27FC236}">
                    <a16:creationId xmlns:a16="http://schemas.microsoft.com/office/drawing/2014/main" id="{959D444F-D71F-3376-4948-E4179E78373B}"/>
                  </a:ext>
                </a:extLst>
              </p:cNvPr>
              <p:cNvSpPr>
                <a:spLocks noEditPoints="1"/>
              </p:cNvSpPr>
              <p:nvPr/>
            </p:nvSpPr>
            <p:spPr bwMode="auto">
              <a:xfrm>
                <a:off x="693" y="1998"/>
                <a:ext cx="1803" cy="7"/>
              </a:xfrm>
              <a:custGeom>
                <a:avLst/>
                <a:gdLst>
                  <a:gd name="T0" fmla="*/ 1803 w 1803"/>
                  <a:gd name="T1" fmla="*/ 7 h 7"/>
                  <a:gd name="T2" fmla="*/ 993 w 1803"/>
                  <a:gd name="T3" fmla="*/ 7 h 7"/>
                  <a:gd name="T4" fmla="*/ 969 w 1803"/>
                  <a:gd name="T5" fmla="*/ 5 h 7"/>
                  <a:gd name="T6" fmla="*/ 945 w 1803"/>
                  <a:gd name="T7" fmla="*/ 0 h 7"/>
                  <a:gd name="T8" fmla="*/ 1803 w 1803"/>
                  <a:gd name="T9" fmla="*/ 0 h 7"/>
                  <a:gd name="T10" fmla="*/ 1803 w 1803"/>
                  <a:gd name="T11" fmla="*/ 5 h 7"/>
                  <a:gd name="T12" fmla="*/ 1803 w 1803"/>
                  <a:gd name="T13" fmla="*/ 7 h 7"/>
                  <a:gd name="T14" fmla="*/ 472 w 1803"/>
                  <a:gd name="T15" fmla="*/ 7 h 7"/>
                  <a:gd name="T16" fmla="*/ 0 w 1803"/>
                  <a:gd name="T17" fmla="*/ 7 h 7"/>
                  <a:gd name="T18" fmla="*/ 2 w 1803"/>
                  <a:gd name="T19" fmla="*/ 5 h 7"/>
                  <a:gd name="T20" fmla="*/ 2 w 1803"/>
                  <a:gd name="T21" fmla="*/ 0 h 7"/>
                  <a:gd name="T22" fmla="*/ 522 w 1803"/>
                  <a:gd name="T23" fmla="*/ 0 h 7"/>
                  <a:gd name="T24" fmla="*/ 496 w 1803"/>
                  <a:gd name="T25" fmla="*/ 5 h 7"/>
                  <a:gd name="T26" fmla="*/ 472 w 1803"/>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3"/>
                  <a:gd name="T43" fmla="*/ 0 h 7"/>
                  <a:gd name="T44" fmla="*/ 1803 w 1803"/>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3" h="7">
                    <a:moveTo>
                      <a:pt x="1803" y="7"/>
                    </a:moveTo>
                    <a:lnTo>
                      <a:pt x="993" y="7"/>
                    </a:lnTo>
                    <a:lnTo>
                      <a:pt x="969" y="5"/>
                    </a:lnTo>
                    <a:lnTo>
                      <a:pt x="945" y="0"/>
                    </a:lnTo>
                    <a:lnTo>
                      <a:pt x="1803" y="0"/>
                    </a:lnTo>
                    <a:lnTo>
                      <a:pt x="1803" y="5"/>
                    </a:lnTo>
                    <a:lnTo>
                      <a:pt x="1803" y="7"/>
                    </a:lnTo>
                    <a:close/>
                    <a:moveTo>
                      <a:pt x="472" y="7"/>
                    </a:moveTo>
                    <a:lnTo>
                      <a:pt x="0" y="7"/>
                    </a:lnTo>
                    <a:lnTo>
                      <a:pt x="2" y="5"/>
                    </a:lnTo>
                    <a:lnTo>
                      <a:pt x="2" y="0"/>
                    </a:lnTo>
                    <a:lnTo>
                      <a:pt x="522" y="0"/>
                    </a:lnTo>
                    <a:lnTo>
                      <a:pt x="496" y="5"/>
                    </a:lnTo>
                    <a:lnTo>
                      <a:pt x="472" y="7"/>
                    </a:lnTo>
                    <a:close/>
                  </a:path>
                </a:pathLst>
              </a:custGeom>
              <a:solidFill>
                <a:srgbClr val="EEB6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55" name="Freeform 279">
                <a:extLst>
                  <a:ext uri="{FF2B5EF4-FFF2-40B4-BE49-F238E27FC236}">
                    <a16:creationId xmlns:a16="http://schemas.microsoft.com/office/drawing/2014/main" id="{6F898B4C-A520-8A02-003A-41E3EE250AED}"/>
                  </a:ext>
                </a:extLst>
              </p:cNvPr>
              <p:cNvSpPr>
                <a:spLocks noEditPoints="1"/>
              </p:cNvSpPr>
              <p:nvPr/>
            </p:nvSpPr>
            <p:spPr bwMode="auto">
              <a:xfrm>
                <a:off x="695" y="1994"/>
                <a:ext cx="1801" cy="9"/>
              </a:xfrm>
              <a:custGeom>
                <a:avLst/>
                <a:gdLst>
                  <a:gd name="T0" fmla="*/ 1801 w 1801"/>
                  <a:gd name="T1" fmla="*/ 9 h 9"/>
                  <a:gd name="T2" fmla="*/ 969 w 1801"/>
                  <a:gd name="T3" fmla="*/ 9 h 9"/>
                  <a:gd name="T4" fmla="*/ 941 w 1801"/>
                  <a:gd name="T5" fmla="*/ 4 h 9"/>
                  <a:gd name="T6" fmla="*/ 915 w 1801"/>
                  <a:gd name="T7" fmla="*/ 0 h 9"/>
                  <a:gd name="T8" fmla="*/ 1801 w 1801"/>
                  <a:gd name="T9" fmla="*/ 0 h 9"/>
                  <a:gd name="T10" fmla="*/ 1801 w 1801"/>
                  <a:gd name="T11" fmla="*/ 4 h 9"/>
                  <a:gd name="T12" fmla="*/ 1801 w 1801"/>
                  <a:gd name="T13" fmla="*/ 9 h 9"/>
                  <a:gd name="T14" fmla="*/ 494 w 1801"/>
                  <a:gd name="T15" fmla="*/ 9 h 9"/>
                  <a:gd name="T16" fmla="*/ 0 w 1801"/>
                  <a:gd name="T17" fmla="*/ 9 h 9"/>
                  <a:gd name="T18" fmla="*/ 0 w 1801"/>
                  <a:gd name="T19" fmla="*/ 4 h 9"/>
                  <a:gd name="T20" fmla="*/ 0 w 1801"/>
                  <a:gd name="T21" fmla="*/ 0 h 9"/>
                  <a:gd name="T22" fmla="*/ 549 w 1801"/>
                  <a:gd name="T23" fmla="*/ 0 h 9"/>
                  <a:gd name="T24" fmla="*/ 523 w 1801"/>
                  <a:gd name="T25" fmla="*/ 4 h 9"/>
                  <a:gd name="T26" fmla="*/ 494 w 1801"/>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1"/>
                  <a:gd name="T43" fmla="*/ 0 h 9"/>
                  <a:gd name="T44" fmla="*/ 1801 w 1801"/>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1" h="9">
                    <a:moveTo>
                      <a:pt x="1801" y="9"/>
                    </a:moveTo>
                    <a:lnTo>
                      <a:pt x="969" y="9"/>
                    </a:lnTo>
                    <a:lnTo>
                      <a:pt x="941" y="4"/>
                    </a:lnTo>
                    <a:lnTo>
                      <a:pt x="915" y="0"/>
                    </a:lnTo>
                    <a:lnTo>
                      <a:pt x="1801" y="0"/>
                    </a:lnTo>
                    <a:lnTo>
                      <a:pt x="1801" y="4"/>
                    </a:lnTo>
                    <a:lnTo>
                      <a:pt x="1801" y="9"/>
                    </a:lnTo>
                    <a:close/>
                    <a:moveTo>
                      <a:pt x="494" y="9"/>
                    </a:moveTo>
                    <a:lnTo>
                      <a:pt x="0" y="9"/>
                    </a:lnTo>
                    <a:lnTo>
                      <a:pt x="0" y="4"/>
                    </a:lnTo>
                    <a:lnTo>
                      <a:pt x="0" y="0"/>
                    </a:lnTo>
                    <a:lnTo>
                      <a:pt x="549" y="0"/>
                    </a:lnTo>
                    <a:lnTo>
                      <a:pt x="523" y="4"/>
                    </a:lnTo>
                    <a:lnTo>
                      <a:pt x="494" y="9"/>
                    </a:lnTo>
                    <a:close/>
                  </a:path>
                </a:pathLst>
              </a:custGeom>
              <a:solidFill>
                <a:srgbClr val="EEB7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56" name="Freeform 280">
                <a:extLst>
                  <a:ext uri="{FF2B5EF4-FFF2-40B4-BE49-F238E27FC236}">
                    <a16:creationId xmlns:a16="http://schemas.microsoft.com/office/drawing/2014/main" id="{F33F54C9-EC5C-92E6-9C25-AF76408EF314}"/>
                  </a:ext>
                </a:extLst>
              </p:cNvPr>
              <p:cNvSpPr>
                <a:spLocks noEditPoints="1"/>
              </p:cNvSpPr>
              <p:nvPr/>
            </p:nvSpPr>
            <p:spPr bwMode="auto">
              <a:xfrm>
                <a:off x="695" y="1990"/>
                <a:ext cx="1801" cy="8"/>
              </a:xfrm>
              <a:custGeom>
                <a:avLst/>
                <a:gdLst>
                  <a:gd name="T0" fmla="*/ 1801 w 1801"/>
                  <a:gd name="T1" fmla="*/ 8 h 8"/>
                  <a:gd name="T2" fmla="*/ 943 w 1801"/>
                  <a:gd name="T3" fmla="*/ 8 h 8"/>
                  <a:gd name="T4" fmla="*/ 912 w 1801"/>
                  <a:gd name="T5" fmla="*/ 4 h 8"/>
                  <a:gd name="T6" fmla="*/ 880 w 1801"/>
                  <a:gd name="T7" fmla="*/ 0 h 8"/>
                  <a:gd name="T8" fmla="*/ 1801 w 1801"/>
                  <a:gd name="T9" fmla="*/ 0 h 8"/>
                  <a:gd name="T10" fmla="*/ 1801 w 1801"/>
                  <a:gd name="T11" fmla="*/ 4 h 8"/>
                  <a:gd name="T12" fmla="*/ 1801 w 1801"/>
                  <a:gd name="T13" fmla="*/ 8 h 8"/>
                  <a:gd name="T14" fmla="*/ 520 w 1801"/>
                  <a:gd name="T15" fmla="*/ 8 h 8"/>
                  <a:gd name="T16" fmla="*/ 0 w 1801"/>
                  <a:gd name="T17" fmla="*/ 8 h 8"/>
                  <a:gd name="T18" fmla="*/ 0 w 1801"/>
                  <a:gd name="T19" fmla="*/ 4 h 8"/>
                  <a:gd name="T20" fmla="*/ 0 w 1801"/>
                  <a:gd name="T21" fmla="*/ 0 h 8"/>
                  <a:gd name="T22" fmla="*/ 586 w 1801"/>
                  <a:gd name="T23" fmla="*/ 0 h 8"/>
                  <a:gd name="T24" fmla="*/ 553 w 1801"/>
                  <a:gd name="T25" fmla="*/ 4 h 8"/>
                  <a:gd name="T26" fmla="*/ 520 w 1801"/>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1"/>
                  <a:gd name="T43" fmla="*/ 0 h 8"/>
                  <a:gd name="T44" fmla="*/ 1801 w 180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1" h="8">
                    <a:moveTo>
                      <a:pt x="1801" y="8"/>
                    </a:moveTo>
                    <a:lnTo>
                      <a:pt x="943" y="8"/>
                    </a:lnTo>
                    <a:lnTo>
                      <a:pt x="912" y="4"/>
                    </a:lnTo>
                    <a:lnTo>
                      <a:pt x="880" y="0"/>
                    </a:lnTo>
                    <a:lnTo>
                      <a:pt x="1801" y="0"/>
                    </a:lnTo>
                    <a:lnTo>
                      <a:pt x="1801" y="4"/>
                    </a:lnTo>
                    <a:lnTo>
                      <a:pt x="1801" y="8"/>
                    </a:lnTo>
                    <a:close/>
                    <a:moveTo>
                      <a:pt x="520" y="8"/>
                    </a:moveTo>
                    <a:lnTo>
                      <a:pt x="0" y="8"/>
                    </a:lnTo>
                    <a:lnTo>
                      <a:pt x="0" y="4"/>
                    </a:lnTo>
                    <a:lnTo>
                      <a:pt x="0" y="0"/>
                    </a:lnTo>
                    <a:lnTo>
                      <a:pt x="586" y="0"/>
                    </a:lnTo>
                    <a:lnTo>
                      <a:pt x="553" y="4"/>
                    </a:lnTo>
                    <a:lnTo>
                      <a:pt x="520" y="8"/>
                    </a:lnTo>
                    <a:close/>
                  </a:path>
                </a:pathLst>
              </a:custGeom>
              <a:solidFill>
                <a:srgbClr val="EEB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57" name="Freeform 281">
                <a:extLst>
                  <a:ext uri="{FF2B5EF4-FFF2-40B4-BE49-F238E27FC236}">
                    <a16:creationId xmlns:a16="http://schemas.microsoft.com/office/drawing/2014/main" id="{73ABC6CB-51DD-9697-2EDF-680B101448F0}"/>
                  </a:ext>
                </a:extLst>
              </p:cNvPr>
              <p:cNvSpPr>
                <a:spLocks noEditPoints="1"/>
              </p:cNvSpPr>
              <p:nvPr/>
            </p:nvSpPr>
            <p:spPr bwMode="auto">
              <a:xfrm>
                <a:off x="695" y="1988"/>
                <a:ext cx="1801" cy="6"/>
              </a:xfrm>
              <a:custGeom>
                <a:avLst/>
                <a:gdLst>
                  <a:gd name="T0" fmla="*/ 1801 w 1801"/>
                  <a:gd name="T1" fmla="*/ 6 h 6"/>
                  <a:gd name="T2" fmla="*/ 915 w 1801"/>
                  <a:gd name="T3" fmla="*/ 6 h 6"/>
                  <a:gd name="T4" fmla="*/ 895 w 1801"/>
                  <a:gd name="T5" fmla="*/ 4 h 6"/>
                  <a:gd name="T6" fmla="*/ 873 w 1801"/>
                  <a:gd name="T7" fmla="*/ 2 h 6"/>
                  <a:gd name="T8" fmla="*/ 854 w 1801"/>
                  <a:gd name="T9" fmla="*/ 0 h 6"/>
                  <a:gd name="T10" fmla="*/ 832 w 1801"/>
                  <a:gd name="T11" fmla="*/ 0 h 6"/>
                  <a:gd name="T12" fmla="*/ 1801 w 1801"/>
                  <a:gd name="T13" fmla="*/ 0 h 6"/>
                  <a:gd name="T14" fmla="*/ 1801 w 1801"/>
                  <a:gd name="T15" fmla="*/ 2 h 6"/>
                  <a:gd name="T16" fmla="*/ 1801 w 1801"/>
                  <a:gd name="T17" fmla="*/ 6 h 6"/>
                  <a:gd name="T18" fmla="*/ 549 w 1801"/>
                  <a:gd name="T19" fmla="*/ 6 h 6"/>
                  <a:gd name="T20" fmla="*/ 0 w 1801"/>
                  <a:gd name="T21" fmla="*/ 6 h 6"/>
                  <a:gd name="T22" fmla="*/ 0 w 1801"/>
                  <a:gd name="T23" fmla="*/ 2 h 6"/>
                  <a:gd name="T24" fmla="*/ 0 w 1801"/>
                  <a:gd name="T25" fmla="*/ 0 h 6"/>
                  <a:gd name="T26" fmla="*/ 631 w 1801"/>
                  <a:gd name="T27" fmla="*/ 0 h 6"/>
                  <a:gd name="T28" fmla="*/ 612 w 1801"/>
                  <a:gd name="T29" fmla="*/ 0 h 6"/>
                  <a:gd name="T30" fmla="*/ 590 w 1801"/>
                  <a:gd name="T31" fmla="*/ 2 h 6"/>
                  <a:gd name="T32" fmla="*/ 570 w 1801"/>
                  <a:gd name="T33" fmla="*/ 4 h 6"/>
                  <a:gd name="T34" fmla="*/ 549 w 1801"/>
                  <a:gd name="T35" fmla="*/ 6 h 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01"/>
                  <a:gd name="T55" fmla="*/ 0 h 6"/>
                  <a:gd name="T56" fmla="*/ 1801 w 1801"/>
                  <a:gd name="T57" fmla="*/ 6 h 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01" h="6">
                    <a:moveTo>
                      <a:pt x="1801" y="6"/>
                    </a:moveTo>
                    <a:lnTo>
                      <a:pt x="915" y="6"/>
                    </a:lnTo>
                    <a:lnTo>
                      <a:pt x="895" y="4"/>
                    </a:lnTo>
                    <a:lnTo>
                      <a:pt x="873" y="2"/>
                    </a:lnTo>
                    <a:lnTo>
                      <a:pt x="854" y="0"/>
                    </a:lnTo>
                    <a:lnTo>
                      <a:pt x="832" y="0"/>
                    </a:lnTo>
                    <a:lnTo>
                      <a:pt x="1801" y="0"/>
                    </a:lnTo>
                    <a:lnTo>
                      <a:pt x="1801" y="2"/>
                    </a:lnTo>
                    <a:lnTo>
                      <a:pt x="1801" y="6"/>
                    </a:lnTo>
                    <a:close/>
                    <a:moveTo>
                      <a:pt x="549" y="6"/>
                    </a:moveTo>
                    <a:lnTo>
                      <a:pt x="0" y="6"/>
                    </a:lnTo>
                    <a:lnTo>
                      <a:pt x="0" y="2"/>
                    </a:lnTo>
                    <a:lnTo>
                      <a:pt x="0" y="0"/>
                    </a:lnTo>
                    <a:lnTo>
                      <a:pt x="631" y="0"/>
                    </a:lnTo>
                    <a:lnTo>
                      <a:pt x="612" y="0"/>
                    </a:lnTo>
                    <a:lnTo>
                      <a:pt x="590" y="2"/>
                    </a:lnTo>
                    <a:lnTo>
                      <a:pt x="570" y="4"/>
                    </a:lnTo>
                    <a:lnTo>
                      <a:pt x="549" y="6"/>
                    </a:lnTo>
                    <a:close/>
                  </a:path>
                </a:pathLst>
              </a:custGeom>
              <a:solidFill>
                <a:srgbClr val="EEB9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58" name="Freeform 282">
                <a:extLst>
                  <a:ext uri="{FF2B5EF4-FFF2-40B4-BE49-F238E27FC236}">
                    <a16:creationId xmlns:a16="http://schemas.microsoft.com/office/drawing/2014/main" id="{48CEBDBC-0765-AE17-DA9A-C65C442F3BF8}"/>
                  </a:ext>
                </a:extLst>
              </p:cNvPr>
              <p:cNvSpPr>
                <a:spLocks/>
              </p:cNvSpPr>
              <p:nvPr/>
            </p:nvSpPr>
            <p:spPr bwMode="auto">
              <a:xfrm>
                <a:off x="695" y="1983"/>
                <a:ext cx="1803" cy="7"/>
              </a:xfrm>
              <a:custGeom>
                <a:avLst/>
                <a:gdLst>
                  <a:gd name="T0" fmla="*/ 1801 w 1803"/>
                  <a:gd name="T1" fmla="*/ 7 h 7"/>
                  <a:gd name="T2" fmla="*/ 880 w 1803"/>
                  <a:gd name="T3" fmla="*/ 7 h 7"/>
                  <a:gd name="T4" fmla="*/ 808 w 1803"/>
                  <a:gd name="T5" fmla="*/ 2 h 7"/>
                  <a:gd name="T6" fmla="*/ 734 w 1803"/>
                  <a:gd name="T7" fmla="*/ 0 h 7"/>
                  <a:gd name="T8" fmla="*/ 660 w 1803"/>
                  <a:gd name="T9" fmla="*/ 2 h 7"/>
                  <a:gd name="T10" fmla="*/ 586 w 1803"/>
                  <a:gd name="T11" fmla="*/ 7 h 7"/>
                  <a:gd name="T12" fmla="*/ 0 w 1803"/>
                  <a:gd name="T13" fmla="*/ 7 h 7"/>
                  <a:gd name="T14" fmla="*/ 0 w 1803"/>
                  <a:gd name="T15" fmla="*/ 5 h 7"/>
                  <a:gd name="T16" fmla="*/ 2 w 1803"/>
                  <a:gd name="T17" fmla="*/ 0 h 7"/>
                  <a:gd name="T18" fmla="*/ 1803 w 1803"/>
                  <a:gd name="T19" fmla="*/ 0 h 7"/>
                  <a:gd name="T20" fmla="*/ 1801 w 1803"/>
                  <a:gd name="T21" fmla="*/ 5 h 7"/>
                  <a:gd name="T22" fmla="*/ 1801 w 1803"/>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03"/>
                  <a:gd name="T37" fmla="*/ 0 h 7"/>
                  <a:gd name="T38" fmla="*/ 1803 w 1803"/>
                  <a:gd name="T39" fmla="*/ 7 h 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03" h="7">
                    <a:moveTo>
                      <a:pt x="1801" y="7"/>
                    </a:moveTo>
                    <a:lnTo>
                      <a:pt x="880" y="7"/>
                    </a:lnTo>
                    <a:lnTo>
                      <a:pt x="808" y="2"/>
                    </a:lnTo>
                    <a:lnTo>
                      <a:pt x="734" y="0"/>
                    </a:lnTo>
                    <a:lnTo>
                      <a:pt x="660" y="2"/>
                    </a:lnTo>
                    <a:lnTo>
                      <a:pt x="586" y="7"/>
                    </a:lnTo>
                    <a:lnTo>
                      <a:pt x="0" y="7"/>
                    </a:lnTo>
                    <a:lnTo>
                      <a:pt x="0" y="5"/>
                    </a:lnTo>
                    <a:lnTo>
                      <a:pt x="2" y="0"/>
                    </a:lnTo>
                    <a:lnTo>
                      <a:pt x="1803" y="0"/>
                    </a:lnTo>
                    <a:lnTo>
                      <a:pt x="1801" y="5"/>
                    </a:lnTo>
                    <a:lnTo>
                      <a:pt x="1801" y="7"/>
                    </a:lnTo>
                    <a:close/>
                  </a:path>
                </a:pathLst>
              </a:custGeom>
              <a:solidFill>
                <a:srgbClr val="EEBA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59" name="Freeform 283">
                <a:extLst>
                  <a:ext uri="{FF2B5EF4-FFF2-40B4-BE49-F238E27FC236}">
                    <a16:creationId xmlns:a16="http://schemas.microsoft.com/office/drawing/2014/main" id="{13FBDE18-7D3D-A40A-9B2A-661BF85BEF8E}"/>
                  </a:ext>
                </a:extLst>
              </p:cNvPr>
              <p:cNvSpPr>
                <a:spLocks/>
              </p:cNvSpPr>
              <p:nvPr/>
            </p:nvSpPr>
            <p:spPr bwMode="auto">
              <a:xfrm>
                <a:off x="695" y="1979"/>
                <a:ext cx="1803" cy="9"/>
              </a:xfrm>
              <a:custGeom>
                <a:avLst/>
                <a:gdLst>
                  <a:gd name="T0" fmla="*/ 1801 w 1803"/>
                  <a:gd name="T1" fmla="*/ 9 h 9"/>
                  <a:gd name="T2" fmla="*/ 832 w 1803"/>
                  <a:gd name="T3" fmla="*/ 9 h 9"/>
                  <a:gd name="T4" fmla="*/ 784 w 1803"/>
                  <a:gd name="T5" fmla="*/ 6 h 9"/>
                  <a:gd name="T6" fmla="*/ 734 w 1803"/>
                  <a:gd name="T7" fmla="*/ 4 h 9"/>
                  <a:gd name="T8" fmla="*/ 684 w 1803"/>
                  <a:gd name="T9" fmla="*/ 6 h 9"/>
                  <a:gd name="T10" fmla="*/ 631 w 1803"/>
                  <a:gd name="T11" fmla="*/ 9 h 9"/>
                  <a:gd name="T12" fmla="*/ 0 w 1803"/>
                  <a:gd name="T13" fmla="*/ 9 h 9"/>
                  <a:gd name="T14" fmla="*/ 2 w 1803"/>
                  <a:gd name="T15" fmla="*/ 4 h 9"/>
                  <a:gd name="T16" fmla="*/ 2 w 1803"/>
                  <a:gd name="T17" fmla="*/ 0 h 9"/>
                  <a:gd name="T18" fmla="*/ 1803 w 1803"/>
                  <a:gd name="T19" fmla="*/ 0 h 9"/>
                  <a:gd name="T20" fmla="*/ 1803 w 1803"/>
                  <a:gd name="T21" fmla="*/ 4 h 9"/>
                  <a:gd name="T22" fmla="*/ 1801 w 1803"/>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03"/>
                  <a:gd name="T37" fmla="*/ 0 h 9"/>
                  <a:gd name="T38" fmla="*/ 1803 w 1803"/>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03" h="9">
                    <a:moveTo>
                      <a:pt x="1801" y="9"/>
                    </a:moveTo>
                    <a:lnTo>
                      <a:pt x="832" y="9"/>
                    </a:lnTo>
                    <a:lnTo>
                      <a:pt x="784" y="6"/>
                    </a:lnTo>
                    <a:lnTo>
                      <a:pt x="734" y="4"/>
                    </a:lnTo>
                    <a:lnTo>
                      <a:pt x="684" y="6"/>
                    </a:lnTo>
                    <a:lnTo>
                      <a:pt x="631" y="9"/>
                    </a:lnTo>
                    <a:lnTo>
                      <a:pt x="0" y="9"/>
                    </a:lnTo>
                    <a:lnTo>
                      <a:pt x="2" y="4"/>
                    </a:lnTo>
                    <a:lnTo>
                      <a:pt x="2" y="0"/>
                    </a:lnTo>
                    <a:lnTo>
                      <a:pt x="1803" y="0"/>
                    </a:lnTo>
                    <a:lnTo>
                      <a:pt x="1803" y="4"/>
                    </a:lnTo>
                    <a:lnTo>
                      <a:pt x="1801" y="9"/>
                    </a:lnTo>
                    <a:close/>
                  </a:path>
                </a:pathLst>
              </a:custGeom>
              <a:solidFill>
                <a:srgbClr val="EEBB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60" name="Freeform 284">
                <a:extLst>
                  <a:ext uri="{FF2B5EF4-FFF2-40B4-BE49-F238E27FC236}">
                    <a16:creationId xmlns:a16="http://schemas.microsoft.com/office/drawing/2014/main" id="{808AC8DA-BFB1-2C52-8D55-D98F7846979A}"/>
                  </a:ext>
                </a:extLst>
              </p:cNvPr>
              <p:cNvSpPr>
                <a:spLocks/>
              </p:cNvSpPr>
              <p:nvPr/>
            </p:nvSpPr>
            <p:spPr bwMode="auto">
              <a:xfrm>
                <a:off x="697" y="1974"/>
                <a:ext cx="1801" cy="9"/>
              </a:xfrm>
              <a:custGeom>
                <a:avLst/>
                <a:gdLst>
                  <a:gd name="T0" fmla="*/ 1801 w 1801"/>
                  <a:gd name="T1" fmla="*/ 9 h 9"/>
                  <a:gd name="T2" fmla="*/ 0 w 1801"/>
                  <a:gd name="T3" fmla="*/ 9 h 9"/>
                  <a:gd name="T4" fmla="*/ 0 w 1801"/>
                  <a:gd name="T5" fmla="*/ 5 h 9"/>
                  <a:gd name="T6" fmla="*/ 0 w 1801"/>
                  <a:gd name="T7" fmla="*/ 0 h 9"/>
                  <a:gd name="T8" fmla="*/ 1801 w 1801"/>
                  <a:gd name="T9" fmla="*/ 0 h 9"/>
                  <a:gd name="T10" fmla="*/ 1801 w 1801"/>
                  <a:gd name="T11" fmla="*/ 5 h 9"/>
                  <a:gd name="T12" fmla="*/ 1801 w 1801"/>
                  <a:gd name="T13" fmla="*/ 9 h 9"/>
                  <a:gd name="T14" fmla="*/ 0 60000 65536"/>
                  <a:gd name="T15" fmla="*/ 0 60000 65536"/>
                  <a:gd name="T16" fmla="*/ 0 60000 65536"/>
                  <a:gd name="T17" fmla="*/ 0 60000 65536"/>
                  <a:gd name="T18" fmla="*/ 0 60000 65536"/>
                  <a:gd name="T19" fmla="*/ 0 60000 65536"/>
                  <a:gd name="T20" fmla="*/ 0 60000 65536"/>
                  <a:gd name="T21" fmla="*/ 0 w 1801"/>
                  <a:gd name="T22" fmla="*/ 0 h 9"/>
                  <a:gd name="T23" fmla="*/ 1801 w 1801"/>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9">
                    <a:moveTo>
                      <a:pt x="1801" y="9"/>
                    </a:moveTo>
                    <a:lnTo>
                      <a:pt x="0" y="9"/>
                    </a:lnTo>
                    <a:lnTo>
                      <a:pt x="0" y="5"/>
                    </a:lnTo>
                    <a:lnTo>
                      <a:pt x="0" y="0"/>
                    </a:lnTo>
                    <a:lnTo>
                      <a:pt x="1801" y="0"/>
                    </a:lnTo>
                    <a:lnTo>
                      <a:pt x="1801" y="5"/>
                    </a:lnTo>
                    <a:lnTo>
                      <a:pt x="1801" y="9"/>
                    </a:lnTo>
                    <a:close/>
                  </a:path>
                </a:pathLst>
              </a:custGeom>
              <a:solidFill>
                <a:srgbClr val="EEBC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61" name="Freeform 285">
                <a:extLst>
                  <a:ext uri="{FF2B5EF4-FFF2-40B4-BE49-F238E27FC236}">
                    <a16:creationId xmlns:a16="http://schemas.microsoft.com/office/drawing/2014/main" id="{4E39C6A5-F25E-5811-B126-DCF974C437A8}"/>
                  </a:ext>
                </a:extLst>
              </p:cNvPr>
              <p:cNvSpPr>
                <a:spLocks/>
              </p:cNvSpPr>
              <p:nvPr/>
            </p:nvSpPr>
            <p:spPr bwMode="auto">
              <a:xfrm>
                <a:off x="697" y="1972"/>
                <a:ext cx="1801" cy="7"/>
              </a:xfrm>
              <a:custGeom>
                <a:avLst/>
                <a:gdLst>
                  <a:gd name="T0" fmla="*/ 1801 w 1801"/>
                  <a:gd name="T1" fmla="*/ 7 h 7"/>
                  <a:gd name="T2" fmla="*/ 0 w 1801"/>
                  <a:gd name="T3" fmla="*/ 7 h 7"/>
                  <a:gd name="T4" fmla="*/ 0 w 1801"/>
                  <a:gd name="T5" fmla="*/ 2 h 7"/>
                  <a:gd name="T6" fmla="*/ 0 w 1801"/>
                  <a:gd name="T7" fmla="*/ 0 h 7"/>
                  <a:gd name="T8" fmla="*/ 1801 w 1801"/>
                  <a:gd name="T9" fmla="*/ 0 h 7"/>
                  <a:gd name="T10" fmla="*/ 1801 w 1801"/>
                  <a:gd name="T11" fmla="*/ 2 h 7"/>
                  <a:gd name="T12" fmla="*/ 1801 w 1801"/>
                  <a:gd name="T13" fmla="*/ 7 h 7"/>
                  <a:gd name="T14" fmla="*/ 0 60000 65536"/>
                  <a:gd name="T15" fmla="*/ 0 60000 65536"/>
                  <a:gd name="T16" fmla="*/ 0 60000 65536"/>
                  <a:gd name="T17" fmla="*/ 0 60000 65536"/>
                  <a:gd name="T18" fmla="*/ 0 60000 65536"/>
                  <a:gd name="T19" fmla="*/ 0 60000 65536"/>
                  <a:gd name="T20" fmla="*/ 0 60000 65536"/>
                  <a:gd name="T21" fmla="*/ 0 w 1801"/>
                  <a:gd name="T22" fmla="*/ 0 h 7"/>
                  <a:gd name="T23" fmla="*/ 1801 w 180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7">
                    <a:moveTo>
                      <a:pt x="1801" y="7"/>
                    </a:moveTo>
                    <a:lnTo>
                      <a:pt x="0" y="7"/>
                    </a:lnTo>
                    <a:lnTo>
                      <a:pt x="0" y="2"/>
                    </a:lnTo>
                    <a:lnTo>
                      <a:pt x="0" y="0"/>
                    </a:lnTo>
                    <a:lnTo>
                      <a:pt x="1801" y="0"/>
                    </a:lnTo>
                    <a:lnTo>
                      <a:pt x="1801" y="2"/>
                    </a:lnTo>
                    <a:lnTo>
                      <a:pt x="1801" y="7"/>
                    </a:lnTo>
                    <a:close/>
                  </a:path>
                </a:pathLst>
              </a:custGeom>
              <a:solidFill>
                <a:srgbClr val="EEBC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62" name="Freeform 286">
                <a:extLst>
                  <a:ext uri="{FF2B5EF4-FFF2-40B4-BE49-F238E27FC236}">
                    <a16:creationId xmlns:a16="http://schemas.microsoft.com/office/drawing/2014/main" id="{62D849FD-A924-8D64-C2CC-B90ADB1AF1B5}"/>
                  </a:ext>
                </a:extLst>
              </p:cNvPr>
              <p:cNvSpPr>
                <a:spLocks/>
              </p:cNvSpPr>
              <p:nvPr/>
            </p:nvSpPr>
            <p:spPr bwMode="auto">
              <a:xfrm>
                <a:off x="697" y="1968"/>
                <a:ext cx="1801" cy="6"/>
              </a:xfrm>
              <a:custGeom>
                <a:avLst/>
                <a:gdLst>
                  <a:gd name="T0" fmla="*/ 1801 w 1801"/>
                  <a:gd name="T1" fmla="*/ 6 h 6"/>
                  <a:gd name="T2" fmla="*/ 0 w 1801"/>
                  <a:gd name="T3" fmla="*/ 6 h 6"/>
                  <a:gd name="T4" fmla="*/ 0 w 1801"/>
                  <a:gd name="T5" fmla="*/ 4 h 6"/>
                  <a:gd name="T6" fmla="*/ 0 w 1801"/>
                  <a:gd name="T7" fmla="*/ 0 h 6"/>
                  <a:gd name="T8" fmla="*/ 1801 w 1801"/>
                  <a:gd name="T9" fmla="*/ 0 h 6"/>
                  <a:gd name="T10" fmla="*/ 1801 w 1801"/>
                  <a:gd name="T11" fmla="*/ 4 h 6"/>
                  <a:gd name="T12" fmla="*/ 1801 w 1801"/>
                  <a:gd name="T13" fmla="*/ 6 h 6"/>
                  <a:gd name="T14" fmla="*/ 0 60000 65536"/>
                  <a:gd name="T15" fmla="*/ 0 60000 65536"/>
                  <a:gd name="T16" fmla="*/ 0 60000 65536"/>
                  <a:gd name="T17" fmla="*/ 0 60000 65536"/>
                  <a:gd name="T18" fmla="*/ 0 60000 65536"/>
                  <a:gd name="T19" fmla="*/ 0 60000 65536"/>
                  <a:gd name="T20" fmla="*/ 0 60000 65536"/>
                  <a:gd name="T21" fmla="*/ 0 w 1801"/>
                  <a:gd name="T22" fmla="*/ 0 h 6"/>
                  <a:gd name="T23" fmla="*/ 1801 w 1801"/>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6">
                    <a:moveTo>
                      <a:pt x="1801" y="6"/>
                    </a:moveTo>
                    <a:lnTo>
                      <a:pt x="0" y="6"/>
                    </a:lnTo>
                    <a:lnTo>
                      <a:pt x="0" y="4"/>
                    </a:lnTo>
                    <a:lnTo>
                      <a:pt x="0" y="0"/>
                    </a:lnTo>
                    <a:lnTo>
                      <a:pt x="1801" y="0"/>
                    </a:lnTo>
                    <a:lnTo>
                      <a:pt x="1801" y="4"/>
                    </a:lnTo>
                    <a:lnTo>
                      <a:pt x="1801" y="6"/>
                    </a:lnTo>
                    <a:close/>
                  </a:path>
                </a:pathLst>
              </a:custGeom>
              <a:solidFill>
                <a:srgbClr val="EE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63" name="Freeform 287">
                <a:extLst>
                  <a:ext uri="{FF2B5EF4-FFF2-40B4-BE49-F238E27FC236}">
                    <a16:creationId xmlns:a16="http://schemas.microsoft.com/office/drawing/2014/main" id="{5E60B519-4B2F-B727-8B92-923E116D7570}"/>
                  </a:ext>
                </a:extLst>
              </p:cNvPr>
              <p:cNvSpPr>
                <a:spLocks/>
              </p:cNvSpPr>
              <p:nvPr/>
            </p:nvSpPr>
            <p:spPr bwMode="auto">
              <a:xfrm>
                <a:off x="697" y="1964"/>
                <a:ext cx="1801" cy="8"/>
              </a:xfrm>
              <a:custGeom>
                <a:avLst/>
                <a:gdLst>
                  <a:gd name="T0" fmla="*/ 1801 w 1801"/>
                  <a:gd name="T1" fmla="*/ 8 h 8"/>
                  <a:gd name="T2" fmla="*/ 0 w 1801"/>
                  <a:gd name="T3" fmla="*/ 8 h 8"/>
                  <a:gd name="T4" fmla="*/ 0 w 1801"/>
                  <a:gd name="T5" fmla="*/ 4 h 8"/>
                  <a:gd name="T6" fmla="*/ 2 w 1801"/>
                  <a:gd name="T7" fmla="*/ 0 h 8"/>
                  <a:gd name="T8" fmla="*/ 1801 w 1801"/>
                  <a:gd name="T9" fmla="*/ 0 h 8"/>
                  <a:gd name="T10" fmla="*/ 1801 w 1801"/>
                  <a:gd name="T11" fmla="*/ 4 h 8"/>
                  <a:gd name="T12" fmla="*/ 1801 w 1801"/>
                  <a:gd name="T13" fmla="*/ 8 h 8"/>
                  <a:gd name="T14" fmla="*/ 0 60000 65536"/>
                  <a:gd name="T15" fmla="*/ 0 60000 65536"/>
                  <a:gd name="T16" fmla="*/ 0 60000 65536"/>
                  <a:gd name="T17" fmla="*/ 0 60000 65536"/>
                  <a:gd name="T18" fmla="*/ 0 60000 65536"/>
                  <a:gd name="T19" fmla="*/ 0 60000 65536"/>
                  <a:gd name="T20" fmla="*/ 0 60000 65536"/>
                  <a:gd name="T21" fmla="*/ 0 w 1801"/>
                  <a:gd name="T22" fmla="*/ 0 h 8"/>
                  <a:gd name="T23" fmla="*/ 1801 w 1801"/>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8">
                    <a:moveTo>
                      <a:pt x="1801" y="8"/>
                    </a:moveTo>
                    <a:lnTo>
                      <a:pt x="0" y="8"/>
                    </a:lnTo>
                    <a:lnTo>
                      <a:pt x="0" y="4"/>
                    </a:lnTo>
                    <a:lnTo>
                      <a:pt x="2" y="0"/>
                    </a:lnTo>
                    <a:lnTo>
                      <a:pt x="1801" y="0"/>
                    </a:lnTo>
                    <a:lnTo>
                      <a:pt x="1801" y="4"/>
                    </a:lnTo>
                    <a:lnTo>
                      <a:pt x="1801" y="8"/>
                    </a:lnTo>
                    <a:close/>
                  </a:path>
                </a:pathLst>
              </a:custGeom>
              <a:solidFill>
                <a:srgbClr val="EEBF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64" name="Freeform 288">
                <a:extLst>
                  <a:ext uri="{FF2B5EF4-FFF2-40B4-BE49-F238E27FC236}">
                    <a16:creationId xmlns:a16="http://schemas.microsoft.com/office/drawing/2014/main" id="{3D0B009B-AB31-F500-2C30-7F5F9B019E12}"/>
                  </a:ext>
                </a:extLst>
              </p:cNvPr>
              <p:cNvSpPr>
                <a:spLocks/>
              </p:cNvSpPr>
              <p:nvPr/>
            </p:nvSpPr>
            <p:spPr bwMode="auto">
              <a:xfrm>
                <a:off x="697" y="1959"/>
                <a:ext cx="1801" cy="9"/>
              </a:xfrm>
              <a:custGeom>
                <a:avLst/>
                <a:gdLst>
                  <a:gd name="T0" fmla="*/ 1801 w 1801"/>
                  <a:gd name="T1" fmla="*/ 9 h 9"/>
                  <a:gd name="T2" fmla="*/ 0 w 1801"/>
                  <a:gd name="T3" fmla="*/ 9 h 9"/>
                  <a:gd name="T4" fmla="*/ 2 w 1801"/>
                  <a:gd name="T5" fmla="*/ 5 h 9"/>
                  <a:gd name="T6" fmla="*/ 2 w 1801"/>
                  <a:gd name="T7" fmla="*/ 0 h 9"/>
                  <a:gd name="T8" fmla="*/ 1801 w 1801"/>
                  <a:gd name="T9" fmla="*/ 0 h 9"/>
                  <a:gd name="T10" fmla="*/ 1801 w 1801"/>
                  <a:gd name="T11" fmla="*/ 5 h 9"/>
                  <a:gd name="T12" fmla="*/ 1801 w 1801"/>
                  <a:gd name="T13" fmla="*/ 9 h 9"/>
                  <a:gd name="T14" fmla="*/ 0 60000 65536"/>
                  <a:gd name="T15" fmla="*/ 0 60000 65536"/>
                  <a:gd name="T16" fmla="*/ 0 60000 65536"/>
                  <a:gd name="T17" fmla="*/ 0 60000 65536"/>
                  <a:gd name="T18" fmla="*/ 0 60000 65536"/>
                  <a:gd name="T19" fmla="*/ 0 60000 65536"/>
                  <a:gd name="T20" fmla="*/ 0 60000 65536"/>
                  <a:gd name="T21" fmla="*/ 0 w 1801"/>
                  <a:gd name="T22" fmla="*/ 0 h 9"/>
                  <a:gd name="T23" fmla="*/ 1801 w 1801"/>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9">
                    <a:moveTo>
                      <a:pt x="1801" y="9"/>
                    </a:moveTo>
                    <a:lnTo>
                      <a:pt x="0" y="9"/>
                    </a:lnTo>
                    <a:lnTo>
                      <a:pt x="2" y="5"/>
                    </a:lnTo>
                    <a:lnTo>
                      <a:pt x="2" y="0"/>
                    </a:lnTo>
                    <a:lnTo>
                      <a:pt x="1801" y="0"/>
                    </a:lnTo>
                    <a:lnTo>
                      <a:pt x="1801" y="5"/>
                    </a:lnTo>
                    <a:lnTo>
                      <a:pt x="1801" y="9"/>
                    </a:lnTo>
                    <a:close/>
                  </a:path>
                </a:pathLst>
              </a:custGeom>
              <a:solidFill>
                <a:srgbClr val="EEC0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65" name="Freeform 289">
                <a:extLst>
                  <a:ext uri="{FF2B5EF4-FFF2-40B4-BE49-F238E27FC236}">
                    <a16:creationId xmlns:a16="http://schemas.microsoft.com/office/drawing/2014/main" id="{9C5E6779-5515-5220-4FA2-AEF2EF394493}"/>
                  </a:ext>
                </a:extLst>
              </p:cNvPr>
              <p:cNvSpPr>
                <a:spLocks/>
              </p:cNvSpPr>
              <p:nvPr/>
            </p:nvSpPr>
            <p:spPr bwMode="auto">
              <a:xfrm>
                <a:off x="699" y="1957"/>
                <a:ext cx="1801" cy="7"/>
              </a:xfrm>
              <a:custGeom>
                <a:avLst/>
                <a:gdLst>
                  <a:gd name="T0" fmla="*/ 1799 w 1801"/>
                  <a:gd name="T1" fmla="*/ 7 h 7"/>
                  <a:gd name="T2" fmla="*/ 0 w 1801"/>
                  <a:gd name="T3" fmla="*/ 7 h 7"/>
                  <a:gd name="T4" fmla="*/ 0 w 1801"/>
                  <a:gd name="T5" fmla="*/ 2 h 7"/>
                  <a:gd name="T6" fmla="*/ 0 w 1801"/>
                  <a:gd name="T7" fmla="*/ 0 h 7"/>
                  <a:gd name="T8" fmla="*/ 1801 w 1801"/>
                  <a:gd name="T9" fmla="*/ 0 h 7"/>
                  <a:gd name="T10" fmla="*/ 1799 w 1801"/>
                  <a:gd name="T11" fmla="*/ 2 h 7"/>
                  <a:gd name="T12" fmla="*/ 1799 w 1801"/>
                  <a:gd name="T13" fmla="*/ 7 h 7"/>
                  <a:gd name="T14" fmla="*/ 0 60000 65536"/>
                  <a:gd name="T15" fmla="*/ 0 60000 65536"/>
                  <a:gd name="T16" fmla="*/ 0 60000 65536"/>
                  <a:gd name="T17" fmla="*/ 0 60000 65536"/>
                  <a:gd name="T18" fmla="*/ 0 60000 65536"/>
                  <a:gd name="T19" fmla="*/ 0 60000 65536"/>
                  <a:gd name="T20" fmla="*/ 0 60000 65536"/>
                  <a:gd name="T21" fmla="*/ 0 w 1801"/>
                  <a:gd name="T22" fmla="*/ 0 h 7"/>
                  <a:gd name="T23" fmla="*/ 1801 w 180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7">
                    <a:moveTo>
                      <a:pt x="1799" y="7"/>
                    </a:moveTo>
                    <a:lnTo>
                      <a:pt x="0" y="7"/>
                    </a:lnTo>
                    <a:lnTo>
                      <a:pt x="0" y="2"/>
                    </a:lnTo>
                    <a:lnTo>
                      <a:pt x="0" y="0"/>
                    </a:lnTo>
                    <a:lnTo>
                      <a:pt x="1801" y="0"/>
                    </a:lnTo>
                    <a:lnTo>
                      <a:pt x="1799" y="2"/>
                    </a:lnTo>
                    <a:lnTo>
                      <a:pt x="1799" y="7"/>
                    </a:lnTo>
                    <a:close/>
                  </a:path>
                </a:pathLst>
              </a:custGeom>
              <a:solidFill>
                <a:srgbClr val="EEC0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66" name="Freeform 290">
                <a:extLst>
                  <a:ext uri="{FF2B5EF4-FFF2-40B4-BE49-F238E27FC236}">
                    <a16:creationId xmlns:a16="http://schemas.microsoft.com/office/drawing/2014/main" id="{6B8EFF00-1285-DA3E-9C06-555107D18F4F}"/>
                  </a:ext>
                </a:extLst>
              </p:cNvPr>
              <p:cNvSpPr>
                <a:spLocks/>
              </p:cNvSpPr>
              <p:nvPr/>
            </p:nvSpPr>
            <p:spPr bwMode="auto">
              <a:xfrm>
                <a:off x="699" y="1953"/>
                <a:ext cx="1801" cy="6"/>
              </a:xfrm>
              <a:custGeom>
                <a:avLst/>
                <a:gdLst>
                  <a:gd name="T0" fmla="*/ 1799 w 1801"/>
                  <a:gd name="T1" fmla="*/ 6 h 6"/>
                  <a:gd name="T2" fmla="*/ 0 w 1801"/>
                  <a:gd name="T3" fmla="*/ 6 h 6"/>
                  <a:gd name="T4" fmla="*/ 0 w 1801"/>
                  <a:gd name="T5" fmla="*/ 4 h 6"/>
                  <a:gd name="T6" fmla="*/ 0 w 1801"/>
                  <a:gd name="T7" fmla="*/ 0 h 6"/>
                  <a:gd name="T8" fmla="*/ 1801 w 1801"/>
                  <a:gd name="T9" fmla="*/ 0 h 6"/>
                  <a:gd name="T10" fmla="*/ 1801 w 1801"/>
                  <a:gd name="T11" fmla="*/ 4 h 6"/>
                  <a:gd name="T12" fmla="*/ 1799 w 1801"/>
                  <a:gd name="T13" fmla="*/ 6 h 6"/>
                  <a:gd name="T14" fmla="*/ 0 60000 65536"/>
                  <a:gd name="T15" fmla="*/ 0 60000 65536"/>
                  <a:gd name="T16" fmla="*/ 0 60000 65536"/>
                  <a:gd name="T17" fmla="*/ 0 60000 65536"/>
                  <a:gd name="T18" fmla="*/ 0 60000 65536"/>
                  <a:gd name="T19" fmla="*/ 0 60000 65536"/>
                  <a:gd name="T20" fmla="*/ 0 60000 65536"/>
                  <a:gd name="T21" fmla="*/ 0 w 1801"/>
                  <a:gd name="T22" fmla="*/ 0 h 6"/>
                  <a:gd name="T23" fmla="*/ 1801 w 1801"/>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6">
                    <a:moveTo>
                      <a:pt x="1799" y="6"/>
                    </a:moveTo>
                    <a:lnTo>
                      <a:pt x="0" y="6"/>
                    </a:lnTo>
                    <a:lnTo>
                      <a:pt x="0" y="4"/>
                    </a:lnTo>
                    <a:lnTo>
                      <a:pt x="0" y="0"/>
                    </a:lnTo>
                    <a:lnTo>
                      <a:pt x="1801" y="0"/>
                    </a:lnTo>
                    <a:lnTo>
                      <a:pt x="1801" y="4"/>
                    </a:lnTo>
                    <a:lnTo>
                      <a:pt x="1799" y="6"/>
                    </a:lnTo>
                    <a:close/>
                  </a:path>
                </a:pathLst>
              </a:custGeom>
              <a:solidFill>
                <a:srgbClr val="EFC1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67" name="Freeform 291">
                <a:extLst>
                  <a:ext uri="{FF2B5EF4-FFF2-40B4-BE49-F238E27FC236}">
                    <a16:creationId xmlns:a16="http://schemas.microsoft.com/office/drawing/2014/main" id="{1671EFC3-19DD-B55B-6B10-4AB09F378A02}"/>
                  </a:ext>
                </a:extLst>
              </p:cNvPr>
              <p:cNvSpPr>
                <a:spLocks/>
              </p:cNvSpPr>
              <p:nvPr/>
            </p:nvSpPr>
            <p:spPr bwMode="auto">
              <a:xfrm>
                <a:off x="699" y="1948"/>
                <a:ext cx="1801" cy="9"/>
              </a:xfrm>
              <a:custGeom>
                <a:avLst/>
                <a:gdLst>
                  <a:gd name="T0" fmla="*/ 1801 w 1801"/>
                  <a:gd name="T1" fmla="*/ 9 h 9"/>
                  <a:gd name="T2" fmla="*/ 0 w 1801"/>
                  <a:gd name="T3" fmla="*/ 9 h 9"/>
                  <a:gd name="T4" fmla="*/ 0 w 1801"/>
                  <a:gd name="T5" fmla="*/ 5 h 9"/>
                  <a:gd name="T6" fmla="*/ 0 w 1801"/>
                  <a:gd name="T7" fmla="*/ 0 h 9"/>
                  <a:gd name="T8" fmla="*/ 1801 w 1801"/>
                  <a:gd name="T9" fmla="*/ 0 h 9"/>
                  <a:gd name="T10" fmla="*/ 1801 w 1801"/>
                  <a:gd name="T11" fmla="*/ 5 h 9"/>
                  <a:gd name="T12" fmla="*/ 1801 w 1801"/>
                  <a:gd name="T13" fmla="*/ 9 h 9"/>
                  <a:gd name="T14" fmla="*/ 0 60000 65536"/>
                  <a:gd name="T15" fmla="*/ 0 60000 65536"/>
                  <a:gd name="T16" fmla="*/ 0 60000 65536"/>
                  <a:gd name="T17" fmla="*/ 0 60000 65536"/>
                  <a:gd name="T18" fmla="*/ 0 60000 65536"/>
                  <a:gd name="T19" fmla="*/ 0 60000 65536"/>
                  <a:gd name="T20" fmla="*/ 0 60000 65536"/>
                  <a:gd name="T21" fmla="*/ 0 w 1801"/>
                  <a:gd name="T22" fmla="*/ 0 h 9"/>
                  <a:gd name="T23" fmla="*/ 1801 w 1801"/>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9">
                    <a:moveTo>
                      <a:pt x="1801" y="9"/>
                    </a:moveTo>
                    <a:lnTo>
                      <a:pt x="0" y="9"/>
                    </a:lnTo>
                    <a:lnTo>
                      <a:pt x="0" y="5"/>
                    </a:lnTo>
                    <a:lnTo>
                      <a:pt x="0" y="0"/>
                    </a:lnTo>
                    <a:lnTo>
                      <a:pt x="1801" y="0"/>
                    </a:lnTo>
                    <a:lnTo>
                      <a:pt x="1801" y="5"/>
                    </a:lnTo>
                    <a:lnTo>
                      <a:pt x="1801" y="9"/>
                    </a:lnTo>
                    <a:close/>
                  </a:path>
                </a:pathLst>
              </a:custGeom>
              <a:solidFill>
                <a:srgbClr val="EFC2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68" name="Freeform 292">
                <a:extLst>
                  <a:ext uri="{FF2B5EF4-FFF2-40B4-BE49-F238E27FC236}">
                    <a16:creationId xmlns:a16="http://schemas.microsoft.com/office/drawing/2014/main" id="{AE660CF4-378B-8FD6-F37B-4D14AC35DFB2}"/>
                  </a:ext>
                </a:extLst>
              </p:cNvPr>
              <p:cNvSpPr>
                <a:spLocks/>
              </p:cNvSpPr>
              <p:nvPr/>
            </p:nvSpPr>
            <p:spPr bwMode="auto">
              <a:xfrm>
                <a:off x="699" y="1944"/>
                <a:ext cx="1801" cy="9"/>
              </a:xfrm>
              <a:custGeom>
                <a:avLst/>
                <a:gdLst>
                  <a:gd name="T0" fmla="*/ 1801 w 1801"/>
                  <a:gd name="T1" fmla="*/ 9 h 9"/>
                  <a:gd name="T2" fmla="*/ 0 w 1801"/>
                  <a:gd name="T3" fmla="*/ 9 h 9"/>
                  <a:gd name="T4" fmla="*/ 0 w 1801"/>
                  <a:gd name="T5" fmla="*/ 4 h 9"/>
                  <a:gd name="T6" fmla="*/ 0 w 1801"/>
                  <a:gd name="T7" fmla="*/ 0 h 9"/>
                  <a:gd name="T8" fmla="*/ 1801 w 1801"/>
                  <a:gd name="T9" fmla="*/ 0 h 9"/>
                  <a:gd name="T10" fmla="*/ 1801 w 1801"/>
                  <a:gd name="T11" fmla="*/ 4 h 9"/>
                  <a:gd name="T12" fmla="*/ 1801 w 1801"/>
                  <a:gd name="T13" fmla="*/ 9 h 9"/>
                  <a:gd name="T14" fmla="*/ 0 60000 65536"/>
                  <a:gd name="T15" fmla="*/ 0 60000 65536"/>
                  <a:gd name="T16" fmla="*/ 0 60000 65536"/>
                  <a:gd name="T17" fmla="*/ 0 60000 65536"/>
                  <a:gd name="T18" fmla="*/ 0 60000 65536"/>
                  <a:gd name="T19" fmla="*/ 0 60000 65536"/>
                  <a:gd name="T20" fmla="*/ 0 60000 65536"/>
                  <a:gd name="T21" fmla="*/ 0 w 1801"/>
                  <a:gd name="T22" fmla="*/ 0 h 9"/>
                  <a:gd name="T23" fmla="*/ 1801 w 1801"/>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9">
                    <a:moveTo>
                      <a:pt x="1801" y="9"/>
                    </a:moveTo>
                    <a:lnTo>
                      <a:pt x="0" y="9"/>
                    </a:lnTo>
                    <a:lnTo>
                      <a:pt x="0" y="4"/>
                    </a:lnTo>
                    <a:lnTo>
                      <a:pt x="0" y="0"/>
                    </a:lnTo>
                    <a:lnTo>
                      <a:pt x="1801" y="0"/>
                    </a:lnTo>
                    <a:lnTo>
                      <a:pt x="1801" y="4"/>
                    </a:lnTo>
                    <a:lnTo>
                      <a:pt x="1801" y="9"/>
                    </a:lnTo>
                    <a:close/>
                  </a:path>
                </a:pathLst>
              </a:custGeom>
              <a:solidFill>
                <a:srgbClr val="EFC4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69" name="Freeform 293">
                <a:extLst>
                  <a:ext uri="{FF2B5EF4-FFF2-40B4-BE49-F238E27FC236}">
                    <a16:creationId xmlns:a16="http://schemas.microsoft.com/office/drawing/2014/main" id="{A597D062-7190-3DBA-4356-D4C983116215}"/>
                  </a:ext>
                </a:extLst>
              </p:cNvPr>
              <p:cNvSpPr>
                <a:spLocks/>
              </p:cNvSpPr>
              <p:nvPr/>
            </p:nvSpPr>
            <p:spPr bwMode="auto">
              <a:xfrm>
                <a:off x="699" y="1942"/>
                <a:ext cx="1801" cy="6"/>
              </a:xfrm>
              <a:custGeom>
                <a:avLst/>
                <a:gdLst>
                  <a:gd name="T0" fmla="*/ 1801 w 1801"/>
                  <a:gd name="T1" fmla="*/ 6 h 6"/>
                  <a:gd name="T2" fmla="*/ 0 w 1801"/>
                  <a:gd name="T3" fmla="*/ 6 h 6"/>
                  <a:gd name="T4" fmla="*/ 0 w 1801"/>
                  <a:gd name="T5" fmla="*/ 2 h 6"/>
                  <a:gd name="T6" fmla="*/ 2 w 1801"/>
                  <a:gd name="T7" fmla="*/ 0 h 6"/>
                  <a:gd name="T8" fmla="*/ 1801 w 1801"/>
                  <a:gd name="T9" fmla="*/ 0 h 6"/>
                  <a:gd name="T10" fmla="*/ 1801 w 1801"/>
                  <a:gd name="T11" fmla="*/ 2 h 6"/>
                  <a:gd name="T12" fmla="*/ 1801 w 1801"/>
                  <a:gd name="T13" fmla="*/ 6 h 6"/>
                  <a:gd name="T14" fmla="*/ 0 60000 65536"/>
                  <a:gd name="T15" fmla="*/ 0 60000 65536"/>
                  <a:gd name="T16" fmla="*/ 0 60000 65536"/>
                  <a:gd name="T17" fmla="*/ 0 60000 65536"/>
                  <a:gd name="T18" fmla="*/ 0 60000 65536"/>
                  <a:gd name="T19" fmla="*/ 0 60000 65536"/>
                  <a:gd name="T20" fmla="*/ 0 60000 65536"/>
                  <a:gd name="T21" fmla="*/ 0 w 1801"/>
                  <a:gd name="T22" fmla="*/ 0 h 6"/>
                  <a:gd name="T23" fmla="*/ 1801 w 1801"/>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6">
                    <a:moveTo>
                      <a:pt x="1801" y="6"/>
                    </a:moveTo>
                    <a:lnTo>
                      <a:pt x="0" y="6"/>
                    </a:lnTo>
                    <a:lnTo>
                      <a:pt x="0" y="2"/>
                    </a:lnTo>
                    <a:lnTo>
                      <a:pt x="2" y="0"/>
                    </a:lnTo>
                    <a:lnTo>
                      <a:pt x="1801" y="0"/>
                    </a:lnTo>
                    <a:lnTo>
                      <a:pt x="1801" y="2"/>
                    </a:lnTo>
                    <a:lnTo>
                      <a:pt x="1801" y="6"/>
                    </a:lnTo>
                    <a:close/>
                  </a:path>
                </a:pathLst>
              </a:custGeom>
              <a:solidFill>
                <a:srgbClr val="EFC4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70" name="Freeform 294">
                <a:extLst>
                  <a:ext uri="{FF2B5EF4-FFF2-40B4-BE49-F238E27FC236}">
                    <a16:creationId xmlns:a16="http://schemas.microsoft.com/office/drawing/2014/main" id="{D44F52A3-948B-2A66-D0EC-6880A825487C}"/>
                  </a:ext>
                </a:extLst>
              </p:cNvPr>
              <p:cNvSpPr>
                <a:spLocks/>
              </p:cNvSpPr>
              <p:nvPr/>
            </p:nvSpPr>
            <p:spPr bwMode="auto">
              <a:xfrm>
                <a:off x="699" y="1937"/>
                <a:ext cx="1801" cy="7"/>
              </a:xfrm>
              <a:custGeom>
                <a:avLst/>
                <a:gdLst>
                  <a:gd name="T0" fmla="*/ 1801 w 1801"/>
                  <a:gd name="T1" fmla="*/ 7 h 7"/>
                  <a:gd name="T2" fmla="*/ 0 w 1801"/>
                  <a:gd name="T3" fmla="*/ 7 h 7"/>
                  <a:gd name="T4" fmla="*/ 2 w 1801"/>
                  <a:gd name="T5" fmla="*/ 5 h 7"/>
                  <a:gd name="T6" fmla="*/ 2 w 1801"/>
                  <a:gd name="T7" fmla="*/ 0 h 7"/>
                  <a:gd name="T8" fmla="*/ 1801 w 1801"/>
                  <a:gd name="T9" fmla="*/ 0 h 7"/>
                  <a:gd name="T10" fmla="*/ 1801 w 1801"/>
                  <a:gd name="T11" fmla="*/ 5 h 7"/>
                  <a:gd name="T12" fmla="*/ 1801 w 1801"/>
                  <a:gd name="T13" fmla="*/ 7 h 7"/>
                  <a:gd name="T14" fmla="*/ 0 60000 65536"/>
                  <a:gd name="T15" fmla="*/ 0 60000 65536"/>
                  <a:gd name="T16" fmla="*/ 0 60000 65536"/>
                  <a:gd name="T17" fmla="*/ 0 60000 65536"/>
                  <a:gd name="T18" fmla="*/ 0 60000 65536"/>
                  <a:gd name="T19" fmla="*/ 0 60000 65536"/>
                  <a:gd name="T20" fmla="*/ 0 60000 65536"/>
                  <a:gd name="T21" fmla="*/ 0 w 1801"/>
                  <a:gd name="T22" fmla="*/ 0 h 7"/>
                  <a:gd name="T23" fmla="*/ 1801 w 180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7">
                    <a:moveTo>
                      <a:pt x="1801" y="7"/>
                    </a:moveTo>
                    <a:lnTo>
                      <a:pt x="0" y="7"/>
                    </a:lnTo>
                    <a:lnTo>
                      <a:pt x="2" y="5"/>
                    </a:lnTo>
                    <a:lnTo>
                      <a:pt x="2" y="0"/>
                    </a:lnTo>
                    <a:lnTo>
                      <a:pt x="1801" y="0"/>
                    </a:lnTo>
                    <a:lnTo>
                      <a:pt x="1801" y="5"/>
                    </a:lnTo>
                    <a:lnTo>
                      <a:pt x="1801" y="7"/>
                    </a:lnTo>
                    <a:close/>
                  </a:path>
                </a:pathLst>
              </a:custGeom>
              <a:solidFill>
                <a:srgbClr val="EEC4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71" name="Freeform 295">
                <a:extLst>
                  <a:ext uri="{FF2B5EF4-FFF2-40B4-BE49-F238E27FC236}">
                    <a16:creationId xmlns:a16="http://schemas.microsoft.com/office/drawing/2014/main" id="{A4E97486-B89F-8227-CF49-9A736C7A19FF}"/>
                  </a:ext>
                </a:extLst>
              </p:cNvPr>
              <p:cNvSpPr>
                <a:spLocks/>
              </p:cNvSpPr>
              <p:nvPr/>
            </p:nvSpPr>
            <p:spPr bwMode="auto">
              <a:xfrm>
                <a:off x="701" y="1933"/>
                <a:ext cx="1799" cy="9"/>
              </a:xfrm>
              <a:custGeom>
                <a:avLst/>
                <a:gdLst>
                  <a:gd name="T0" fmla="*/ 1799 w 1799"/>
                  <a:gd name="T1" fmla="*/ 9 h 9"/>
                  <a:gd name="T2" fmla="*/ 0 w 1799"/>
                  <a:gd name="T3" fmla="*/ 9 h 9"/>
                  <a:gd name="T4" fmla="*/ 0 w 1799"/>
                  <a:gd name="T5" fmla="*/ 4 h 9"/>
                  <a:gd name="T6" fmla="*/ 0 w 1799"/>
                  <a:gd name="T7" fmla="*/ 0 h 9"/>
                  <a:gd name="T8" fmla="*/ 1799 w 1799"/>
                  <a:gd name="T9" fmla="*/ 0 h 9"/>
                  <a:gd name="T10" fmla="*/ 1799 w 1799"/>
                  <a:gd name="T11" fmla="*/ 4 h 9"/>
                  <a:gd name="T12" fmla="*/ 1799 w 1799"/>
                  <a:gd name="T13" fmla="*/ 9 h 9"/>
                  <a:gd name="T14" fmla="*/ 0 60000 65536"/>
                  <a:gd name="T15" fmla="*/ 0 60000 65536"/>
                  <a:gd name="T16" fmla="*/ 0 60000 65536"/>
                  <a:gd name="T17" fmla="*/ 0 60000 65536"/>
                  <a:gd name="T18" fmla="*/ 0 60000 65536"/>
                  <a:gd name="T19" fmla="*/ 0 60000 65536"/>
                  <a:gd name="T20" fmla="*/ 0 60000 65536"/>
                  <a:gd name="T21" fmla="*/ 0 w 1799"/>
                  <a:gd name="T22" fmla="*/ 0 h 9"/>
                  <a:gd name="T23" fmla="*/ 1799 w 1799"/>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9" h="9">
                    <a:moveTo>
                      <a:pt x="1799" y="9"/>
                    </a:moveTo>
                    <a:lnTo>
                      <a:pt x="0" y="9"/>
                    </a:lnTo>
                    <a:lnTo>
                      <a:pt x="0" y="4"/>
                    </a:lnTo>
                    <a:lnTo>
                      <a:pt x="0" y="0"/>
                    </a:lnTo>
                    <a:lnTo>
                      <a:pt x="1799" y="0"/>
                    </a:lnTo>
                    <a:lnTo>
                      <a:pt x="1799" y="4"/>
                    </a:lnTo>
                    <a:lnTo>
                      <a:pt x="1799" y="9"/>
                    </a:lnTo>
                    <a:close/>
                  </a:path>
                </a:pathLst>
              </a:custGeom>
              <a:solidFill>
                <a:srgbClr val="EEC5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72" name="Freeform 296">
                <a:extLst>
                  <a:ext uri="{FF2B5EF4-FFF2-40B4-BE49-F238E27FC236}">
                    <a16:creationId xmlns:a16="http://schemas.microsoft.com/office/drawing/2014/main" id="{6B06B6C2-CC5A-0150-ABD4-B50FA2909B7A}"/>
                  </a:ext>
                </a:extLst>
              </p:cNvPr>
              <p:cNvSpPr>
                <a:spLocks/>
              </p:cNvSpPr>
              <p:nvPr/>
            </p:nvSpPr>
            <p:spPr bwMode="auto">
              <a:xfrm>
                <a:off x="701" y="1931"/>
                <a:ext cx="1799" cy="6"/>
              </a:xfrm>
              <a:custGeom>
                <a:avLst/>
                <a:gdLst>
                  <a:gd name="T0" fmla="*/ 1799 w 1799"/>
                  <a:gd name="T1" fmla="*/ 6 h 6"/>
                  <a:gd name="T2" fmla="*/ 0 w 1799"/>
                  <a:gd name="T3" fmla="*/ 6 h 6"/>
                  <a:gd name="T4" fmla="*/ 0 w 1799"/>
                  <a:gd name="T5" fmla="*/ 2 h 6"/>
                  <a:gd name="T6" fmla="*/ 0 w 1799"/>
                  <a:gd name="T7" fmla="*/ 0 h 6"/>
                  <a:gd name="T8" fmla="*/ 1799 w 1799"/>
                  <a:gd name="T9" fmla="*/ 0 h 6"/>
                  <a:gd name="T10" fmla="*/ 1799 w 1799"/>
                  <a:gd name="T11" fmla="*/ 2 h 6"/>
                  <a:gd name="T12" fmla="*/ 1799 w 1799"/>
                  <a:gd name="T13" fmla="*/ 6 h 6"/>
                  <a:gd name="T14" fmla="*/ 0 60000 65536"/>
                  <a:gd name="T15" fmla="*/ 0 60000 65536"/>
                  <a:gd name="T16" fmla="*/ 0 60000 65536"/>
                  <a:gd name="T17" fmla="*/ 0 60000 65536"/>
                  <a:gd name="T18" fmla="*/ 0 60000 65536"/>
                  <a:gd name="T19" fmla="*/ 0 60000 65536"/>
                  <a:gd name="T20" fmla="*/ 0 60000 65536"/>
                  <a:gd name="T21" fmla="*/ 0 w 1799"/>
                  <a:gd name="T22" fmla="*/ 0 h 6"/>
                  <a:gd name="T23" fmla="*/ 1799 w 179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9" h="6">
                    <a:moveTo>
                      <a:pt x="1799" y="6"/>
                    </a:moveTo>
                    <a:lnTo>
                      <a:pt x="0" y="6"/>
                    </a:lnTo>
                    <a:lnTo>
                      <a:pt x="0" y="2"/>
                    </a:lnTo>
                    <a:lnTo>
                      <a:pt x="0" y="0"/>
                    </a:lnTo>
                    <a:lnTo>
                      <a:pt x="1799" y="0"/>
                    </a:lnTo>
                    <a:lnTo>
                      <a:pt x="1799" y="2"/>
                    </a:lnTo>
                    <a:lnTo>
                      <a:pt x="1799" y="6"/>
                    </a:lnTo>
                    <a:close/>
                  </a:path>
                </a:pathLst>
              </a:custGeom>
              <a:solidFill>
                <a:srgbClr val="EFC6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73" name="Freeform 297">
                <a:extLst>
                  <a:ext uri="{FF2B5EF4-FFF2-40B4-BE49-F238E27FC236}">
                    <a16:creationId xmlns:a16="http://schemas.microsoft.com/office/drawing/2014/main" id="{C9B245A5-91A2-F823-89EA-8C78B6E560BC}"/>
                  </a:ext>
                </a:extLst>
              </p:cNvPr>
              <p:cNvSpPr>
                <a:spLocks/>
              </p:cNvSpPr>
              <p:nvPr/>
            </p:nvSpPr>
            <p:spPr bwMode="auto">
              <a:xfrm>
                <a:off x="701" y="1926"/>
                <a:ext cx="1799" cy="7"/>
              </a:xfrm>
              <a:custGeom>
                <a:avLst/>
                <a:gdLst>
                  <a:gd name="T0" fmla="*/ 1799 w 1799"/>
                  <a:gd name="T1" fmla="*/ 7 h 7"/>
                  <a:gd name="T2" fmla="*/ 0 w 1799"/>
                  <a:gd name="T3" fmla="*/ 7 h 7"/>
                  <a:gd name="T4" fmla="*/ 0 w 1799"/>
                  <a:gd name="T5" fmla="*/ 5 h 7"/>
                  <a:gd name="T6" fmla="*/ 0 w 1799"/>
                  <a:gd name="T7" fmla="*/ 0 h 7"/>
                  <a:gd name="T8" fmla="*/ 1799 w 1799"/>
                  <a:gd name="T9" fmla="*/ 0 h 7"/>
                  <a:gd name="T10" fmla="*/ 1799 w 1799"/>
                  <a:gd name="T11" fmla="*/ 5 h 7"/>
                  <a:gd name="T12" fmla="*/ 1799 w 1799"/>
                  <a:gd name="T13" fmla="*/ 7 h 7"/>
                  <a:gd name="T14" fmla="*/ 0 60000 65536"/>
                  <a:gd name="T15" fmla="*/ 0 60000 65536"/>
                  <a:gd name="T16" fmla="*/ 0 60000 65536"/>
                  <a:gd name="T17" fmla="*/ 0 60000 65536"/>
                  <a:gd name="T18" fmla="*/ 0 60000 65536"/>
                  <a:gd name="T19" fmla="*/ 0 60000 65536"/>
                  <a:gd name="T20" fmla="*/ 0 60000 65536"/>
                  <a:gd name="T21" fmla="*/ 0 w 1799"/>
                  <a:gd name="T22" fmla="*/ 0 h 7"/>
                  <a:gd name="T23" fmla="*/ 1799 w 1799"/>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9" h="7">
                    <a:moveTo>
                      <a:pt x="1799" y="7"/>
                    </a:moveTo>
                    <a:lnTo>
                      <a:pt x="0" y="7"/>
                    </a:lnTo>
                    <a:lnTo>
                      <a:pt x="0" y="5"/>
                    </a:lnTo>
                    <a:lnTo>
                      <a:pt x="0" y="0"/>
                    </a:lnTo>
                    <a:lnTo>
                      <a:pt x="1799" y="0"/>
                    </a:lnTo>
                    <a:lnTo>
                      <a:pt x="1799" y="5"/>
                    </a:lnTo>
                    <a:lnTo>
                      <a:pt x="1799" y="7"/>
                    </a:lnTo>
                    <a:close/>
                  </a:path>
                </a:pathLst>
              </a:custGeom>
              <a:solidFill>
                <a:srgbClr val="EFC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74" name="Freeform 298">
                <a:extLst>
                  <a:ext uri="{FF2B5EF4-FFF2-40B4-BE49-F238E27FC236}">
                    <a16:creationId xmlns:a16="http://schemas.microsoft.com/office/drawing/2014/main" id="{9F2471F8-119C-A1B0-1E0E-39871407BF2A}"/>
                  </a:ext>
                </a:extLst>
              </p:cNvPr>
              <p:cNvSpPr>
                <a:spLocks/>
              </p:cNvSpPr>
              <p:nvPr/>
            </p:nvSpPr>
            <p:spPr bwMode="auto">
              <a:xfrm>
                <a:off x="701" y="1922"/>
                <a:ext cx="1802" cy="9"/>
              </a:xfrm>
              <a:custGeom>
                <a:avLst/>
                <a:gdLst>
                  <a:gd name="T0" fmla="*/ 1799 w 1802"/>
                  <a:gd name="T1" fmla="*/ 9 h 9"/>
                  <a:gd name="T2" fmla="*/ 0 w 1802"/>
                  <a:gd name="T3" fmla="*/ 9 h 9"/>
                  <a:gd name="T4" fmla="*/ 0 w 1802"/>
                  <a:gd name="T5" fmla="*/ 4 h 9"/>
                  <a:gd name="T6" fmla="*/ 0 w 1802"/>
                  <a:gd name="T7" fmla="*/ 0 h 9"/>
                  <a:gd name="T8" fmla="*/ 1802 w 1802"/>
                  <a:gd name="T9" fmla="*/ 0 h 9"/>
                  <a:gd name="T10" fmla="*/ 1799 w 1802"/>
                  <a:gd name="T11" fmla="*/ 4 h 9"/>
                  <a:gd name="T12" fmla="*/ 1799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799" y="9"/>
                    </a:moveTo>
                    <a:lnTo>
                      <a:pt x="0" y="9"/>
                    </a:lnTo>
                    <a:lnTo>
                      <a:pt x="0" y="4"/>
                    </a:lnTo>
                    <a:lnTo>
                      <a:pt x="0" y="0"/>
                    </a:lnTo>
                    <a:lnTo>
                      <a:pt x="1802" y="0"/>
                    </a:lnTo>
                    <a:lnTo>
                      <a:pt x="1799" y="4"/>
                    </a:lnTo>
                    <a:lnTo>
                      <a:pt x="1799" y="9"/>
                    </a:lnTo>
                    <a:close/>
                  </a:path>
                </a:pathLst>
              </a:custGeom>
              <a:solidFill>
                <a:srgbClr val="EFC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75" name="Freeform 299">
                <a:extLst>
                  <a:ext uri="{FF2B5EF4-FFF2-40B4-BE49-F238E27FC236}">
                    <a16:creationId xmlns:a16="http://schemas.microsoft.com/office/drawing/2014/main" id="{76CD94D8-58C5-294E-DEDD-CC1A15098E00}"/>
                  </a:ext>
                </a:extLst>
              </p:cNvPr>
              <p:cNvSpPr>
                <a:spLocks/>
              </p:cNvSpPr>
              <p:nvPr/>
            </p:nvSpPr>
            <p:spPr bwMode="auto">
              <a:xfrm>
                <a:off x="701" y="1918"/>
                <a:ext cx="1802" cy="8"/>
              </a:xfrm>
              <a:custGeom>
                <a:avLst/>
                <a:gdLst>
                  <a:gd name="T0" fmla="*/ 1799 w 1802"/>
                  <a:gd name="T1" fmla="*/ 8 h 8"/>
                  <a:gd name="T2" fmla="*/ 0 w 1802"/>
                  <a:gd name="T3" fmla="*/ 8 h 8"/>
                  <a:gd name="T4" fmla="*/ 0 w 1802"/>
                  <a:gd name="T5" fmla="*/ 4 h 8"/>
                  <a:gd name="T6" fmla="*/ 0 w 1802"/>
                  <a:gd name="T7" fmla="*/ 0 h 8"/>
                  <a:gd name="T8" fmla="*/ 1802 w 1802"/>
                  <a:gd name="T9" fmla="*/ 0 h 8"/>
                  <a:gd name="T10" fmla="*/ 1802 w 1802"/>
                  <a:gd name="T11" fmla="*/ 4 h 8"/>
                  <a:gd name="T12" fmla="*/ 1799 w 1802"/>
                  <a:gd name="T13" fmla="*/ 8 h 8"/>
                  <a:gd name="T14" fmla="*/ 0 60000 65536"/>
                  <a:gd name="T15" fmla="*/ 0 60000 65536"/>
                  <a:gd name="T16" fmla="*/ 0 60000 65536"/>
                  <a:gd name="T17" fmla="*/ 0 60000 65536"/>
                  <a:gd name="T18" fmla="*/ 0 60000 65536"/>
                  <a:gd name="T19" fmla="*/ 0 60000 65536"/>
                  <a:gd name="T20" fmla="*/ 0 60000 65536"/>
                  <a:gd name="T21" fmla="*/ 0 w 1802"/>
                  <a:gd name="T22" fmla="*/ 0 h 8"/>
                  <a:gd name="T23" fmla="*/ 1802 w 180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8">
                    <a:moveTo>
                      <a:pt x="1799" y="8"/>
                    </a:moveTo>
                    <a:lnTo>
                      <a:pt x="0" y="8"/>
                    </a:lnTo>
                    <a:lnTo>
                      <a:pt x="0" y="4"/>
                    </a:lnTo>
                    <a:lnTo>
                      <a:pt x="0" y="0"/>
                    </a:lnTo>
                    <a:lnTo>
                      <a:pt x="1802" y="0"/>
                    </a:lnTo>
                    <a:lnTo>
                      <a:pt x="1802" y="4"/>
                    </a:lnTo>
                    <a:lnTo>
                      <a:pt x="1799" y="8"/>
                    </a:lnTo>
                    <a:close/>
                  </a:path>
                </a:pathLst>
              </a:custGeom>
              <a:solidFill>
                <a:srgbClr val="EFC9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76" name="Freeform 300">
                <a:extLst>
                  <a:ext uri="{FF2B5EF4-FFF2-40B4-BE49-F238E27FC236}">
                    <a16:creationId xmlns:a16="http://schemas.microsoft.com/office/drawing/2014/main" id="{7ED7D26B-77EA-3713-F48D-2C4006147EBC}"/>
                  </a:ext>
                </a:extLst>
              </p:cNvPr>
              <p:cNvSpPr>
                <a:spLocks/>
              </p:cNvSpPr>
              <p:nvPr/>
            </p:nvSpPr>
            <p:spPr bwMode="auto">
              <a:xfrm>
                <a:off x="701" y="1916"/>
                <a:ext cx="1802" cy="6"/>
              </a:xfrm>
              <a:custGeom>
                <a:avLst/>
                <a:gdLst>
                  <a:gd name="T0" fmla="*/ 1802 w 1802"/>
                  <a:gd name="T1" fmla="*/ 6 h 6"/>
                  <a:gd name="T2" fmla="*/ 0 w 1802"/>
                  <a:gd name="T3" fmla="*/ 6 h 6"/>
                  <a:gd name="T4" fmla="*/ 0 w 1802"/>
                  <a:gd name="T5" fmla="*/ 2 h 6"/>
                  <a:gd name="T6" fmla="*/ 0 w 1802"/>
                  <a:gd name="T7" fmla="*/ 0 h 6"/>
                  <a:gd name="T8" fmla="*/ 1802 w 1802"/>
                  <a:gd name="T9" fmla="*/ 0 h 6"/>
                  <a:gd name="T10" fmla="*/ 1802 w 1802"/>
                  <a:gd name="T11" fmla="*/ 2 h 6"/>
                  <a:gd name="T12" fmla="*/ 1802 w 1802"/>
                  <a:gd name="T13" fmla="*/ 6 h 6"/>
                  <a:gd name="T14" fmla="*/ 0 60000 65536"/>
                  <a:gd name="T15" fmla="*/ 0 60000 65536"/>
                  <a:gd name="T16" fmla="*/ 0 60000 65536"/>
                  <a:gd name="T17" fmla="*/ 0 60000 65536"/>
                  <a:gd name="T18" fmla="*/ 0 60000 65536"/>
                  <a:gd name="T19" fmla="*/ 0 60000 65536"/>
                  <a:gd name="T20" fmla="*/ 0 60000 65536"/>
                  <a:gd name="T21" fmla="*/ 0 w 1802"/>
                  <a:gd name="T22" fmla="*/ 0 h 6"/>
                  <a:gd name="T23" fmla="*/ 1802 w 180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6">
                    <a:moveTo>
                      <a:pt x="1802" y="6"/>
                    </a:moveTo>
                    <a:lnTo>
                      <a:pt x="0" y="6"/>
                    </a:lnTo>
                    <a:lnTo>
                      <a:pt x="0" y="2"/>
                    </a:lnTo>
                    <a:lnTo>
                      <a:pt x="0" y="0"/>
                    </a:lnTo>
                    <a:lnTo>
                      <a:pt x="1802" y="0"/>
                    </a:lnTo>
                    <a:lnTo>
                      <a:pt x="1802" y="2"/>
                    </a:lnTo>
                    <a:lnTo>
                      <a:pt x="1802" y="6"/>
                    </a:lnTo>
                    <a:close/>
                  </a:path>
                </a:pathLst>
              </a:custGeom>
              <a:solidFill>
                <a:srgbClr val="EF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77" name="Freeform 301">
                <a:extLst>
                  <a:ext uri="{FF2B5EF4-FFF2-40B4-BE49-F238E27FC236}">
                    <a16:creationId xmlns:a16="http://schemas.microsoft.com/office/drawing/2014/main" id="{1FD1385D-20DE-3605-D6DA-1DADFF796EC9}"/>
                  </a:ext>
                </a:extLst>
              </p:cNvPr>
              <p:cNvSpPr>
                <a:spLocks/>
              </p:cNvSpPr>
              <p:nvPr/>
            </p:nvSpPr>
            <p:spPr bwMode="auto">
              <a:xfrm>
                <a:off x="701" y="1911"/>
                <a:ext cx="1802" cy="7"/>
              </a:xfrm>
              <a:custGeom>
                <a:avLst/>
                <a:gdLst>
                  <a:gd name="T0" fmla="*/ 1802 w 1802"/>
                  <a:gd name="T1" fmla="*/ 7 h 7"/>
                  <a:gd name="T2" fmla="*/ 0 w 1802"/>
                  <a:gd name="T3" fmla="*/ 7 h 7"/>
                  <a:gd name="T4" fmla="*/ 0 w 1802"/>
                  <a:gd name="T5" fmla="*/ 5 h 7"/>
                  <a:gd name="T6" fmla="*/ 2 w 1802"/>
                  <a:gd name="T7" fmla="*/ 0 h 7"/>
                  <a:gd name="T8" fmla="*/ 1802 w 1802"/>
                  <a:gd name="T9" fmla="*/ 0 h 7"/>
                  <a:gd name="T10" fmla="*/ 1802 w 1802"/>
                  <a:gd name="T11" fmla="*/ 5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0" y="7"/>
                    </a:lnTo>
                    <a:lnTo>
                      <a:pt x="0" y="5"/>
                    </a:lnTo>
                    <a:lnTo>
                      <a:pt x="2" y="0"/>
                    </a:lnTo>
                    <a:lnTo>
                      <a:pt x="1802" y="0"/>
                    </a:lnTo>
                    <a:lnTo>
                      <a:pt x="1802" y="5"/>
                    </a:lnTo>
                    <a:lnTo>
                      <a:pt x="1802" y="7"/>
                    </a:lnTo>
                    <a:close/>
                  </a:path>
                </a:pathLst>
              </a:custGeom>
              <a:solidFill>
                <a:srgbClr val="EF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78" name="Freeform 302">
                <a:extLst>
                  <a:ext uri="{FF2B5EF4-FFF2-40B4-BE49-F238E27FC236}">
                    <a16:creationId xmlns:a16="http://schemas.microsoft.com/office/drawing/2014/main" id="{B5B37A2F-F1BB-869D-20E3-F391BF6E0623}"/>
                  </a:ext>
                </a:extLst>
              </p:cNvPr>
              <p:cNvSpPr>
                <a:spLocks/>
              </p:cNvSpPr>
              <p:nvPr/>
            </p:nvSpPr>
            <p:spPr bwMode="auto">
              <a:xfrm>
                <a:off x="701" y="1907"/>
                <a:ext cx="1802" cy="9"/>
              </a:xfrm>
              <a:custGeom>
                <a:avLst/>
                <a:gdLst>
                  <a:gd name="T0" fmla="*/ 1802 w 1802"/>
                  <a:gd name="T1" fmla="*/ 9 h 9"/>
                  <a:gd name="T2" fmla="*/ 0 w 1802"/>
                  <a:gd name="T3" fmla="*/ 9 h 9"/>
                  <a:gd name="T4" fmla="*/ 2 w 1802"/>
                  <a:gd name="T5" fmla="*/ 4 h 9"/>
                  <a:gd name="T6" fmla="*/ 2 w 1802"/>
                  <a:gd name="T7" fmla="*/ 0 h 9"/>
                  <a:gd name="T8" fmla="*/ 1802 w 1802"/>
                  <a:gd name="T9" fmla="*/ 0 h 9"/>
                  <a:gd name="T10" fmla="*/ 1802 w 1802"/>
                  <a:gd name="T11" fmla="*/ 4 h 9"/>
                  <a:gd name="T12" fmla="*/ 1802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2" y="9"/>
                    </a:moveTo>
                    <a:lnTo>
                      <a:pt x="0" y="9"/>
                    </a:lnTo>
                    <a:lnTo>
                      <a:pt x="2" y="4"/>
                    </a:lnTo>
                    <a:lnTo>
                      <a:pt x="2" y="0"/>
                    </a:lnTo>
                    <a:lnTo>
                      <a:pt x="1802" y="0"/>
                    </a:lnTo>
                    <a:lnTo>
                      <a:pt x="1802" y="4"/>
                    </a:lnTo>
                    <a:lnTo>
                      <a:pt x="1802" y="9"/>
                    </a:lnTo>
                    <a:close/>
                  </a:path>
                </a:pathLst>
              </a:custGeom>
              <a:solidFill>
                <a:srgbClr val="EF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79" name="Freeform 303">
                <a:extLst>
                  <a:ext uri="{FF2B5EF4-FFF2-40B4-BE49-F238E27FC236}">
                    <a16:creationId xmlns:a16="http://schemas.microsoft.com/office/drawing/2014/main" id="{3D40952F-8DBD-2CB9-9F2E-69F14BB4D592}"/>
                  </a:ext>
                </a:extLst>
              </p:cNvPr>
              <p:cNvSpPr>
                <a:spLocks/>
              </p:cNvSpPr>
              <p:nvPr/>
            </p:nvSpPr>
            <p:spPr bwMode="auto">
              <a:xfrm>
                <a:off x="703" y="1902"/>
                <a:ext cx="1800" cy="9"/>
              </a:xfrm>
              <a:custGeom>
                <a:avLst/>
                <a:gdLst>
                  <a:gd name="T0" fmla="*/ 1800 w 1800"/>
                  <a:gd name="T1" fmla="*/ 9 h 9"/>
                  <a:gd name="T2" fmla="*/ 0 w 1800"/>
                  <a:gd name="T3" fmla="*/ 9 h 9"/>
                  <a:gd name="T4" fmla="*/ 0 w 1800"/>
                  <a:gd name="T5" fmla="*/ 5 h 9"/>
                  <a:gd name="T6" fmla="*/ 0 w 1800"/>
                  <a:gd name="T7" fmla="*/ 0 h 9"/>
                  <a:gd name="T8" fmla="*/ 1800 w 1800"/>
                  <a:gd name="T9" fmla="*/ 0 h 9"/>
                  <a:gd name="T10" fmla="*/ 1800 w 1800"/>
                  <a:gd name="T11" fmla="*/ 5 h 9"/>
                  <a:gd name="T12" fmla="*/ 1800 w 1800"/>
                  <a:gd name="T13" fmla="*/ 9 h 9"/>
                  <a:gd name="T14" fmla="*/ 0 60000 65536"/>
                  <a:gd name="T15" fmla="*/ 0 60000 65536"/>
                  <a:gd name="T16" fmla="*/ 0 60000 65536"/>
                  <a:gd name="T17" fmla="*/ 0 60000 65536"/>
                  <a:gd name="T18" fmla="*/ 0 60000 65536"/>
                  <a:gd name="T19" fmla="*/ 0 60000 65536"/>
                  <a:gd name="T20" fmla="*/ 0 60000 65536"/>
                  <a:gd name="T21" fmla="*/ 0 w 1800"/>
                  <a:gd name="T22" fmla="*/ 0 h 9"/>
                  <a:gd name="T23" fmla="*/ 1800 w 18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9">
                    <a:moveTo>
                      <a:pt x="1800" y="9"/>
                    </a:moveTo>
                    <a:lnTo>
                      <a:pt x="0" y="9"/>
                    </a:lnTo>
                    <a:lnTo>
                      <a:pt x="0" y="5"/>
                    </a:lnTo>
                    <a:lnTo>
                      <a:pt x="0" y="0"/>
                    </a:lnTo>
                    <a:lnTo>
                      <a:pt x="1800" y="0"/>
                    </a:lnTo>
                    <a:lnTo>
                      <a:pt x="1800" y="5"/>
                    </a:lnTo>
                    <a:lnTo>
                      <a:pt x="1800" y="9"/>
                    </a:lnTo>
                    <a:close/>
                  </a:path>
                </a:pathLst>
              </a:custGeom>
              <a:solidFill>
                <a:srgbClr val="EFC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80" name="Freeform 304">
                <a:extLst>
                  <a:ext uri="{FF2B5EF4-FFF2-40B4-BE49-F238E27FC236}">
                    <a16:creationId xmlns:a16="http://schemas.microsoft.com/office/drawing/2014/main" id="{C7DAFDA0-4E8A-2142-82E9-0F7BA45EC239}"/>
                  </a:ext>
                </a:extLst>
              </p:cNvPr>
              <p:cNvSpPr>
                <a:spLocks/>
              </p:cNvSpPr>
              <p:nvPr/>
            </p:nvSpPr>
            <p:spPr bwMode="auto">
              <a:xfrm>
                <a:off x="703" y="1900"/>
                <a:ext cx="1800" cy="7"/>
              </a:xfrm>
              <a:custGeom>
                <a:avLst/>
                <a:gdLst>
                  <a:gd name="T0" fmla="*/ 1800 w 1800"/>
                  <a:gd name="T1" fmla="*/ 7 h 7"/>
                  <a:gd name="T2" fmla="*/ 0 w 1800"/>
                  <a:gd name="T3" fmla="*/ 7 h 7"/>
                  <a:gd name="T4" fmla="*/ 0 w 1800"/>
                  <a:gd name="T5" fmla="*/ 2 h 7"/>
                  <a:gd name="T6" fmla="*/ 0 w 1800"/>
                  <a:gd name="T7" fmla="*/ 0 h 7"/>
                  <a:gd name="T8" fmla="*/ 1800 w 1800"/>
                  <a:gd name="T9" fmla="*/ 0 h 7"/>
                  <a:gd name="T10" fmla="*/ 1800 w 1800"/>
                  <a:gd name="T11" fmla="*/ 2 h 7"/>
                  <a:gd name="T12" fmla="*/ 1800 w 1800"/>
                  <a:gd name="T13" fmla="*/ 7 h 7"/>
                  <a:gd name="T14" fmla="*/ 0 60000 65536"/>
                  <a:gd name="T15" fmla="*/ 0 60000 65536"/>
                  <a:gd name="T16" fmla="*/ 0 60000 65536"/>
                  <a:gd name="T17" fmla="*/ 0 60000 65536"/>
                  <a:gd name="T18" fmla="*/ 0 60000 65536"/>
                  <a:gd name="T19" fmla="*/ 0 60000 65536"/>
                  <a:gd name="T20" fmla="*/ 0 60000 65536"/>
                  <a:gd name="T21" fmla="*/ 0 w 1800"/>
                  <a:gd name="T22" fmla="*/ 0 h 7"/>
                  <a:gd name="T23" fmla="*/ 1800 w 1800"/>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7">
                    <a:moveTo>
                      <a:pt x="1800" y="7"/>
                    </a:moveTo>
                    <a:lnTo>
                      <a:pt x="0" y="7"/>
                    </a:lnTo>
                    <a:lnTo>
                      <a:pt x="0" y="2"/>
                    </a:lnTo>
                    <a:lnTo>
                      <a:pt x="0" y="0"/>
                    </a:lnTo>
                    <a:lnTo>
                      <a:pt x="1800" y="0"/>
                    </a:lnTo>
                    <a:lnTo>
                      <a:pt x="1800" y="2"/>
                    </a:lnTo>
                    <a:lnTo>
                      <a:pt x="1800" y="7"/>
                    </a:lnTo>
                    <a:close/>
                  </a:path>
                </a:pathLst>
              </a:custGeom>
              <a:solidFill>
                <a:srgbClr val="EFCC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81" name="Freeform 305">
                <a:extLst>
                  <a:ext uri="{FF2B5EF4-FFF2-40B4-BE49-F238E27FC236}">
                    <a16:creationId xmlns:a16="http://schemas.microsoft.com/office/drawing/2014/main" id="{596DF623-6038-C4C2-F734-B2EA9DC7E6C0}"/>
                  </a:ext>
                </a:extLst>
              </p:cNvPr>
              <p:cNvSpPr>
                <a:spLocks/>
              </p:cNvSpPr>
              <p:nvPr/>
            </p:nvSpPr>
            <p:spPr bwMode="auto">
              <a:xfrm>
                <a:off x="703" y="1896"/>
                <a:ext cx="1800" cy="6"/>
              </a:xfrm>
              <a:custGeom>
                <a:avLst/>
                <a:gdLst>
                  <a:gd name="T0" fmla="*/ 1800 w 1800"/>
                  <a:gd name="T1" fmla="*/ 6 h 6"/>
                  <a:gd name="T2" fmla="*/ 0 w 1800"/>
                  <a:gd name="T3" fmla="*/ 6 h 6"/>
                  <a:gd name="T4" fmla="*/ 0 w 1800"/>
                  <a:gd name="T5" fmla="*/ 4 h 6"/>
                  <a:gd name="T6" fmla="*/ 0 w 1800"/>
                  <a:gd name="T7" fmla="*/ 0 h 6"/>
                  <a:gd name="T8" fmla="*/ 1800 w 1800"/>
                  <a:gd name="T9" fmla="*/ 0 h 6"/>
                  <a:gd name="T10" fmla="*/ 1800 w 1800"/>
                  <a:gd name="T11" fmla="*/ 4 h 6"/>
                  <a:gd name="T12" fmla="*/ 1800 w 1800"/>
                  <a:gd name="T13" fmla="*/ 6 h 6"/>
                  <a:gd name="T14" fmla="*/ 0 60000 65536"/>
                  <a:gd name="T15" fmla="*/ 0 60000 65536"/>
                  <a:gd name="T16" fmla="*/ 0 60000 65536"/>
                  <a:gd name="T17" fmla="*/ 0 60000 65536"/>
                  <a:gd name="T18" fmla="*/ 0 60000 65536"/>
                  <a:gd name="T19" fmla="*/ 0 60000 65536"/>
                  <a:gd name="T20" fmla="*/ 0 60000 65536"/>
                  <a:gd name="T21" fmla="*/ 0 w 1800"/>
                  <a:gd name="T22" fmla="*/ 0 h 6"/>
                  <a:gd name="T23" fmla="*/ 1800 w 180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6">
                    <a:moveTo>
                      <a:pt x="1800" y="6"/>
                    </a:moveTo>
                    <a:lnTo>
                      <a:pt x="0" y="6"/>
                    </a:lnTo>
                    <a:lnTo>
                      <a:pt x="0" y="4"/>
                    </a:lnTo>
                    <a:lnTo>
                      <a:pt x="0" y="0"/>
                    </a:lnTo>
                    <a:lnTo>
                      <a:pt x="1800" y="0"/>
                    </a:lnTo>
                    <a:lnTo>
                      <a:pt x="1800" y="4"/>
                    </a:lnTo>
                    <a:lnTo>
                      <a:pt x="1800" y="6"/>
                    </a:lnTo>
                    <a:close/>
                  </a:path>
                </a:pathLst>
              </a:custGeom>
              <a:solidFill>
                <a:srgbClr val="EECD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82" name="Freeform 306">
                <a:extLst>
                  <a:ext uri="{FF2B5EF4-FFF2-40B4-BE49-F238E27FC236}">
                    <a16:creationId xmlns:a16="http://schemas.microsoft.com/office/drawing/2014/main" id="{9C704654-7DE7-D7A8-C12A-DAB9E688A653}"/>
                  </a:ext>
                </a:extLst>
              </p:cNvPr>
              <p:cNvSpPr>
                <a:spLocks/>
              </p:cNvSpPr>
              <p:nvPr/>
            </p:nvSpPr>
            <p:spPr bwMode="auto">
              <a:xfrm>
                <a:off x="703" y="1892"/>
                <a:ext cx="1800" cy="8"/>
              </a:xfrm>
              <a:custGeom>
                <a:avLst/>
                <a:gdLst>
                  <a:gd name="T0" fmla="*/ 1800 w 1800"/>
                  <a:gd name="T1" fmla="*/ 8 h 8"/>
                  <a:gd name="T2" fmla="*/ 0 w 1800"/>
                  <a:gd name="T3" fmla="*/ 8 h 8"/>
                  <a:gd name="T4" fmla="*/ 0 w 1800"/>
                  <a:gd name="T5" fmla="*/ 4 h 8"/>
                  <a:gd name="T6" fmla="*/ 0 w 1800"/>
                  <a:gd name="T7" fmla="*/ 0 h 8"/>
                  <a:gd name="T8" fmla="*/ 1800 w 1800"/>
                  <a:gd name="T9" fmla="*/ 0 h 8"/>
                  <a:gd name="T10" fmla="*/ 1800 w 1800"/>
                  <a:gd name="T11" fmla="*/ 4 h 8"/>
                  <a:gd name="T12" fmla="*/ 1800 w 1800"/>
                  <a:gd name="T13" fmla="*/ 8 h 8"/>
                  <a:gd name="T14" fmla="*/ 0 60000 65536"/>
                  <a:gd name="T15" fmla="*/ 0 60000 65536"/>
                  <a:gd name="T16" fmla="*/ 0 60000 65536"/>
                  <a:gd name="T17" fmla="*/ 0 60000 65536"/>
                  <a:gd name="T18" fmla="*/ 0 60000 65536"/>
                  <a:gd name="T19" fmla="*/ 0 60000 65536"/>
                  <a:gd name="T20" fmla="*/ 0 60000 65536"/>
                  <a:gd name="T21" fmla="*/ 0 w 1800"/>
                  <a:gd name="T22" fmla="*/ 0 h 8"/>
                  <a:gd name="T23" fmla="*/ 1800 w 1800"/>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8">
                    <a:moveTo>
                      <a:pt x="1800" y="8"/>
                    </a:moveTo>
                    <a:lnTo>
                      <a:pt x="0" y="8"/>
                    </a:lnTo>
                    <a:lnTo>
                      <a:pt x="0" y="4"/>
                    </a:lnTo>
                    <a:lnTo>
                      <a:pt x="0" y="0"/>
                    </a:lnTo>
                    <a:lnTo>
                      <a:pt x="1800" y="0"/>
                    </a:lnTo>
                    <a:lnTo>
                      <a:pt x="1800" y="4"/>
                    </a:lnTo>
                    <a:lnTo>
                      <a:pt x="1800" y="8"/>
                    </a:lnTo>
                    <a:close/>
                  </a:path>
                </a:pathLst>
              </a:custGeom>
              <a:solidFill>
                <a:srgbClr val="EECD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83" name="Freeform 307">
                <a:extLst>
                  <a:ext uri="{FF2B5EF4-FFF2-40B4-BE49-F238E27FC236}">
                    <a16:creationId xmlns:a16="http://schemas.microsoft.com/office/drawing/2014/main" id="{0A7F60F1-D453-407A-5C5D-AA89AEFE6400}"/>
                  </a:ext>
                </a:extLst>
              </p:cNvPr>
              <p:cNvSpPr>
                <a:spLocks/>
              </p:cNvSpPr>
              <p:nvPr/>
            </p:nvSpPr>
            <p:spPr bwMode="auto">
              <a:xfrm>
                <a:off x="703" y="1887"/>
                <a:ext cx="1800" cy="9"/>
              </a:xfrm>
              <a:custGeom>
                <a:avLst/>
                <a:gdLst>
                  <a:gd name="T0" fmla="*/ 1800 w 1800"/>
                  <a:gd name="T1" fmla="*/ 9 h 9"/>
                  <a:gd name="T2" fmla="*/ 0 w 1800"/>
                  <a:gd name="T3" fmla="*/ 9 h 9"/>
                  <a:gd name="T4" fmla="*/ 0 w 1800"/>
                  <a:gd name="T5" fmla="*/ 5 h 9"/>
                  <a:gd name="T6" fmla="*/ 0 w 1800"/>
                  <a:gd name="T7" fmla="*/ 0 h 9"/>
                  <a:gd name="T8" fmla="*/ 1800 w 1800"/>
                  <a:gd name="T9" fmla="*/ 0 h 9"/>
                  <a:gd name="T10" fmla="*/ 1800 w 1800"/>
                  <a:gd name="T11" fmla="*/ 5 h 9"/>
                  <a:gd name="T12" fmla="*/ 1800 w 1800"/>
                  <a:gd name="T13" fmla="*/ 9 h 9"/>
                  <a:gd name="T14" fmla="*/ 0 60000 65536"/>
                  <a:gd name="T15" fmla="*/ 0 60000 65536"/>
                  <a:gd name="T16" fmla="*/ 0 60000 65536"/>
                  <a:gd name="T17" fmla="*/ 0 60000 65536"/>
                  <a:gd name="T18" fmla="*/ 0 60000 65536"/>
                  <a:gd name="T19" fmla="*/ 0 60000 65536"/>
                  <a:gd name="T20" fmla="*/ 0 60000 65536"/>
                  <a:gd name="T21" fmla="*/ 0 w 1800"/>
                  <a:gd name="T22" fmla="*/ 0 h 9"/>
                  <a:gd name="T23" fmla="*/ 1800 w 18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9">
                    <a:moveTo>
                      <a:pt x="1800" y="9"/>
                    </a:moveTo>
                    <a:lnTo>
                      <a:pt x="0" y="9"/>
                    </a:lnTo>
                    <a:lnTo>
                      <a:pt x="0" y="5"/>
                    </a:lnTo>
                    <a:lnTo>
                      <a:pt x="0" y="0"/>
                    </a:lnTo>
                    <a:lnTo>
                      <a:pt x="1800" y="0"/>
                    </a:lnTo>
                    <a:lnTo>
                      <a:pt x="1800" y="5"/>
                    </a:lnTo>
                    <a:lnTo>
                      <a:pt x="1800" y="9"/>
                    </a:lnTo>
                    <a:close/>
                  </a:path>
                </a:pathLst>
              </a:custGeom>
              <a:solidFill>
                <a:srgbClr val="EECD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84" name="Freeform 308">
                <a:extLst>
                  <a:ext uri="{FF2B5EF4-FFF2-40B4-BE49-F238E27FC236}">
                    <a16:creationId xmlns:a16="http://schemas.microsoft.com/office/drawing/2014/main" id="{4A8B1BE1-7C9B-0792-CF81-DBFFAFC10163}"/>
                  </a:ext>
                </a:extLst>
              </p:cNvPr>
              <p:cNvSpPr>
                <a:spLocks/>
              </p:cNvSpPr>
              <p:nvPr/>
            </p:nvSpPr>
            <p:spPr bwMode="auto">
              <a:xfrm>
                <a:off x="703" y="1885"/>
                <a:ext cx="1800" cy="7"/>
              </a:xfrm>
              <a:custGeom>
                <a:avLst/>
                <a:gdLst>
                  <a:gd name="T0" fmla="*/ 1800 w 1800"/>
                  <a:gd name="T1" fmla="*/ 7 h 7"/>
                  <a:gd name="T2" fmla="*/ 0 w 1800"/>
                  <a:gd name="T3" fmla="*/ 7 h 7"/>
                  <a:gd name="T4" fmla="*/ 0 w 1800"/>
                  <a:gd name="T5" fmla="*/ 2 h 7"/>
                  <a:gd name="T6" fmla="*/ 0 w 1800"/>
                  <a:gd name="T7" fmla="*/ 0 h 7"/>
                  <a:gd name="T8" fmla="*/ 1800 w 1800"/>
                  <a:gd name="T9" fmla="*/ 0 h 7"/>
                  <a:gd name="T10" fmla="*/ 1800 w 1800"/>
                  <a:gd name="T11" fmla="*/ 2 h 7"/>
                  <a:gd name="T12" fmla="*/ 1800 w 1800"/>
                  <a:gd name="T13" fmla="*/ 7 h 7"/>
                  <a:gd name="T14" fmla="*/ 0 60000 65536"/>
                  <a:gd name="T15" fmla="*/ 0 60000 65536"/>
                  <a:gd name="T16" fmla="*/ 0 60000 65536"/>
                  <a:gd name="T17" fmla="*/ 0 60000 65536"/>
                  <a:gd name="T18" fmla="*/ 0 60000 65536"/>
                  <a:gd name="T19" fmla="*/ 0 60000 65536"/>
                  <a:gd name="T20" fmla="*/ 0 60000 65536"/>
                  <a:gd name="T21" fmla="*/ 0 w 1800"/>
                  <a:gd name="T22" fmla="*/ 0 h 7"/>
                  <a:gd name="T23" fmla="*/ 1800 w 1800"/>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7">
                    <a:moveTo>
                      <a:pt x="1800" y="7"/>
                    </a:moveTo>
                    <a:lnTo>
                      <a:pt x="0" y="7"/>
                    </a:lnTo>
                    <a:lnTo>
                      <a:pt x="0" y="2"/>
                    </a:lnTo>
                    <a:lnTo>
                      <a:pt x="0" y="0"/>
                    </a:lnTo>
                    <a:lnTo>
                      <a:pt x="1800" y="0"/>
                    </a:lnTo>
                    <a:lnTo>
                      <a:pt x="1800" y="2"/>
                    </a:lnTo>
                    <a:lnTo>
                      <a:pt x="1800" y="7"/>
                    </a:lnTo>
                    <a:close/>
                  </a:path>
                </a:pathLst>
              </a:custGeom>
              <a:solidFill>
                <a:srgbClr val="EECE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85" name="Freeform 309">
                <a:extLst>
                  <a:ext uri="{FF2B5EF4-FFF2-40B4-BE49-F238E27FC236}">
                    <a16:creationId xmlns:a16="http://schemas.microsoft.com/office/drawing/2014/main" id="{D5D94717-4F89-7691-2EAF-E605FCA73862}"/>
                  </a:ext>
                </a:extLst>
              </p:cNvPr>
              <p:cNvSpPr>
                <a:spLocks/>
              </p:cNvSpPr>
              <p:nvPr/>
            </p:nvSpPr>
            <p:spPr bwMode="auto">
              <a:xfrm>
                <a:off x="703" y="1881"/>
                <a:ext cx="1800" cy="6"/>
              </a:xfrm>
              <a:custGeom>
                <a:avLst/>
                <a:gdLst>
                  <a:gd name="T0" fmla="*/ 1800 w 1800"/>
                  <a:gd name="T1" fmla="*/ 6 h 6"/>
                  <a:gd name="T2" fmla="*/ 0 w 1800"/>
                  <a:gd name="T3" fmla="*/ 6 h 6"/>
                  <a:gd name="T4" fmla="*/ 0 w 1800"/>
                  <a:gd name="T5" fmla="*/ 4 h 6"/>
                  <a:gd name="T6" fmla="*/ 0 w 1800"/>
                  <a:gd name="T7" fmla="*/ 0 h 6"/>
                  <a:gd name="T8" fmla="*/ 1800 w 1800"/>
                  <a:gd name="T9" fmla="*/ 0 h 6"/>
                  <a:gd name="T10" fmla="*/ 1800 w 1800"/>
                  <a:gd name="T11" fmla="*/ 4 h 6"/>
                  <a:gd name="T12" fmla="*/ 1800 w 1800"/>
                  <a:gd name="T13" fmla="*/ 6 h 6"/>
                  <a:gd name="T14" fmla="*/ 0 60000 65536"/>
                  <a:gd name="T15" fmla="*/ 0 60000 65536"/>
                  <a:gd name="T16" fmla="*/ 0 60000 65536"/>
                  <a:gd name="T17" fmla="*/ 0 60000 65536"/>
                  <a:gd name="T18" fmla="*/ 0 60000 65536"/>
                  <a:gd name="T19" fmla="*/ 0 60000 65536"/>
                  <a:gd name="T20" fmla="*/ 0 60000 65536"/>
                  <a:gd name="T21" fmla="*/ 0 w 1800"/>
                  <a:gd name="T22" fmla="*/ 0 h 6"/>
                  <a:gd name="T23" fmla="*/ 1800 w 180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6">
                    <a:moveTo>
                      <a:pt x="1800" y="6"/>
                    </a:moveTo>
                    <a:lnTo>
                      <a:pt x="0" y="6"/>
                    </a:lnTo>
                    <a:lnTo>
                      <a:pt x="0" y="4"/>
                    </a:lnTo>
                    <a:lnTo>
                      <a:pt x="0" y="0"/>
                    </a:lnTo>
                    <a:lnTo>
                      <a:pt x="1800" y="0"/>
                    </a:lnTo>
                    <a:lnTo>
                      <a:pt x="1800" y="4"/>
                    </a:lnTo>
                    <a:lnTo>
                      <a:pt x="1800" y="6"/>
                    </a:lnTo>
                    <a:close/>
                  </a:path>
                </a:pathLst>
              </a:custGeom>
              <a:solidFill>
                <a:srgbClr val="EECF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86" name="Freeform 310">
                <a:extLst>
                  <a:ext uri="{FF2B5EF4-FFF2-40B4-BE49-F238E27FC236}">
                    <a16:creationId xmlns:a16="http://schemas.microsoft.com/office/drawing/2014/main" id="{6674583F-3DEB-E4E6-24B1-0A55F666355E}"/>
                  </a:ext>
                </a:extLst>
              </p:cNvPr>
              <p:cNvSpPr>
                <a:spLocks/>
              </p:cNvSpPr>
              <p:nvPr/>
            </p:nvSpPr>
            <p:spPr bwMode="auto">
              <a:xfrm>
                <a:off x="703" y="1876"/>
                <a:ext cx="1800" cy="9"/>
              </a:xfrm>
              <a:custGeom>
                <a:avLst/>
                <a:gdLst>
                  <a:gd name="T0" fmla="*/ 1800 w 1800"/>
                  <a:gd name="T1" fmla="*/ 9 h 9"/>
                  <a:gd name="T2" fmla="*/ 0 w 1800"/>
                  <a:gd name="T3" fmla="*/ 9 h 9"/>
                  <a:gd name="T4" fmla="*/ 0 w 1800"/>
                  <a:gd name="T5" fmla="*/ 5 h 9"/>
                  <a:gd name="T6" fmla="*/ 0 w 1800"/>
                  <a:gd name="T7" fmla="*/ 0 h 9"/>
                  <a:gd name="T8" fmla="*/ 1800 w 1800"/>
                  <a:gd name="T9" fmla="*/ 0 h 9"/>
                  <a:gd name="T10" fmla="*/ 1800 w 1800"/>
                  <a:gd name="T11" fmla="*/ 5 h 9"/>
                  <a:gd name="T12" fmla="*/ 1800 w 1800"/>
                  <a:gd name="T13" fmla="*/ 9 h 9"/>
                  <a:gd name="T14" fmla="*/ 0 60000 65536"/>
                  <a:gd name="T15" fmla="*/ 0 60000 65536"/>
                  <a:gd name="T16" fmla="*/ 0 60000 65536"/>
                  <a:gd name="T17" fmla="*/ 0 60000 65536"/>
                  <a:gd name="T18" fmla="*/ 0 60000 65536"/>
                  <a:gd name="T19" fmla="*/ 0 60000 65536"/>
                  <a:gd name="T20" fmla="*/ 0 60000 65536"/>
                  <a:gd name="T21" fmla="*/ 0 w 1800"/>
                  <a:gd name="T22" fmla="*/ 0 h 9"/>
                  <a:gd name="T23" fmla="*/ 1800 w 18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9">
                    <a:moveTo>
                      <a:pt x="1800" y="9"/>
                    </a:moveTo>
                    <a:lnTo>
                      <a:pt x="0" y="9"/>
                    </a:lnTo>
                    <a:lnTo>
                      <a:pt x="0" y="5"/>
                    </a:lnTo>
                    <a:lnTo>
                      <a:pt x="0" y="0"/>
                    </a:lnTo>
                    <a:lnTo>
                      <a:pt x="1800" y="0"/>
                    </a:lnTo>
                    <a:lnTo>
                      <a:pt x="1800" y="5"/>
                    </a:lnTo>
                    <a:lnTo>
                      <a:pt x="1800" y="9"/>
                    </a:lnTo>
                    <a:close/>
                  </a:path>
                </a:pathLst>
              </a:custGeom>
              <a:solidFill>
                <a:srgbClr val="EED0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87" name="Freeform 311">
                <a:extLst>
                  <a:ext uri="{FF2B5EF4-FFF2-40B4-BE49-F238E27FC236}">
                    <a16:creationId xmlns:a16="http://schemas.microsoft.com/office/drawing/2014/main" id="{1E5E9BBC-0064-B643-0340-9172B93F40BA}"/>
                  </a:ext>
                </a:extLst>
              </p:cNvPr>
              <p:cNvSpPr>
                <a:spLocks/>
              </p:cNvSpPr>
              <p:nvPr/>
            </p:nvSpPr>
            <p:spPr bwMode="auto">
              <a:xfrm>
                <a:off x="703" y="1872"/>
                <a:ext cx="1800" cy="9"/>
              </a:xfrm>
              <a:custGeom>
                <a:avLst/>
                <a:gdLst>
                  <a:gd name="T0" fmla="*/ 1800 w 1800"/>
                  <a:gd name="T1" fmla="*/ 9 h 9"/>
                  <a:gd name="T2" fmla="*/ 0 w 1800"/>
                  <a:gd name="T3" fmla="*/ 9 h 9"/>
                  <a:gd name="T4" fmla="*/ 0 w 1800"/>
                  <a:gd name="T5" fmla="*/ 4 h 9"/>
                  <a:gd name="T6" fmla="*/ 0 w 1800"/>
                  <a:gd name="T7" fmla="*/ 0 h 9"/>
                  <a:gd name="T8" fmla="*/ 1800 w 1800"/>
                  <a:gd name="T9" fmla="*/ 0 h 9"/>
                  <a:gd name="T10" fmla="*/ 1800 w 1800"/>
                  <a:gd name="T11" fmla="*/ 4 h 9"/>
                  <a:gd name="T12" fmla="*/ 1800 w 1800"/>
                  <a:gd name="T13" fmla="*/ 9 h 9"/>
                  <a:gd name="T14" fmla="*/ 0 60000 65536"/>
                  <a:gd name="T15" fmla="*/ 0 60000 65536"/>
                  <a:gd name="T16" fmla="*/ 0 60000 65536"/>
                  <a:gd name="T17" fmla="*/ 0 60000 65536"/>
                  <a:gd name="T18" fmla="*/ 0 60000 65536"/>
                  <a:gd name="T19" fmla="*/ 0 60000 65536"/>
                  <a:gd name="T20" fmla="*/ 0 60000 65536"/>
                  <a:gd name="T21" fmla="*/ 0 w 1800"/>
                  <a:gd name="T22" fmla="*/ 0 h 9"/>
                  <a:gd name="T23" fmla="*/ 1800 w 18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9">
                    <a:moveTo>
                      <a:pt x="1800" y="9"/>
                    </a:moveTo>
                    <a:lnTo>
                      <a:pt x="0" y="9"/>
                    </a:lnTo>
                    <a:lnTo>
                      <a:pt x="0" y="4"/>
                    </a:lnTo>
                    <a:lnTo>
                      <a:pt x="0" y="0"/>
                    </a:lnTo>
                    <a:lnTo>
                      <a:pt x="1800" y="0"/>
                    </a:lnTo>
                    <a:lnTo>
                      <a:pt x="1800" y="4"/>
                    </a:lnTo>
                    <a:lnTo>
                      <a:pt x="1800" y="9"/>
                    </a:lnTo>
                    <a:close/>
                  </a:path>
                </a:pathLst>
              </a:custGeom>
              <a:solidFill>
                <a:srgbClr val="EED1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88" name="Freeform 312">
                <a:extLst>
                  <a:ext uri="{FF2B5EF4-FFF2-40B4-BE49-F238E27FC236}">
                    <a16:creationId xmlns:a16="http://schemas.microsoft.com/office/drawing/2014/main" id="{23DB44BE-13DE-F425-8F82-66DE8FBB6A6E}"/>
                  </a:ext>
                </a:extLst>
              </p:cNvPr>
              <p:cNvSpPr>
                <a:spLocks/>
              </p:cNvSpPr>
              <p:nvPr/>
            </p:nvSpPr>
            <p:spPr bwMode="auto">
              <a:xfrm>
                <a:off x="703" y="1870"/>
                <a:ext cx="1800" cy="6"/>
              </a:xfrm>
              <a:custGeom>
                <a:avLst/>
                <a:gdLst>
                  <a:gd name="T0" fmla="*/ 1800 w 1800"/>
                  <a:gd name="T1" fmla="*/ 6 h 6"/>
                  <a:gd name="T2" fmla="*/ 0 w 1800"/>
                  <a:gd name="T3" fmla="*/ 6 h 6"/>
                  <a:gd name="T4" fmla="*/ 0 w 1800"/>
                  <a:gd name="T5" fmla="*/ 2 h 6"/>
                  <a:gd name="T6" fmla="*/ 0 w 1800"/>
                  <a:gd name="T7" fmla="*/ 0 h 6"/>
                  <a:gd name="T8" fmla="*/ 1800 w 1800"/>
                  <a:gd name="T9" fmla="*/ 0 h 6"/>
                  <a:gd name="T10" fmla="*/ 1800 w 1800"/>
                  <a:gd name="T11" fmla="*/ 2 h 6"/>
                  <a:gd name="T12" fmla="*/ 1800 w 1800"/>
                  <a:gd name="T13" fmla="*/ 6 h 6"/>
                  <a:gd name="T14" fmla="*/ 0 60000 65536"/>
                  <a:gd name="T15" fmla="*/ 0 60000 65536"/>
                  <a:gd name="T16" fmla="*/ 0 60000 65536"/>
                  <a:gd name="T17" fmla="*/ 0 60000 65536"/>
                  <a:gd name="T18" fmla="*/ 0 60000 65536"/>
                  <a:gd name="T19" fmla="*/ 0 60000 65536"/>
                  <a:gd name="T20" fmla="*/ 0 60000 65536"/>
                  <a:gd name="T21" fmla="*/ 0 w 1800"/>
                  <a:gd name="T22" fmla="*/ 0 h 6"/>
                  <a:gd name="T23" fmla="*/ 1800 w 180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6">
                    <a:moveTo>
                      <a:pt x="1800" y="6"/>
                    </a:moveTo>
                    <a:lnTo>
                      <a:pt x="0" y="6"/>
                    </a:lnTo>
                    <a:lnTo>
                      <a:pt x="0" y="2"/>
                    </a:lnTo>
                    <a:lnTo>
                      <a:pt x="0" y="0"/>
                    </a:lnTo>
                    <a:lnTo>
                      <a:pt x="1800" y="0"/>
                    </a:lnTo>
                    <a:lnTo>
                      <a:pt x="1800" y="2"/>
                    </a:lnTo>
                    <a:lnTo>
                      <a:pt x="1800" y="6"/>
                    </a:lnTo>
                    <a:close/>
                  </a:path>
                </a:pathLst>
              </a:custGeom>
              <a:solidFill>
                <a:srgbClr val="EED2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89" name="Freeform 313">
                <a:extLst>
                  <a:ext uri="{FF2B5EF4-FFF2-40B4-BE49-F238E27FC236}">
                    <a16:creationId xmlns:a16="http://schemas.microsoft.com/office/drawing/2014/main" id="{BCEA073D-0FB8-8BE2-2BA6-6DB906AD32BE}"/>
                  </a:ext>
                </a:extLst>
              </p:cNvPr>
              <p:cNvSpPr>
                <a:spLocks/>
              </p:cNvSpPr>
              <p:nvPr/>
            </p:nvSpPr>
            <p:spPr bwMode="auto">
              <a:xfrm>
                <a:off x="703" y="1865"/>
                <a:ext cx="1800" cy="7"/>
              </a:xfrm>
              <a:custGeom>
                <a:avLst/>
                <a:gdLst>
                  <a:gd name="T0" fmla="*/ 1800 w 1800"/>
                  <a:gd name="T1" fmla="*/ 7 h 7"/>
                  <a:gd name="T2" fmla="*/ 0 w 1800"/>
                  <a:gd name="T3" fmla="*/ 7 h 7"/>
                  <a:gd name="T4" fmla="*/ 0 w 1800"/>
                  <a:gd name="T5" fmla="*/ 5 h 7"/>
                  <a:gd name="T6" fmla="*/ 0 w 1800"/>
                  <a:gd name="T7" fmla="*/ 0 h 7"/>
                  <a:gd name="T8" fmla="*/ 1800 w 1800"/>
                  <a:gd name="T9" fmla="*/ 0 h 7"/>
                  <a:gd name="T10" fmla="*/ 1800 w 1800"/>
                  <a:gd name="T11" fmla="*/ 5 h 7"/>
                  <a:gd name="T12" fmla="*/ 1800 w 1800"/>
                  <a:gd name="T13" fmla="*/ 7 h 7"/>
                  <a:gd name="T14" fmla="*/ 0 60000 65536"/>
                  <a:gd name="T15" fmla="*/ 0 60000 65536"/>
                  <a:gd name="T16" fmla="*/ 0 60000 65536"/>
                  <a:gd name="T17" fmla="*/ 0 60000 65536"/>
                  <a:gd name="T18" fmla="*/ 0 60000 65536"/>
                  <a:gd name="T19" fmla="*/ 0 60000 65536"/>
                  <a:gd name="T20" fmla="*/ 0 60000 65536"/>
                  <a:gd name="T21" fmla="*/ 0 w 1800"/>
                  <a:gd name="T22" fmla="*/ 0 h 7"/>
                  <a:gd name="T23" fmla="*/ 1800 w 1800"/>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7">
                    <a:moveTo>
                      <a:pt x="1800" y="7"/>
                    </a:moveTo>
                    <a:lnTo>
                      <a:pt x="0" y="7"/>
                    </a:lnTo>
                    <a:lnTo>
                      <a:pt x="0" y="5"/>
                    </a:lnTo>
                    <a:lnTo>
                      <a:pt x="0" y="0"/>
                    </a:lnTo>
                    <a:lnTo>
                      <a:pt x="1800" y="0"/>
                    </a:lnTo>
                    <a:lnTo>
                      <a:pt x="1800" y="5"/>
                    </a:lnTo>
                    <a:lnTo>
                      <a:pt x="1800" y="7"/>
                    </a:lnTo>
                    <a:close/>
                  </a:path>
                </a:pathLst>
              </a:custGeom>
              <a:solidFill>
                <a:srgbClr val="EFD4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90" name="Freeform 314">
                <a:extLst>
                  <a:ext uri="{FF2B5EF4-FFF2-40B4-BE49-F238E27FC236}">
                    <a16:creationId xmlns:a16="http://schemas.microsoft.com/office/drawing/2014/main" id="{50E69C70-7D09-0B3A-5CC8-9611A6B575F2}"/>
                  </a:ext>
                </a:extLst>
              </p:cNvPr>
              <p:cNvSpPr>
                <a:spLocks/>
              </p:cNvSpPr>
              <p:nvPr/>
            </p:nvSpPr>
            <p:spPr bwMode="auto">
              <a:xfrm>
                <a:off x="703" y="1861"/>
                <a:ext cx="1802" cy="9"/>
              </a:xfrm>
              <a:custGeom>
                <a:avLst/>
                <a:gdLst>
                  <a:gd name="T0" fmla="*/ 1800 w 1802"/>
                  <a:gd name="T1" fmla="*/ 9 h 9"/>
                  <a:gd name="T2" fmla="*/ 0 w 1802"/>
                  <a:gd name="T3" fmla="*/ 9 h 9"/>
                  <a:gd name="T4" fmla="*/ 0 w 1802"/>
                  <a:gd name="T5" fmla="*/ 4 h 9"/>
                  <a:gd name="T6" fmla="*/ 0 w 1802"/>
                  <a:gd name="T7" fmla="*/ 0 h 9"/>
                  <a:gd name="T8" fmla="*/ 1802 w 1802"/>
                  <a:gd name="T9" fmla="*/ 0 h 9"/>
                  <a:gd name="T10" fmla="*/ 1800 w 1802"/>
                  <a:gd name="T11" fmla="*/ 4 h 9"/>
                  <a:gd name="T12" fmla="*/ 1800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0" y="9"/>
                    </a:moveTo>
                    <a:lnTo>
                      <a:pt x="0" y="9"/>
                    </a:lnTo>
                    <a:lnTo>
                      <a:pt x="0" y="4"/>
                    </a:lnTo>
                    <a:lnTo>
                      <a:pt x="0" y="0"/>
                    </a:lnTo>
                    <a:lnTo>
                      <a:pt x="1802" y="0"/>
                    </a:lnTo>
                    <a:lnTo>
                      <a:pt x="1800" y="4"/>
                    </a:lnTo>
                    <a:lnTo>
                      <a:pt x="1800" y="9"/>
                    </a:lnTo>
                    <a:close/>
                  </a:path>
                </a:pathLst>
              </a:custGeom>
              <a:solidFill>
                <a:srgbClr val="EFD5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91" name="Freeform 315">
                <a:extLst>
                  <a:ext uri="{FF2B5EF4-FFF2-40B4-BE49-F238E27FC236}">
                    <a16:creationId xmlns:a16="http://schemas.microsoft.com/office/drawing/2014/main" id="{1A37C646-FD91-E37B-CC8A-1104C981139A}"/>
                  </a:ext>
                </a:extLst>
              </p:cNvPr>
              <p:cNvSpPr>
                <a:spLocks/>
              </p:cNvSpPr>
              <p:nvPr/>
            </p:nvSpPr>
            <p:spPr bwMode="auto">
              <a:xfrm>
                <a:off x="703" y="1857"/>
                <a:ext cx="1802" cy="8"/>
              </a:xfrm>
              <a:custGeom>
                <a:avLst/>
                <a:gdLst>
                  <a:gd name="T0" fmla="*/ 1800 w 1802"/>
                  <a:gd name="T1" fmla="*/ 8 h 8"/>
                  <a:gd name="T2" fmla="*/ 0 w 1802"/>
                  <a:gd name="T3" fmla="*/ 8 h 8"/>
                  <a:gd name="T4" fmla="*/ 0 w 1802"/>
                  <a:gd name="T5" fmla="*/ 4 h 8"/>
                  <a:gd name="T6" fmla="*/ 0 w 1802"/>
                  <a:gd name="T7" fmla="*/ 0 h 8"/>
                  <a:gd name="T8" fmla="*/ 1802 w 1802"/>
                  <a:gd name="T9" fmla="*/ 0 h 8"/>
                  <a:gd name="T10" fmla="*/ 1802 w 1802"/>
                  <a:gd name="T11" fmla="*/ 4 h 8"/>
                  <a:gd name="T12" fmla="*/ 1800 w 1802"/>
                  <a:gd name="T13" fmla="*/ 8 h 8"/>
                  <a:gd name="T14" fmla="*/ 0 60000 65536"/>
                  <a:gd name="T15" fmla="*/ 0 60000 65536"/>
                  <a:gd name="T16" fmla="*/ 0 60000 65536"/>
                  <a:gd name="T17" fmla="*/ 0 60000 65536"/>
                  <a:gd name="T18" fmla="*/ 0 60000 65536"/>
                  <a:gd name="T19" fmla="*/ 0 60000 65536"/>
                  <a:gd name="T20" fmla="*/ 0 60000 65536"/>
                  <a:gd name="T21" fmla="*/ 0 w 1802"/>
                  <a:gd name="T22" fmla="*/ 0 h 8"/>
                  <a:gd name="T23" fmla="*/ 1802 w 180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8">
                    <a:moveTo>
                      <a:pt x="1800" y="8"/>
                    </a:moveTo>
                    <a:lnTo>
                      <a:pt x="0" y="8"/>
                    </a:lnTo>
                    <a:lnTo>
                      <a:pt x="0" y="4"/>
                    </a:lnTo>
                    <a:lnTo>
                      <a:pt x="0" y="0"/>
                    </a:lnTo>
                    <a:lnTo>
                      <a:pt x="1802" y="0"/>
                    </a:lnTo>
                    <a:lnTo>
                      <a:pt x="1802" y="4"/>
                    </a:lnTo>
                    <a:lnTo>
                      <a:pt x="1800" y="8"/>
                    </a:lnTo>
                    <a:close/>
                  </a:path>
                </a:pathLst>
              </a:custGeom>
              <a:solidFill>
                <a:srgbClr val="EFD5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92" name="Freeform 316">
                <a:extLst>
                  <a:ext uri="{FF2B5EF4-FFF2-40B4-BE49-F238E27FC236}">
                    <a16:creationId xmlns:a16="http://schemas.microsoft.com/office/drawing/2014/main" id="{D3AE08EC-6001-78DD-4042-5CABE8883D04}"/>
                  </a:ext>
                </a:extLst>
              </p:cNvPr>
              <p:cNvSpPr>
                <a:spLocks/>
              </p:cNvSpPr>
              <p:nvPr/>
            </p:nvSpPr>
            <p:spPr bwMode="auto">
              <a:xfrm>
                <a:off x="703" y="1854"/>
                <a:ext cx="1802" cy="7"/>
              </a:xfrm>
              <a:custGeom>
                <a:avLst/>
                <a:gdLst>
                  <a:gd name="T0" fmla="*/ 1802 w 1802"/>
                  <a:gd name="T1" fmla="*/ 7 h 7"/>
                  <a:gd name="T2" fmla="*/ 0 w 1802"/>
                  <a:gd name="T3" fmla="*/ 7 h 7"/>
                  <a:gd name="T4" fmla="*/ 0 w 1802"/>
                  <a:gd name="T5" fmla="*/ 3 h 7"/>
                  <a:gd name="T6" fmla="*/ 0 w 1802"/>
                  <a:gd name="T7" fmla="*/ 0 h 7"/>
                  <a:gd name="T8" fmla="*/ 1802 w 1802"/>
                  <a:gd name="T9" fmla="*/ 0 h 7"/>
                  <a:gd name="T10" fmla="*/ 1802 w 1802"/>
                  <a:gd name="T11" fmla="*/ 3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0" y="7"/>
                    </a:lnTo>
                    <a:lnTo>
                      <a:pt x="0" y="3"/>
                    </a:lnTo>
                    <a:lnTo>
                      <a:pt x="0" y="0"/>
                    </a:lnTo>
                    <a:lnTo>
                      <a:pt x="1802" y="0"/>
                    </a:lnTo>
                    <a:lnTo>
                      <a:pt x="1802" y="3"/>
                    </a:lnTo>
                    <a:lnTo>
                      <a:pt x="1802" y="7"/>
                    </a:lnTo>
                    <a:close/>
                  </a:path>
                </a:pathLst>
              </a:custGeom>
              <a:solidFill>
                <a:srgbClr val="EED7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93" name="Freeform 317">
                <a:extLst>
                  <a:ext uri="{FF2B5EF4-FFF2-40B4-BE49-F238E27FC236}">
                    <a16:creationId xmlns:a16="http://schemas.microsoft.com/office/drawing/2014/main" id="{069B06EA-1984-2FB1-2065-982F003CCEB0}"/>
                  </a:ext>
                </a:extLst>
              </p:cNvPr>
              <p:cNvSpPr>
                <a:spLocks/>
              </p:cNvSpPr>
              <p:nvPr/>
            </p:nvSpPr>
            <p:spPr bwMode="auto">
              <a:xfrm>
                <a:off x="703" y="1850"/>
                <a:ext cx="1802" cy="7"/>
              </a:xfrm>
              <a:custGeom>
                <a:avLst/>
                <a:gdLst>
                  <a:gd name="T0" fmla="*/ 1802 w 1802"/>
                  <a:gd name="T1" fmla="*/ 7 h 7"/>
                  <a:gd name="T2" fmla="*/ 0 w 1802"/>
                  <a:gd name="T3" fmla="*/ 7 h 7"/>
                  <a:gd name="T4" fmla="*/ 0 w 1802"/>
                  <a:gd name="T5" fmla="*/ 4 h 7"/>
                  <a:gd name="T6" fmla="*/ 0 w 1802"/>
                  <a:gd name="T7" fmla="*/ 0 h 7"/>
                  <a:gd name="T8" fmla="*/ 1802 w 1802"/>
                  <a:gd name="T9" fmla="*/ 0 h 7"/>
                  <a:gd name="T10" fmla="*/ 1802 w 1802"/>
                  <a:gd name="T11" fmla="*/ 4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0" y="7"/>
                    </a:lnTo>
                    <a:lnTo>
                      <a:pt x="0" y="4"/>
                    </a:lnTo>
                    <a:lnTo>
                      <a:pt x="0" y="0"/>
                    </a:lnTo>
                    <a:lnTo>
                      <a:pt x="1802" y="0"/>
                    </a:lnTo>
                    <a:lnTo>
                      <a:pt x="1802" y="4"/>
                    </a:lnTo>
                    <a:lnTo>
                      <a:pt x="1802" y="7"/>
                    </a:lnTo>
                    <a:close/>
                  </a:path>
                </a:pathLst>
              </a:custGeom>
              <a:solidFill>
                <a:srgbClr val="EED9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94" name="Freeform 318">
                <a:extLst>
                  <a:ext uri="{FF2B5EF4-FFF2-40B4-BE49-F238E27FC236}">
                    <a16:creationId xmlns:a16="http://schemas.microsoft.com/office/drawing/2014/main" id="{1F8E6880-0BAD-64AE-771C-A03C989876AC}"/>
                  </a:ext>
                </a:extLst>
              </p:cNvPr>
              <p:cNvSpPr>
                <a:spLocks/>
              </p:cNvSpPr>
              <p:nvPr/>
            </p:nvSpPr>
            <p:spPr bwMode="auto">
              <a:xfrm>
                <a:off x="703" y="1846"/>
                <a:ext cx="1802" cy="8"/>
              </a:xfrm>
              <a:custGeom>
                <a:avLst/>
                <a:gdLst>
                  <a:gd name="T0" fmla="*/ 1802 w 1802"/>
                  <a:gd name="T1" fmla="*/ 8 h 8"/>
                  <a:gd name="T2" fmla="*/ 0 w 1802"/>
                  <a:gd name="T3" fmla="*/ 8 h 8"/>
                  <a:gd name="T4" fmla="*/ 0 w 1802"/>
                  <a:gd name="T5" fmla="*/ 4 h 8"/>
                  <a:gd name="T6" fmla="*/ 0 w 1802"/>
                  <a:gd name="T7" fmla="*/ 0 h 8"/>
                  <a:gd name="T8" fmla="*/ 1802 w 1802"/>
                  <a:gd name="T9" fmla="*/ 0 h 8"/>
                  <a:gd name="T10" fmla="*/ 1802 w 1802"/>
                  <a:gd name="T11" fmla="*/ 4 h 8"/>
                  <a:gd name="T12" fmla="*/ 1802 w 1802"/>
                  <a:gd name="T13" fmla="*/ 8 h 8"/>
                  <a:gd name="T14" fmla="*/ 0 60000 65536"/>
                  <a:gd name="T15" fmla="*/ 0 60000 65536"/>
                  <a:gd name="T16" fmla="*/ 0 60000 65536"/>
                  <a:gd name="T17" fmla="*/ 0 60000 65536"/>
                  <a:gd name="T18" fmla="*/ 0 60000 65536"/>
                  <a:gd name="T19" fmla="*/ 0 60000 65536"/>
                  <a:gd name="T20" fmla="*/ 0 60000 65536"/>
                  <a:gd name="T21" fmla="*/ 0 w 1802"/>
                  <a:gd name="T22" fmla="*/ 0 h 8"/>
                  <a:gd name="T23" fmla="*/ 1802 w 180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8">
                    <a:moveTo>
                      <a:pt x="1802" y="8"/>
                    </a:moveTo>
                    <a:lnTo>
                      <a:pt x="0" y="8"/>
                    </a:lnTo>
                    <a:lnTo>
                      <a:pt x="0" y="4"/>
                    </a:lnTo>
                    <a:lnTo>
                      <a:pt x="0" y="0"/>
                    </a:lnTo>
                    <a:lnTo>
                      <a:pt x="1802" y="0"/>
                    </a:lnTo>
                    <a:lnTo>
                      <a:pt x="1802" y="4"/>
                    </a:lnTo>
                    <a:lnTo>
                      <a:pt x="1802" y="8"/>
                    </a:lnTo>
                    <a:close/>
                  </a:path>
                </a:pathLst>
              </a:custGeom>
              <a:solidFill>
                <a:srgbClr val="EEDA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95" name="Freeform 319">
                <a:extLst>
                  <a:ext uri="{FF2B5EF4-FFF2-40B4-BE49-F238E27FC236}">
                    <a16:creationId xmlns:a16="http://schemas.microsoft.com/office/drawing/2014/main" id="{7F9A54A6-0B21-7A55-46BE-6A0186997E36}"/>
                  </a:ext>
                </a:extLst>
              </p:cNvPr>
              <p:cNvSpPr>
                <a:spLocks/>
              </p:cNvSpPr>
              <p:nvPr/>
            </p:nvSpPr>
            <p:spPr bwMode="auto">
              <a:xfrm>
                <a:off x="703" y="1841"/>
                <a:ext cx="1802" cy="9"/>
              </a:xfrm>
              <a:custGeom>
                <a:avLst/>
                <a:gdLst>
                  <a:gd name="T0" fmla="*/ 1802 w 1802"/>
                  <a:gd name="T1" fmla="*/ 9 h 9"/>
                  <a:gd name="T2" fmla="*/ 0 w 1802"/>
                  <a:gd name="T3" fmla="*/ 9 h 9"/>
                  <a:gd name="T4" fmla="*/ 0 w 1802"/>
                  <a:gd name="T5" fmla="*/ 5 h 9"/>
                  <a:gd name="T6" fmla="*/ 0 w 1802"/>
                  <a:gd name="T7" fmla="*/ 0 h 9"/>
                  <a:gd name="T8" fmla="*/ 1802 w 1802"/>
                  <a:gd name="T9" fmla="*/ 0 h 9"/>
                  <a:gd name="T10" fmla="*/ 1802 w 1802"/>
                  <a:gd name="T11" fmla="*/ 5 h 9"/>
                  <a:gd name="T12" fmla="*/ 1802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2" y="9"/>
                    </a:moveTo>
                    <a:lnTo>
                      <a:pt x="0" y="9"/>
                    </a:lnTo>
                    <a:lnTo>
                      <a:pt x="0" y="5"/>
                    </a:lnTo>
                    <a:lnTo>
                      <a:pt x="0" y="0"/>
                    </a:lnTo>
                    <a:lnTo>
                      <a:pt x="1802" y="0"/>
                    </a:lnTo>
                    <a:lnTo>
                      <a:pt x="1802" y="5"/>
                    </a:lnTo>
                    <a:lnTo>
                      <a:pt x="1802" y="9"/>
                    </a:lnTo>
                    <a:close/>
                  </a:path>
                </a:pathLst>
              </a:custGeom>
              <a:solidFill>
                <a:srgbClr val="EEDA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96" name="Freeform 320">
                <a:extLst>
                  <a:ext uri="{FF2B5EF4-FFF2-40B4-BE49-F238E27FC236}">
                    <a16:creationId xmlns:a16="http://schemas.microsoft.com/office/drawing/2014/main" id="{22521A57-34C8-8115-4971-1D117EDAFF00}"/>
                  </a:ext>
                </a:extLst>
              </p:cNvPr>
              <p:cNvSpPr>
                <a:spLocks/>
              </p:cNvSpPr>
              <p:nvPr/>
            </p:nvSpPr>
            <p:spPr bwMode="auto">
              <a:xfrm>
                <a:off x="703" y="1839"/>
                <a:ext cx="1802" cy="7"/>
              </a:xfrm>
              <a:custGeom>
                <a:avLst/>
                <a:gdLst>
                  <a:gd name="T0" fmla="*/ 1802 w 1802"/>
                  <a:gd name="T1" fmla="*/ 7 h 7"/>
                  <a:gd name="T2" fmla="*/ 0 w 1802"/>
                  <a:gd name="T3" fmla="*/ 7 h 7"/>
                  <a:gd name="T4" fmla="*/ 0 w 1802"/>
                  <a:gd name="T5" fmla="*/ 2 h 7"/>
                  <a:gd name="T6" fmla="*/ 0 w 1802"/>
                  <a:gd name="T7" fmla="*/ 0 h 7"/>
                  <a:gd name="T8" fmla="*/ 1802 w 1802"/>
                  <a:gd name="T9" fmla="*/ 0 h 7"/>
                  <a:gd name="T10" fmla="*/ 1802 w 1802"/>
                  <a:gd name="T11" fmla="*/ 2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0" y="7"/>
                    </a:lnTo>
                    <a:lnTo>
                      <a:pt x="0" y="2"/>
                    </a:lnTo>
                    <a:lnTo>
                      <a:pt x="0" y="0"/>
                    </a:lnTo>
                    <a:lnTo>
                      <a:pt x="1802" y="0"/>
                    </a:lnTo>
                    <a:lnTo>
                      <a:pt x="1802" y="2"/>
                    </a:lnTo>
                    <a:lnTo>
                      <a:pt x="1802" y="7"/>
                    </a:lnTo>
                    <a:close/>
                  </a:path>
                </a:pathLst>
              </a:custGeom>
              <a:solidFill>
                <a:srgbClr val="EEDB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97" name="Freeform 321">
                <a:extLst>
                  <a:ext uri="{FF2B5EF4-FFF2-40B4-BE49-F238E27FC236}">
                    <a16:creationId xmlns:a16="http://schemas.microsoft.com/office/drawing/2014/main" id="{AFB63A27-A7CF-8CF7-6ABC-7CEB28A2AAE3}"/>
                  </a:ext>
                </a:extLst>
              </p:cNvPr>
              <p:cNvSpPr>
                <a:spLocks/>
              </p:cNvSpPr>
              <p:nvPr/>
            </p:nvSpPr>
            <p:spPr bwMode="auto">
              <a:xfrm>
                <a:off x="703" y="1835"/>
                <a:ext cx="1802" cy="6"/>
              </a:xfrm>
              <a:custGeom>
                <a:avLst/>
                <a:gdLst>
                  <a:gd name="T0" fmla="*/ 1802 w 1802"/>
                  <a:gd name="T1" fmla="*/ 6 h 6"/>
                  <a:gd name="T2" fmla="*/ 0 w 1802"/>
                  <a:gd name="T3" fmla="*/ 6 h 6"/>
                  <a:gd name="T4" fmla="*/ 0 w 1802"/>
                  <a:gd name="T5" fmla="*/ 4 h 6"/>
                  <a:gd name="T6" fmla="*/ 0 w 1802"/>
                  <a:gd name="T7" fmla="*/ 0 h 6"/>
                  <a:gd name="T8" fmla="*/ 1802 w 1802"/>
                  <a:gd name="T9" fmla="*/ 0 h 6"/>
                  <a:gd name="T10" fmla="*/ 1802 w 1802"/>
                  <a:gd name="T11" fmla="*/ 4 h 6"/>
                  <a:gd name="T12" fmla="*/ 1802 w 1802"/>
                  <a:gd name="T13" fmla="*/ 6 h 6"/>
                  <a:gd name="T14" fmla="*/ 0 60000 65536"/>
                  <a:gd name="T15" fmla="*/ 0 60000 65536"/>
                  <a:gd name="T16" fmla="*/ 0 60000 65536"/>
                  <a:gd name="T17" fmla="*/ 0 60000 65536"/>
                  <a:gd name="T18" fmla="*/ 0 60000 65536"/>
                  <a:gd name="T19" fmla="*/ 0 60000 65536"/>
                  <a:gd name="T20" fmla="*/ 0 60000 65536"/>
                  <a:gd name="T21" fmla="*/ 0 w 1802"/>
                  <a:gd name="T22" fmla="*/ 0 h 6"/>
                  <a:gd name="T23" fmla="*/ 1802 w 180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6">
                    <a:moveTo>
                      <a:pt x="1802" y="6"/>
                    </a:moveTo>
                    <a:lnTo>
                      <a:pt x="0" y="6"/>
                    </a:lnTo>
                    <a:lnTo>
                      <a:pt x="0" y="4"/>
                    </a:lnTo>
                    <a:lnTo>
                      <a:pt x="0" y="0"/>
                    </a:lnTo>
                    <a:lnTo>
                      <a:pt x="1802" y="0"/>
                    </a:lnTo>
                    <a:lnTo>
                      <a:pt x="1802" y="4"/>
                    </a:lnTo>
                    <a:lnTo>
                      <a:pt x="1802" y="6"/>
                    </a:lnTo>
                    <a:close/>
                  </a:path>
                </a:pathLst>
              </a:custGeom>
              <a:solidFill>
                <a:srgbClr val="EEDE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98" name="Freeform 322">
                <a:extLst>
                  <a:ext uri="{FF2B5EF4-FFF2-40B4-BE49-F238E27FC236}">
                    <a16:creationId xmlns:a16="http://schemas.microsoft.com/office/drawing/2014/main" id="{C70720E7-D3A7-5AC6-B370-2CBFF68A17D0}"/>
                  </a:ext>
                </a:extLst>
              </p:cNvPr>
              <p:cNvSpPr>
                <a:spLocks/>
              </p:cNvSpPr>
              <p:nvPr/>
            </p:nvSpPr>
            <p:spPr bwMode="auto">
              <a:xfrm>
                <a:off x="703" y="1831"/>
                <a:ext cx="1802" cy="8"/>
              </a:xfrm>
              <a:custGeom>
                <a:avLst/>
                <a:gdLst>
                  <a:gd name="T0" fmla="*/ 1802 w 1802"/>
                  <a:gd name="T1" fmla="*/ 8 h 8"/>
                  <a:gd name="T2" fmla="*/ 0 w 1802"/>
                  <a:gd name="T3" fmla="*/ 8 h 8"/>
                  <a:gd name="T4" fmla="*/ 0 w 1802"/>
                  <a:gd name="T5" fmla="*/ 4 h 8"/>
                  <a:gd name="T6" fmla="*/ 0 w 1802"/>
                  <a:gd name="T7" fmla="*/ 0 h 8"/>
                  <a:gd name="T8" fmla="*/ 1802 w 1802"/>
                  <a:gd name="T9" fmla="*/ 0 h 8"/>
                  <a:gd name="T10" fmla="*/ 1802 w 1802"/>
                  <a:gd name="T11" fmla="*/ 4 h 8"/>
                  <a:gd name="T12" fmla="*/ 1802 w 1802"/>
                  <a:gd name="T13" fmla="*/ 8 h 8"/>
                  <a:gd name="T14" fmla="*/ 0 60000 65536"/>
                  <a:gd name="T15" fmla="*/ 0 60000 65536"/>
                  <a:gd name="T16" fmla="*/ 0 60000 65536"/>
                  <a:gd name="T17" fmla="*/ 0 60000 65536"/>
                  <a:gd name="T18" fmla="*/ 0 60000 65536"/>
                  <a:gd name="T19" fmla="*/ 0 60000 65536"/>
                  <a:gd name="T20" fmla="*/ 0 60000 65536"/>
                  <a:gd name="T21" fmla="*/ 0 w 1802"/>
                  <a:gd name="T22" fmla="*/ 0 h 8"/>
                  <a:gd name="T23" fmla="*/ 1802 w 180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8">
                    <a:moveTo>
                      <a:pt x="1802" y="8"/>
                    </a:moveTo>
                    <a:lnTo>
                      <a:pt x="0" y="8"/>
                    </a:lnTo>
                    <a:lnTo>
                      <a:pt x="0" y="4"/>
                    </a:lnTo>
                    <a:lnTo>
                      <a:pt x="0" y="0"/>
                    </a:lnTo>
                    <a:lnTo>
                      <a:pt x="1802" y="0"/>
                    </a:lnTo>
                    <a:lnTo>
                      <a:pt x="1802" y="4"/>
                    </a:lnTo>
                    <a:lnTo>
                      <a:pt x="1802" y="8"/>
                    </a:lnTo>
                    <a:close/>
                  </a:path>
                </a:pathLst>
              </a:custGeom>
              <a:solidFill>
                <a:srgbClr val="EFDF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99" name="Freeform 323">
                <a:extLst>
                  <a:ext uri="{FF2B5EF4-FFF2-40B4-BE49-F238E27FC236}">
                    <a16:creationId xmlns:a16="http://schemas.microsoft.com/office/drawing/2014/main" id="{83DEF43B-A9F0-8FD0-27D3-4C0E91E18179}"/>
                  </a:ext>
                </a:extLst>
              </p:cNvPr>
              <p:cNvSpPr>
                <a:spLocks/>
              </p:cNvSpPr>
              <p:nvPr/>
            </p:nvSpPr>
            <p:spPr bwMode="auto">
              <a:xfrm>
                <a:off x="703" y="1826"/>
                <a:ext cx="1802" cy="9"/>
              </a:xfrm>
              <a:custGeom>
                <a:avLst/>
                <a:gdLst>
                  <a:gd name="T0" fmla="*/ 1802 w 1802"/>
                  <a:gd name="T1" fmla="*/ 9 h 9"/>
                  <a:gd name="T2" fmla="*/ 0 w 1802"/>
                  <a:gd name="T3" fmla="*/ 9 h 9"/>
                  <a:gd name="T4" fmla="*/ 0 w 1802"/>
                  <a:gd name="T5" fmla="*/ 5 h 9"/>
                  <a:gd name="T6" fmla="*/ 0 w 1802"/>
                  <a:gd name="T7" fmla="*/ 0 h 9"/>
                  <a:gd name="T8" fmla="*/ 1802 w 1802"/>
                  <a:gd name="T9" fmla="*/ 0 h 9"/>
                  <a:gd name="T10" fmla="*/ 1802 w 1802"/>
                  <a:gd name="T11" fmla="*/ 5 h 9"/>
                  <a:gd name="T12" fmla="*/ 1802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2" y="9"/>
                    </a:moveTo>
                    <a:lnTo>
                      <a:pt x="0" y="9"/>
                    </a:lnTo>
                    <a:lnTo>
                      <a:pt x="0" y="5"/>
                    </a:lnTo>
                    <a:lnTo>
                      <a:pt x="0" y="0"/>
                    </a:lnTo>
                    <a:lnTo>
                      <a:pt x="1802" y="0"/>
                    </a:lnTo>
                    <a:lnTo>
                      <a:pt x="1802" y="5"/>
                    </a:lnTo>
                    <a:lnTo>
                      <a:pt x="1802" y="9"/>
                    </a:lnTo>
                    <a:close/>
                  </a:path>
                </a:pathLst>
              </a:custGeom>
              <a:solidFill>
                <a:srgbClr val="EFDF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00" name="Freeform 324">
                <a:extLst>
                  <a:ext uri="{FF2B5EF4-FFF2-40B4-BE49-F238E27FC236}">
                    <a16:creationId xmlns:a16="http://schemas.microsoft.com/office/drawing/2014/main" id="{0F65F6C2-CB28-F83F-03AB-CEB1EE4F8130}"/>
                  </a:ext>
                </a:extLst>
              </p:cNvPr>
              <p:cNvSpPr>
                <a:spLocks/>
              </p:cNvSpPr>
              <p:nvPr/>
            </p:nvSpPr>
            <p:spPr bwMode="auto">
              <a:xfrm>
                <a:off x="703" y="1824"/>
                <a:ext cx="1802" cy="7"/>
              </a:xfrm>
              <a:custGeom>
                <a:avLst/>
                <a:gdLst>
                  <a:gd name="T0" fmla="*/ 1802 w 1802"/>
                  <a:gd name="T1" fmla="*/ 7 h 7"/>
                  <a:gd name="T2" fmla="*/ 0 w 1802"/>
                  <a:gd name="T3" fmla="*/ 7 h 7"/>
                  <a:gd name="T4" fmla="*/ 0 w 1802"/>
                  <a:gd name="T5" fmla="*/ 2 h 7"/>
                  <a:gd name="T6" fmla="*/ 0 w 1802"/>
                  <a:gd name="T7" fmla="*/ 0 h 7"/>
                  <a:gd name="T8" fmla="*/ 1802 w 1802"/>
                  <a:gd name="T9" fmla="*/ 0 h 7"/>
                  <a:gd name="T10" fmla="*/ 1802 w 1802"/>
                  <a:gd name="T11" fmla="*/ 2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0" y="7"/>
                    </a:lnTo>
                    <a:lnTo>
                      <a:pt x="0" y="2"/>
                    </a:lnTo>
                    <a:lnTo>
                      <a:pt x="0" y="0"/>
                    </a:lnTo>
                    <a:lnTo>
                      <a:pt x="1802" y="0"/>
                    </a:lnTo>
                    <a:lnTo>
                      <a:pt x="1802" y="2"/>
                    </a:lnTo>
                    <a:lnTo>
                      <a:pt x="1802" y="7"/>
                    </a:lnTo>
                    <a:close/>
                  </a:path>
                </a:pathLst>
              </a:custGeom>
              <a:solidFill>
                <a:srgbClr val="EFE0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01" name="Freeform 325">
                <a:extLst>
                  <a:ext uri="{FF2B5EF4-FFF2-40B4-BE49-F238E27FC236}">
                    <a16:creationId xmlns:a16="http://schemas.microsoft.com/office/drawing/2014/main" id="{76D2591D-242E-0C66-C6A5-1761B51E1B50}"/>
                  </a:ext>
                </a:extLst>
              </p:cNvPr>
              <p:cNvSpPr>
                <a:spLocks/>
              </p:cNvSpPr>
              <p:nvPr/>
            </p:nvSpPr>
            <p:spPr bwMode="auto">
              <a:xfrm>
                <a:off x="703" y="1820"/>
                <a:ext cx="1802" cy="6"/>
              </a:xfrm>
              <a:custGeom>
                <a:avLst/>
                <a:gdLst>
                  <a:gd name="T0" fmla="*/ 1802 w 1802"/>
                  <a:gd name="T1" fmla="*/ 6 h 6"/>
                  <a:gd name="T2" fmla="*/ 0 w 1802"/>
                  <a:gd name="T3" fmla="*/ 6 h 6"/>
                  <a:gd name="T4" fmla="*/ 0 w 1802"/>
                  <a:gd name="T5" fmla="*/ 4 h 6"/>
                  <a:gd name="T6" fmla="*/ 0 w 1802"/>
                  <a:gd name="T7" fmla="*/ 0 h 6"/>
                  <a:gd name="T8" fmla="*/ 1802 w 1802"/>
                  <a:gd name="T9" fmla="*/ 0 h 6"/>
                  <a:gd name="T10" fmla="*/ 1802 w 1802"/>
                  <a:gd name="T11" fmla="*/ 4 h 6"/>
                  <a:gd name="T12" fmla="*/ 1802 w 1802"/>
                  <a:gd name="T13" fmla="*/ 6 h 6"/>
                  <a:gd name="T14" fmla="*/ 0 60000 65536"/>
                  <a:gd name="T15" fmla="*/ 0 60000 65536"/>
                  <a:gd name="T16" fmla="*/ 0 60000 65536"/>
                  <a:gd name="T17" fmla="*/ 0 60000 65536"/>
                  <a:gd name="T18" fmla="*/ 0 60000 65536"/>
                  <a:gd name="T19" fmla="*/ 0 60000 65536"/>
                  <a:gd name="T20" fmla="*/ 0 60000 65536"/>
                  <a:gd name="T21" fmla="*/ 0 w 1802"/>
                  <a:gd name="T22" fmla="*/ 0 h 6"/>
                  <a:gd name="T23" fmla="*/ 1802 w 180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6">
                    <a:moveTo>
                      <a:pt x="1802" y="6"/>
                    </a:moveTo>
                    <a:lnTo>
                      <a:pt x="0" y="6"/>
                    </a:lnTo>
                    <a:lnTo>
                      <a:pt x="0" y="4"/>
                    </a:lnTo>
                    <a:lnTo>
                      <a:pt x="0" y="0"/>
                    </a:lnTo>
                    <a:lnTo>
                      <a:pt x="1802" y="0"/>
                    </a:lnTo>
                    <a:lnTo>
                      <a:pt x="1802" y="4"/>
                    </a:lnTo>
                    <a:lnTo>
                      <a:pt x="1802" y="6"/>
                    </a:lnTo>
                    <a:close/>
                  </a:path>
                </a:pathLst>
              </a:custGeom>
              <a:solidFill>
                <a:srgbClr val="EFE1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02" name="Freeform 326">
                <a:extLst>
                  <a:ext uri="{FF2B5EF4-FFF2-40B4-BE49-F238E27FC236}">
                    <a16:creationId xmlns:a16="http://schemas.microsoft.com/office/drawing/2014/main" id="{97C1BA0D-8677-8349-A099-C6B934E8028B}"/>
                  </a:ext>
                </a:extLst>
              </p:cNvPr>
              <p:cNvSpPr>
                <a:spLocks/>
              </p:cNvSpPr>
              <p:nvPr/>
            </p:nvSpPr>
            <p:spPr bwMode="auto">
              <a:xfrm>
                <a:off x="703" y="1815"/>
                <a:ext cx="1802" cy="9"/>
              </a:xfrm>
              <a:custGeom>
                <a:avLst/>
                <a:gdLst>
                  <a:gd name="T0" fmla="*/ 1802 w 1802"/>
                  <a:gd name="T1" fmla="*/ 9 h 9"/>
                  <a:gd name="T2" fmla="*/ 0 w 1802"/>
                  <a:gd name="T3" fmla="*/ 9 h 9"/>
                  <a:gd name="T4" fmla="*/ 0 w 1802"/>
                  <a:gd name="T5" fmla="*/ 5 h 9"/>
                  <a:gd name="T6" fmla="*/ 0 w 1802"/>
                  <a:gd name="T7" fmla="*/ 0 h 9"/>
                  <a:gd name="T8" fmla="*/ 1802 w 1802"/>
                  <a:gd name="T9" fmla="*/ 0 h 9"/>
                  <a:gd name="T10" fmla="*/ 1802 w 1802"/>
                  <a:gd name="T11" fmla="*/ 5 h 9"/>
                  <a:gd name="T12" fmla="*/ 1802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2" y="9"/>
                    </a:moveTo>
                    <a:lnTo>
                      <a:pt x="0" y="9"/>
                    </a:lnTo>
                    <a:lnTo>
                      <a:pt x="0" y="5"/>
                    </a:lnTo>
                    <a:lnTo>
                      <a:pt x="0" y="0"/>
                    </a:lnTo>
                    <a:lnTo>
                      <a:pt x="1802" y="0"/>
                    </a:lnTo>
                    <a:lnTo>
                      <a:pt x="1802" y="5"/>
                    </a:lnTo>
                    <a:lnTo>
                      <a:pt x="1802" y="9"/>
                    </a:lnTo>
                    <a:close/>
                  </a:path>
                </a:pathLst>
              </a:custGeom>
              <a:solidFill>
                <a:srgbClr val="EFE3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03" name="Freeform 327">
                <a:extLst>
                  <a:ext uri="{FF2B5EF4-FFF2-40B4-BE49-F238E27FC236}">
                    <a16:creationId xmlns:a16="http://schemas.microsoft.com/office/drawing/2014/main" id="{97F8CCCD-3E5D-D4E5-7C91-DA172129707B}"/>
                  </a:ext>
                </a:extLst>
              </p:cNvPr>
              <p:cNvSpPr>
                <a:spLocks/>
              </p:cNvSpPr>
              <p:nvPr/>
            </p:nvSpPr>
            <p:spPr bwMode="auto">
              <a:xfrm>
                <a:off x="703" y="1811"/>
                <a:ext cx="1802" cy="9"/>
              </a:xfrm>
              <a:custGeom>
                <a:avLst/>
                <a:gdLst>
                  <a:gd name="T0" fmla="*/ 1802 w 1802"/>
                  <a:gd name="T1" fmla="*/ 9 h 9"/>
                  <a:gd name="T2" fmla="*/ 0 w 1802"/>
                  <a:gd name="T3" fmla="*/ 9 h 9"/>
                  <a:gd name="T4" fmla="*/ 0 w 1802"/>
                  <a:gd name="T5" fmla="*/ 4 h 9"/>
                  <a:gd name="T6" fmla="*/ 0 w 1802"/>
                  <a:gd name="T7" fmla="*/ 0 h 9"/>
                  <a:gd name="T8" fmla="*/ 1802 w 1802"/>
                  <a:gd name="T9" fmla="*/ 0 h 9"/>
                  <a:gd name="T10" fmla="*/ 1802 w 1802"/>
                  <a:gd name="T11" fmla="*/ 4 h 9"/>
                  <a:gd name="T12" fmla="*/ 1802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2" y="9"/>
                    </a:moveTo>
                    <a:lnTo>
                      <a:pt x="0" y="9"/>
                    </a:lnTo>
                    <a:lnTo>
                      <a:pt x="0" y="4"/>
                    </a:lnTo>
                    <a:lnTo>
                      <a:pt x="0" y="0"/>
                    </a:lnTo>
                    <a:lnTo>
                      <a:pt x="1802" y="0"/>
                    </a:lnTo>
                    <a:lnTo>
                      <a:pt x="1802" y="4"/>
                    </a:lnTo>
                    <a:lnTo>
                      <a:pt x="1802" y="9"/>
                    </a:lnTo>
                    <a:close/>
                  </a:path>
                </a:pathLst>
              </a:custGeom>
              <a:solidFill>
                <a:srgbClr val="EEE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04" name="Freeform 328">
                <a:extLst>
                  <a:ext uri="{FF2B5EF4-FFF2-40B4-BE49-F238E27FC236}">
                    <a16:creationId xmlns:a16="http://schemas.microsoft.com/office/drawing/2014/main" id="{06E8FECD-1310-2558-0223-C48FBCE2A609}"/>
                  </a:ext>
                </a:extLst>
              </p:cNvPr>
              <p:cNvSpPr>
                <a:spLocks/>
              </p:cNvSpPr>
              <p:nvPr/>
            </p:nvSpPr>
            <p:spPr bwMode="auto">
              <a:xfrm>
                <a:off x="703" y="1809"/>
                <a:ext cx="1802" cy="6"/>
              </a:xfrm>
              <a:custGeom>
                <a:avLst/>
                <a:gdLst>
                  <a:gd name="T0" fmla="*/ 1802 w 1802"/>
                  <a:gd name="T1" fmla="*/ 6 h 6"/>
                  <a:gd name="T2" fmla="*/ 0 w 1802"/>
                  <a:gd name="T3" fmla="*/ 6 h 6"/>
                  <a:gd name="T4" fmla="*/ 0 w 1802"/>
                  <a:gd name="T5" fmla="*/ 2 h 6"/>
                  <a:gd name="T6" fmla="*/ 0 w 1802"/>
                  <a:gd name="T7" fmla="*/ 0 h 6"/>
                  <a:gd name="T8" fmla="*/ 1800 w 1802"/>
                  <a:gd name="T9" fmla="*/ 0 h 6"/>
                  <a:gd name="T10" fmla="*/ 1802 w 1802"/>
                  <a:gd name="T11" fmla="*/ 2 h 6"/>
                  <a:gd name="T12" fmla="*/ 1802 w 1802"/>
                  <a:gd name="T13" fmla="*/ 6 h 6"/>
                  <a:gd name="T14" fmla="*/ 0 60000 65536"/>
                  <a:gd name="T15" fmla="*/ 0 60000 65536"/>
                  <a:gd name="T16" fmla="*/ 0 60000 65536"/>
                  <a:gd name="T17" fmla="*/ 0 60000 65536"/>
                  <a:gd name="T18" fmla="*/ 0 60000 65536"/>
                  <a:gd name="T19" fmla="*/ 0 60000 65536"/>
                  <a:gd name="T20" fmla="*/ 0 60000 65536"/>
                  <a:gd name="T21" fmla="*/ 0 w 1802"/>
                  <a:gd name="T22" fmla="*/ 0 h 6"/>
                  <a:gd name="T23" fmla="*/ 1802 w 180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6">
                    <a:moveTo>
                      <a:pt x="1802" y="6"/>
                    </a:moveTo>
                    <a:lnTo>
                      <a:pt x="0" y="6"/>
                    </a:lnTo>
                    <a:lnTo>
                      <a:pt x="0" y="2"/>
                    </a:lnTo>
                    <a:lnTo>
                      <a:pt x="0" y="0"/>
                    </a:lnTo>
                    <a:lnTo>
                      <a:pt x="1800" y="0"/>
                    </a:lnTo>
                    <a:lnTo>
                      <a:pt x="1802" y="2"/>
                    </a:lnTo>
                    <a:lnTo>
                      <a:pt x="1802" y="6"/>
                    </a:lnTo>
                    <a:close/>
                  </a:path>
                </a:pathLst>
              </a:custGeom>
              <a:solidFill>
                <a:srgbClr val="EEE1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05" name="Freeform 329">
                <a:extLst>
                  <a:ext uri="{FF2B5EF4-FFF2-40B4-BE49-F238E27FC236}">
                    <a16:creationId xmlns:a16="http://schemas.microsoft.com/office/drawing/2014/main" id="{BF058300-F251-222D-4CA5-43BBF098A1BE}"/>
                  </a:ext>
                </a:extLst>
              </p:cNvPr>
              <p:cNvSpPr>
                <a:spLocks/>
              </p:cNvSpPr>
              <p:nvPr/>
            </p:nvSpPr>
            <p:spPr bwMode="auto">
              <a:xfrm>
                <a:off x="703" y="1804"/>
                <a:ext cx="1802" cy="7"/>
              </a:xfrm>
              <a:custGeom>
                <a:avLst/>
                <a:gdLst>
                  <a:gd name="T0" fmla="*/ 1802 w 1802"/>
                  <a:gd name="T1" fmla="*/ 7 h 7"/>
                  <a:gd name="T2" fmla="*/ 0 w 1802"/>
                  <a:gd name="T3" fmla="*/ 7 h 7"/>
                  <a:gd name="T4" fmla="*/ 0 w 1802"/>
                  <a:gd name="T5" fmla="*/ 5 h 7"/>
                  <a:gd name="T6" fmla="*/ 0 w 1802"/>
                  <a:gd name="T7" fmla="*/ 0 h 7"/>
                  <a:gd name="T8" fmla="*/ 1800 w 1802"/>
                  <a:gd name="T9" fmla="*/ 0 h 7"/>
                  <a:gd name="T10" fmla="*/ 1800 w 1802"/>
                  <a:gd name="T11" fmla="*/ 5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0" y="7"/>
                    </a:lnTo>
                    <a:lnTo>
                      <a:pt x="0" y="5"/>
                    </a:lnTo>
                    <a:lnTo>
                      <a:pt x="0" y="0"/>
                    </a:lnTo>
                    <a:lnTo>
                      <a:pt x="1800" y="0"/>
                    </a:lnTo>
                    <a:lnTo>
                      <a:pt x="1800" y="5"/>
                    </a:lnTo>
                    <a:lnTo>
                      <a:pt x="1802" y="7"/>
                    </a:lnTo>
                    <a:close/>
                  </a:path>
                </a:pathLst>
              </a:custGeom>
              <a:solidFill>
                <a:srgbClr val="EDDF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06" name="Freeform 330">
                <a:extLst>
                  <a:ext uri="{FF2B5EF4-FFF2-40B4-BE49-F238E27FC236}">
                    <a16:creationId xmlns:a16="http://schemas.microsoft.com/office/drawing/2014/main" id="{2013ED04-D76A-9F76-3F86-C3208CDA2618}"/>
                  </a:ext>
                </a:extLst>
              </p:cNvPr>
              <p:cNvSpPr>
                <a:spLocks/>
              </p:cNvSpPr>
              <p:nvPr/>
            </p:nvSpPr>
            <p:spPr bwMode="auto">
              <a:xfrm>
                <a:off x="703" y="1800"/>
                <a:ext cx="1800" cy="9"/>
              </a:xfrm>
              <a:custGeom>
                <a:avLst/>
                <a:gdLst>
                  <a:gd name="T0" fmla="*/ 1800 w 1800"/>
                  <a:gd name="T1" fmla="*/ 9 h 9"/>
                  <a:gd name="T2" fmla="*/ 0 w 1800"/>
                  <a:gd name="T3" fmla="*/ 9 h 9"/>
                  <a:gd name="T4" fmla="*/ 0 w 1800"/>
                  <a:gd name="T5" fmla="*/ 4 h 9"/>
                  <a:gd name="T6" fmla="*/ 0 w 1800"/>
                  <a:gd name="T7" fmla="*/ 0 h 9"/>
                  <a:gd name="T8" fmla="*/ 1800 w 1800"/>
                  <a:gd name="T9" fmla="*/ 0 h 9"/>
                  <a:gd name="T10" fmla="*/ 1800 w 1800"/>
                  <a:gd name="T11" fmla="*/ 4 h 9"/>
                  <a:gd name="T12" fmla="*/ 1800 w 1800"/>
                  <a:gd name="T13" fmla="*/ 9 h 9"/>
                  <a:gd name="T14" fmla="*/ 0 60000 65536"/>
                  <a:gd name="T15" fmla="*/ 0 60000 65536"/>
                  <a:gd name="T16" fmla="*/ 0 60000 65536"/>
                  <a:gd name="T17" fmla="*/ 0 60000 65536"/>
                  <a:gd name="T18" fmla="*/ 0 60000 65536"/>
                  <a:gd name="T19" fmla="*/ 0 60000 65536"/>
                  <a:gd name="T20" fmla="*/ 0 60000 65536"/>
                  <a:gd name="T21" fmla="*/ 0 w 1800"/>
                  <a:gd name="T22" fmla="*/ 0 h 9"/>
                  <a:gd name="T23" fmla="*/ 1800 w 18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9">
                    <a:moveTo>
                      <a:pt x="1800" y="9"/>
                    </a:moveTo>
                    <a:lnTo>
                      <a:pt x="0" y="9"/>
                    </a:lnTo>
                    <a:lnTo>
                      <a:pt x="0" y="4"/>
                    </a:lnTo>
                    <a:lnTo>
                      <a:pt x="0" y="0"/>
                    </a:lnTo>
                    <a:lnTo>
                      <a:pt x="1800" y="0"/>
                    </a:lnTo>
                    <a:lnTo>
                      <a:pt x="1800" y="4"/>
                    </a:lnTo>
                    <a:lnTo>
                      <a:pt x="1800" y="9"/>
                    </a:lnTo>
                    <a:close/>
                  </a:path>
                </a:pathLst>
              </a:custGeom>
              <a:solidFill>
                <a:srgbClr val="EDDD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07" name="Freeform 331">
                <a:extLst>
                  <a:ext uri="{FF2B5EF4-FFF2-40B4-BE49-F238E27FC236}">
                    <a16:creationId xmlns:a16="http://schemas.microsoft.com/office/drawing/2014/main" id="{13FCD8DC-0154-18AD-951D-9CE6C783841A}"/>
                  </a:ext>
                </a:extLst>
              </p:cNvPr>
              <p:cNvSpPr>
                <a:spLocks/>
              </p:cNvSpPr>
              <p:nvPr/>
            </p:nvSpPr>
            <p:spPr bwMode="auto">
              <a:xfrm>
                <a:off x="703" y="1796"/>
                <a:ext cx="1800" cy="8"/>
              </a:xfrm>
              <a:custGeom>
                <a:avLst/>
                <a:gdLst>
                  <a:gd name="T0" fmla="*/ 1800 w 1800"/>
                  <a:gd name="T1" fmla="*/ 8 h 8"/>
                  <a:gd name="T2" fmla="*/ 0 w 1800"/>
                  <a:gd name="T3" fmla="*/ 8 h 8"/>
                  <a:gd name="T4" fmla="*/ 0 w 1800"/>
                  <a:gd name="T5" fmla="*/ 4 h 8"/>
                  <a:gd name="T6" fmla="*/ 0 w 1800"/>
                  <a:gd name="T7" fmla="*/ 0 h 8"/>
                  <a:gd name="T8" fmla="*/ 1800 w 1800"/>
                  <a:gd name="T9" fmla="*/ 0 h 8"/>
                  <a:gd name="T10" fmla="*/ 1800 w 1800"/>
                  <a:gd name="T11" fmla="*/ 4 h 8"/>
                  <a:gd name="T12" fmla="*/ 1800 w 1800"/>
                  <a:gd name="T13" fmla="*/ 8 h 8"/>
                  <a:gd name="T14" fmla="*/ 0 60000 65536"/>
                  <a:gd name="T15" fmla="*/ 0 60000 65536"/>
                  <a:gd name="T16" fmla="*/ 0 60000 65536"/>
                  <a:gd name="T17" fmla="*/ 0 60000 65536"/>
                  <a:gd name="T18" fmla="*/ 0 60000 65536"/>
                  <a:gd name="T19" fmla="*/ 0 60000 65536"/>
                  <a:gd name="T20" fmla="*/ 0 60000 65536"/>
                  <a:gd name="T21" fmla="*/ 0 w 1800"/>
                  <a:gd name="T22" fmla="*/ 0 h 8"/>
                  <a:gd name="T23" fmla="*/ 1800 w 1800"/>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8">
                    <a:moveTo>
                      <a:pt x="1800" y="8"/>
                    </a:moveTo>
                    <a:lnTo>
                      <a:pt x="0" y="8"/>
                    </a:lnTo>
                    <a:lnTo>
                      <a:pt x="0" y="4"/>
                    </a:lnTo>
                    <a:lnTo>
                      <a:pt x="0" y="0"/>
                    </a:lnTo>
                    <a:lnTo>
                      <a:pt x="1800" y="0"/>
                    </a:lnTo>
                    <a:lnTo>
                      <a:pt x="1800" y="4"/>
                    </a:lnTo>
                    <a:lnTo>
                      <a:pt x="1800" y="8"/>
                    </a:lnTo>
                    <a:close/>
                  </a:path>
                </a:pathLst>
              </a:custGeom>
              <a:solidFill>
                <a:srgbClr val="EDDC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08" name="Freeform 332">
                <a:extLst>
                  <a:ext uri="{FF2B5EF4-FFF2-40B4-BE49-F238E27FC236}">
                    <a16:creationId xmlns:a16="http://schemas.microsoft.com/office/drawing/2014/main" id="{B4D418BD-D2A1-B2B2-5208-25ABF27E9595}"/>
                  </a:ext>
                </a:extLst>
              </p:cNvPr>
              <p:cNvSpPr>
                <a:spLocks/>
              </p:cNvSpPr>
              <p:nvPr/>
            </p:nvSpPr>
            <p:spPr bwMode="auto">
              <a:xfrm>
                <a:off x="703" y="1793"/>
                <a:ext cx="1800" cy="7"/>
              </a:xfrm>
              <a:custGeom>
                <a:avLst/>
                <a:gdLst>
                  <a:gd name="T0" fmla="*/ 1800 w 1800"/>
                  <a:gd name="T1" fmla="*/ 7 h 7"/>
                  <a:gd name="T2" fmla="*/ 0 w 1800"/>
                  <a:gd name="T3" fmla="*/ 7 h 7"/>
                  <a:gd name="T4" fmla="*/ 0 w 1800"/>
                  <a:gd name="T5" fmla="*/ 3 h 7"/>
                  <a:gd name="T6" fmla="*/ 0 w 1800"/>
                  <a:gd name="T7" fmla="*/ 0 h 7"/>
                  <a:gd name="T8" fmla="*/ 1800 w 1800"/>
                  <a:gd name="T9" fmla="*/ 0 h 7"/>
                  <a:gd name="T10" fmla="*/ 1800 w 1800"/>
                  <a:gd name="T11" fmla="*/ 3 h 7"/>
                  <a:gd name="T12" fmla="*/ 1800 w 1800"/>
                  <a:gd name="T13" fmla="*/ 7 h 7"/>
                  <a:gd name="T14" fmla="*/ 0 60000 65536"/>
                  <a:gd name="T15" fmla="*/ 0 60000 65536"/>
                  <a:gd name="T16" fmla="*/ 0 60000 65536"/>
                  <a:gd name="T17" fmla="*/ 0 60000 65536"/>
                  <a:gd name="T18" fmla="*/ 0 60000 65536"/>
                  <a:gd name="T19" fmla="*/ 0 60000 65536"/>
                  <a:gd name="T20" fmla="*/ 0 60000 65536"/>
                  <a:gd name="T21" fmla="*/ 0 w 1800"/>
                  <a:gd name="T22" fmla="*/ 0 h 7"/>
                  <a:gd name="T23" fmla="*/ 1800 w 1800"/>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7">
                    <a:moveTo>
                      <a:pt x="1800" y="7"/>
                    </a:moveTo>
                    <a:lnTo>
                      <a:pt x="0" y="7"/>
                    </a:lnTo>
                    <a:lnTo>
                      <a:pt x="0" y="3"/>
                    </a:lnTo>
                    <a:lnTo>
                      <a:pt x="0" y="0"/>
                    </a:lnTo>
                    <a:lnTo>
                      <a:pt x="1800" y="0"/>
                    </a:lnTo>
                    <a:lnTo>
                      <a:pt x="1800" y="3"/>
                    </a:lnTo>
                    <a:lnTo>
                      <a:pt x="1800" y="7"/>
                    </a:lnTo>
                    <a:close/>
                  </a:path>
                </a:pathLst>
              </a:custGeom>
              <a:solidFill>
                <a:srgbClr val="EDD9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09" name="Freeform 333">
                <a:extLst>
                  <a:ext uri="{FF2B5EF4-FFF2-40B4-BE49-F238E27FC236}">
                    <a16:creationId xmlns:a16="http://schemas.microsoft.com/office/drawing/2014/main" id="{DA6ABD77-476E-7CB0-6473-28585A1D8E7C}"/>
                  </a:ext>
                </a:extLst>
              </p:cNvPr>
              <p:cNvSpPr>
                <a:spLocks/>
              </p:cNvSpPr>
              <p:nvPr/>
            </p:nvSpPr>
            <p:spPr bwMode="auto">
              <a:xfrm>
                <a:off x="703" y="1789"/>
                <a:ext cx="1800" cy="7"/>
              </a:xfrm>
              <a:custGeom>
                <a:avLst/>
                <a:gdLst>
                  <a:gd name="T0" fmla="*/ 1800 w 1800"/>
                  <a:gd name="T1" fmla="*/ 7 h 7"/>
                  <a:gd name="T2" fmla="*/ 0 w 1800"/>
                  <a:gd name="T3" fmla="*/ 7 h 7"/>
                  <a:gd name="T4" fmla="*/ 0 w 1800"/>
                  <a:gd name="T5" fmla="*/ 4 h 7"/>
                  <a:gd name="T6" fmla="*/ 0 w 1800"/>
                  <a:gd name="T7" fmla="*/ 0 h 7"/>
                  <a:gd name="T8" fmla="*/ 1800 w 1800"/>
                  <a:gd name="T9" fmla="*/ 0 h 7"/>
                  <a:gd name="T10" fmla="*/ 1800 w 1800"/>
                  <a:gd name="T11" fmla="*/ 4 h 7"/>
                  <a:gd name="T12" fmla="*/ 1800 w 1800"/>
                  <a:gd name="T13" fmla="*/ 7 h 7"/>
                  <a:gd name="T14" fmla="*/ 0 60000 65536"/>
                  <a:gd name="T15" fmla="*/ 0 60000 65536"/>
                  <a:gd name="T16" fmla="*/ 0 60000 65536"/>
                  <a:gd name="T17" fmla="*/ 0 60000 65536"/>
                  <a:gd name="T18" fmla="*/ 0 60000 65536"/>
                  <a:gd name="T19" fmla="*/ 0 60000 65536"/>
                  <a:gd name="T20" fmla="*/ 0 60000 65536"/>
                  <a:gd name="T21" fmla="*/ 0 w 1800"/>
                  <a:gd name="T22" fmla="*/ 0 h 7"/>
                  <a:gd name="T23" fmla="*/ 1800 w 1800"/>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7">
                    <a:moveTo>
                      <a:pt x="1800" y="7"/>
                    </a:moveTo>
                    <a:lnTo>
                      <a:pt x="0" y="7"/>
                    </a:lnTo>
                    <a:lnTo>
                      <a:pt x="0" y="4"/>
                    </a:lnTo>
                    <a:lnTo>
                      <a:pt x="0" y="0"/>
                    </a:lnTo>
                    <a:lnTo>
                      <a:pt x="1800" y="0"/>
                    </a:lnTo>
                    <a:lnTo>
                      <a:pt x="1800" y="4"/>
                    </a:lnTo>
                    <a:lnTo>
                      <a:pt x="1800" y="7"/>
                    </a:lnTo>
                    <a:close/>
                  </a:path>
                </a:pathLst>
              </a:custGeom>
              <a:solidFill>
                <a:srgbClr val="ECD7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10" name="Freeform 334">
                <a:extLst>
                  <a:ext uri="{FF2B5EF4-FFF2-40B4-BE49-F238E27FC236}">
                    <a16:creationId xmlns:a16="http://schemas.microsoft.com/office/drawing/2014/main" id="{FC92C538-7163-ADB5-4E67-E0858AC1691F}"/>
                  </a:ext>
                </a:extLst>
              </p:cNvPr>
              <p:cNvSpPr>
                <a:spLocks/>
              </p:cNvSpPr>
              <p:nvPr/>
            </p:nvSpPr>
            <p:spPr bwMode="auto">
              <a:xfrm>
                <a:off x="703" y="1785"/>
                <a:ext cx="1800" cy="8"/>
              </a:xfrm>
              <a:custGeom>
                <a:avLst/>
                <a:gdLst>
                  <a:gd name="T0" fmla="*/ 1800 w 1800"/>
                  <a:gd name="T1" fmla="*/ 8 h 8"/>
                  <a:gd name="T2" fmla="*/ 0 w 1800"/>
                  <a:gd name="T3" fmla="*/ 8 h 8"/>
                  <a:gd name="T4" fmla="*/ 0 w 1800"/>
                  <a:gd name="T5" fmla="*/ 4 h 8"/>
                  <a:gd name="T6" fmla="*/ 0 w 1800"/>
                  <a:gd name="T7" fmla="*/ 0 h 8"/>
                  <a:gd name="T8" fmla="*/ 1800 w 1800"/>
                  <a:gd name="T9" fmla="*/ 0 h 8"/>
                  <a:gd name="T10" fmla="*/ 1800 w 1800"/>
                  <a:gd name="T11" fmla="*/ 4 h 8"/>
                  <a:gd name="T12" fmla="*/ 1800 w 1800"/>
                  <a:gd name="T13" fmla="*/ 8 h 8"/>
                  <a:gd name="T14" fmla="*/ 0 60000 65536"/>
                  <a:gd name="T15" fmla="*/ 0 60000 65536"/>
                  <a:gd name="T16" fmla="*/ 0 60000 65536"/>
                  <a:gd name="T17" fmla="*/ 0 60000 65536"/>
                  <a:gd name="T18" fmla="*/ 0 60000 65536"/>
                  <a:gd name="T19" fmla="*/ 0 60000 65536"/>
                  <a:gd name="T20" fmla="*/ 0 60000 65536"/>
                  <a:gd name="T21" fmla="*/ 0 w 1800"/>
                  <a:gd name="T22" fmla="*/ 0 h 8"/>
                  <a:gd name="T23" fmla="*/ 1800 w 1800"/>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8">
                    <a:moveTo>
                      <a:pt x="1800" y="8"/>
                    </a:moveTo>
                    <a:lnTo>
                      <a:pt x="0" y="8"/>
                    </a:lnTo>
                    <a:lnTo>
                      <a:pt x="0" y="4"/>
                    </a:lnTo>
                    <a:lnTo>
                      <a:pt x="0" y="0"/>
                    </a:lnTo>
                    <a:lnTo>
                      <a:pt x="1800" y="0"/>
                    </a:lnTo>
                    <a:lnTo>
                      <a:pt x="1800" y="4"/>
                    </a:lnTo>
                    <a:lnTo>
                      <a:pt x="1800" y="8"/>
                    </a:lnTo>
                    <a:close/>
                  </a:path>
                </a:pathLst>
              </a:custGeom>
              <a:solidFill>
                <a:srgbClr val="ECD4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11" name="Freeform 335">
                <a:extLst>
                  <a:ext uri="{FF2B5EF4-FFF2-40B4-BE49-F238E27FC236}">
                    <a16:creationId xmlns:a16="http://schemas.microsoft.com/office/drawing/2014/main" id="{2AFA79A7-FB73-E53D-6E07-49754F4926CC}"/>
                  </a:ext>
                </a:extLst>
              </p:cNvPr>
              <p:cNvSpPr>
                <a:spLocks/>
              </p:cNvSpPr>
              <p:nvPr/>
            </p:nvSpPr>
            <p:spPr bwMode="auto">
              <a:xfrm>
                <a:off x="703" y="1780"/>
                <a:ext cx="1800" cy="9"/>
              </a:xfrm>
              <a:custGeom>
                <a:avLst/>
                <a:gdLst>
                  <a:gd name="T0" fmla="*/ 1800 w 1800"/>
                  <a:gd name="T1" fmla="*/ 9 h 9"/>
                  <a:gd name="T2" fmla="*/ 0 w 1800"/>
                  <a:gd name="T3" fmla="*/ 9 h 9"/>
                  <a:gd name="T4" fmla="*/ 0 w 1800"/>
                  <a:gd name="T5" fmla="*/ 5 h 9"/>
                  <a:gd name="T6" fmla="*/ 0 w 1800"/>
                  <a:gd name="T7" fmla="*/ 0 h 9"/>
                  <a:gd name="T8" fmla="*/ 1800 w 1800"/>
                  <a:gd name="T9" fmla="*/ 0 h 9"/>
                  <a:gd name="T10" fmla="*/ 1800 w 1800"/>
                  <a:gd name="T11" fmla="*/ 5 h 9"/>
                  <a:gd name="T12" fmla="*/ 1800 w 1800"/>
                  <a:gd name="T13" fmla="*/ 9 h 9"/>
                  <a:gd name="T14" fmla="*/ 0 60000 65536"/>
                  <a:gd name="T15" fmla="*/ 0 60000 65536"/>
                  <a:gd name="T16" fmla="*/ 0 60000 65536"/>
                  <a:gd name="T17" fmla="*/ 0 60000 65536"/>
                  <a:gd name="T18" fmla="*/ 0 60000 65536"/>
                  <a:gd name="T19" fmla="*/ 0 60000 65536"/>
                  <a:gd name="T20" fmla="*/ 0 60000 65536"/>
                  <a:gd name="T21" fmla="*/ 0 w 1800"/>
                  <a:gd name="T22" fmla="*/ 0 h 9"/>
                  <a:gd name="T23" fmla="*/ 1800 w 18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9">
                    <a:moveTo>
                      <a:pt x="1800" y="9"/>
                    </a:moveTo>
                    <a:lnTo>
                      <a:pt x="0" y="9"/>
                    </a:lnTo>
                    <a:lnTo>
                      <a:pt x="0" y="5"/>
                    </a:lnTo>
                    <a:lnTo>
                      <a:pt x="0" y="0"/>
                    </a:lnTo>
                    <a:lnTo>
                      <a:pt x="1800" y="0"/>
                    </a:lnTo>
                    <a:lnTo>
                      <a:pt x="1800" y="5"/>
                    </a:lnTo>
                    <a:lnTo>
                      <a:pt x="1800" y="9"/>
                    </a:lnTo>
                    <a:close/>
                  </a:path>
                </a:pathLst>
              </a:custGeom>
              <a:solidFill>
                <a:srgbClr val="ECD3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12" name="Freeform 336">
                <a:extLst>
                  <a:ext uri="{FF2B5EF4-FFF2-40B4-BE49-F238E27FC236}">
                    <a16:creationId xmlns:a16="http://schemas.microsoft.com/office/drawing/2014/main" id="{B83A7E40-179B-0AF7-840A-BF96DF9B2C75}"/>
                  </a:ext>
                </a:extLst>
              </p:cNvPr>
              <p:cNvSpPr>
                <a:spLocks/>
              </p:cNvSpPr>
              <p:nvPr/>
            </p:nvSpPr>
            <p:spPr bwMode="auto">
              <a:xfrm>
                <a:off x="703" y="1778"/>
                <a:ext cx="1800" cy="7"/>
              </a:xfrm>
              <a:custGeom>
                <a:avLst/>
                <a:gdLst>
                  <a:gd name="T0" fmla="*/ 1800 w 1800"/>
                  <a:gd name="T1" fmla="*/ 7 h 7"/>
                  <a:gd name="T2" fmla="*/ 0 w 1800"/>
                  <a:gd name="T3" fmla="*/ 7 h 7"/>
                  <a:gd name="T4" fmla="*/ 0 w 1800"/>
                  <a:gd name="T5" fmla="*/ 2 h 7"/>
                  <a:gd name="T6" fmla="*/ 0 w 1800"/>
                  <a:gd name="T7" fmla="*/ 0 h 7"/>
                  <a:gd name="T8" fmla="*/ 1800 w 1800"/>
                  <a:gd name="T9" fmla="*/ 0 h 7"/>
                  <a:gd name="T10" fmla="*/ 1800 w 1800"/>
                  <a:gd name="T11" fmla="*/ 2 h 7"/>
                  <a:gd name="T12" fmla="*/ 1800 w 1800"/>
                  <a:gd name="T13" fmla="*/ 7 h 7"/>
                  <a:gd name="T14" fmla="*/ 0 60000 65536"/>
                  <a:gd name="T15" fmla="*/ 0 60000 65536"/>
                  <a:gd name="T16" fmla="*/ 0 60000 65536"/>
                  <a:gd name="T17" fmla="*/ 0 60000 65536"/>
                  <a:gd name="T18" fmla="*/ 0 60000 65536"/>
                  <a:gd name="T19" fmla="*/ 0 60000 65536"/>
                  <a:gd name="T20" fmla="*/ 0 60000 65536"/>
                  <a:gd name="T21" fmla="*/ 0 w 1800"/>
                  <a:gd name="T22" fmla="*/ 0 h 7"/>
                  <a:gd name="T23" fmla="*/ 1800 w 1800"/>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7">
                    <a:moveTo>
                      <a:pt x="1800" y="7"/>
                    </a:moveTo>
                    <a:lnTo>
                      <a:pt x="0" y="7"/>
                    </a:lnTo>
                    <a:lnTo>
                      <a:pt x="0" y="2"/>
                    </a:lnTo>
                    <a:lnTo>
                      <a:pt x="0" y="0"/>
                    </a:lnTo>
                    <a:lnTo>
                      <a:pt x="1800" y="0"/>
                    </a:lnTo>
                    <a:lnTo>
                      <a:pt x="1800" y="2"/>
                    </a:lnTo>
                    <a:lnTo>
                      <a:pt x="1800" y="7"/>
                    </a:lnTo>
                    <a:close/>
                  </a:path>
                </a:pathLst>
              </a:custGeom>
              <a:solidFill>
                <a:srgbClr val="ECD0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13" name="Freeform 337">
                <a:extLst>
                  <a:ext uri="{FF2B5EF4-FFF2-40B4-BE49-F238E27FC236}">
                    <a16:creationId xmlns:a16="http://schemas.microsoft.com/office/drawing/2014/main" id="{92011D0E-D881-6A76-E71E-BB19921F703C}"/>
                  </a:ext>
                </a:extLst>
              </p:cNvPr>
              <p:cNvSpPr>
                <a:spLocks/>
              </p:cNvSpPr>
              <p:nvPr/>
            </p:nvSpPr>
            <p:spPr bwMode="auto">
              <a:xfrm>
                <a:off x="703" y="1774"/>
                <a:ext cx="1800" cy="6"/>
              </a:xfrm>
              <a:custGeom>
                <a:avLst/>
                <a:gdLst>
                  <a:gd name="T0" fmla="*/ 1800 w 1800"/>
                  <a:gd name="T1" fmla="*/ 6 h 6"/>
                  <a:gd name="T2" fmla="*/ 0 w 1800"/>
                  <a:gd name="T3" fmla="*/ 6 h 6"/>
                  <a:gd name="T4" fmla="*/ 0 w 1800"/>
                  <a:gd name="T5" fmla="*/ 4 h 6"/>
                  <a:gd name="T6" fmla="*/ 0 w 1800"/>
                  <a:gd name="T7" fmla="*/ 0 h 6"/>
                  <a:gd name="T8" fmla="*/ 1800 w 1800"/>
                  <a:gd name="T9" fmla="*/ 0 h 6"/>
                  <a:gd name="T10" fmla="*/ 1800 w 1800"/>
                  <a:gd name="T11" fmla="*/ 4 h 6"/>
                  <a:gd name="T12" fmla="*/ 1800 w 1800"/>
                  <a:gd name="T13" fmla="*/ 6 h 6"/>
                  <a:gd name="T14" fmla="*/ 0 60000 65536"/>
                  <a:gd name="T15" fmla="*/ 0 60000 65536"/>
                  <a:gd name="T16" fmla="*/ 0 60000 65536"/>
                  <a:gd name="T17" fmla="*/ 0 60000 65536"/>
                  <a:gd name="T18" fmla="*/ 0 60000 65536"/>
                  <a:gd name="T19" fmla="*/ 0 60000 65536"/>
                  <a:gd name="T20" fmla="*/ 0 60000 65536"/>
                  <a:gd name="T21" fmla="*/ 0 w 1800"/>
                  <a:gd name="T22" fmla="*/ 0 h 6"/>
                  <a:gd name="T23" fmla="*/ 1800 w 180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6">
                    <a:moveTo>
                      <a:pt x="1800" y="6"/>
                    </a:moveTo>
                    <a:lnTo>
                      <a:pt x="0" y="6"/>
                    </a:lnTo>
                    <a:lnTo>
                      <a:pt x="0" y="4"/>
                    </a:lnTo>
                    <a:lnTo>
                      <a:pt x="0" y="0"/>
                    </a:lnTo>
                    <a:lnTo>
                      <a:pt x="1800" y="0"/>
                    </a:lnTo>
                    <a:lnTo>
                      <a:pt x="1800" y="4"/>
                    </a:lnTo>
                    <a:lnTo>
                      <a:pt x="1800" y="6"/>
                    </a:lnTo>
                    <a:close/>
                  </a:path>
                </a:pathLst>
              </a:custGeom>
              <a:solidFill>
                <a:srgbClr val="ECCF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14" name="Freeform 338">
                <a:extLst>
                  <a:ext uri="{FF2B5EF4-FFF2-40B4-BE49-F238E27FC236}">
                    <a16:creationId xmlns:a16="http://schemas.microsoft.com/office/drawing/2014/main" id="{E7153391-A4E9-A971-AB21-9AABE71C3800}"/>
                  </a:ext>
                </a:extLst>
              </p:cNvPr>
              <p:cNvSpPr>
                <a:spLocks/>
              </p:cNvSpPr>
              <p:nvPr/>
            </p:nvSpPr>
            <p:spPr bwMode="auto">
              <a:xfrm>
                <a:off x="703" y="1769"/>
                <a:ext cx="1800" cy="9"/>
              </a:xfrm>
              <a:custGeom>
                <a:avLst/>
                <a:gdLst>
                  <a:gd name="T0" fmla="*/ 1800 w 1800"/>
                  <a:gd name="T1" fmla="*/ 9 h 9"/>
                  <a:gd name="T2" fmla="*/ 0 w 1800"/>
                  <a:gd name="T3" fmla="*/ 9 h 9"/>
                  <a:gd name="T4" fmla="*/ 0 w 1800"/>
                  <a:gd name="T5" fmla="*/ 5 h 9"/>
                  <a:gd name="T6" fmla="*/ 0 w 1800"/>
                  <a:gd name="T7" fmla="*/ 0 h 9"/>
                  <a:gd name="T8" fmla="*/ 1800 w 1800"/>
                  <a:gd name="T9" fmla="*/ 0 h 9"/>
                  <a:gd name="T10" fmla="*/ 1800 w 1800"/>
                  <a:gd name="T11" fmla="*/ 5 h 9"/>
                  <a:gd name="T12" fmla="*/ 1800 w 1800"/>
                  <a:gd name="T13" fmla="*/ 9 h 9"/>
                  <a:gd name="T14" fmla="*/ 0 60000 65536"/>
                  <a:gd name="T15" fmla="*/ 0 60000 65536"/>
                  <a:gd name="T16" fmla="*/ 0 60000 65536"/>
                  <a:gd name="T17" fmla="*/ 0 60000 65536"/>
                  <a:gd name="T18" fmla="*/ 0 60000 65536"/>
                  <a:gd name="T19" fmla="*/ 0 60000 65536"/>
                  <a:gd name="T20" fmla="*/ 0 60000 65536"/>
                  <a:gd name="T21" fmla="*/ 0 w 1800"/>
                  <a:gd name="T22" fmla="*/ 0 h 9"/>
                  <a:gd name="T23" fmla="*/ 1800 w 18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9">
                    <a:moveTo>
                      <a:pt x="1800" y="9"/>
                    </a:moveTo>
                    <a:lnTo>
                      <a:pt x="0" y="9"/>
                    </a:lnTo>
                    <a:lnTo>
                      <a:pt x="0" y="5"/>
                    </a:lnTo>
                    <a:lnTo>
                      <a:pt x="0" y="0"/>
                    </a:lnTo>
                    <a:lnTo>
                      <a:pt x="1800" y="0"/>
                    </a:lnTo>
                    <a:lnTo>
                      <a:pt x="1800" y="5"/>
                    </a:lnTo>
                    <a:lnTo>
                      <a:pt x="1800" y="9"/>
                    </a:lnTo>
                    <a:close/>
                  </a:path>
                </a:pathLst>
              </a:custGeom>
              <a:solidFill>
                <a:srgbClr val="ECCE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15" name="Freeform 339">
                <a:extLst>
                  <a:ext uri="{FF2B5EF4-FFF2-40B4-BE49-F238E27FC236}">
                    <a16:creationId xmlns:a16="http://schemas.microsoft.com/office/drawing/2014/main" id="{18721008-CAD2-3731-AB0C-13E8F96CCB57}"/>
                  </a:ext>
                </a:extLst>
              </p:cNvPr>
              <p:cNvSpPr>
                <a:spLocks/>
              </p:cNvSpPr>
              <p:nvPr/>
            </p:nvSpPr>
            <p:spPr bwMode="auto">
              <a:xfrm>
                <a:off x="701" y="1767"/>
                <a:ext cx="1802" cy="7"/>
              </a:xfrm>
              <a:custGeom>
                <a:avLst/>
                <a:gdLst>
                  <a:gd name="T0" fmla="*/ 1802 w 1802"/>
                  <a:gd name="T1" fmla="*/ 7 h 7"/>
                  <a:gd name="T2" fmla="*/ 2 w 1802"/>
                  <a:gd name="T3" fmla="*/ 7 h 7"/>
                  <a:gd name="T4" fmla="*/ 2 w 1802"/>
                  <a:gd name="T5" fmla="*/ 2 h 7"/>
                  <a:gd name="T6" fmla="*/ 0 w 1802"/>
                  <a:gd name="T7" fmla="*/ 0 h 7"/>
                  <a:gd name="T8" fmla="*/ 1802 w 1802"/>
                  <a:gd name="T9" fmla="*/ 0 h 7"/>
                  <a:gd name="T10" fmla="*/ 1802 w 1802"/>
                  <a:gd name="T11" fmla="*/ 2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2" y="7"/>
                    </a:lnTo>
                    <a:lnTo>
                      <a:pt x="2" y="2"/>
                    </a:lnTo>
                    <a:lnTo>
                      <a:pt x="0" y="0"/>
                    </a:lnTo>
                    <a:lnTo>
                      <a:pt x="1802" y="0"/>
                    </a:lnTo>
                    <a:lnTo>
                      <a:pt x="1802" y="2"/>
                    </a:lnTo>
                    <a:lnTo>
                      <a:pt x="1802" y="7"/>
                    </a:lnTo>
                    <a:close/>
                  </a:path>
                </a:pathLst>
              </a:custGeom>
              <a:solidFill>
                <a:srgbClr val="EBCC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16" name="Freeform 340">
                <a:extLst>
                  <a:ext uri="{FF2B5EF4-FFF2-40B4-BE49-F238E27FC236}">
                    <a16:creationId xmlns:a16="http://schemas.microsoft.com/office/drawing/2014/main" id="{92BA9D2D-4136-29BF-B19E-2F3D2C0A5258}"/>
                  </a:ext>
                </a:extLst>
              </p:cNvPr>
              <p:cNvSpPr>
                <a:spLocks/>
              </p:cNvSpPr>
              <p:nvPr/>
            </p:nvSpPr>
            <p:spPr bwMode="auto">
              <a:xfrm>
                <a:off x="701" y="1763"/>
                <a:ext cx="1802" cy="6"/>
              </a:xfrm>
              <a:custGeom>
                <a:avLst/>
                <a:gdLst>
                  <a:gd name="T0" fmla="*/ 1802 w 1802"/>
                  <a:gd name="T1" fmla="*/ 6 h 6"/>
                  <a:gd name="T2" fmla="*/ 2 w 1802"/>
                  <a:gd name="T3" fmla="*/ 6 h 6"/>
                  <a:gd name="T4" fmla="*/ 0 w 1802"/>
                  <a:gd name="T5" fmla="*/ 4 h 6"/>
                  <a:gd name="T6" fmla="*/ 0 w 1802"/>
                  <a:gd name="T7" fmla="*/ 0 h 6"/>
                  <a:gd name="T8" fmla="*/ 1802 w 1802"/>
                  <a:gd name="T9" fmla="*/ 0 h 6"/>
                  <a:gd name="T10" fmla="*/ 1802 w 1802"/>
                  <a:gd name="T11" fmla="*/ 4 h 6"/>
                  <a:gd name="T12" fmla="*/ 1802 w 1802"/>
                  <a:gd name="T13" fmla="*/ 6 h 6"/>
                  <a:gd name="T14" fmla="*/ 0 60000 65536"/>
                  <a:gd name="T15" fmla="*/ 0 60000 65536"/>
                  <a:gd name="T16" fmla="*/ 0 60000 65536"/>
                  <a:gd name="T17" fmla="*/ 0 60000 65536"/>
                  <a:gd name="T18" fmla="*/ 0 60000 65536"/>
                  <a:gd name="T19" fmla="*/ 0 60000 65536"/>
                  <a:gd name="T20" fmla="*/ 0 60000 65536"/>
                  <a:gd name="T21" fmla="*/ 0 w 1802"/>
                  <a:gd name="T22" fmla="*/ 0 h 6"/>
                  <a:gd name="T23" fmla="*/ 1802 w 180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6">
                    <a:moveTo>
                      <a:pt x="1802" y="6"/>
                    </a:moveTo>
                    <a:lnTo>
                      <a:pt x="2" y="6"/>
                    </a:lnTo>
                    <a:lnTo>
                      <a:pt x="0" y="4"/>
                    </a:lnTo>
                    <a:lnTo>
                      <a:pt x="0" y="0"/>
                    </a:lnTo>
                    <a:lnTo>
                      <a:pt x="1802" y="0"/>
                    </a:lnTo>
                    <a:lnTo>
                      <a:pt x="1802" y="4"/>
                    </a:lnTo>
                    <a:lnTo>
                      <a:pt x="1802" y="6"/>
                    </a:lnTo>
                    <a:close/>
                  </a:path>
                </a:pathLst>
              </a:custGeom>
              <a:solidFill>
                <a:srgbClr val="EBCB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17" name="Freeform 341">
                <a:extLst>
                  <a:ext uri="{FF2B5EF4-FFF2-40B4-BE49-F238E27FC236}">
                    <a16:creationId xmlns:a16="http://schemas.microsoft.com/office/drawing/2014/main" id="{37E6C1BB-6A60-CA2A-C454-ABA4BD69B664}"/>
                  </a:ext>
                </a:extLst>
              </p:cNvPr>
              <p:cNvSpPr>
                <a:spLocks/>
              </p:cNvSpPr>
              <p:nvPr/>
            </p:nvSpPr>
            <p:spPr bwMode="auto">
              <a:xfrm>
                <a:off x="701" y="1759"/>
                <a:ext cx="1802" cy="8"/>
              </a:xfrm>
              <a:custGeom>
                <a:avLst/>
                <a:gdLst>
                  <a:gd name="T0" fmla="*/ 1802 w 1802"/>
                  <a:gd name="T1" fmla="*/ 8 h 8"/>
                  <a:gd name="T2" fmla="*/ 0 w 1802"/>
                  <a:gd name="T3" fmla="*/ 8 h 8"/>
                  <a:gd name="T4" fmla="*/ 0 w 1802"/>
                  <a:gd name="T5" fmla="*/ 4 h 8"/>
                  <a:gd name="T6" fmla="*/ 0 w 1802"/>
                  <a:gd name="T7" fmla="*/ 0 h 8"/>
                  <a:gd name="T8" fmla="*/ 1802 w 1802"/>
                  <a:gd name="T9" fmla="*/ 0 h 8"/>
                  <a:gd name="T10" fmla="*/ 1802 w 1802"/>
                  <a:gd name="T11" fmla="*/ 4 h 8"/>
                  <a:gd name="T12" fmla="*/ 1802 w 1802"/>
                  <a:gd name="T13" fmla="*/ 8 h 8"/>
                  <a:gd name="T14" fmla="*/ 0 60000 65536"/>
                  <a:gd name="T15" fmla="*/ 0 60000 65536"/>
                  <a:gd name="T16" fmla="*/ 0 60000 65536"/>
                  <a:gd name="T17" fmla="*/ 0 60000 65536"/>
                  <a:gd name="T18" fmla="*/ 0 60000 65536"/>
                  <a:gd name="T19" fmla="*/ 0 60000 65536"/>
                  <a:gd name="T20" fmla="*/ 0 60000 65536"/>
                  <a:gd name="T21" fmla="*/ 0 w 1802"/>
                  <a:gd name="T22" fmla="*/ 0 h 8"/>
                  <a:gd name="T23" fmla="*/ 1802 w 180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8">
                    <a:moveTo>
                      <a:pt x="1802" y="8"/>
                    </a:moveTo>
                    <a:lnTo>
                      <a:pt x="0" y="8"/>
                    </a:lnTo>
                    <a:lnTo>
                      <a:pt x="0" y="4"/>
                    </a:lnTo>
                    <a:lnTo>
                      <a:pt x="0" y="0"/>
                    </a:lnTo>
                    <a:lnTo>
                      <a:pt x="1802" y="0"/>
                    </a:lnTo>
                    <a:lnTo>
                      <a:pt x="1802" y="4"/>
                    </a:lnTo>
                    <a:lnTo>
                      <a:pt x="1802" y="8"/>
                    </a:lnTo>
                    <a:close/>
                  </a:path>
                </a:pathLst>
              </a:custGeom>
              <a:solidFill>
                <a:srgbClr val="EBCA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18" name="Freeform 342">
                <a:extLst>
                  <a:ext uri="{FF2B5EF4-FFF2-40B4-BE49-F238E27FC236}">
                    <a16:creationId xmlns:a16="http://schemas.microsoft.com/office/drawing/2014/main" id="{500070DC-E977-7881-4680-B21865E1E8D5}"/>
                  </a:ext>
                </a:extLst>
              </p:cNvPr>
              <p:cNvSpPr>
                <a:spLocks/>
              </p:cNvSpPr>
              <p:nvPr/>
            </p:nvSpPr>
            <p:spPr bwMode="auto">
              <a:xfrm>
                <a:off x="701" y="1754"/>
                <a:ext cx="1802" cy="9"/>
              </a:xfrm>
              <a:custGeom>
                <a:avLst/>
                <a:gdLst>
                  <a:gd name="T0" fmla="*/ 1802 w 1802"/>
                  <a:gd name="T1" fmla="*/ 9 h 9"/>
                  <a:gd name="T2" fmla="*/ 0 w 1802"/>
                  <a:gd name="T3" fmla="*/ 9 h 9"/>
                  <a:gd name="T4" fmla="*/ 0 w 1802"/>
                  <a:gd name="T5" fmla="*/ 5 h 9"/>
                  <a:gd name="T6" fmla="*/ 0 w 1802"/>
                  <a:gd name="T7" fmla="*/ 0 h 9"/>
                  <a:gd name="T8" fmla="*/ 1802 w 1802"/>
                  <a:gd name="T9" fmla="*/ 0 h 9"/>
                  <a:gd name="T10" fmla="*/ 1802 w 1802"/>
                  <a:gd name="T11" fmla="*/ 5 h 9"/>
                  <a:gd name="T12" fmla="*/ 1802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2" y="9"/>
                    </a:moveTo>
                    <a:lnTo>
                      <a:pt x="0" y="9"/>
                    </a:lnTo>
                    <a:lnTo>
                      <a:pt x="0" y="5"/>
                    </a:lnTo>
                    <a:lnTo>
                      <a:pt x="0" y="0"/>
                    </a:lnTo>
                    <a:lnTo>
                      <a:pt x="1802" y="0"/>
                    </a:lnTo>
                    <a:lnTo>
                      <a:pt x="1802" y="5"/>
                    </a:lnTo>
                    <a:lnTo>
                      <a:pt x="1802" y="9"/>
                    </a:lnTo>
                    <a:close/>
                  </a:path>
                </a:pathLst>
              </a:custGeom>
              <a:solidFill>
                <a:srgbClr val="EBC9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19" name="Freeform 343">
                <a:extLst>
                  <a:ext uri="{FF2B5EF4-FFF2-40B4-BE49-F238E27FC236}">
                    <a16:creationId xmlns:a16="http://schemas.microsoft.com/office/drawing/2014/main" id="{C04CCDEC-9178-DD3F-6DA8-4678266DE720}"/>
                  </a:ext>
                </a:extLst>
              </p:cNvPr>
              <p:cNvSpPr>
                <a:spLocks/>
              </p:cNvSpPr>
              <p:nvPr/>
            </p:nvSpPr>
            <p:spPr bwMode="auto">
              <a:xfrm>
                <a:off x="701" y="1752"/>
                <a:ext cx="1802" cy="7"/>
              </a:xfrm>
              <a:custGeom>
                <a:avLst/>
                <a:gdLst>
                  <a:gd name="T0" fmla="*/ 1802 w 1802"/>
                  <a:gd name="T1" fmla="*/ 7 h 7"/>
                  <a:gd name="T2" fmla="*/ 0 w 1802"/>
                  <a:gd name="T3" fmla="*/ 7 h 7"/>
                  <a:gd name="T4" fmla="*/ 0 w 1802"/>
                  <a:gd name="T5" fmla="*/ 2 h 7"/>
                  <a:gd name="T6" fmla="*/ 0 w 1802"/>
                  <a:gd name="T7" fmla="*/ 0 h 7"/>
                  <a:gd name="T8" fmla="*/ 1802 w 1802"/>
                  <a:gd name="T9" fmla="*/ 0 h 7"/>
                  <a:gd name="T10" fmla="*/ 1802 w 1802"/>
                  <a:gd name="T11" fmla="*/ 2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0" y="7"/>
                    </a:lnTo>
                    <a:lnTo>
                      <a:pt x="0" y="2"/>
                    </a:lnTo>
                    <a:lnTo>
                      <a:pt x="0" y="0"/>
                    </a:lnTo>
                    <a:lnTo>
                      <a:pt x="1802" y="0"/>
                    </a:lnTo>
                    <a:lnTo>
                      <a:pt x="1802" y="2"/>
                    </a:lnTo>
                    <a:lnTo>
                      <a:pt x="1802" y="7"/>
                    </a:lnTo>
                    <a:close/>
                  </a:path>
                </a:pathLst>
              </a:custGeom>
              <a:solidFill>
                <a:srgbClr val="EBC8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20" name="Freeform 344">
                <a:extLst>
                  <a:ext uri="{FF2B5EF4-FFF2-40B4-BE49-F238E27FC236}">
                    <a16:creationId xmlns:a16="http://schemas.microsoft.com/office/drawing/2014/main" id="{E1F4F49B-8F97-78F4-5711-347F32893661}"/>
                  </a:ext>
                </a:extLst>
              </p:cNvPr>
              <p:cNvSpPr>
                <a:spLocks/>
              </p:cNvSpPr>
              <p:nvPr/>
            </p:nvSpPr>
            <p:spPr bwMode="auto">
              <a:xfrm>
                <a:off x="701" y="1748"/>
                <a:ext cx="1802" cy="6"/>
              </a:xfrm>
              <a:custGeom>
                <a:avLst/>
                <a:gdLst>
                  <a:gd name="T0" fmla="*/ 1802 w 1802"/>
                  <a:gd name="T1" fmla="*/ 6 h 6"/>
                  <a:gd name="T2" fmla="*/ 0 w 1802"/>
                  <a:gd name="T3" fmla="*/ 6 h 6"/>
                  <a:gd name="T4" fmla="*/ 0 w 1802"/>
                  <a:gd name="T5" fmla="*/ 4 h 6"/>
                  <a:gd name="T6" fmla="*/ 0 w 1802"/>
                  <a:gd name="T7" fmla="*/ 0 h 6"/>
                  <a:gd name="T8" fmla="*/ 1799 w 1802"/>
                  <a:gd name="T9" fmla="*/ 0 h 6"/>
                  <a:gd name="T10" fmla="*/ 1802 w 1802"/>
                  <a:gd name="T11" fmla="*/ 4 h 6"/>
                  <a:gd name="T12" fmla="*/ 1802 w 1802"/>
                  <a:gd name="T13" fmla="*/ 6 h 6"/>
                  <a:gd name="T14" fmla="*/ 0 60000 65536"/>
                  <a:gd name="T15" fmla="*/ 0 60000 65536"/>
                  <a:gd name="T16" fmla="*/ 0 60000 65536"/>
                  <a:gd name="T17" fmla="*/ 0 60000 65536"/>
                  <a:gd name="T18" fmla="*/ 0 60000 65536"/>
                  <a:gd name="T19" fmla="*/ 0 60000 65536"/>
                  <a:gd name="T20" fmla="*/ 0 60000 65536"/>
                  <a:gd name="T21" fmla="*/ 0 w 1802"/>
                  <a:gd name="T22" fmla="*/ 0 h 6"/>
                  <a:gd name="T23" fmla="*/ 1802 w 180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6">
                    <a:moveTo>
                      <a:pt x="1802" y="6"/>
                    </a:moveTo>
                    <a:lnTo>
                      <a:pt x="0" y="6"/>
                    </a:lnTo>
                    <a:lnTo>
                      <a:pt x="0" y="4"/>
                    </a:lnTo>
                    <a:lnTo>
                      <a:pt x="0" y="0"/>
                    </a:lnTo>
                    <a:lnTo>
                      <a:pt x="1799" y="0"/>
                    </a:lnTo>
                    <a:lnTo>
                      <a:pt x="1802" y="4"/>
                    </a:lnTo>
                    <a:lnTo>
                      <a:pt x="1802" y="6"/>
                    </a:lnTo>
                    <a:close/>
                  </a:path>
                </a:pathLst>
              </a:custGeom>
              <a:solidFill>
                <a:srgbClr val="EBC7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21" name="Freeform 345">
                <a:extLst>
                  <a:ext uri="{FF2B5EF4-FFF2-40B4-BE49-F238E27FC236}">
                    <a16:creationId xmlns:a16="http://schemas.microsoft.com/office/drawing/2014/main" id="{E837B487-4AF9-9F0C-E51B-218669D24C63}"/>
                  </a:ext>
                </a:extLst>
              </p:cNvPr>
              <p:cNvSpPr>
                <a:spLocks/>
              </p:cNvSpPr>
              <p:nvPr/>
            </p:nvSpPr>
            <p:spPr bwMode="auto">
              <a:xfrm>
                <a:off x="701" y="1743"/>
                <a:ext cx="1802" cy="9"/>
              </a:xfrm>
              <a:custGeom>
                <a:avLst/>
                <a:gdLst>
                  <a:gd name="T0" fmla="*/ 1802 w 1802"/>
                  <a:gd name="T1" fmla="*/ 9 h 9"/>
                  <a:gd name="T2" fmla="*/ 0 w 1802"/>
                  <a:gd name="T3" fmla="*/ 9 h 9"/>
                  <a:gd name="T4" fmla="*/ 0 w 1802"/>
                  <a:gd name="T5" fmla="*/ 5 h 9"/>
                  <a:gd name="T6" fmla="*/ 0 w 1802"/>
                  <a:gd name="T7" fmla="*/ 0 h 9"/>
                  <a:gd name="T8" fmla="*/ 1799 w 1802"/>
                  <a:gd name="T9" fmla="*/ 0 h 9"/>
                  <a:gd name="T10" fmla="*/ 1799 w 1802"/>
                  <a:gd name="T11" fmla="*/ 5 h 9"/>
                  <a:gd name="T12" fmla="*/ 1802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2" y="9"/>
                    </a:moveTo>
                    <a:lnTo>
                      <a:pt x="0" y="9"/>
                    </a:lnTo>
                    <a:lnTo>
                      <a:pt x="0" y="5"/>
                    </a:lnTo>
                    <a:lnTo>
                      <a:pt x="0" y="0"/>
                    </a:lnTo>
                    <a:lnTo>
                      <a:pt x="1799" y="0"/>
                    </a:lnTo>
                    <a:lnTo>
                      <a:pt x="1799" y="5"/>
                    </a:lnTo>
                    <a:lnTo>
                      <a:pt x="1802" y="9"/>
                    </a:lnTo>
                    <a:close/>
                  </a:path>
                </a:pathLst>
              </a:custGeom>
              <a:solidFill>
                <a:srgbClr val="ECC5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22" name="Freeform 346">
                <a:extLst>
                  <a:ext uri="{FF2B5EF4-FFF2-40B4-BE49-F238E27FC236}">
                    <a16:creationId xmlns:a16="http://schemas.microsoft.com/office/drawing/2014/main" id="{103D526E-FF8C-EFA0-33EE-CEC5A7E939F4}"/>
                  </a:ext>
                </a:extLst>
              </p:cNvPr>
              <p:cNvSpPr>
                <a:spLocks/>
              </p:cNvSpPr>
              <p:nvPr/>
            </p:nvSpPr>
            <p:spPr bwMode="auto">
              <a:xfrm>
                <a:off x="701" y="1739"/>
                <a:ext cx="1799" cy="9"/>
              </a:xfrm>
              <a:custGeom>
                <a:avLst/>
                <a:gdLst>
                  <a:gd name="T0" fmla="*/ 1799 w 1799"/>
                  <a:gd name="T1" fmla="*/ 9 h 9"/>
                  <a:gd name="T2" fmla="*/ 0 w 1799"/>
                  <a:gd name="T3" fmla="*/ 9 h 9"/>
                  <a:gd name="T4" fmla="*/ 0 w 1799"/>
                  <a:gd name="T5" fmla="*/ 4 h 9"/>
                  <a:gd name="T6" fmla="*/ 0 w 1799"/>
                  <a:gd name="T7" fmla="*/ 0 h 9"/>
                  <a:gd name="T8" fmla="*/ 1799 w 1799"/>
                  <a:gd name="T9" fmla="*/ 0 h 9"/>
                  <a:gd name="T10" fmla="*/ 1799 w 1799"/>
                  <a:gd name="T11" fmla="*/ 4 h 9"/>
                  <a:gd name="T12" fmla="*/ 1799 w 1799"/>
                  <a:gd name="T13" fmla="*/ 9 h 9"/>
                  <a:gd name="T14" fmla="*/ 0 60000 65536"/>
                  <a:gd name="T15" fmla="*/ 0 60000 65536"/>
                  <a:gd name="T16" fmla="*/ 0 60000 65536"/>
                  <a:gd name="T17" fmla="*/ 0 60000 65536"/>
                  <a:gd name="T18" fmla="*/ 0 60000 65536"/>
                  <a:gd name="T19" fmla="*/ 0 60000 65536"/>
                  <a:gd name="T20" fmla="*/ 0 60000 65536"/>
                  <a:gd name="T21" fmla="*/ 0 w 1799"/>
                  <a:gd name="T22" fmla="*/ 0 h 9"/>
                  <a:gd name="T23" fmla="*/ 1799 w 1799"/>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9" h="9">
                    <a:moveTo>
                      <a:pt x="1799" y="9"/>
                    </a:moveTo>
                    <a:lnTo>
                      <a:pt x="0" y="9"/>
                    </a:lnTo>
                    <a:lnTo>
                      <a:pt x="0" y="4"/>
                    </a:lnTo>
                    <a:lnTo>
                      <a:pt x="0" y="0"/>
                    </a:lnTo>
                    <a:lnTo>
                      <a:pt x="1799" y="0"/>
                    </a:lnTo>
                    <a:lnTo>
                      <a:pt x="1799" y="4"/>
                    </a:lnTo>
                    <a:lnTo>
                      <a:pt x="1799" y="9"/>
                    </a:lnTo>
                    <a:close/>
                  </a:path>
                </a:pathLst>
              </a:custGeom>
              <a:solidFill>
                <a:srgbClr val="ECC4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23" name="Freeform 347">
                <a:extLst>
                  <a:ext uri="{FF2B5EF4-FFF2-40B4-BE49-F238E27FC236}">
                    <a16:creationId xmlns:a16="http://schemas.microsoft.com/office/drawing/2014/main" id="{B1B1AB53-7BE9-8597-34A5-60C5B07A39C8}"/>
                  </a:ext>
                </a:extLst>
              </p:cNvPr>
              <p:cNvSpPr>
                <a:spLocks/>
              </p:cNvSpPr>
              <p:nvPr/>
            </p:nvSpPr>
            <p:spPr bwMode="auto">
              <a:xfrm>
                <a:off x="699" y="1737"/>
                <a:ext cx="1801" cy="6"/>
              </a:xfrm>
              <a:custGeom>
                <a:avLst/>
                <a:gdLst>
                  <a:gd name="T0" fmla="*/ 1801 w 1801"/>
                  <a:gd name="T1" fmla="*/ 6 h 6"/>
                  <a:gd name="T2" fmla="*/ 2 w 1801"/>
                  <a:gd name="T3" fmla="*/ 6 h 6"/>
                  <a:gd name="T4" fmla="*/ 2 w 1801"/>
                  <a:gd name="T5" fmla="*/ 2 h 6"/>
                  <a:gd name="T6" fmla="*/ 0 w 1801"/>
                  <a:gd name="T7" fmla="*/ 0 h 6"/>
                  <a:gd name="T8" fmla="*/ 1801 w 1801"/>
                  <a:gd name="T9" fmla="*/ 0 h 6"/>
                  <a:gd name="T10" fmla="*/ 1801 w 1801"/>
                  <a:gd name="T11" fmla="*/ 2 h 6"/>
                  <a:gd name="T12" fmla="*/ 1801 w 1801"/>
                  <a:gd name="T13" fmla="*/ 6 h 6"/>
                  <a:gd name="T14" fmla="*/ 0 60000 65536"/>
                  <a:gd name="T15" fmla="*/ 0 60000 65536"/>
                  <a:gd name="T16" fmla="*/ 0 60000 65536"/>
                  <a:gd name="T17" fmla="*/ 0 60000 65536"/>
                  <a:gd name="T18" fmla="*/ 0 60000 65536"/>
                  <a:gd name="T19" fmla="*/ 0 60000 65536"/>
                  <a:gd name="T20" fmla="*/ 0 60000 65536"/>
                  <a:gd name="T21" fmla="*/ 0 w 1801"/>
                  <a:gd name="T22" fmla="*/ 0 h 6"/>
                  <a:gd name="T23" fmla="*/ 1801 w 1801"/>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6">
                    <a:moveTo>
                      <a:pt x="1801" y="6"/>
                    </a:moveTo>
                    <a:lnTo>
                      <a:pt x="2" y="6"/>
                    </a:lnTo>
                    <a:lnTo>
                      <a:pt x="2" y="2"/>
                    </a:lnTo>
                    <a:lnTo>
                      <a:pt x="0" y="0"/>
                    </a:lnTo>
                    <a:lnTo>
                      <a:pt x="1801" y="0"/>
                    </a:lnTo>
                    <a:lnTo>
                      <a:pt x="1801" y="2"/>
                    </a:lnTo>
                    <a:lnTo>
                      <a:pt x="1801" y="6"/>
                    </a:lnTo>
                    <a:close/>
                  </a:path>
                </a:pathLst>
              </a:custGeom>
              <a:solidFill>
                <a:srgbClr val="ECC3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24" name="Freeform 348">
                <a:extLst>
                  <a:ext uri="{FF2B5EF4-FFF2-40B4-BE49-F238E27FC236}">
                    <a16:creationId xmlns:a16="http://schemas.microsoft.com/office/drawing/2014/main" id="{9289F3DF-CAEE-5858-976A-080DC22D52F1}"/>
                  </a:ext>
                </a:extLst>
              </p:cNvPr>
              <p:cNvSpPr>
                <a:spLocks/>
              </p:cNvSpPr>
              <p:nvPr/>
            </p:nvSpPr>
            <p:spPr bwMode="auto">
              <a:xfrm>
                <a:off x="699" y="1732"/>
                <a:ext cx="1801" cy="7"/>
              </a:xfrm>
              <a:custGeom>
                <a:avLst/>
                <a:gdLst>
                  <a:gd name="T0" fmla="*/ 1801 w 1801"/>
                  <a:gd name="T1" fmla="*/ 7 h 7"/>
                  <a:gd name="T2" fmla="*/ 2 w 1801"/>
                  <a:gd name="T3" fmla="*/ 7 h 7"/>
                  <a:gd name="T4" fmla="*/ 0 w 1801"/>
                  <a:gd name="T5" fmla="*/ 5 h 7"/>
                  <a:gd name="T6" fmla="*/ 0 w 1801"/>
                  <a:gd name="T7" fmla="*/ 0 h 7"/>
                  <a:gd name="T8" fmla="*/ 1801 w 1801"/>
                  <a:gd name="T9" fmla="*/ 0 h 7"/>
                  <a:gd name="T10" fmla="*/ 1801 w 1801"/>
                  <a:gd name="T11" fmla="*/ 5 h 7"/>
                  <a:gd name="T12" fmla="*/ 1801 w 1801"/>
                  <a:gd name="T13" fmla="*/ 7 h 7"/>
                  <a:gd name="T14" fmla="*/ 0 60000 65536"/>
                  <a:gd name="T15" fmla="*/ 0 60000 65536"/>
                  <a:gd name="T16" fmla="*/ 0 60000 65536"/>
                  <a:gd name="T17" fmla="*/ 0 60000 65536"/>
                  <a:gd name="T18" fmla="*/ 0 60000 65536"/>
                  <a:gd name="T19" fmla="*/ 0 60000 65536"/>
                  <a:gd name="T20" fmla="*/ 0 60000 65536"/>
                  <a:gd name="T21" fmla="*/ 0 w 1801"/>
                  <a:gd name="T22" fmla="*/ 0 h 7"/>
                  <a:gd name="T23" fmla="*/ 1801 w 180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7">
                    <a:moveTo>
                      <a:pt x="1801" y="7"/>
                    </a:moveTo>
                    <a:lnTo>
                      <a:pt x="2" y="7"/>
                    </a:lnTo>
                    <a:lnTo>
                      <a:pt x="0" y="5"/>
                    </a:lnTo>
                    <a:lnTo>
                      <a:pt x="0" y="0"/>
                    </a:lnTo>
                    <a:lnTo>
                      <a:pt x="1801" y="0"/>
                    </a:lnTo>
                    <a:lnTo>
                      <a:pt x="1801" y="5"/>
                    </a:lnTo>
                    <a:lnTo>
                      <a:pt x="1801" y="7"/>
                    </a:lnTo>
                    <a:close/>
                  </a:path>
                </a:pathLst>
              </a:custGeom>
              <a:solidFill>
                <a:srgbClr val="EBC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25" name="Freeform 349">
                <a:extLst>
                  <a:ext uri="{FF2B5EF4-FFF2-40B4-BE49-F238E27FC236}">
                    <a16:creationId xmlns:a16="http://schemas.microsoft.com/office/drawing/2014/main" id="{8730CDBB-510A-4597-6393-E1B832BB4E0D}"/>
                  </a:ext>
                </a:extLst>
              </p:cNvPr>
              <p:cNvSpPr>
                <a:spLocks/>
              </p:cNvSpPr>
              <p:nvPr/>
            </p:nvSpPr>
            <p:spPr bwMode="auto">
              <a:xfrm>
                <a:off x="699" y="1728"/>
                <a:ext cx="1801" cy="9"/>
              </a:xfrm>
              <a:custGeom>
                <a:avLst/>
                <a:gdLst>
                  <a:gd name="T0" fmla="*/ 1801 w 1801"/>
                  <a:gd name="T1" fmla="*/ 9 h 9"/>
                  <a:gd name="T2" fmla="*/ 0 w 1801"/>
                  <a:gd name="T3" fmla="*/ 9 h 9"/>
                  <a:gd name="T4" fmla="*/ 0 w 1801"/>
                  <a:gd name="T5" fmla="*/ 4 h 9"/>
                  <a:gd name="T6" fmla="*/ 0 w 1801"/>
                  <a:gd name="T7" fmla="*/ 0 h 9"/>
                  <a:gd name="T8" fmla="*/ 1801 w 1801"/>
                  <a:gd name="T9" fmla="*/ 0 h 9"/>
                  <a:gd name="T10" fmla="*/ 1801 w 1801"/>
                  <a:gd name="T11" fmla="*/ 4 h 9"/>
                  <a:gd name="T12" fmla="*/ 1801 w 1801"/>
                  <a:gd name="T13" fmla="*/ 9 h 9"/>
                  <a:gd name="T14" fmla="*/ 0 60000 65536"/>
                  <a:gd name="T15" fmla="*/ 0 60000 65536"/>
                  <a:gd name="T16" fmla="*/ 0 60000 65536"/>
                  <a:gd name="T17" fmla="*/ 0 60000 65536"/>
                  <a:gd name="T18" fmla="*/ 0 60000 65536"/>
                  <a:gd name="T19" fmla="*/ 0 60000 65536"/>
                  <a:gd name="T20" fmla="*/ 0 60000 65536"/>
                  <a:gd name="T21" fmla="*/ 0 w 1801"/>
                  <a:gd name="T22" fmla="*/ 0 h 9"/>
                  <a:gd name="T23" fmla="*/ 1801 w 1801"/>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9">
                    <a:moveTo>
                      <a:pt x="1801" y="9"/>
                    </a:moveTo>
                    <a:lnTo>
                      <a:pt x="0" y="9"/>
                    </a:lnTo>
                    <a:lnTo>
                      <a:pt x="0" y="4"/>
                    </a:lnTo>
                    <a:lnTo>
                      <a:pt x="0" y="0"/>
                    </a:lnTo>
                    <a:lnTo>
                      <a:pt x="1801" y="0"/>
                    </a:lnTo>
                    <a:lnTo>
                      <a:pt x="1801" y="4"/>
                    </a:lnTo>
                    <a:lnTo>
                      <a:pt x="1801" y="9"/>
                    </a:lnTo>
                    <a:close/>
                  </a:path>
                </a:pathLst>
              </a:custGeom>
              <a:solidFill>
                <a:srgbClr val="EBC0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26" name="Freeform 350">
                <a:extLst>
                  <a:ext uri="{FF2B5EF4-FFF2-40B4-BE49-F238E27FC236}">
                    <a16:creationId xmlns:a16="http://schemas.microsoft.com/office/drawing/2014/main" id="{6D611D54-7857-2399-1334-01AF40C19FD4}"/>
                  </a:ext>
                </a:extLst>
              </p:cNvPr>
              <p:cNvSpPr>
                <a:spLocks/>
              </p:cNvSpPr>
              <p:nvPr/>
            </p:nvSpPr>
            <p:spPr bwMode="auto">
              <a:xfrm>
                <a:off x="699" y="1724"/>
                <a:ext cx="1801" cy="8"/>
              </a:xfrm>
              <a:custGeom>
                <a:avLst/>
                <a:gdLst>
                  <a:gd name="T0" fmla="*/ 1801 w 1801"/>
                  <a:gd name="T1" fmla="*/ 8 h 8"/>
                  <a:gd name="T2" fmla="*/ 0 w 1801"/>
                  <a:gd name="T3" fmla="*/ 8 h 8"/>
                  <a:gd name="T4" fmla="*/ 0 w 1801"/>
                  <a:gd name="T5" fmla="*/ 4 h 8"/>
                  <a:gd name="T6" fmla="*/ 0 w 1801"/>
                  <a:gd name="T7" fmla="*/ 0 h 8"/>
                  <a:gd name="T8" fmla="*/ 1801 w 1801"/>
                  <a:gd name="T9" fmla="*/ 0 h 8"/>
                  <a:gd name="T10" fmla="*/ 1801 w 1801"/>
                  <a:gd name="T11" fmla="*/ 4 h 8"/>
                  <a:gd name="T12" fmla="*/ 1801 w 1801"/>
                  <a:gd name="T13" fmla="*/ 8 h 8"/>
                  <a:gd name="T14" fmla="*/ 0 60000 65536"/>
                  <a:gd name="T15" fmla="*/ 0 60000 65536"/>
                  <a:gd name="T16" fmla="*/ 0 60000 65536"/>
                  <a:gd name="T17" fmla="*/ 0 60000 65536"/>
                  <a:gd name="T18" fmla="*/ 0 60000 65536"/>
                  <a:gd name="T19" fmla="*/ 0 60000 65536"/>
                  <a:gd name="T20" fmla="*/ 0 60000 65536"/>
                  <a:gd name="T21" fmla="*/ 0 w 1801"/>
                  <a:gd name="T22" fmla="*/ 0 h 8"/>
                  <a:gd name="T23" fmla="*/ 1801 w 1801"/>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8">
                    <a:moveTo>
                      <a:pt x="1801" y="8"/>
                    </a:moveTo>
                    <a:lnTo>
                      <a:pt x="0" y="8"/>
                    </a:lnTo>
                    <a:lnTo>
                      <a:pt x="0" y="4"/>
                    </a:lnTo>
                    <a:lnTo>
                      <a:pt x="0" y="0"/>
                    </a:lnTo>
                    <a:lnTo>
                      <a:pt x="1801" y="0"/>
                    </a:lnTo>
                    <a:lnTo>
                      <a:pt x="1801" y="4"/>
                    </a:lnTo>
                    <a:lnTo>
                      <a:pt x="1801" y="8"/>
                    </a:lnTo>
                    <a:close/>
                  </a:path>
                </a:pathLst>
              </a:custGeom>
              <a:solidFill>
                <a:srgbClr val="EBB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27" name="Freeform 351">
                <a:extLst>
                  <a:ext uri="{FF2B5EF4-FFF2-40B4-BE49-F238E27FC236}">
                    <a16:creationId xmlns:a16="http://schemas.microsoft.com/office/drawing/2014/main" id="{E6186790-3F3C-C229-E50F-0936EE4828C4}"/>
                  </a:ext>
                </a:extLst>
              </p:cNvPr>
              <p:cNvSpPr>
                <a:spLocks/>
              </p:cNvSpPr>
              <p:nvPr/>
            </p:nvSpPr>
            <p:spPr bwMode="auto">
              <a:xfrm>
                <a:off x="699" y="1721"/>
                <a:ext cx="1801" cy="7"/>
              </a:xfrm>
              <a:custGeom>
                <a:avLst/>
                <a:gdLst>
                  <a:gd name="T0" fmla="*/ 1801 w 1801"/>
                  <a:gd name="T1" fmla="*/ 7 h 7"/>
                  <a:gd name="T2" fmla="*/ 0 w 1801"/>
                  <a:gd name="T3" fmla="*/ 7 h 7"/>
                  <a:gd name="T4" fmla="*/ 0 w 1801"/>
                  <a:gd name="T5" fmla="*/ 3 h 7"/>
                  <a:gd name="T6" fmla="*/ 0 w 1801"/>
                  <a:gd name="T7" fmla="*/ 0 h 7"/>
                  <a:gd name="T8" fmla="*/ 1801 w 1801"/>
                  <a:gd name="T9" fmla="*/ 0 h 7"/>
                  <a:gd name="T10" fmla="*/ 1801 w 1801"/>
                  <a:gd name="T11" fmla="*/ 3 h 7"/>
                  <a:gd name="T12" fmla="*/ 1801 w 1801"/>
                  <a:gd name="T13" fmla="*/ 7 h 7"/>
                  <a:gd name="T14" fmla="*/ 0 60000 65536"/>
                  <a:gd name="T15" fmla="*/ 0 60000 65536"/>
                  <a:gd name="T16" fmla="*/ 0 60000 65536"/>
                  <a:gd name="T17" fmla="*/ 0 60000 65536"/>
                  <a:gd name="T18" fmla="*/ 0 60000 65536"/>
                  <a:gd name="T19" fmla="*/ 0 60000 65536"/>
                  <a:gd name="T20" fmla="*/ 0 60000 65536"/>
                  <a:gd name="T21" fmla="*/ 0 w 1801"/>
                  <a:gd name="T22" fmla="*/ 0 h 7"/>
                  <a:gd name="T23" fmla="*/ 1801 w 180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7">
                    <a:moveTo>
                      <a:pt x="1801" y="7"/>
                    </a:moveTo>
                    <a:lnTo>
                      <a:pt x="0" y="7"/>
                    </a:lnTo>
                    <a:lnTo>
                      <a:pt x="0" y="3"/>
                    </a:lnTo>
                    <a:lnTo>
                      <a:pt x="0" y="0"/>
                    </a:lnTo>
                    <a:lnTo>
                      <a:pt x="1801" y="0"/>
                    </a:lnTo>
                    <a:lnTo>
                      <a:pt x="1801" y="3"/>
                    </a:lnTo>
                    <a:lnTo>
                      <a:pt x="1801" y="7"/>
                    </a:lnTo>
                    <a:close/>
                  </a:path>
                </a:pathLst>
              </a:custGeom>
              <a:solidFill>
                <a:srgbClr val="EABC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28" name="Freeform 352">
                <a:extLst>
                  <a:ext uri="{FF2B5EF4-FFF2-40B4-BE49-F238E27FC236}">
                    <a16:creationId xmlns:a16="http://schemas.microsoft.com/office/drawing/2014/main" id="{050CF9D6-FF07-84E1-0A34-B1E7B1C9E6F7}"/>
                  </a:ext>
                </a:extLst>
              </p:cNvPr>
              <p:cNvSpPr>
                <a:spLocks/>
              </p:cNvSpPr>
              <p:nvPr/>
            </p:nvSpPr>
            <p:spPr bwMode="auto">
              <a:xfrm>
                <a:off x="697" y="1717"/>
                <a:ext cx="1803" cy="7"/>
              </a:xfrm>
              <a:custGeom>
                <a:avLst/>
                <a:gdLst>
                  <a:gd name="T0" fmla="*/ 1803 w 1803"/>
                  <a:gd name="T1" fmla="*/ 7 h 7"/>
                  <a:gd name="T2" fmla="*/ 2 w 1803"/>
                  <a:gd name="T3" fmla="*/ 7 h 7"/>
                  <a:gd name="T4" fmla="*/ 2 w 1803"/>
                  <a:gd name="T5" fmla="*/ 4 h 7"/>
                  <a:gd name="T6" fmla="*/ 0 w 1803"/>
                  <a:gd name="T7" fmla="*/ 0 h 7"/>
                  <a:gd name="T8" fmla="*/ 1803 w 1803"/>
                  <a:gd name="T9" fmla="*/ 0 h 7"/>
                  <a:gd name="T10" fmla="*/ 1803 w 1803"/>
                  <a:gd name="T11" fmla="*/ 4 h 7"/>
                  <a:gd name="T12" fmla="*/ 1803 w 1803"/>
                  <a:gd name="T13" fmla="*/ 7 h 7"/>
                  <a:gd name="T14" fmla="*/ 0 60000 65536"/>
                  <a:gd name="T15" fmla="*/ 0 60000 65536"/>
                  <a:gd name="T16" fmla="*/ 0 60000 65536"/>
                  <a:gd name="T17" fmla="*/ 0 60000 65536"/>
                  <a:gd name="T18" fmla="*/ 0 60000 65536"/>
                  <a:gd name="T19" fmla="*/ 0 60000 65536"/>
                  <a:gd name="T20" fmla="*/ 0 60000 65536"/>
                  <a:gd name="T21" fmla="*/ 0 w 1803"/>
                  <a:gd name="T22" fmla="*/ 0 h 7"/>
                  <a:gd name="T23" fmla="*/ 1803 w 180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3" h="7">
                    <a:moveTo>
                      <a:pt x="1803" y="7"/>
                    </a:moveTo>
                    <a:lnTo>
                      <a:pt x="2" y="7"/>
                    </a:lnTo>
                    <a:lnTo>
                      <a:pt x="2" y="4"/>
                    </a:lnTo>
                    <a:lnTo>
                      <a:pt x="0" y="0"/>
                    </a:lnTo>
                    <a:lnTo>
                      <a:pt x="1803" y="0"/>
                    </a:lnTo>
                    <a:lnTo>
                      <a:pt x="1803" y="4"/>
                    </a:lnTo>
                    <a:lnTo>
                      <a:pt x="1803" y="7"/>
                    </a:lnTo>
                    <a:close/>
                  </a:path>
                </a:pathLst>
              </a:custGeom>
              <a:solidFill>
                <a:srgbClr val="EABA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29" name="Freeform 353">
                <a:extLst>
                  <a:ext uri="{FF2B5EF4-FFF2-40B4-BE49-F238E27FC236}">
                    <a16:creationId xmlns:a16="http://schemas.microsoft.com/office/drawing/2014/main" id="{BF9B2E04-7D5E-22D0-4B81-652C31923686}"/>
                  </a:ext>
                </a:extLst>
              </p:cNvPr>
              <p:cNvSpPr>
                <a:spLocks/>
              </p:cNvSpPr>
              <p:nvPr/>
            </p:nvSpPr>
            <p:spPr bwMode="auto">
              <a:xfrm>
                <a:off x="697" y="1713"/>
                <a:ext cx="1803" cy="8"/>
              </a:xfrm>
              <a:custGeom>
                <a:avLst/>
                <a:gdLst>
                  <a:gd name="T0" fmla="*/ 1803 w 1803"/>
                  <a:gd name="T1" fmla="*/ 8 h 8"/>
                  <a:gd name="T2" fmla="*/ 2 w 1803"/>
                  <a:gd name="T3" fmla="*/ 8 h 8"/>
                  <a:gd name="T4" fmla="*/ 0 w 1803"/>
                  <a:gd name="T5" fmla="*/ 4 h 8"/>
                  <a:gd name="T6" fmla="*/ 0 w 1803"/>
                  <a:gd name="T7" fmla="*/ 0 h 8"/>
                  <a:gd name="T8" fmla="*/ 1801 w 1803"/>
                  <a:gd name="T9" fmla="*/ 0 h 8"/>
                  <a:gd name="T10" fmla="*/ 1803 w 1803"/>
                  <a:gd name="T11" fmla="*/ 4 h 8"/>
                  <a:gd name="T12" fmla="*/ 1803 w 1803"/>
                  <a:gd name="T13" fmla="*/ 8 h 8"/>
                  <a:gd name="T14" fmla="*/ 0 60000 65536"/>
                  <a:gd name="T15" fmla="*/ 0 60000 65536"/>
                  <a:gd name="T16" fmla="*/ 0 60000 65536"/>
                  <a:gd name="T17" fmla="*/ 0 60000 65536"/>
                  <a:gd name="T18" fmla="*/ 0 60000 65536"/>
                  <a:gd name="T19" fmla="*/ 0 60000 65536"/>
                  <a:gd name="T20" fmla="*/ 0 60000 65536"/>
                  <a:gd name="T21" fmla="*/ 0 w 1803"/>
                  <a:gd name="T22" fmla="*/ 0 h 8"/>
                  <a:gd name="T23" fmla="*/ 1803 w 1803"/>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3" h="8">
                    <a:moveTo>
                      <a:pt x="1803" y="8"/>
                    </a:moveTo>
                    <a:lnTo>
                      <a:pt x="2" y="8"/>
                    </a:lnTo>
                    <a:lnTo>
                      <a:pt x="0" y="4"/>
                    </a:lnTo>
                    <a:lnTo>
                      <a:pt x="0" y="0"/>
                    </a:lnTo>
                    <a:lnTo>
                      <a:pt x="1801" y="0"/>
                    </a:lnTo>
                    <a:lnTo>
                      <a:pt x="1803" y="4"/>
                    </a:lnTo>
                    <a:lnTo>
                      <a:pt x="1803" y="8"/>
                    </a:lnTo>
                    <a:close/>
                  </a:path>
                </a:pathLst>
              </a:custGeom>
              <a:solidFill>
                <a:srgbClr val="EAB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30" name="Freeform 354">
                <a:extLst>
                  <a:ext uri="{FF2B5EF4-FFF2-40B4-BE49-F238E27FC236}">
                    <a16:creationId xmlns:a16="http://schemas.microsoft.com/office/drawing/2014/main" id="{DDAAE1B7-2E41-A650-30D7-5AA2BA83E3D1}"/>
                  </a:ext>
                </a:extLst>
              </p:cNvPr>
              <p:cNvSpPr>
                <a:spLocks/>
              </p:cNvSpPr>
              <p:nvPr/>
            </p:nvSpPr>
            <p:spPr bwMode="auto">
              <a:xfrm>
                <a:off x="697" y="1708"/>
                <a:ext cx="1803" cy="9"/>
              </a:xfrm>
              <a:custGeom>
                <a:avLst/>
                <a:gdLst>
                  <a:gd name="T0" fmla="*/ 1803 w 1803"/>
                  <a:gd name="T1" fmla="*/ 9 h 9"/>
                  <a:gd name="T2" fmla="*/ 0 w 1803"/>
                  <a:gd name="T3" fmla="*/ 9 h 9"/>
                  <a:gd name="T4" fmla="*/ 0 w 1803"/>
                  <a:gd name="T5" fmla="*/ 5 h 9"/>
                  <a:gd name="T6" fmla="*/ 0 w 1803"/>
                  <a:gd name="T7" fmla="*/ 0 h 9"/>
                  <a:gd name="T8" fmla="*/ 1801 w 1803"/>
                  <a:gd name="T9" fmla="*/ 0 h 9"/>
                  <a:gd name="T10" fmla="*/ 1801 w 1803"/>
                  <a:gd name="T11" fmla="*/ 5 h 9"/>
                  <a:gd name="T12" fmla="*/ 1803 w 1803"/>
                  <a:gd name="T13" fmla="*/ 9 h 9"/>
                  <a:gd name="T14" fmla="*/ 0 60000 65536"/>
                  <a:gd name="T15" fmla="*/ 0 60000 65536"/>
                  <a:gd name="T16" fmla="*/ 0 60000 65536"/>
                  <a:gd name="T17" fmla="*/ 0 60000 65536"/>
                  <a:gd name="T18" fmla="*/ 0 60000 65536"/>
                  <a:gd name="T19" fmla="*/ 0 60000 65536"/>
                  <a:gd name="T20" fmla="*/ 0 60000 65536"/>
                  <a:gd name="T21" fmla="*/ 0 w 1803"/>
                  <a:gd name="T22" fmla="*/ 0 h 9"/>
                  <a:gd name="T23" fmla="*/ 1803 w 1803"/>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3" h="9">
                    <a:moveTo>
                      <a:pt x="1803" y="9"/>
                    </a:moveTo>
                    <a:lnTo>
                      <a:pt x="0" y="9"/>
                    </a:lnTo>
                    <a:lnTo>
                      <a:pt x="0" y="5"/>
                    </a:lnTo>
                    <a:lnTo>
                      <a:pt x="0" y="0"/>
                    </a:lnTo>
                    <a:lnTo>
                      <a:pt x="1801" y="0"/>
                    </a:lnTo>
                    <a:lnTo>
                      <a:pt x="1801" y="5"/>
                    </a:lnTo>
                    <a:lnTo>
                      <a:pt x="1803" y="9"/>
                    </a:lnTo>
                    <a:close/>
                  </a:path>
                </a:pathLst>
              </a:custGeom>
              <a:solidFill>
                <a:srgbClr val="EAB8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31" name="Freeform 355">
                <a:extLst>
                  <a:ext uri="{FF2B5EF4-FFF2-40B4-BE49-F238E27FC236}">
                    <a16:creationId xmlns:a16="http://schemas.microsoft.com/office/drawing/2014/main" id="{4E8AECB3-9638-E0F9-DCFA-06EA73F124CF}"/>
                  </a:ext>
                </a:extLst>
              </p:cNvPr>
              <p:cNvSpPr>
                <a:spLocks/>
              </p:cNvSpPr>
              <p:nvPr/>
            </p:nvSpPr>
            <p:spPr bwMode="auto">
              <a:xfrm>
                <a:off x="697" y="1706"/>
                <a:ext cx="1801" cy="7"/>
              </a:xfrm>
              <a:custGeom>
                <a:avLst/>
                <a:gdLst>
                  <a:gd name="T0" fmla="*/ 1801 w 1801"/>
                  <a:gd name="T1" fmla="*/ 7 h 7"/>
                  <a:gd name="T2" fmla="*/ 0 w 1801"/>
                  <a:gd name="T3" fmla="*/ 7 h 7"/>
                  <a:gd name="T4" fmla="*/ 0 w 1801"/>
                  <a:gd name="T5" fmla="*/ 2 h 7"/>
                  <a:gd name="T6" fmla="*/ 0 w 1801"/>
                  <a:gd name="T7" fmla="*/ 0 h 7"/>
                  <a:gd name="T8" fmla="*/ 1801 w 1801"/>
                  <a:gd name="T9" fmla="*/ 0 h 7"/>
                  <a:gd name="T10" fmla="*/ 1801 w 1801"/>
                  <a:gd name="T11" fmla="*/ 2 h 7"/>
                  <a:gd name="T12" fmla="*/ 1801 w 1801"/>
                  <a:gd name="T13" fmla="*/ 7 h 7"/>
                  <a:gd name="T14" fmla="*/ 0 60000 65536"/>
                  <a:gd name="T15" fmla="*/ 0 60000 65536"/>
                  <a:gd name="T16" fmla="*/ 0 60000 65536"/>
                  <a:gd name="T17" fmla="*/ 0 60000 65536"/>
                  <a:gd name="T18" fmla="*/ 0 60000 65536"/>
                  <a:gd name="T19" fmla="*/ 0 60000 65536"/>
                  <a:gd name="T20" fmla="*/ 0 60000 65536"/>
                  <a:gd name="T21" fmla="*/ 0 w 1801"/>
                  <a:gd name="T22" fmla="*/ 0 h 7"/>
                  <a:gd name="T23" fmla="*/ 1801 w 180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7">
                    <a:moveTo>
                      <a:pt x="1801" y="7"/>
                    </a:moveTo>
                    <a:lnTo>
                      <a:pt x="0" y="7"/>
                    </a:lnTo>
                    <a:lnTo>
                      <a:pt x="0" y="2"/>
                    </a:lnTo>
                    <a:lnTo>
                      <a:pt x="0" y="0"/>
                    </a:lnTo>
                    <a:lnTo>
                      <a:pt x="1801" y="0"/>
                    </a:lnTo>
                    <a:lnTo>
                      <a:pt x="1801" y="2"/>
                    </a:lnTo>
                    <a:lnTo>
                      <a:pt x="1801" y="7"/>
                    </a:lnTo>
                    <a:close/>
                  </a:path>
                </a:pathLst>
              </a:custGeom>
              <a:solidFill>
                <a:srgbClr val="E9B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32" name="Freeform 356">
                <a:extLst>
                  <a:ext uri="{FF2B5EF4-FFF2-40B4-BE49-F238E27FC236}">
                    <a16:creationId xmlns:a16="http://schemas.microsoft.com/office/drawing/2014/main" id="{0350076C-66C3-3609-5854-1916717DC9DA}"/>
                  </a:ext>
                </a:extLst>
              </p:cNvPr>
              <p:cNvSpPr>
                <a:spLocks/>
              </p:cNvSpPr>
              <p:nvPr/>
            </p:nvSpPr>
            <p:spPr bwMode="auto">
              <a:xfrm>
                <a:off x="697" y="1702"/>
                <a:ext cx="1801" cy="6"/>
              </a:xfrm>
              <a:custGeom>
                <a:avLst/>
                <a:gdLst>
                  <a:gd name="T0" fmla="*/ 1801 w 1801"/>
                  <a:gd name="T1" fmla="*/ 6 h 6"/>
                  <a:gd name="T2" fmla="*/ 0 w 1801"/>
                  <a:gd name="T3" fmla="*/ 6 h 6"/>
                  <a:gd name="T4" fmla="*/ 0 w 1801"/>
                  <a:gd name="T5" fmla="*/ 4 h 6"/>
                  <a:gd name="T6" fmla="*/ 0 w 1801"/>
                  <a:gd name="T7" fmla="*/ 0 h 6"/>
                  <a:gd name="T8" fmla="*/ 1801 w 1801"/>
                  <a:gd name="T9" fmla="*/ 0 h 6"/>
                  <a:gd name="T10" fmla="*/ 1801 w 1801"/>
                  <a:gd name="T11" fmla="*/ 4 h 6"/>
                  <a:gd name="T12" fmla="*/ 1801 w 1801"/>
                  <a:gd name="T13" fmla="*/ 6 h 6"/>
                  <a:gd name="T14" fmla="*/ 0 60000 65536"/>
                  <a:gd name="T15" fmla="*/ 0 60000 65536"/>
                  <a:gd name="T16" fmla="*/ 0 60000 65536"/>
                  <a:gd name="T17" fmla="*/ 0 60000 65536"/>
                  <a:gd name="T18" fmla="*/ 0 60000 65536"/>
                  <a:gd name="T19" fmla="*/ 0 60000 65536"/>
                  <a:gd name="T20" fmla="*/ 0 60000 65536"/>
                  <a:gd name="T21" fmla="*/ 0 w 1801"/>
                  <a:gd name="T22" fmla="*/ 0 h 6"/>
                  <a:gd name="T23" fmla="*/ 1801 w 1801"/>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6">
                    <a:moveTo>
                      <a:pt x="1801" y="6"/>
                    </a:moveTo>
                    <a:lnTo>
                      <a:pt x="0" y="6"/>
                    </a:lnTo>
                    <a:lnTo>
                      <a:pt x="0" y="4"/>
                    </a:lnTo>
                    <a:lnTo>
                      <a:pt x="0" y="0"/>
                    </a:lnTo>
                    <a:lnTo>
                      <a:pt x="1801" y="0"/>
                    </a:lnTo>
                    <a:lnTo>
                      <a:pt x="1801" y="4"/>
                    </a:lnTo>
                    <a:lnTo>
                      <a:pt x="1801" y="6"/>
                    </a:lnTo>
                    <a:close/>
                  </a:path>
                </a:pathLst>
              </a:custGeom>
              <a:solidFill>
                <a:srgbClr val="E9B4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33" name="Freeform 357">
                <a:extLst>
                  <a:ext uri="{FF2B5EF4-FFF2-40B4-BE49-F238E27FC236}">
                    <a16:creationId xmlns:a16="http://schemas.microsoft.com/office/drawing/2014/main" id="{213624E2-77DE-9841-5777-20C8BC838260}"/>
                  </a:ext>
                </a:extLst>
              </p:cNvPr>
              <p:cNvSpPr>
                <a:spLocks/>
              </p:cNvSpPr>
              <p:nvPr/>
            </p:nvSpPr>
            <p:spPr bwMode="auto">
              <a:xfrm>
                <a:off x="695" y="1697"/>
                <a:ext cx="1803" cy="9"/>
              </a:xfrm>
              <a:custGeom>
                <a:avLst/>
                <a:gdLst>
                  <a:gd name="T0" fmla="*/ 1803 w 1803"/>
                  <a:gd name="T1" fmla="*/ 9 h 9"/>
                  <a:gd name="T2" fmla="*/ 2 w 1803"/>
                  <a:gd name="T3" fmla="*/ 9 h 9"/>
                  <a:gd name="T4" fmla="*/ 2 w 1803"/>
                  <a:gd name="T5" fmla="*/ 5 h 9"/>
                  <a:gd name="T6" fmla="*/ 0 w 1803"/>
                  <a:gd name="T7" fmla="*/ 0 h 9"/>
                  <a:gd name="T8" fmla="*/ 636 w 1803"/>
                  <a:gd name="T9" fmla="*/ 0 h 9"/>
                  <a:gd name="T10" fmla="*/ 677 w 1803"/>
                  <a:gd name="T11" fmla="*/ 3 h 9"/>
                  <a:gd name="T12" fmla="*/ 719 w 1803"/>
                  <a:gd name="T13" fmla="*/ 3 h 9"/>
                  <a:gd name="T14" fmla="*/ 760 w 1803"/>
                  <a:gd name="T15" fmla="*/ 3 h 9"/>
                  <a:gd name="T16" fmla="*/ 799 w 1803"/>
                  <a:gd name="T17" fmla="*/ 0 h 9"/>
                  <a:gd name="T18" fmla="*/ 1803 w 1803"/>
                  <a:gd name="T19" fmla="*/ 0 h 9"/>
                  <a:gd name="T20" fmla="*/ 1803 w 1803"/>
                  <a:gd name="T21" fmla="*/ 5 h 9"/>
                  <a:gd name="T22" fmla="*/ 1803 w 1803"/>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03"/>
                  <a:gd name="T37" fmla="*/ 0 h 9"/>
                  <a:gd name="T38" fmla="*/ 1803 w 1803"/>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03" h="9">
                    <a:moveTo>
                      <a:pt x="1803" y="9"/>
                    </a:moveTo>
                    <a:lnTo>
                      <a:pt x="2" y="9"/>
                    </a:lnTo>
                    <a:lnTo>
                      <a:pt x="2" y="5"/>
                    </a:lnTo>
                    <a:lnTo>
                      <a:pt x="0" y="0"/>
                    </a:lnTo>
                    <a:lnTo>
                      <a:pt x="636" y="0"/>
                    </a:lnTo>
                    <a:lnTo>
                      <a:pt x="677" y="3"/>
                    </a:lnTo>
                    <a:lnTo>
                      <a:pt x="719" y="3"/>
                    </a:lnTo>
                    <a:lnTo>
                      <a:pt x="760" y="3"/>
                    </a:lnTo>
                    <a:lnTo>
                      <a:pt x="799" y="0"/>
                    </a:lnTo>
                    <a:lnTo>
                      <a:pt x="1803" y="0"/>
                    </a:lnTo>
                    <a:lnTo>
                      <a:pt x="1803" y="5"/>
                    </a:lnTo>
                    <a:lnTo>
                      <a:pt x="1803" y="9"/>
                    </a:lnTo>
                    <a:close/>
                  </a:path>
                </a:pathLst>
              </a:custGeom>
              <a:solidFill>
                <a:srgbClr val="E8B2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34" name="Freeform 358">
                <a:extLst>
                  <a:ext uri="{FF2B5EF4-FFF2-40B4-BE49-F238E27FC236}">
                    <a16:creationId xmlns:a16="http://schemas.microsoft.com/office/drawing/2014/main" id="{58870FF4-3808-04FB-105E-422E613B193F}"/>
                  </a:ext>
                </a:extLst>
              </p:cNvPr>
              <p:cNvSpPr>
                <a:spLocks/>
              </p:cNvSpPr>
              <p:nvPr/>
            </p:nvSpPr>
            <p:spPr bwMode="auto">
              <a:xfrm>
                <a:off x="695" y="1693"/>
                <a:ext cx="1803" cy="9"/>
              </a:xfrm>
              <a:custGeom>
                <a:avLst/>
                <a:gdLst>
                  <a:gd name="T0" fmla="*/ 1803 w 1803"/>
                  <a:gd name="T1" fmla="*/ 9 h 9"/>
                  <a:gd name="T2" fmla="*/ 2 w 1803"/>
                  <a:gd name="T3" fmla="*/ 9 h 9"/>
                  <a:gd name="T4" fmla="*/ 0 w 1803"/>
                  <a:gd name="T5" fmla="*/ 4 h 9"/>
                  <a:gd name="T6" fmla="*/ 0 w 1803"/>
                  <a:gd name="T7" fmla="*/ 0 h 9"/>
                  <a:gd name="T8" fmla="*/ 579 w 1803"/>
                  <a:gd name="T9" fmla="*/ 0 h 9"/>
                  <a:gd name="T10" fmla="*/ 649 w 1803"/>
                  <a:gd name="T11" fmla="*/ 4 h 9"/>
                  <a:gd name="T12" fmla="*/ 719 w 1803"/>
                  <a:gd name="T13" fmla="*/ 7 h 9"/>
                  <a:gd name="T14" fmla="*/ 788 w 1803"/>
                  <a:gd name="T15" fmla="*/ 4 h 9"/>
                  <a:gd name="T16" fmla="*/ 856 w 1803"/>
                  <a:gd name="T17" fmla="*/ 0 h 9"/>
                  <a:gd name="T18" fmla="*/ 1803 w 1803"/>
                  <a:gd name="T19" fmla="*/ 0 h 9"/>
                  <a:gd name="T20" fmla="*/ 1803 w 1803"/>
                  <a:gd name="T21" fmla="*/ 4 h 9"/>
                  <a:gd name="T22" fmla="*/ 1803 w 1803"/>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03"/>
                  <a:gd name="T37" fmla="*/ 0 h 9"/>
                  <a:gd name="T38" fmla="*/ 1803 w 1803"/>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03" h="9">
                    <a:moveTo>
                      <a:pt x="1803" y="9"/>
                    </a:moveTo>
                    <a:lnTo>
                      <a:pt x="2" y="9"/>
                    </a:lnTo>
                    <a:lnTo>
                      <a:pt x="0" y="4"/>
                    </a:lnTo>
                    <a:lnTo>
                      <a:pt x="0" y="0"/>
                    </a:lnTo>
                    <a:lnTo>
                      <a:pt x="579" y="0"/>
                    </a:lnTo>
                    <a:lnTo>
                      <a:pt x="649" y="4"/>
                    </a:lnTo>
                    <a:lnTo>
                      <a:pt x="719" y="7"/>
                    </a:lnTo>
                    <a:lnTo>
                      <a:pt x="788" y="4"/>
                    </a:lnTo>
                    <a:lnTo>
                      <a:pt x="856" y="0"/>
                    </a:lnTo>
                    <a:lnTo>
                      <a:pt x="1803" y="0"/>
                    </a:lnTo>
                    <a:lnTo>
                      <a:pt x="1803" y="4"/>
                    </a:lnTo>
                    <a:lnTo>
                      <a:pt x="1803" y="9"/>
                    </a:lnTo>
                    <a:close/>
                  </a:path>
                </a:pathLst>
              </a:custGeom>
              <a:solidFill>
                <a:srgbClr val="E8B1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35" name="Freeform 359">
                <a:extLst>
                  <a:ext uri="{FF2B5EF4-FFF2-40B4-BE49-F238E27FC236}">
                    <a16:creationId xmlns:a16="http://schemas.microsoft.com/office/drawing/2014/main" id="{8C6EA33F-876B-E6FF-6534-FEC458F90D93}"/>
                  </a:ext>
                </a:extLst>
              </p:cNvPr>
              <p:cNvSpPr>
                <a:spLocks noEditPoints="1"/>
              </p:cNvSpPr>
              <p:nvPr/>
            </p:nvSpPr>
            <p:spPr bwMode="auto">
              <a:xfrm>
                <a:off x="695" y="1691"/>
                <a:ext cx="1803" cy="6"/>
              </a:xfrm>
              <a:custGeom>
                <a:avLst/>
                <a:gdLst>
                  <a:gd name="T0" fmla="*/ 1803 w 1803"/>
                  <a:gd name="T1" fmla="*/ 6 h 6"/>
                  <a:gd name="T2" fmla="*/ 799 w 1803"/>
                  <a:gd name="T3" fmla="*/ 6 h 6"/>
                  <a:gd name="T4" fmla="*/ 823 w 1803"/>
                  <a:gd name="T5" fmla="*/ 4 h 6"/>
                  <a:gd name="T6" fmla="*/ 847 w 1803"/>
                  <a:gd name="T7" fmla="*/ 4 h 6"/>
                  <a:gd name="T8" fmla="*/ 871 w 1803"/>
                  <a:gd name="T9" fmla="*/ 2 h 6"/>
                  <a:gd name="T10" fmla="*/ 895 w 1803"/>
                  <a:gd name="T11" fmla="*/ 0 h 6"/>
                  <a:gd name="T12" fmla="*/ 1801 w 1803"/>
                  <a:gd name="T13" fmla="*/ 0 h 6"/>
                  <a:gd name="T14" fmla="*/ 1803 w 1803"/>
                  <a:gd name="T15" fmla="*/ 2 h 6"/>
                  <a:gd name="T16" fmla="*/ 1803 w 1803"/>
                  <a:gd name="T17" fmla="*/ 6 h 6"/>
                  <a:gd name="T18" fmla="*/ 636 w 1803"/>
                  <a:gd name="T19" fmla="*/ 6 h 6"/>
                  <a:gd name="T20" fmla="*/ 0 w 1803"/>
                  <a:gd name="T21" fmla="*/ 6 h 6"/>
                  <a:gd name="T22" fmla="*/ 0 w 1803"/>
                  <a:gd name="T23" fmla="*/ 2 h 6"/>
                  <a:gd name="T24" fmla="*/ 0 w 1803"/>
                  <a:gd name="T25" fmla="*/ 0 h 6"/>
                  <a:gd name="T26" fmla="*/ 540 w 1803"/>
                  <a:gd name="T27" fmla="*/ 0 h 6"/>
                  <a:gd name="T28" fmla="*/ 564 w 1803"/>
                  <a:gd name="T29" fmla="*/ 2 h 6"/>
                  <a:gd name="T30" fmla="*/ 588 w 1803"/>
                  <a:gd name="T31" fmla="*/ 4 h 6"/>
                  <a:gd name="T32" fmla="*/ 612 w 1803"/>
                  <a:gd name="T33" fmla="*/ 4 h 6"/>
                  <a:gd name="T34" fmla="*/ 636 w 1803"/>
                  <a:gd name="T35" fmla="*/ 6 h 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03"/>
                  <a:gd name="T55" fmla="*/ 0 h 6"/>
                  <a:gd name="T56" fmla="*/ 1803 w 1803"/>
                  <a:gd name="T57" fmla="*/ 6 h 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03" h="6">
                    <a:moveTo>
                      <a:pt x="1803" y="6"/>
                    </a:moveTo>
                    <a:lnTo>
                      <a:pt x="799" y="6"/>
                    </a:lnTo>
                    <a:lnTo>
                      <a:pt x="823" y="4"/>
                    </a:lnTo>
                    <a:lnTo>
                      <a:pt x="847" y="4"/>
                    </a:lnTo>
                    <a:lnTo>
                      <a:pt x="871" y="2"/>
                    </a:lnTo>
                    <a:lnTo>
                      <a:pt x="895" y="0"/>
                    </a:lnTo>
                    <a:lnTo>
                      <a:pt x="1801" y="0"/>
                    </a:lnTo>
                    <a:lnTo>
                      <a:pt x="1803" y="2"/>
                    </a:lnTo>
                    <a:lnTo>
                      <a:pt x="1803" y="6"/>
                    </a:lnTo>
                    <a:close/>
                    <a:moveTo>
                      <a:pt x="636" y="6"/>
                    </a:moveTo>
                    <a:lnTo>
                      <a:pt x="0" y="6"/>
                    </a:lnTo>
                    <a:lnTo>
                      <a:pt x="0" y="2"/>
                    </a:lnTo>
                    <a:lnTo>
                      <a:pt x="0" y="0"/>
                    </a:lnTo>
                    <a:lnTo>
                      <a:pt x="540" y="0"/>
                    </a:lnTo>
                    <a:lnTo>
                      <a:pt x="564" y="2"/>
                    </a:lnTo>
                    <a:lnTo>
                      <a:pt x="588" y="4"/>
                    </a:lnTo>
                    <a:lnTo>
                      <a:pt x="612" y="4"/>
                    </a:lnTo>
                    <a:lnTo>
                      <a:pt x="636" y="6"/>
                    </a:lnTo>
                    <a:close/>
                  </a:path>
                </a:pathLst>
              </a:custGeom>
              <a:solidFill>
                <a:srgbClr val="E8B0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36" name="Freeform 360">
                <a:extLst>
                  <a:ext uri="{FF2B5EF4-FFF2-40B4-BE49-F238E27FC236}">
                    <a16:creationId xmlns:a16="http://schemas.microsoft.com/office/drawing/2014/main" id="{11A1D776-C2E2-CBA9-D860-2F5B00843F1C}"/>
                  </a:ext>
                </a:extLst>
              </p:cNvPr>
              <p:cNvSpPr>
                <a:spLocks noEditPoints="1"/>
              </p:cNvSpPr>
              <p:nvPr/>
            </p:nvSpPr>
            <p:spPr bwMode="auto">
              <a:xfrm>
                <a:off x="695" y="1687"/>
                <a:ext cx="1803" cy="6"/>
              </a:xfrm>
              <a:custGeom>
                <a:avLst/>
                <a:gdLst>
                  <a:gd name="T0" fmla="*/ 1803 w 1803"/>
                  <a:gd name="T1" fmla="*/ 6 h 6"/>
                  <a:gd name="T2" fmla="*/ 856 w 1803"/>
                  <a:gd name="T3" fmla="*/ 6 h 6"/>
                  <a:gd name="T4" fmla="*/ 873 w 1803"/>
                  <a:gd name="T5" fmla="*/ 6 h 6"/>
                  <a:gd name="T6" fmla="*/ 891 w 1803"/>
                  <a:gd name="T7" fmla="*/ 4 h 6"/>
                  <a:gd name="T8" fmla="*/ 910 w 1803"/>
                  <a:gd name="T9" fmla="*/ 2 h 6"/>
                  <a:gd name="T10" fmla="*/ 928 w 1803"/>
                  <a:gd name="T11" fmla="*/ 0 h 6"/>
                  <a:gd name="T12" fmla="*/ 1801 w 1803"/>
                  <a:gd name="T13" fmla="*/ 0 h 6"/>
                  <a:gd name="T14" fmla="*/ 1801 w 1803"/>
                  <a:gd name="T15" fmla="*/ 4 h 6"/>
                  <a:gd name="T16" fmla="*/ 1803 w 1803"/>
                  <a:gd name="T17" fmla="*/ 6 h 6"/>
                  <a:gd name="T18" fmla="*/ 579 w 1803"/>
                  <a:gd name="T19" fmla="*/ 6 h 6"/>
                  <a:gd name="T20" fmla="*/ 0 w 1803"/>
                  <a:gd name="T21" fmla="*/ 6 h 6"/>
                  <a:gd name="T22" fmla="*/ 0 w 1803"/>
                  <a:gd name="T23" fmla="*/ 4 h 6"/>
                  <a:gd name="T24" fmla="*/ 0 w 1803"/>
                  <a:gd name="T25" fmla="*/ 0 h 6"/>
                  <a:gd name="T26" fmla="*/ 509 w 1803"/>
                  <a:gd name="T27" fmla="*/ 0 h 6"/>
                  <a:gd name="T28" fmla="*/ 527 w 1803"/>
                  <a:gd name="T29" fmla="*/ 2 h 6"/>
                  <a:gd name="T30" fmla="*/ 544 w 1803"/>
                  <a:gd name="T31" fmla="*/ 4 h 6"/>
                  <a:gd name="T32" fmla="*/ 562 w 1803"/>
                  <a:gd name="T33" fmla="*/ 6 h 6"/>
                  <a:gd name="T34" fmla="*/ 579 w 1803"/>
                  <a:gd name="T35" fmla="*/ 6 h 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03"/>
                  <a:gd name="T55" fmla="*/ 0 h 6"/>
                  <a:gd name="T56" fmla="*/ 1803 w 1803"/>
                  <a:gd name="T57" fmla="*/ 6 h 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03" h="6">
                    <a:moveTo>
                      <a:pt x="1803" y="6"/>
                    </a:moveTo>
                    <a:lnTo>
                      <a:pt x="856" y="6"/>
                    </a:lnTo>
                    <a:lnTo>
                      <a:pt x="873" y="6"/>
                    </a:lnTo>
                    <a:lnTo>
                      <a:pt x="891" y="4"/>
                    </a:lnTo>
                    <a:lnTo>
                      <a:pt x="910" y="2"/>
                    </a:lnTo>
                    <a:lnTo>
                      <a:pt x="928" y="0"/>
                    </a:lnTo>
                    <a:lnTo>
                      <a:pt x="1801" y="0"/>
                    </a:lnTo>
                    <a:lnTo>
                      <a:pt x="1801" y="4"/>
                    </a:lnTo>
                    <a:lnTo>
                      <a:pt x="1803" y="6"/>
                    </a:lnTo>
                    <a:close/>
                    <a:moveTo>
                      <a:pt x="579" y="6"/>
                    </a:moveTo>
                    <a:lnTo>
                      <a:pt x="0" y="6"/>
                    </a:lnTo>
                    <a:lnTo>
                      <a:pt x="0" y="4"/>
                    </a:lnTo>
                    <a:lnTo>
                      <a:pt x="0" y="0"/>
                    </a:lnTo>
                    <a:lnTo>
                      <a:pt x="509" y="0"/>
                    </a:lnTo>
                    <a:lnTo>
                      <a:pt x="527" y="2"/>
                    </a:lnTo>
                    <a:lnTo>
                      <a:pt x="544" y="4"/>
                    </a:lnTo>
                    <a:lnTo>
                      <a:pt x="562" y="6"/>
                    </a:lnTo>
                    <a:lnTo>
                      <a:pt x="579" y="6"/>
                    </a:lnTo>
                    <a:close/>
                  </a:path>
                </a:pathLst>
              </a:custGeom>
              <a:solidFill>
                <a:srgbClr val="E8AE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37" name="Freeform 361">
                <a:extLst>
                  <a:ext uri="{FF2B5EF4-FFF2-40B4-BE49-F238E27FC236}">
                    <a16:creationId xmlns:a16="http://schemas.microsoft.com/office/drawing/2014/main" id="{91677BD2-5009-C09B-EA58-D7B9E3C9F253}"/>
                  </a:ext>
                </a:extLst>
              </p:cNvPr>
              <p:cNvSpPr>
                <a:spLocks noEditPoints="1"/>
              </p:cNvSpPr>
              <p:nvPr/>
            </p:nvSpPr>
            <p:spPr bwMode="auto">
              <a:xfrm>
                <a:off x="693" y="1682"/>
                <a:ext cx="1803" cy="9"/>
              </a:xfrm>
              <a:custGeom>
                <a:avLst/>
                <a:gdLst>
                  <a:gd name="T0" fmla="*/ 1803 w 1803"/>
                  <a:gd name="T1" fmla="*/ 9 h 9"/>
                  <a:gd name="T2" fmla="*/ 897 w 1803"/>
                  <a:gd name="T3" fmla="*/ 9 h 9"/>
                  <a:gd name="T4" fmla="*/ 927 w 1803"/>
                  <a:gd name="T5" fmla="*/ 5 h 9"/>
                  <a:gd name="T6" fmla="*/ 956 w 1803"/>
                  <a:gd name="T7" fmla="*/ 0 h 9"/>
                  <a:gd name="T8" fmla="*/ 1803 w 1803"/>
                  <a:gd name="T9" fmla="*/ 0 h 9"/>
                  <a:gd name="T10" fmla="*/ 1803 w 1803"/>
                  <a:gd name="T11" fmla="*/ 5 h 9"/>
                  <a:gd name="T12" fmla="*/ 1803 w 1803"/>
                  <a:gd name="T13" fmla="*/ 9 h 9"/>
                  <a:gd name="T14" fmla="*/ 542 w 1803"/>
                  <a:gd name="T15" fmla="*/ 9 h 9"/>
                  <a:gd name="T16" fmla="*/ 2 w 1803"/>
                  <a:gd name="T17" fmla="*/ 9 h 9"/>
                  <a:gd name="T18" fmla="*/ 2 w 1803"/>
                  <a:gd name="T19" fmla="*/ 5 h 9"/>
                  <a:gd name="T20" fmla="*/ 0 w 1803"/>
                  <a:gd name="T21" fmla="*/ 0 h 9"/>
                  <a:gd name="T22" fmla="*/ 483 w 1803"/>
                  <a:gd name="T23" fmla="*/ 0 h 9"/>
                  <a:gd name="T24" fmla="*/ 514 w 1803"/>
                  <a:gd name="T25" fmla="*/ 5 h 9"/>
                  <a:gd name="T26" fmla="*/ 542 w 1803"/>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3"/>
                  <a:gd name="T43" fmla="*/ 0 h 9"/>
                  <a:gd name="T44" fmla="*/ 1803 w 1803"/>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3" h="9">
                    <a:moveTo>
                      <a:pt x="1803" y="9"/>
                    </a:moveTo>
                    <a:lnTo>
                      <a:pt x="897" y="9"/>
                    </a:lnTo>
                    <a:lnTo>
                      <a:pt x="927" y="5"/>
                    </a:lnTo>
                    <a:lnTo>
                      <a:pt x="956" y="0"/>
                    </a:lnTo>
                    <a:lnTo>
                      <a:pt x="1803" y="0"/>
                    </a:lnTo>
                    <a:lnTo>
                      <a:pt x="1803" y="5"/>
                    </a:lnTo>
                    <a:lnTo>
                      <a:pt x="1803" y="9"/>
                    </a:lnTo>
                    <a:close/>
                    <a:moveTo>
                      <a:pt x="542" y="9"/>
                    </a:moveTo>
                    <a:lnTo>
                      <a:pt x="2" y="9"/>
                    </a:lnTo>
                    <a:lnTo>
                      <a:pt x="2" y="5"/>
                    </a:lnTo>
                    <a:lnTo>
                      <a:pt x="0" y="0"/>
                    </a:lnTo>
                    <a:lnTo>
                      <a:pt x="483" y="0"/>
                    </a:lnTo>
                    <a:lnTo>
                      <a:pt x="514" y="5"/>
                    </a:lnTo>
                    <a:lnTo>
                      <a:pt x="542" y="9"/>
                    </a:lnTo>
                    <a:close/>
                  </a:path>
                </a:pathLst>
              </a:custGeom>
              <a:solidFill>
                <a:srgbClr val="E8AD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38" name="Freeform 362">
                <a:extLst>
                  <a:ext uri="{FF2B5EF4-FFF2-40B4-BE49-F238E27FC236}">
                    <a16:creationId xmlns:a16="http://schemas.microsoft.com/office/drawing/2014/main" id="{A786302F-C510-303D-FBC1-CA06CD1ECB53}"/>
                  </a:ext>
                </a:extLst>
              </p:cNvPr>
              <p:cNvSpPr>
                <a:spLocks noEditPoints="1"/>
              </p:cNvSpPr>
              <p:nvPr/>
            </p:nvSpPr>
            <p:spPr bwMode="auto">
              <a:xfrm>
                <a:off x="693" y="1678"/>
                <a:ext cx="1803" cy="9"/>
              </a:xfrm>
              <a:custGeom>
                <a:avLst/>
                <a:gdLst>
                  <a:gd name="T0" fmla="*/ 1803 w 1803"/>
                  <a:gd name="T1" fmla="*/ 9 h 9"/>
                  <a:gd name="T2" fmla="*/ 930 w 1803"/>
                  <a:gd name="T3" fmla="*/ 9 h 9"/>
                  <a:gd name="T4" fmla="*/ 956 w 1803"/>
                  <a:gd name="T5" fmla="*/ 4 h 9"/>
                  <a:gd name="T6" fmla="*/ 982 w 1803"/>
                  <a:gd name="T7" fmla="*/ 0 h 9"/>
                  <a:gd name="T8" fmla="*/ 1803 w 1803"/>
                  <a:gd name="T9" fmla="*/ 0 h 9"/>
                  <a:gd name="T10" fmla="*/ 1803 w 1803"/>
                  <a:gd name="T11" fmla="*/ 4 h 9"/>
                  <a:gd name="T12" fmla="*/ 1803 w 1803"/>
                  <a:gd name="T13" fmla="*/ 9 h 9"/>
                  <a:gd name="T14" fmla="*/ 511 w 1803"/>
                  <a:gd name="T15" fmla="*/ 9 h 9"/>
                  <a:gd name="T16" fmla="*/ 2 w 1803"/>
                  <a:gd name="T17" fmla="*/ 9 h 9"/>
                  <a:gd name="T18" fmla="*/ 0 w 1803"/>
                  <a:gd name="T19" fmla="*/ 4 h 9"/>
                  <a:gd name="T20" fmla="*/ 0 w 1803"/>
                  <a:gd name="T21" fmla="*/ 0 h 9"/>
                  <a:gd name="T22" fmla="*/ 459 w 1803"/>
                  <a:gd name="T23" fmla="*/ 0 h 9"/>
                  <a:gd name="T24" fmla="*/ 485 w 1803"/>
                  <a:gd name="T25" fmla="*/ 4 h 9"/>
                  <a:gd name="T26" fmla="*/ 511 w 1803"/>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3"/>
                  <a:gd name="T43" fmla="*/ 0 h 9"/>
                  <a:gd name="T44" fmla="*/ 1803 w 1803"/>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3" h="9">
                    <a:moveTo>
                      <a:pt x="1803" y="9"/>
                    </a:moveTo>
                    <a:lnTo>
                      <a:pt x="930" y="9"/>
                    </a:lnTo>
                    <a:lnTo>
                      <a:pt x="956" y="4"/>
                    </a:lnTo>
                    <a:lnTo>
                      <a:pt x="982" y="0"/>
                    </a:lnTo>
                    <a:lnTo>
                      <a:pt x="1803" y="0"/>
                    </a:lnTo>
                    <a:lnTo>
                      <a:pt x="1803" y="4"/>
                    </a:lnTo>
                    <a:lnTo>
                      <a:pt x="1803" y="9"/>
                    </a:lnTo>
                    <a:close/>
                    <a:moveTo>
                      <a:pt x="511" y="9"/>
                    </a:moveTo>
                    <a:lnTo>
                      <a:pt x="2" y="9"/>
                    </a:lnTo>
                    <a:lnTo>
                      <a:pt x="0" y="4"/>
                    </a:lnTo>
                    <a:lnTo>
                      <a:pt x="0" y="0"/>
                    </a:lnTo>
                    <a:lnTo>
                      <a:pt x="459" y="0"/>
                    </a:lnTo>
                    <a:lnTo>
                      <a:pt x="485" y="4"/>
                    </a:lnTo>
                    <a:lnTo>
                      <a:pt x="511" y="9"/>
                    </a:lnTo>
                    <a:close/>
                  </a:path>
                </a:pathLst>
              </a:custGeom>
              <a:solidFill>
                <a:srgbClr val="E9AC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39" name="Freeform 363">
                <a:extLst>
                  <a:ext uri="{FF2B5EF4-FFF2-40B4-BE49-F238E27FC236}">
                    <a16:creationId xmlns:a16="http://schemas.microsoft.com/office/drawing/2014/main" id="{3A01BB27-3971-7A34-AB1C-0BE33C127D50}"/>
                  </a:ext>
                </a:extLst>
              </p:cNvPr>
              <p:cNvSpPr>
                <a:spLocks noEditPoints="1"/>
              </p:cNvSpPr>
              <p:nvPr/>
            </p:nvSpPr>
            <p:spPr bwMode="auto">
              <a:xfrm>
                <a:off x="693" y="1676"/>
                <a:ext cx="1803" cy="6"/>
              </a:xfrm>
              <a:custGeom>
                <a:avLst/>
                <a:gdLst>
                  <a:gd name="T0" fmla="*/ 1803 w 1803"/>
                  <a:gd name="T1" fmla="*/ 6 h 6"/>
                  <a:gd name="T2" fmla="*/ 956 w 1803"/>
                  <a:gd name="T3" fmla="*/ 6 h 6"/>
                  <a:gd name="T4" fmla="*/ 980 w 1803"/>
                  <a:gd name="T5" fmla="*/ 2 h 6"/>
                  <a:gd name="T6" fmla="*/ 1004 w 1803"/>
                  <a:gd name="T7" fmla="*/ 0 h 6"/>
                  <a:gd name="T8" fmla="*/ 1803 w 1803"/>
                  <a:gd name="T9" fmla="*/ 0 h 6"/>
                  <a:gd name="T10" fmla="*/ 1803 w 1803"/>
                  <a:gd name="T11" fmla="*/ 2 h 6"/>
                  <a:gd name="T12" fmla="*/ 1803 w 1803"/>
                  <a:gd name="T13" fmla="*/ 6 h 6"/>
                  <a:gd name="T14" fmla="*/ 483 w 1803"/>
                  <a:gd name="T15" fmla="*/ 6 h 6"/>
                  <a:gd name="T16" fmla="*/ 0 w 1803"/>
                  <a:gd name="T17" fmla="*/ 6 h 6"/>
                  <a:gd name="T18" fmla="*/ 0 w 1803"/>
                  <a:gd name="T19" fmla="*/ 2 h 6"/>
                  <a:gd name="T20" fmla="*/ 0 w 1803"/>
                  <a:gd name="T21" fmla="*/ 0 h 6"/>
                  <a:gd name="T22" fmla="*/ 437 w 1803"/>
                  <a:gd name="T23" fmla="*/ 0 h 6"/>
                  <a:gd name="T24" fmla="*/ 461 w 1803"/>
                  <a:gd name="T25" fmla="*/ 2 h 6"/>
                  <a:gd name="T26" fmla="*/ 483 w 1803"/>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3"/>
                  <a:gd name="T43" fmla="*/ 0 h 6"/>
                  <a:gd name="T44" fmla="*/ 1803 w 1803"/>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3" h="6">
                    <a:moveTo>
                      <a:pt x="1803" y="6"/>
                    </a:moveTo>
                    <a:lnTo>
                      <a:pt x="956" y="6"/>
                    </a:lnTo>
                    <a:lnTo>
                      <a:pt x="980" y="2"/>
                    </a:lnTo>
                    <a:lnTo>
                      <a:pt x="1004" y="0"/>
                    </a:lnTo>
                    <a:lnTo>
                      <a:pt x="1803" y="0"/>
                    </a:lnTo>
                    <a:lnTo>
                      <a:pt x="1803" y="2"/>
                    </a:lnTo>
                    <a:lnTo>
                      <a:pt x="1803" y="6"/>
                    </a:lnTo>
                    <a:close/>
                    <a:moveTo>
                      <a:pt x="483" y="6"/>
                    </a:moveTo>
                    <a:lnTo>
                      <a:pt x="0" y="6"/>
                    </a:lnTo>
                    <a:lnTo>
                      <a:pt x="0" y="2"/>
                    </a:lnTo>
                    <a:lnTo>
                      <a:pt x="0" y="0"/>
                    </a:lnTo>
                    <a:lnTo>
                      <a:pt x="437" y="0"/>
                    </a:lnTo>
                    <a:lnTo>
                      <a:pt x="461" y="2"/>
                    </a:lnTo>
                    <a:lnTo>
                      <a:pt x="483" y="6"/>
                    </a:lnTo>
                    <a:close/>
                  </a:path>
                </a:pathLst>
              </a:custGeom>
              <a:solidFill>
                <a:srgbClr val="E9AB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40" name="Freeform 364">
                <a:extLst>
                  <a:ext uri="{FF2B5EF4-FFF2-40B4-BE49-F238E27FC236}">
                    <a16:creationId xmlns:a16="http://schemas.microsoft.com/office/drawing/2014/main" id="{34EA1C4A-CC91-CB9D-AA70-21B1CDCE2BF7}"/>
                  </a:ext>
                </a:extLst>
              </p:cNvPr>
              <p:cNvSpPr>
                <a:spLocks noEditPoints="1"/>
              </p:cNvSpPr>
              <p:nvPr/>
            </p:nvSpPr>
            <p:spPr bwMode="auto">
              <a:xfrm>
                <a:off x="693" y="1671"/>
                <a:ext cx="1803" cy="7"/>
              </a:xfrm>
              <a:custGeom>
                <a:avLst/>
                <a:gdLst>
                  <a:gd name="T0" fmla="*/ 1803 w 1803"/>
                  <a:gd name="T1" fmla="*/ 7 h 7"/>
                  <a:gd name="T2" fmla="*/ 982 w 1803"/>
                  <a:gd name="T3" fmla="*/ 7 h 7"/>
                  <a:gd name="T4" fmla="*/ 1004 w 1803"/>
                  <a:gd name="T5" fmla="*/ 5 h 7"/>
                  <a:gd name="T6" fmla="*/ 1025 w 1803"/>
                  <a:gd name="T7" fmla="*/ 0 h 7"/>
                  <a:gd name="T8" fmla="*/ 1803 w 1803"/>
                  <a:gd name="T9" fmla="*/ 0 h 7"/>
                  <a:gd name="T10" fmla="*/ 1803 w 1803"/>
                  <a:gd name="T11" fmla="*/ 5 h 7"/>
                  <a:gd name="T12" fmla="*/ 1803 w 1803"/>
                  <a:gd name="T13" fmla="*/ 7 h 7"/>
                  <a:gd name="T14" fmla="*/ 459 w 1803"/>
                  <a:gd name="T15" fmla="*/ 7 h 7"/>
                  <a:gd name="T16" fmla="*/ 0 w 1803"/>
                  <a:gd name="T17" fmla="*/ 7 h 7"/>
                  <a:gd name="T18" fmla="*/ 0 w 1803"/>
                  <a:gd name="T19" fmla="*/ 5 h 7"/>
                  <a:gd name="T20" fmla="*/ 0 w 1803"/>
                  <a:gd name="T21" fmla="*/ 0 h 7"/>
                  <a:gd name="T22" fmla="*/ 418 w 1803"/>
                  <a:gd name="T23" fmla="*/ 0 h 7"/>
                  <a:gd name="T24" fmla="*/ 437 w 1803"/>
                  <a:gd name="T25" fmla="*/ 5 h 7"/>
                  <a:gd name="T26" fmla="*/ 459 w 1803"/>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3"/>
                  <a:gd name="T43" fmla="*/ 0 h 7"/>
                  <a:gd name="T44" fmla="*/ 1803 w 1803"/>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3" h="7">
                    <a:moveTo>
                      <a:pt x="1803" y="7"/>
                    </a:moveTo>
                    <a:lnTo>
                      <a:pt x="982" y="7"/>
                    </a:lnTo>
                    <a:lnTo>
                      <a:pt x="1004" y="5"/>
                    </a:lnTo>
                    <a:lnTo>
                      <a:pt x="1025" y="0"/>
                    </a:lnTo>
                    <a:lnTo>
                      <a:pt x="1803" y="0"/>
                    </a:lnTo>
                    <a:lnTo>
                      <a:pt x="1803" y="5"/>
                    </a:lnTo>
                    <a:lnTo>
                      <a:pt x="1803" y="7"/>
                    </a:lnTo>
                    <a:close/>
                    <a:moveTo>
                      <a:pt x="459" y="7"/>
                    </a:moveTo>
                    <a:lnTo>
                      <a:pt x="0" y="7"/>
                    </a:lnTo>
                    <a:lnTo>
                      <a:pt x="0" y="5"/>
                    </a:lnTo>
                    <a:lnTo>
                      <a:pt x="0" y="0"/>
                    </a:lnTo>
                    <a:lnTo>
                      <a:pt x="418" y="0"/>
                    </a:lnTo>
                    <a:lnTo>
                      <a:pt x="437" y="5"/>
                    </a:lnTo>
                    <a:lnTo>
                      <a:pt x="459" y="7"/>
                    </a:lnTo>
                    <a:close/>
                  </a:path>
                </a:pathLst>
              </a:custGeom>
              <a:solidFill>
                <a:srgbClr val="E9AA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41" name="Freeform 365">
                <a:extLst>
                  <a:ext uri="{FF2B5EF4-FFF2-40B4-BE49-F238E27FC236}">
                    <a16:creationId xmlns:a16="http://schemas.microsoft.com/office/drawing/2014/main" id="{A048A886-1EE2-FF18-EA45-7F7E9B89B2AE}"/>
                  </a:ext>
                </a:extLst>
              </p:cNvPr>
              <p:cNvSpPr>
                <a:spLocks noEditPoints="1"/>
              </p:cNvSpPr>
              <p:nvPr/>
            </p:nvSpPr>
            <p:spPr bwMode="auto">
              <a:xfrm>
                <a:off x="690" y="1667"/>
                <a:ext cx="1806" cy="9"/>
              </a:xfrm>
              <a:custGeom>
                <a:avLst/>
                <a:gdLst>
                  <a:gd name="T0" fmla="*/ 1806 w 1806"/>
                  <a:gd name="T1" fmla="*/ 9 h 9"/>
                  <a:gd name="T2" fmla="*/ 1007 w 1806"/>
                  <a:gd name="T3" fmla="*/ 9 h 9"/>
                  <a:gd name="T4" fmla="*/ 1026 w 1806"/>
                  <a:gd name="T5" fmla="*/ 4 h 9"/>
                  <a:gd name="T6" fmla="*/ 1046 w 1806"/>
                  <a:gd name="T7" fmla="*/ 0 h 9"/>
                  <a:gd name="T8" fmla="*/ 1804 w 1806"/>
                  <a:gd name="T9" fmla="*/ 0 h 9"/>
                  <a:gd name="T10" fmla="*/ 1806 w 1806"/>
                  <a:gd name="T11" fmla="*/ 4 h 9"/>
                  <a:gd name="T12" fmla="*/ 1806 w 1806"/>
                  <a:gd name="T13" fmla="*/ 9 h 9"/>
                  <a:gd name="T14" fmla="*/ 440 w 1806"/>
                  <a:gd name="T15" fmla="*/ 9 h 9"/>
                  <a:gd name="T16" fmla="*/ 3 w 1806"/>
                  <a:gd name="T17" fmla="*/ 9 h 9"/>
                  <a:gd name="T18" fmla="*/ 3 w 1806"/>
                  <a:gd name="T19" fmla="*/ 4 h 9"/>
                  <a:gd name="T20" fmla="*/ 0 w 1806"/>
                  <a:gd name="T21" fmla="*/ 0 h 9"/>
                  <a:gd name="T22" fmla="*/ 401 w 1806"/>
                  <a:gd name="T23" fmla="*/ 0 h 9"/>
                  <a:gd name="T24" fmla="*/ 421 w 1806"/>
                  <a:gd name="T25" fmla="*/ 4 h 9"/>
                  <a:gd name="T26" fmla="*/ 440 w 180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9"/>
                  <a:gd name="T44" fmla="*/ 1806 w 180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9">
                    <a:moveTo>
                      <a:pt x="1806" y="9"/>
                    </a:moveTo>
                    <a:lnTo>
                      <a:pt x="1007" y="9"/>
                    </a:lnTo>
                    <a:lnTo>
                      <a:pt x="1026" y="4"/>
                    </a:lnTo>
                    <a:lnTo>
                      <a:pt x="1046" y="0"/>
                    </a:lnTo>
                    <a:lnTo>
                      <a:pt x="1804" y="0"/>
                    </a:lnTo>
                    <a:lnTo>
                      <a:pt x="1806" y="4"/>
                    </a:lnTo>
                    <a:lnTo>
                      <a:pt x="1806" y="9"/>
                    </a:lnTo>
                    <a:close/>
                    <a:moveTo>
                      <a:pt x="440" y="9"/>
                    </a:moveTo>
                    <a:lnTo>
                      <a:pt x="3" y="9"/>
                    </a:lnTo>
                    <a:lnTo>
                      <a:pt x="3" y="4"/>
                    </a:lnTo>
                    <a:lnTo>
                      <a:pt x="0" y="0"/>
                    </a:lnTo>
                    <a:lnTo>
                      <a:pt x="401" y="0"/>
                    </a:lnTo>
                    <a:lnTo>
                      <a:pt x="421" y="4"/>
                    </a:lnTo>
                    <a:lnTo>
                      <a:pt x="440" y="9"/>
                    </a:lnTo>
                    <a:close/>
                  </a:path>
                </a:pathLst>
              </a:custGeom>
              <a:solidFill>
                <a:srgbClr val="E9A9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42" name="Freeform 366">
                <a:extLst>
                  <a:ext uri="{FF2B5EF4-FFF2-40B4-BE49-F238E27FC236}">
                    <a16:creationId xmlns:a16="http://schemas.microsoft.com/office/drawing/2014/main" id="{DCACADB1-B768-FB7A-A788-6F5608701496}"/>
                  </a:ext>
                </a:extLst>
              </p:cNvPr>
              <p:cNvSpPr>
                <a:spLocks noEditPoints="1"/>
              </p:cNvSpPr>
              <p:nvPr/>
            </p:nvSpPr>
            <p:spPr bwMode="auto">
              <a:xfrm>
                <a:off x="690" y="1663"/>
                <a:ext cx="1806" cy="8"/>
              </a:xfrm>
              <a:custGeom>
                <a:avLst/>
                <a:gdLst>
                  <a:gd name="T0" fmla="*/ 1806 w 1806"/>
                  <a:gd name="T1" fmla="*/ 8 h 8"/>
                  <a:gd name="T2" fmla="*/ 1028 w 1806"/>
                  <a:gd name="T3" fmla="*/ 8 h 8"/>
                  <a:gd name="T4" fmla="*/ 1046 w 1806"/>
                  <a:gd name="T5" fmla="*/ 4 h 8"/>
                  <a:gd name="T6" fmla="*/ 1065 w 1806"/>
                  <a:gd name="T7" fmla="*/ 0 h 8"/>
                  <a:gd name="T8" fmla="*/ 1804 w 1806"/>
                  <a:gd name="T9" fmla="*/ 0 h 8"/>
                  <a:gd name="T10" fmla="*/ 1804 w 1806"/>
                  <a:gd name="T11" fmla="*/ 4 h 8"/>
                  <a:gd name="T12" fmla="*/ 1806 w 1806"/>
                  <a:gd name="T13" fmla="*/ 8 h 8"/>
                  <a:gd name="T14" fmla="*/ 421 w 1806"/>
                  <a:gd name="T15" fmla="*/ 8 h 8"/>
                  <a:gd name="T16" fmla="*/ 3 w 1806"/>
                  <a:gd name="T17" fmla="*/ 8 h 8"/>
                  <a:gd name="T18" fmla="*/ 0 w 1806"/>
                  <a:gd name="T19" fmla="*/ 4 h 8"/>
                  <a:gd name="T20" fmla="*/ 0 w 1806"/>
                  <a:gd name="T21" fmla="*/ 0 h 8"/>
                  <a:gd name="T22" fmla="*/ 384 w 1806"/>
                  <a:gd name="T23" fmla="*/ 0 h 8"/>
                  <a:gd name="T24" fmla="*/ 401 w 1806"/>
                  <a:gd name="T25" fmla="*/ 4 h 8"/>
                  <a:gd name="T26" fmla="*/ 421 w 1806"/>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8"/>
                  <a:gd name="T44" fmla="*/ 1806 w 1806"/>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8">
                    <a:moveTo>
                      <a:pt x="1806" y="8"/>
                    </a:moveTo>
                    <a:lnTo>
                      <a:pt x="1028" y="8"/>
                    </a:lnTo>
                    <a:lnTo>
                      <a:pt x="1046" y="4"/>
                    </a:lnTo>
                    <a:lnTo>
                      <a:pt x="1065" y="0"/>
                    </a:lnTo>
                    <a:lnTo>
                      <a:pt x="1804" y="0"/>
                    </a:lnTo>
                    <a:lnTo>
                      <a:pt x="1804" y="4"/>
                    </a:lnTo>
                    <a:lnTo>
                      <a:pt x="1806" y="8"/>
                    </a:lnTo>
                    <a:close/>
                    <a:moveTo>
                      <a:pt x="421" y="8"/>
                    </a:moveTo>
                    <a:lnTo>
                      <a:pt x="3" y="8"/>
                    </a:lnTo>
                    <a:lnTo>
                      <a:pt x="0" y="4"/>
                    </a:lnTo>
                    <a:lnTo>
                      <a:pt x="0" y="0"/>
                    </a:lnTo>
                    <a:lnTo>
                      <a:pt x="384" y="0"/>
                    </a:lnTo>
                    <a:lnTo>
                      <a:pt x="401" y="4"/>
                    </a:lnTo>
                    <a:lnTo>
                      <a:pt x="421" y="8"/>
                    </a:lnTo>
                    <a:close/>
                  </a:path>
                </a:pathLst>
              </a:custGeom>
              <a:solidFill>
                <a:srgbClr val="E9A9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43" name="Freeform 367">
                <a:extLst>
                  <a:ext uri="{FF2B5EF4-FFF2-40B4-BE49-F238E27FC236}">
                    <a16:creationId xmlns:a16="http://schemas.microsoft.com/office/drawing/2014/main" id="{1F871BCD-6976-510D-A64D-06C3B7459A57}"/>
                  </a:ext>
                </a:extLst>
              </p:cNvPr>
              <p:cNvSpPr>
                <a:spLocks noEditPoints="1"/>
              </p:cNvSpPr>
              <p:nvPr/>
            </p:nvSpPr>
            <p:spPr bwMode="auto">
              <a:xfrm>
                <a:off x="690" y="1660"/>
                <a:ext cx="1804" cy="7"/>
              </a:xfrm>
              <a:custGeom>
                <a:avLst/>
                <a:gdLst>
                  <a:gd name="T0" fmla="*/ 1804 w 1804"/>
                  <a:gd name="T1" fmla="*/ 7 h 7"/>
                  <a:gd name="T2" fmla="*/ 1046 w 1804"/>
                  <a:gd name="T3" fmla="*/ 7 h 7"/>
                  <a:gd name="T4" fmla="*/ 1065 w 1804"/>
                  <a:gd name="T5" fmla="*/ 3 h 7"/>
                  <a:gd name="T6" fmla="*/ 1083 w 1804"/>
                  <a:gd name="T7" fmla="*/ 0 h 7"/>
                  <a:gd name="T8" fmla="*/ 1804 w 1804"/>
                  <a:gd name="T9" fmla="*/ 0 h 7"/>
                  <a:gd name="T10" fmla="*/ 1804 w 1804"/>
                  <a:gd name="T11" fmla="*/ 3 h 7"/>
                  <a:gd name="T12" fmla="*/ 1804 w 1804"/>
                  <a:gd name="T13" fmla="*/ 7 h 7"/>
                  <a:gd name="T14" fmla="*/ 401 w 1804"/>
                  <a:gd name="T15" fmla="*/ 7 h 7"/>
                  <a:gd name="T16" fmla="*/ 0 w 1804"/>
                  <a:gd name="T17" fmla="*/ 7 h 7"/>
                  <a:gd name="T18" fmla="*/ 0 w 1804"/>
                  <a:gd name="T19" fmla="*/ 3 h 7"/>
                  <a:gd name="T20" fmla="*/ 0 w 1804"/>
                  <a:gd name="T21" fmla="*/ 0 h 7"/>
                  <a:gd name="T22" fmla="*/ 366 w 1804"/>
                  <a:gd name="T23" fmla="*/ 0 h 7"/>
                  <a:gd name="T24" fmla="*/ 384 w 1804"/>
                  <a:gd name="T25" fmla="*/ 3 h 7"/>
                  <a:gd name="T26" fmla="*/ 401 w 1804"/>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4"/>
                  <a:gd name="T43" fmla="*/ 0 h 7"/>
                  <a:gd name="T44" fmla="*/ 1804 w 1804"/>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4" h="7">
                    <a:moveTo>
                      <a:pt x="1804" y="7"/>
                    </a:moveTo>
                    <a:lnTo>
                      <a:pt x="1046" y="7"/>
                    </a:lnTo>
                    <a:lnTo>
                      <a:pt x="1065" y="3"/>
                    </a:lnTo>
                    <a:lnTo>
                      <a:pt x="1083" y="0"/>
                    </a:lnTo>
                    <a:lnTo>
                      <a:pt x="1804" y="0"/>
                    </a:lnTo>
                    <a:lnTo>
                      <a:pt x="1804" y="3"/>
                    </a:lnTo>
                    <a:lnTo>
                      <a:pt x="1804" y="7"/>
                    </a:lnTo>
                    <a:close/>
                    <a:moveTo>
                      <a:pt x="401" y="7"/>
                    </a:moveTo>
                    <a:lnTo>
                      <a:pt x="0" y="7"/>
                    </a:lnTo>
                    <a:lnTo>
                      <a:pt x="0" y="3"/>
                    </a:lnTo>
                    <a:lnTo>
                      <a:pt x="0" y="0"/>
                    </a:lnTo>
                    <a:lnTo>
                      <a:pt x="366" y="0"/>
                    </a:lnTo>
                    <a:lnTo>
                      <a:pt x="384" y="3"/>
                    </a:lnTo>
                    <a:lnTo>
                      <a:pt x="401" y="7"/>
                    </a:lnTo>
                    <a:close/>
                  </a:path>
                </a:pathLst>
              </a:custGeom>
              <a:solidFill>
                <a:srgbClr val="E8A8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44" name="Freeform 368">
                <a:extLst>
                  <a:ext uri="{FF2B5EF4-FFF2-40B4-BE49-F238E27FC236}">
                    <a16:creationId xmlns:a16="http://schemas.microsoft.com/office/drawing/2014/main" id="{5E337F84-B684-35EB-6B77-3BFAD95DAD8A}"/>
                  </a:ext>
                </a:extLst>
              </p:cNvPr>
              <p:cNvSpPr>
                <a:spLocks noEditPoints="1"/>
              </p:cNvSpPr>
              <p:nvPr/>
            </p:nvSpPr>
            <p:spPr bwMode="auto">
              <a:xfrm>
                <a:off x="688" y="1656"/>
                <a:ext cx="1806" cy="7"/>
              </a:xfrm>
              <a:custGeom>
                <a:avLst/>
                <a:gdLst>
                  <a:gd name="T0" fmla="*/ 1806 w 1806"/>
                  <a:gd name="T1" fmla="*/ 7 h 7"/>
                  <a:gd name="T2" fmla="*/ 1067 w 1806"/>
                  <a:gd name="T3" fmla="*/ 7 h 7"/>
                  <a:gd name="T4" fmla="*/ 1085 w 1806"/>
                  <a:gd name="T5" fmla="*/ 4 h 7"/>
                  <a:gd name="T6" fmla="*/ 1100 w 1806"/>
                  <a:gd name="T7" fmla="*/ 0 h 7"/>
                  <a:gd name="T8" fmla="*/ 1806 w 1806"/>
                  <a:gd name="T9" fmla="*/ 0 h 7"/>
                  <a:gd name="T10" fmla="*/ 1806 w 1806"/>
                  <a:gd name="T11" fmla="*/ 4 h 7"/>
                  <a:gd name="T12" fmla="*/ 1806 w 1806"/>
                  <a:gd name="T13" fmla="*/ 7 h 7"/>
                  <a:gd name="T14" fmla="*/ 386 w 1806"/>
                  <a:gd name="T15" fmla="*/ 7 h 7"/>
                  <a:gd name="T16" fmla="*/ 2 w 1806"/>
                  <a:gd name="T17" fmla="*/ 7 h 7"/>
                  <a:gd name="T18" fmla="*/ 2 w 1806"/>
                  <a:gd name="T19" fmla="*/ 4 h 7"/>
                  <a:gd name="T20" fmla="*/ 0 w 1806"/>
                  <a:gd name="T21" fmla="*/ 0 h 7"/>
                  <a:gd name="T22" fmla="*/ 353 w 1806"/>
                  <a:gd name="T23" fmla="*/ 0 h 7"/>
                  <a:gd name="T24" fmla="*/ 368 w 1806"/>
                  <a:gd name="T25" fmla="*/ 4 h 7"/>
                  <a:gd name="T26" fmla="*/ 386 w 1806"/>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7"/>
                  <a:gd name="T44" fmla="*/ 1806 w 180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7">
                    <a:moveTo>
                      <a:pt x="1806" y="7"/>
                    </a:moveTo>
                    <a:lnTo>
                      <a:pt x="1067" y="7"/>
                    </a:lnTo>
                    <a:lnTo>
                      <a:pt x="1085" y="4"/>
                    </a:lnTo>
                    <a:lnTo>
                      <a:pt x="1100" y="0"/>
                    </a:lnTo>
                    <a:lnTo>
                      <a:pt x="1806" y="0"/>
                    </a:lnTo>
                    <a:lnTo>
                      <a:pt x="1806" y="4"/>
                    </a:lnTo>
                    <a:lnTo>
                      <a:pt x="1806" y="7"/>
                    </a:lnTo>
                    <a:close/>
                    <a:moveTo>
                      <a:pt x="386" y="7"/>
                    </a:moveTo>
                    <a:lnTo>
                      <a:pt x="2" y="7"/>
                    </a:lnTo>
                    <a:lnTo>
                      <a:pt x="2" y="4"/>
                    </a:lnTo>
                    <a:lnTo>
                      <a:pt x="0" y="0"/>
                    </a:lnTo>
                    <a:lnTo>
                      <a:pt x="353" y="0"/>
                    </a:lnTo>
                    <a:lnTo>
                      <a:pt x="368" y="4"/>
                    </a:lnTo>
                    <a:lnTo>
                      <a:pt x="386" y="7"/>
                    </a:lnTo>
                    <a:close/>
                  </a:path>
                </a:pathLst>
              </a:custGeom>
              <a:solidFill>
                <a:srgbClr val="E8A5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45" name="Freeform 369">
                <a:extLst>
                  <a:ext uri="{FF2B5EF4-FFF2-40B4-BE49-F238E27FC236}">
                    <a16:creationId xmlns:a16="http://schemas.microsoft.com/office/drawing/2014/main" id="{46BD8E69-77A9-8FE7-359A-95419827B30A}"/>
                  </a:ext>
                </a:extLst>
              </p:cNvPr>
              <p:cNvSpPr>
                <a:spLocks noEditPoints="1"/>
              </p:cNvSpPr>
              <p:nvPr/>
            </p:nvSpPr>
            <p:spPr bwMode="auto">
              <a:xfrm>
                <a:off x="688" y="1652"/>
                <a:ext cx="1806" cy="8"/>
              </a:xfrm>
              <a:custGeom>
                <a:avLst/>
                <a:gdLst>
                  <a:gd name="T0" fmla="*/ 1806 w 1806"/>
                  <a:gd name="T1" fmla="*/ 8 h 8"/>
                  <a:gd name="T2" fmla="*/ 1085 w 1806"/>
                  <a:gd name="T3" fmla="*/ 8 h 8"/>
                  <a:gd name="T4" fmla="*/ 1100 w 1806"/>
                  <a:gd name="T5" fmla="*/ 4 h 8"/>
                  <a:gd name="T6" fmla="*/ 1115 w 1806"/>
                  <a:gd name="T7" fmla="*/ 0 h 8"/>
                  <a:gd name="T8" fmla="*/ 1804 w 1806"/>
                  <a:gd name="T9" fmla="*/ 0 h 8"/>
                  <a:gd name="T10" fmla="*/ 1806 w 1806"/>
                  <a:gd name="T11" fmla="*/ 4 h 8"/>
                  <a:gd name="T12" fmla="*/ 1806 w 1806"/>
                  <a:gd name="T13" fmla="*/ 8 h 8"/>
                  <a:gd name="T14" fmla="*/ 368 w 1806"/>
                  <a:gd name="T15" fmla="*/ 8 h 8"/>
                  <a:gd name="T16" fmla="*/ 2 w 1806"/>
                  <a:gd name="T17" fmla="*/ 8 h 8"/>
                  <a:gd name="T18" fmla="*/ 0 w 1806"/>
                  <a:gd name="T19" fmla="*/ 4 h 8"/>
                  <a:gd name="T20" fmla="*/ 0 w 1806"/>
                  <a:gd name="T21" fmla="*/ 0 h 8"/>
                  <a:gd name="T22" fmla="*/ 338 w 1806"/>
                  <a:gd name="T23" fmla="*/ 0 h 8"/>
                  <a:gd name="T24" fmla="*/ 353 w 1806"/>
                  <a:gd name="T25" fmla="*/ 4 h 8"/>
                  <a:gd name="T26" fmla="*/ 368 w 1806"/>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8"/>
                  <a:gd name="T44" fmla="*/ 1806 w 1806"/>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8">
                    <a:moveTo>
                      <a:pt x="1806" y="8"/>
                    </a:moveTo>
                    <a:lnTo>
                      <a:pt x="1085" y="8"/>
                    </a:lnTo>
                    <a:lnTo>
                      <a:pt x="1100" y="4"/>
                    </a:lnTo>
                    <a:lnTo>
                      <a:pt x="1115" y="0"/>
                    </a:lnTo>
                    <a:lnTo>
                      <a:pt x="1804" y="0"/>
                    </a:lnTo>
                    <a:lnTo>
                      <a:pt x="1806" y="4"/>
                    </a:lnTo>
                    <a:lnTo>
                      <a:pt x="1806" y="8"/>
                    </a:lnTo>
                    <a:close/>
                    <a:moveTo>
                      <a:pt x="368" y="8"/>
                    </a:moveTo>
                    <a:lnTo>
                      <a:pt x="2" y="8"/>
                    </a:lnTo>
                    <a:lnTo>
                      <a:pt x="0" y="4"/>
                    </a:lnTo>
                    <a:lnTo>
                      <a:pt x="0" y="0"/>
                    </a:lnTo>
                    <a:lnTo>
                      <a:pt x="338" y="0"/>
                    </a:lnTo>
                    <a:lnTo>
                      <a:pt x="353" y="4"/>
                    </a:lnTo>
                    <a:lnTo>
                      <a:pt x="368" y="8"/>
                    </a:lnTo>
                    <a:close/>
                  </a:path>
                </a:pathLst>
              </a:custGeom>
              <a:solidFill>
                <a:srgbClr val="E8A5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46" name="Freeform 370">
                <a:extLst>
                  <a:ext uri="{FF2B5EF4-FFF2-40B4-BE49-F238E27FC236}">
                    <a16:creationId xmlns:a16="http://schemas.microsoft.com/office/drawing/2014/main" id="{DCA4BD8C-CBD4-22F0-E1CB-76596E1D8CF3}"/>
                  </a:ext>
                </a:extLst>
              </p:cNvPr>
              <p:cNvSpPr>
                <a:spLocks noEditPoints="1"/>
              </p:cNvSpPr>
              <p:nvPr/>
            </p:nvSpPr>
            <p:spPr bwMode="auto">
              <a:xfrm>
                <a:off x="688" y="1647"/>
                <a:ext cx="1806" cy="9"/>
              </a:xfrm>
              <a:custGeom>
                <a:avLst/>
                <a:gdLst>
                  <a:gd name="T0" fmla="*/ 1806 w 1806"/>
                  <a:gd name="T1" fmla="*/ 9 h 9"/>
                  <a:gd name="T2" fmla="*/ 1100 w 1806"/>
                  <a:gd name="T3" fmla="*/ 9 h 9"/>
                  <a:gd name="T4" fmla="*/ 1115 w 1806"/>
                  <a:gd name="T5" fmla="*/ 5 h 9"/>
                  <a:gd name="T6" fmla="*/ 1131 w 1806"/>
                  <a:gd name="T7" fmla="*/ 0 h 9"/>
                  <a:gd name="T8" fmla="*/ 1804 w 1806"/>
                  <a:gd name="T9" fmla="*/ 0 h 9"/>
                  <a:gd name="T10" fmla="*/ 1804 w 1806"/>
                  <a:gd name="T11" fmla="*/ 5 h 9"/>
                  <a:gd name="T12" fmla="*/ 1806 w 1806"/>
                  <a:gd name="T13" fmla="*/ 9 h 9"/>
                  <a:gd name="T14" fmla="*/ 353 w 1806"/>
                  <a:gd name="T15" fmla="*/ 9 h 9"/>
                  <a:gd name="T16" fmla="*/ 0 w 1806"/>
                  <a:gd name="T17" fmla="*/ 9 h 9"/>
                  <a:gd name="T18" fmla="*/ 0 w 1806"/>
                  <a:gd name="T19" fmla="*/ 5 h 9"/>
                  <a:gd name="T20" fmla="*/ 0 w 1806"/>
                  <a:gd name="T21" fmla="*/ 0 h 9"/>
                  <a:gd name="T22" fmla="*/ 323 w 1806"/>
                  <a:gd name="T23" fmla="*/ 0 h 9"/>
                  <a:gd name="T24" fmla="*/ 338 w 1806"/>
                  <a:gd name="T25" fmla="*/ 5 h 9"/>
                  <a:gd name="T26" fmla="*/ 353 w 180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9"/>
                  <a:gd name="T44" fmla="*/ 1806 w 180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9">
                    <a:moveTo>
                      <a:pt x="1806" y="9"/>
                    </a:moveTo>
                    <a:lnTo>
                      <a:pt x="1100" y="9"/>
                    </a:lnTo>
                    <a:lnTo>
                      <a:pt x="1115" y="5"/>
                    </a:lnTo>
                    <a:lnTo>
                      <a:pt x="1131" y="0"/>
                    </a:lnTo>
                    <a:lnTo>
                      <a:pt x="1804" y="0"/>
                    </a:lnTo>
                    <a:lnTo>
                      <a:pt x="1804" y="5"/>
                    </a:lnTo>
                    <a:lnTo>
                      <a:pt x="1806" y="9"/>
                    </a:lnTo>
                    <a:close/>
                    <a:moveTo>
                      <a:pt x="353" y="9"/>
                    </a:moveTo>
                    <a:lnTo>
                      <a:pt x="0" y="9"/>
                    </a:lnTo>
                    <a:lnTo>
                      <a:pt x="0" y="5"/>
                    </a:lnTo>
                    <a:lnTo>
                      <a:pt x="0" y="0"/>
                    </a:lnTo>
                    <a:lnTo>
                      <a:pt x="323" y="0"/>
                    </a:lnTo>
                    <a:lnTo>
                      <a:pt x="338" y="5"/>
                    </a:lnTo>
                    <a:lnTo>
                      <a:pt x="353" y="9"/>
                    </a:lnTo>
                    <a:close/>
                  </a:path>
                </a:pathLst>
              </a:custGeom>
              <a:solidFill>
                <a:srgbClr val="E8A4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47" name="Freeform 371">
                <a:extLst>
                  <a:ext uri="{FF2B5EF4-FFF2-40B4-BE49-F238E27FC236}">
                    <a16:creationId xmlns:a16="http://schemas.microsoft.com/office/drawing/2014/main" id="{99B041FD-45C7-F96A-044F-AD318A2E0CD0}"/>
                  </a:ext>
                </a:extLst>
              </p:cNvPr>
              <p:cNvSpPr>
                <a:spLocks noEditPoints="1"/>
              </p:cNvSpPr>
              <p:nvPr/>
            </p:nvSpPr>
            <p:spPr bwMode="auto">
              <a:xfrm>
                <a:off x="686" y="1645"/>
                <a:ext cx="1806" cy="7"/>
              </a:xfrm>
              <a:custGeom>
                <a:avLst/>
                <a:gdLst>
                  <a:gd name="T0" fmla="*/ 1806 w 1806"/>
                  <a:gd name="T1" fmla="*/ 7 h 7"/>
                  <a:gd name="T2" fmla="*/ 1117 w 1806"/>
                  <a:gd name="T3" fmla="*/ 7 h 7"/>
                  <a:gd name="T4" fmla="*/ 1133 w 1806"/>
                  <a:gd name="T5" fmla="*/ 2 h 7"/>
                  <a:gd name="T6" fmla="*/ 1148 w 1806"/>
                  <a:gd name="T7" fmla="*/ 0 h 7"/>
                  <a:gd name="T8" fmla="*/ 1806 w 1806"/>
                  <a:gd name="T9" fmla="*/ 0 h 7"/>
                  <a:gd name="T10" fmla="*/ 1806 w 1806"/>
                  <a:gd name="T11" fmla="*/ 2 h 7"/>
                  <a:gd name="T12" fmla="*/ 1806 w 1806"/>
                  <a:gd name="T13" fmla="*/ 7 h 7"/>
                  <a:gd name="T14" fmla="*/ 340 w 1806"/>
                  <a:gd name="T15" fmla="*/ 7 h 7"/>
                  <a:gd name="T16" fmla="*/ 2 w 1806"/>
                  <a:gd name="T17" fmla="*/ 7 h 7"/>
                  <a:gd name="T18" fmla="*/ 2 w 1806"/>
                  <a:gd name="T19" fmla="*/ 2 h 7"/>
                  <a:gd name="T20" fmla="*/ 0 w 1806"/>
                  <a:gd name="T21" fmla="*/ 0 h 7"/>
                  <a:gd name="T22" fmla="*/ 309 w 1806"/>
                  <a:gd name="T23" fmla="*/ 0 h 7"/>
                  <a:gd name="T24" fmla="*/ 325 w 1806"/>
                  <a:gd name="T25" fmla="*/ 2 h 7"/>
                  <a:gd name="T26" fmla="*/ 340 w 1806"/>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7"/>
                  <a:gd name="T44" fmla="*/ 1806 w 180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7">
                    <a:moveTo>
                      <a:pt x="1806" y="7"/>
                    </a:moveTo>
                    <a:lnTo>
                      <a:pt x="1117" y="7"/>
                    </a:lnTo>
                    <a:lnTo>
                      <a:pt x="1133" y="2"/>
                    </a:lnTo>
                    <a:lnTo>
                      <a:pt x="1148" y="0"/>
                    </a:lnTo>
                    <a:lnTo>
                      <a:pt x="1806" y="0"/>
                    </a:lnTo>
                    <a:lnTo>
                      <a:pt x="1806" y="2"/>
                    </a:lnTo>
                    <a:lnTo>
                      <a:pt x="1806" y="7"/>
                    </a:lnTo>
                    <a:close/>
                    <a:moveTo>
                      <a:pt x="340" y="7"/>
                    </a:moveTo>
                    <a:lnTo>
                      <a:pt x="2" y="7"/>
                    </a:lnTo>
                    <a:lnTo>
                      <a:pt x="2" y="2"/>
                    </a:lnTo>
                    <a:lnTo>
                      <a:pt x="0" y="0"/>
                    </a:lnTo>
                    <a:lnTo>
                      <a:pt x="309" y="0"/>
                    </a:lnTo>
                    <a:lnTo>
                      <a:pt x="325" y="2"/>
                    </a:lnTo>
                    <a:lnTo>
                      <a:pt x="340" y="7"/>
                    </a:lnTo>
                    <a:close/>
                  </a:path>
                </a:pathLst>
              </a:custGeom>
              <a:solidFill>
                <a:srgbClr val="E7A2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48" name="Freeform 372">
                <a:extLst>
                  <a:ext uri="{FF2B5EF4-FFF2-40B4-BE49-F238E27FC236}">
                    <a16:creationId xmlns:a16="http://schemas.microsoft.com/office/drawing/2014/main" id="{1CBD13E4-A12C-BAF3-0493-D6C3285D4E65}"/>
                  </a:ext>
                </a:extLst>
              </p:cNvPr>
              <p:cNvSpPr>
                <a:spLocks noEditPoints="1"/>
              </p:cNvSpPr>
              <p:nvPr/>
            </p:nvSpPr>
            <p:spPr bwMode="auto">
              <a:xfrm>
                <a:off x="686" y="1641"/>
                <a:ext cx="1806" cy="6"/>
              </a:xfrm>
              <a:custGeom>
                <a:avLst/>
                <a:gdLst>
                  <a:gd name="T0" fmla="*/ 1806 w 1806"/>
                  <a:gd name="T1" fmla="*/ 6 h 6"/>
                  <a:gd name="T2" fmla="*/ 1133 w 1806"/>
                  <a:gd name="T3" fmla="*/ 6 h 6"/>
                  <a:gd name="T4" fmla="*/ 1148 w 1806"/>
                  <a:gd name="T5" fmla="*/ 4 h 6"/>
                  <a:gd name="T6" fmla="*/ 1161 w 1806"/>
                  <a:gd name="T7" fmla="*/ 0 h 6"/>
                  <a:gd name="T8" fmla="*/ 1806 w 1806"/>
                  <a:gd name="T9" fmla="*/ 0 h 6"/>
                  <a:gd name="T10" fmla="*/ 1806 w 1806"/>
                  <a:gd name="T11" fmla="*/ 4 h 6"/>
                  <a:gd name="T12" fmla="*/ 1806 w 1806"/>
                  <a:gd name="T13" fmla="*/ 6 h 6"/>
                  <a:gd name="T14" fmla="*/ 325 w 1806"/>
                  <a:gd name="T15" fmla="*/ 6 h 6"/>
                  <a:gd name="T16" fmla="*/ 2 w 1806"/>
                  <a:gd name="T17" fmla="*/ 6 h 6"/>
                  <a:gd name="T18" fmla="*/ 0 w 1806"/>
                  <a:gd name="T19" fmla="*/ 4 h 6"/>
                  <a:gd name="T20" fmla="*/ 0 w 1806"/>
                  <a:gd name="T21" fmla="*/ 0 h 6"/>
                  <a:gd name="T22" fmla="*/ 296 w 1806"/>
                  <a:gd name="T23" fmla="*/ 0 h 6"/>
                  <a:gd name="T24" fmla="*/ 309 w 1806"/>
                  <a:gd name="T25" fmla="*/ 4 h 6"/>
                  <a:gd name="T26" fmla="*/ 325 w 1806"/>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6"/>
                  <a:gd name="T44" fmla="*/ 1806 w 180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6">
                    <a:moveTo>
                      <a:pt x="1806" y="6"/>
                    </a:moveTo>
                    <a:lnTo>
                      <a:pt x="1133" y="6"/>
                    </a:lnTo>
                    <a:lnTo>
                      <a:pt x="1148" y="4"/>
                    </a:lnTo>
                    <a:lnTo>
                      <a:pt x="1161" y="0"/>
                    </a:lnTo>
                    <a:lnTo>
                      <a:pt x="1806" y="0"/>
                    </a:lnTo>
                    <a:lnTo>
                      <a:pt x="1806" y="4"/>
                    </a:lnTo>
                    <a:lnTo>
                      <a:pt x="1806" y="6"/>
                    </a:lnTo>
                    <a:close/>
                    <a:moveTo>
                      <a:pt x="325" y="6"/>
                    </a:moveTo>
                    <a:lnTo>
                      <a:pt x="2" y="6"/>
                    </a:lnTo>
                    <a:lnTo>
                      <a:pt x="0" y="4"/>
                    </a:lnTo>
                    <a:lnTo>
                      <a:pt x="0" y="0"/>
                    </a:lnTo>
                    <a:lnTo>
                      <a:pt x="296" y="0"/>
                    </a:lnTo>
                    <a:lnTo>
                      <a:pt x="309" y="4"/>
                    </a:lnTo>
                    <a:lnTo>
                      <a:pt x="325" y="6"/>
                    </a:lnTo>
                    <a:close/>
                  </a:path>
                </a:pathLst>
              </a:custGeom>
              <a:solidFill>
                <a:srgbClr val="E7A1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49" name="Freeform 373">
                <a:extLst>
                  <a:ext uri="{FF2B5EF4-FFF2-40B4-BE49-F238E27FC236}">
                    <a16:creationId xmlns:a16="http://schemas.microsoft.com/office/drawing/2014/main" id="{2D2A5457-A099-C775-20D2-DB6DB1DB3BFE}"/>
                  </a:ext>
                </a:extLst>
              </p:cNvPr>
              <p:cNvSpPr>
                <a:spLocks noEditPoints="1"/>
              </p:cNvSpPr>
              <p:nvPr/>
            </p:nvSpPr>
            <p:spPr bwMode="auto">
              <a:xfrm>
                <a:off x="686" y="1636"/>
                <a:ext cx="1806" cy="9"/>
              </a:xfrm>
              <a:custGeom>
                <a:avLst/>
                <a:gdLst>
                  <a:gd name="T0" fmla="*/ 1806 w 1806"/>
                  <a:gd name="T1" fmla="*/ 9 h 9"/>
                  <a:gd name="T2" fmla="*/ 1148 w 1806"/>
                  <a:gd name="T3" fmla="*/ 9 h 9"/>
                  <a:gd name="T4" fmla="*/ 1161 w 1806"/>
                  <a:gd name="T5" fmla="*/ 5 h 9"/>
                  <a:gd name="T6" fmla="*/ 1174 w 1806"/>
                  <a:gd name="T7" fmla="*/ 0 h 9"/>
                  <a:gd name="T8" fmla="*/ 1806 w 1806"/>
                  <a:gd name="T9" fmla="*/ 0 h 9"/>
                  <a:gd name="T10" fmla="*/ 1806 w 1806"/>
                  <a:gd name="T11" fmla="*/ 5 h 9"/>
                  <a:gd name="T12" fmla="*/ 1806 w 1806"/>
                  <a:gd name="T13" fmla="*/ 9 h 9"/>
                  <a:gd name="T14" fmla="*/ 309 w 1806"/>
                  <a:gd name="T15" fmla="*/ 9 h 9"/>
                  <a:gd name="T16" fmla="*/ 0 w 1806"/>
                  <a:gd name="T17" fmla="*/ 9 h 9"/>
                  <a:gd name="T18" fmla="*/ 0 w 1806"/>
                  <a:gd name="T19" fmla="*/ 5 h 9"/>
                  <a:gd name="T20" fmla="*/ 0 w 1806"/>
                  <a:gd name="T21" fmla="*/ 0 h 9"/>
                  <a:gd name="T22" fmla="*/ 283 w 1806"/>
                  <a:gd name="T23" fmla="*/ 0 h 9"/>
                  <a:gd name="T24" fmla="*/ 296 w 1806"/>
                  <a:gd name="T25" fmla="*/ 5 h 9"/>
                  <a:gd name="T26" fmla="*/ 309 w 180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9"/>
                  <a:gd name="T44" fmla="*/ 1806 w 180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9">
                    <a:moveTo>
                      <a:pt x="1806" y="9"/>
                    </a:moveTo>
                    <a:lnTo>
                      <a:pt x="1148" y="9"/>
                    </a:lnTo>
                    <a:lnTo>
                      <a:pt x="1161" y="5"/>
                    </a:lnTo>
                    <a:lnTo>
                      <a:pt x="1174" y="0"/>
                    </a:lnTo>
                    <a:lnTo>
                      <a:pt x="1806" y="0"/>
                    </a:lnTo>
                    <a:lnTo>
                      <a:pt x="1806" y="5"/>
                    </a:lnTo>
                    <a:lnTo>
                      <a:pt x="1806" y="9"/>
                    </a:lnTo>
                    <a:close/>
                    <a:moveTo>
                      <a:pt x="309" y="9"/>
                    </a:moveTo>
                    <a:lnTo>
                      <a:pt x="0" y="9"/>
                    </a:lnTo>
                    <a:lnTo>
                      <a:pt x="0" y="5"/>
                    </a:lnTo>
                    <a:lnTo>
                      <a:pt x="0" y="0"/>
                    </a:lnTo>
                    <a:lnTo>
                      <a:pt x="283" y="0"/>
                    </a:lnTo>
                    <a:lnTo>
                      <a:pt x="296" y="5"/>
                    </a:lnTo>
                    <a:lnTo>
                      <a:pt x="309" y="9"/>
                    </a:lnTo>
                    <a:close/>
                  </a:path>
                </a:pathLst>
              </a:custGeom>
              <a:solidFill>
                <a:srgbClr val="E7A1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50" name="Freeform 374">
                <a:extLst>
                  <a:ext uri="{FF2B5EF4-FFF2-40B4-BE49-F238E27FC236}">
                    <a16:creationId xmlns:a16="http://schemas.microsoft.com/office/drawing/2014/main" id="{D104287C-D280-C8FA-705E-A8E7C3317D0D}"/>
                  </a:ext>
                </a:extLst>
              </p:cNvPr>
              <p:cNvSpPr>
                <a:spLocks noEditPoints="1"/>
              </p:cNvSpPr>
              <p:nvPr/>
            </p:nvSpPr>
            <p:spPr bwMode="auto">
              <a:xfrm>
                <a:off x="684" y="1632"/>
                <a:ext cx="1808" cy="9"/>
              </a:xfrm>
              <a:custGeom>
                <a:avLst/>
                <a:gdLst>
                  <a:gd name="T0" fmla="*/ 1808 w 1808"/>
                  <a:gd name="T1" fmla="*/ 9 h 9"/>
                  <a:gd name="T2" fmla="*/ 1163 w 1808"/>
                  <a:gd name="T3" fmla="*/ 9 h 9"/>
                  <a:gd name="T4" fmla="*/ 1176 w 1808"/>
                  <a:gd name="T5" fmla="*/ 4 h 9"/>
                  <a:gd name="T6" fmla="*/ 1189 w 1808"/>
                  <a:gd name="T7" fmla="*/ 0 h 9"/>
                  <a:gd name="T8" fmla="*/ 1806 w 1808"/>
                  <a:gd name="T9" fmla="*/ 0 h 9"/>
                  <a:gd name="T10" fmla="*/ 1808 w 1808"/>
                  <a:gd name="T11" fmla="*/ 4 h 9"/>
                  <a:gd name="T12" fmla="*/ 1808 w 1808"/>
                  <a:gd name="T13" fmla="*/ 9 h 9"/>
                  <a:gd name="T14" fmla="*/ 298 w 1808"/>
                  <a:gd name="T15" fmla="*/ 9 h 9"/>
                  <a:gd name="T16" fmla="*/ 2 w 1808"/>
                  <a:gd name="T17" fmla="*/ 9 h 9"/>
                  <a:gd name="T18" fmla="*/ 2 w 1808"/>
                  <a:gd name="T19" fmla="*/ 4 h 9"/>
                  <a:gd name="T20" fmla="*/ 0 w 1808"/>
                  <a:gd name="T21" fmla="*/ 0 h 9"/>
                  <a:gd name="T22" fmla="*/ 272 w 1808"/>
                  <a:gd name="T23" fmla="*/ 0 h 9"/>
                  <a:gd name="T24" fmla="*/ 285 w 1808"/>
                  <a:gd name="T25" fmla="*/ 4 h 9"/>
                  <a:gd name="T26" fmla="*/ 298 w 1808"/>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9"/>
                  <a:gd name="T44" fmla="*/ 1808 w 1808"/>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9">
                    <a:moveTo>
                      <a:pt x="1808" y="9"/>
                    </a:moveTo>
                    <a:lnTo>
                      <a:pt x="1163" y="9"/>
                    </a:lnTo>
                    <a:lnTo>
                      <a:pt x="1176" y="4"/>
                    </a:lnTo>
                    <a:lnTo>
                      <a:pt x="1189" y="0"/>
                    </a:lnTo>
                    <a:lnTo>
                      <a:pt x="1806" y="0"/>
                    </a:lnTo>
                    <a:lnTo>
                      <a:pt x="1808" y="4"/>
                    </a:lnTo>
                    <a:lnTo>
                      <a:pt x="1808" y="9"/>
                    </a:lnTo>
                    <a:close/>
                    <a:moveTo>
                      <a:pt x="298" y="9"/>
                    </a:moveTo>
                    <a:lnTo>
                      <a:pt x="2" y="9"/>
                    </a:lnTo>
                    <a:lnTo>
                      <a:pt x="2" y="4"/>
                    </a:lnTo>
                    <a:lnTo>
                      <a:pt x="0" y="0"/>
                    </a:lnTo>
                    <a:lnTo>
                      <a:pt x="272" y="0"/>
                    </a:lnTo>
                    <a:lnTo>
                      <a:pt x="285" y="4"/>
                    </a:lnTo>
                    <a:lnTo>
                      <a:pt x="298" y="9"/>
                    </a:lnTo>
                    <a:close/>
                  </a:path>
                </a:pathLst>
              </a:custGeom>
              <a:solidFill>
                <a:srgbClr val="E79E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51" name="Freeform 375">
                <a:extLst>
                  <a:ext uri="{FF2B5EF4-FFF2-40B4-BE49-F238E27FC236}">
                    <a16:creationId xmlns:a16="http://schemas.microsoft.com/office/drawing/2014/main" id="{39C0EA43-D5A9-F5AF-C2CC-1634AF28301A}"/>
                  </a:ext>
                </a:extLst>
              </p:cNvPr>
              <p:cNvSpPr>
                <a:spLocks noEditPoints="1"/>
              </p:cNvSpPr>
              <p:nvPr/>
            </p:nvSpPr>
            <p:spPr bwMode="auto">
              <a:xfrm>
                <a:off x="684" y="1630"/>
                <a:ext cx="1808" cy="6"/>
              </a:xfrm>
              <a:custGeom>
                <a:avLst/>
                <a:gdLst>
                  <a:gd name="T0" fmla="*/ 1808 w 1808"/>
                  <a:gd name="T1" fmla="*/ 6 h 6"/>
                  <a:gd name="T2" fmla="*/ 1176 w 1808"/>
                  <a:gd name="T3" fmla="*/ 6 h 6"/>
                  <a:gd name="T4" fmla="*/ 1189 w 1808"/>
                  <a:gd name="T5" fmla="*/ 2 h 6"/>
                  <a:gd name="T6" fmla="*/ 1202 w 1808"/>
                  <a:gd name="T7" fmla="*/ 0 h 6"/>
                  <a:gd name="T8" fmla="*/ 1806 w 1808"/>
                  <a:gd name="T9" fmla="*/ 0 h 6"/>
                  <a:gd name="T10" fmla="*/ 1806 w 1808"/>
                  <a:gd name="T11" fmla="*/ 2 h 6"/>
                  <a:gd name="T12" fmla="*/ 1808 w 1808"/>
                  <a:gd name="T13" fmla="*/ 6 h 6"/>
                  <a:gd name="T14" fmla="*/ 285 w 1808"/>
                  <a:gd name="T15" fmla="*/ 6 h 6"/>
                  <a:gd name="T16" fmla="*/ 2 w 1808"/>
                  <a:gd name="T17" fmla="*/ 6 h 6"/>
                  <a:gd name="T18" fmla="*/ 0 w 1808"/>
                  <a:gd name="T19" fmla="*/ 2 h 6"/>
                  <a:gd name="T20" fmla="*/ 0 w 1808"/>
                  <a:gd name="T21" fmla="*/ 0 h 6"/>
                  <a:gd name="T22" fmla="*/ 261 w 1808"/>
                  <a:gd name="T23" fmla="*/ 0 h 6"/>
                  <a:gd name="T24" fmla="*/ 272 w 1808"/>
                  <a:gd name="T25" fmla="*/ 2 h 6"/>
                  <a:gd name="T26" fmla="*/ 285 w 1808"/>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6"/>
                  <a:gd name="T44" fmla="*/ 1808 w 1808"/>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6">
                    <a:moveTo>
                      <a:pt x="1808" y="6"/>
                    </a:moveTo>
                    <a:lnTo>
                      <a:pt x="1176" y="6"/>
                    </a:lnTo>
                    <a:lnTo>
                      <a:pt x="1189" y="2"/>
                    </a:lnTo>
                    <a:lnTo>
                      <a:pt x="1202" y="0"/>
                    </a:lnTo>
                    <a:lnTo>
                      <a:pt x="1806" y="0"/>
                    </a:lnTo>
                    <a:lnTo>
                      <a:pt x="1806" y="2"/>
                    </a:lnTo>
                    <a:lnTo>
                      <a:pt x="1808" y="6"/>
                    </a:lnTo>
                    <a:close/>
                    <a:moveTo>
                      <a:pt x="285" y="6"/>
                    </a:moveTo>
                    <a:lnTo>
                      <a:pt x="2" y="6"/>
                    </a:lnTo>
                    <a:lnTo>
                      <a:pt x="0" y="2"/>
                    </a:lnTo>
                    <a:lnTo>
                      <a:pt x="0" y="0"/>
                    </a:lnTo>
                    <a:lnTo>
                      <a:pt x="261" y="0"/>
                    </a:lnTo>
                    <a:lnTo>
                      <a:pt x="272" y="2"/>
                    </a:lnTo>
                    <a:lnTo>
                      <a:pt x="285" y="6"/>
                    </a:lnTo>
                    <a:close/>
                  </a:path>
                </a:pathLst>
              </a:custGeom>
              <a:solidFill>
                <a:srgbClr val="E79D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52" name="Freeform 376">
                <a:extLst>
                  <a:ext uri="{FF2B5EF4-FFF2-40B4-BE49-F238E27FC236}">
                    <a16:creationId xmlns:a16="http://schemas.microsoft.com/office/drawing/2014/main" id="{134940B1-D676-B5A7-8EE2-8B9C6642E688}"/>
                  </a:ext>
                </a:extLst>
              </p:cNvPr>
              <p:cNvSpPr>
                <a:spLocks noEditPoints="1"/>
              </p:cNvSpPr>
              <p:nvPr/>
            </p:nvSpPr>
            <p:spPr bwMode="auto">
              <a:xfrm>
                <a:off x="684" y="1625"/>
                <a:ext cx="1806" cy="7"/>
              </a:xfrm>
              <a:custGeom>
                <a:avLst/>
                <a:gdLst>
                  <a:gd name="T0" fmla="*/ 1806 w 1806"/>
                  <a:gd name="T1" fmla="*/ 7 h 7"/>
                  <a:gd name="T2" fmla="*/ 1189 w 1806"/>
                  <a:gd name="T3" fmla="*/ 7 h 7"/>
                  <a:gd name="T4" fmla="*/ 1202 w 1806"/>
                  <a:gd name="T5" fmla="*/ 5 h 7"/>
                  <a:gd name="T6" fmla="*/ 1213 w 1806"/>
                  <a:gd name="T7" fmla="*/ 0 h 7"/>
                  <a:gd name="T8" fmla="*/ 1806 w 1806"/>
                  <a:gd name="T9" fmla="*/ 0 h 7"/>
                  <a:gd name="T10" fmla="*/ 1806 w 1806"/>
                  <a:gd name="T11" fmla="*/ 5 h 7"/>
                  <a:gd name="T12" fmla="*/ 1806 w 1806"/>
                  <a:gd name="T13" fmla="*/ 7 h 7"/>
                  <a:gd name="T14" fmla="*/ 272 w 1806"/>
                  <a:gd name="T15" fmla="*/ 7 h 7"/>
                  <a:gd name="T16" fmla="*/ 0 w 1806"/>
                  <a:gd name="T17" fmla="*/ 7 h 7"/>
                  <a:gd name="T18" fmla="*/ 0 w 1806"/>
                  <a:gd name="T19" fmla="*/ 5 h 7"/>
                  <a:gd name="T20" fmla="*/ 0 w 1806"/>
                  <a:gd name="T21" fmla="*/ 0 h 7"/>
                  <a:gd name="T22" fmla="*/ 248 w 1806"/>
                  <a:gd name="T23" fmla="*/ 0 h 7"/>
                  <a:gd name="T24" fmla="*/ 261 w 1806"/>
                  <a:gd name="T25" fmla="*/ 5 h 7"/>
                  <a:gd name="T26" fmla="*/ 272 w 1806"/>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7"/>
                  <a:gd name="T44" fmla="*/ 1806 w 180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7">
                    <a:moveTo>
                      <a:pt x="1806" y="7"/>
                    </a:moveTo>
                    <a:lnTo>
                      <a:pt x="1189" y="7"/>
                    </a:lnTo>
                    <a:lnTo>
                      <a:pt x="1202" y="5"/>
                    </a:lnTo>
                    <a:lnTo>
                      <a:pt x="1213" y="0"/>
                    </a:lnTo>
                    <a:lnTo>
                      <a:pt x="1806" y="0"/>
                    </a:lnTo>
                    <a:lnTo>
                      <a:pt x="1806" y="5"/>
                    </a:lnTo>
                    <a:lnTo>
                      <a:pt x="1806" y="7"/>
                    </a:lnTo>
                    <a:close/>
                    <a:moveTo>
                      <a:pt x="272" y="7"/>
                    </a:moveTo>
                    <a:lnTo>
                      <a:pt x="0" y="7"/>
                    </a:lnTo>
                    <a:lnTo>
                      <a:pt x="0" y="5"/>
                    </a:lnTo>
                    <a:lnTo>
                      <a:pt x="0" y="0"/>
                    </a:lnTo>
                    <a:lnTo>
                      <a:pt x="248" y="0"/>
                    </a:lnTo>
                    <a:lnTo>
                      <a:pt x="261" y="5"/>
                    </a:lnTo>
                    <a:lnTo>
                      <a:pt x="272" y="7"/>
                    </a:lnTo>
                    <a:close/>
                  </a:path>
                </a:pathLst>
              </a:custGeom>
              <a:solidFill>
                <a:srgbClr val="E69C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53" name="Freeform 377">
                <a:extLst>
                  <a:ext uri="{FF2B5EF4-FFF2-40B4-BE49-F238E27FC236}">
                    <a16:creationId xmlns:a16="http://schemas.microsoft.com/office/drawing/2014/main" id="{764B180F-6988-8FD2-DEB9-18D18D80E949}"/>
                  </a:ext>
                </a:extLst>
              </p:cNvPr>
              <p:cNvSpPr>
                <a:spLocks noEditPoints="1"/>
              </p:cNvSpPr>
              <p:nvPr/>
            </p:nvSpPr>
            <p:spPr bwMode="auto">
              <a:xfrm>
                <a:off x="682" y="1621"/>
                <a:ext cx="1808" cy="9"/>
              </a:xfrm>
              <a:custGeom>
                <a:avLst/>
                <a:gdLst>
                  <a:gd name="T0" fmla="*/ 1808 w 1808"/>
                  <a:gd name="T1" fmla="*/ 9 h 9"/>
                  <a:gd name="T2" fmla="*/ 1204 w 1808"/>
                  <a:gd name="T3" fmla="*/ 9 h 9"/>
                  <a:gd name="T4" fmla="*/ 1215 w 1808"/>
                  <a:gd name="T5" fmla="*/ 4 h 9"/>
                  <a:gd name="T6" fmla="*/ 1228 w 1808"/>
                  <a:gd name="T7" fmla="*/ 0 h 9"/>
                  <a:gd name="T8" fmla="*/ 1805 w 1808"/>
                  <a:gd name="T9" fmla="*/ 0 h 9"/>
                  <a:gd name="T10" fmla="*/ 1808 w 1808"/>
                  <a:gd name="T11" fmla="*/ 4 h 9"/>
                  <a:gd name="T12" fmla="*/ 1808 w 1808"/>
                  <a:gd name="T13" fmla="*/ 9 h 9"/>
                  <a:gd name="T14" fmla="*/ 263 w 1808"/>
                  <a:gd name="T15" fmla="*/ 9 h 9"/>
                  <a:gd name="T16" fmla="*/ 2 w 1808"/>
                  <a:gd name="T17" fmla="*/ 9 h 9"/>
                  <a:gd name="T18" fmla="*/ 2 w 1808"/>
                  <a:gd name="T19" fmla="*/ 4 h 9"/>
                  <a:gd name="T20" fmla="*/ 0 w 1808"/>
                  <a:gd name="T21" fmla="*/ 0 h 9"/>
                  <a:gd name="T22" fmla="*/ 239 w 1808"/>
                  <a:gd name="T23" fmla="*/ 0 h 9"/>
                  <a:gd name="T24" fmla="*/ 250 w 1808"/>
                  <a:gd name="T25" fmla="*/ 4 h 9"/>
                  <a:gd name="T26" fmla="*/ 263 w 1808"/>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9"/>
                  <a:gd name="T44" fmla="*/ 1808 w 1808"/>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9">
                    <a:moveTo>
                      <a:pt x="1808" y="9"/>
                    </a:moveTo>
                    <a:lnTo>
                      <a:pt x="1204" y="9"/>
                    </a:lnTo>
                    <a:lnTo>
                      <a:pt x="1215" y="4"/>
                    </a:lnTo>
                    <a:lnTo>
                      <a:pt x="1228" y="0"/>
                    </a:lnTo>
                    <a:lnTo>
                      <a:pt x="1805" y="0"/>
                    </a:lnTo>
                    <a:lnTo>
                      <a:pt x="1808" y="4"/>
                    </a:lnTo>
                    <a:lnTo>
                      <a:pt x="1808" y="9"/>
                    </a:lnTo>
                    <a:close/>
                    <a:moveTo>
                      <a:pt x="263" y="9"/>
                    </a:moveTo>
                    <a:lnTo>
                      <a:pt x="2" y="9"/>
                    </a:lnTo>
                    <a:lnTo>
                      <a:pt x="2" y="4"/>
                    </a:lnTo>
                    <a:lnTo>
                      <a:pt x="0" y="0"/>
                    </a:lnTo>
                    <a:lnTo>
                      <a:pt x="239" y="0"/>
                    </a:lnTo>
                    <a:lnTo>
                      <a:pt x="250" y="4"/>
                    </a:lnTo>
                    <a:lnTo>
                      <a:pt x="263" y="9"/>
                    </a:lnTo>
                    <a:close/>
                  </a:path>
                </a:pathLst>
              </a:custGeom>
              <a:solidFill>
                <a:srgbClr val="E69B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54" name="Freeform 378">
                <a:extLst>
                  <a:ext uri="{FF2B5EF4-FFF2-40B4-BE49-F238E27FC236}">
                    <a16:creationId xmlns:a16="http://schemas.microsoft.com/office/drawing/2014/main" id="{C2690225-5F57-FFBC-6033-D175335E1981}"/>
                  </a:ext>
                </a:extLst>
              </p:cNvPr>
              <p:cNvSpPr>
                <a:spLocks noEditPoints="1"/>
              </p:cNvSpPr>
              <p:nvPr/>
            </p:nvSpPr>
            <p:spPr bwMode="auto">
              <a:xfrm>
                <a:off x="682" y="1617"/>
                <a:ext cx="1808" cy="8"/>
              </a:xfrm>
              <a:custGeom>
                <a:avLst/>
                <a:gdLst>
                  <a:gd name="T0" fmla="*/ 1808 w 1808"/>
                  <a:gd name="T1" fmla="*/ 8 h 8"/>
                  <a:gd name="T2" fmla="*/ 1215 w 1808"/>
                  <a:gd name="T3" fmla="*/ 8 h 8"/>
                  <a:gd name="T4" fmla="*/ 1228 w 1808"/>
                  <a:gd name="T5" fmla="*/ 4 h 8"/>
                  <a:gd name="T6" fmla="*/ 1239 w 1808"/>
                  <a:gd name="T7" fmla="*/ 0 h 8"/>
                  <a:gd name="T8" fmla="*/ 1805 w 1808"/>
                  <a:gd name="T9" fmla="*/ 0 h 8"/>
                  <a:gd name="T10" fmla="*/ 1805 w 1808"/>
                  <a:gd name="T11" fmla="*/ 4 h 8"/>
                  <a:gd name="T12" fmla="*/ 1808 w 1808"/>
                  <a:gd name="T13" fmla="*/ 8 h 8"/>
                  <a:gd name="T14" fmla="*/ 250 w 1808"/>
                  <a:gd name="T15" fmla="*/ 8 h 8"/>
                  <a:gd name="T16" fmla="*/ 2 w 1808"/>
                  <a:gd name="T17" fmla="*/ 8 h 8"/>
                  <a:gd name="T18" fmla="*/ 0 w 1808"/>
                  <a:gd name="T19" fmla="*/ 4 h 8"/>
                  <a:gd name="T20" fmla="*/ 0 w 1808"/>
                  <a:gd name="T21" fmla="*/ 0 h 8"/>
                  <a:gd name="T22" fmla="*/ 228 w 1808"/>
                  <a:gd name="T23" fmla="*/ 0 h 8"/>
                  <a:gd name="T24" fmla="*/ 239 w 1808"/>
                  <a:gd name="T25" fmla="*/ 4 h 8"/>
                  <a:gd name="T26" fmla="*/ 250 w 1808"/>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8"/>
                  <a:gd name="T44" fmla="*/ 1808 w 1808"/>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8">
                    <a:moveTo>
                      <a:pt x="1808" y="8"/>
                    </a:moveTo>
                    <a:lnTo>
                      <a:pt x="1215" y="8"/>
                    </a:lnTo>
                    <a:lnTo>
                      <a:pt x="1228" y="4"/>
                    </a:lnTo>
                    <a:lnTo>
                      <a:pt x="1239" y="0"/>
                    </a:lnTo>
                    <a:lnTo>
                      <a:pt x="1805" y="0"/>
                    </a:lnTo>
                    <a:lnTo>
                      <a:pt x="1805" y="4"/>
                    </a:lnTo>
                    <a:lnTo>
                      <a:pt x="1808" y="8"/>
                    </a:lnTo>
                    <a:close/>
                    <a:moveTo>
                      <a:pt x="250" y="8"/>
                    </a:moveTo>
                    <a:lnTo>
                      <a:pt x="2" y="8"/>
                    </a:lnTo>
                    <a:lnTo>
                      <a:pt x="0" y="4"/>
                    </a:lnTo>
                    <a:lnTo>
                      <a:pt x="0" y="0"/>
                    </a:lnTo>
                    <a:lnTo>
                      <a:pt x="228" y="0"/>
                    </a:lnTo>
                    <a:lnTo>
                      <a:pt x="239" y="4"/>
                    </a:lnTo>
                    <a:lnTo>
                      <a:pt x="250" y="8"/>
                    </a:lnTo>
                    <a:close/>
                  </a:path>
                </a:pathLst>
              </a:custGeom>
              <a:solidFill>
                <a:srgbClr val="E69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55" name="Freeform 379">
                <a:extLst>
                  <a:ext uri="{FF2B5EF4-FFF2-40B4-BE49-F238E27FC236}">
                    <a16:creationId xmlns:a16="http://schemas.microsoft.com/office/drawing/2014/main" id="{52FCFE76-C99D-E5EA-9B03-3BFA7A9A8C9D}"/>
                  </a:ext>
                </a:extLst>
              </p:cNvPr>
              <p:cNvSpPr>
                <a:spLocks noEditPoints="1"/>
              </p:cNvSpPr>
              <p:nvPr/>
            </p:nvSpPr>
            <p:spPr bwMode="auto">
              <a:xfrm>
                <a:off x="680" y="1615"/>
                <a:ext cx="1807" cy="6"/>
              </a:xfrm>
              <a:custGeom>
                <a:avLst/>
                <a:gdLst>
                  <a:gd name="T0" fmla="*/ 1807 w 1807"/>
                  <a:gd name="T1" fmla="*/ 6 h 6"/>
                  <a:gd name="T2" fmla="*/ 1230 w 1807"/>
                  <a:gd name="T3" fmla="*/ 6 h 6"/>
                  <a:gd name="T4" fmla="*/ 1241 w 1807"/>
                  <a:gd name="T5" fmla="*/ 4 h 6"/>
                  <a:gd name="T6" fmla="*/ 1252 w 1807"/>
                  <a:gd name="T7" fmla="*/ 0 h 6"/>
                  <a:gd name="T8" fmla="*/ 1807 w 1807"/>
                  <a:gd name="T9" fmla="*/ 0 h 6"/>
                  <a:gd name="T10" fmla="*/ 1807 w 1807"/>
                  <a:gd name="T11" fmla="*/ 2 h 6"/>
                  <a:gd name="T12" fmla="*/ 1807 w 1807"/>
                  <a:gd name="T13" fmla="*/ 6 h 6"/>
                  <a:gd name="T14" fmla="*/ 241 w 1807"/>
                  <a:gd name="T15" fmla="*/ 6 h 6"/>
                  <a:gd name="T16" fmla="*/ 2 w 1807"/>
                  <a:gd name="T17" fmla="*/ 6 h 6"/>
                  <a:gd name="T18" fmla="*/ 2 w 1807"/>
                  <a:gd name="T19" fmla="*/ 2 h 6"/>
                  <a:gd name="T20" fmla="*/ 0 w 1807"/>
                  <a:gd name="T21" fmla="*/ 0 h 6"/>
                  <a:gd name="T22" fmla="*/ 220 w 1807"/>
                  <a:gd name="T23" fmla="*/ 0 h 6"/>
                  <a:gd name="T24" fmla="*/ 230 w 1807"/>
                  <a:gd name="T25" fmla="*/ 4 h 6"/>
                  <a:gd name="T26" fmla="*/ 241 w 1807"/>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7"/>
                  <a:gd name="T43" fmla="*/ 0 h 6"/>
                  <a:gd name="T44" fmla="*/ 1807 w 1807"/>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7" h="6">
                    <a:moveTo>
                      <a:pt x="1807" y="6"/>
                    </a:moveTo>
                    <a:lnTo>
                      <a:pt x="1230" y="6"/>
                    </a:lnTo>
                    <a:lnTo>
                      <a:pt x="1241" y="4"/>
                    </a:lnTo>
                    <a:lnTo>
                      <a:pt x="1252" y="0"/>
                    </a:lnTo>
                    <a:lnTo>
                      <a:pt x="1807" y="0"/>
                    </a:lnTo>
                    <a:lnTo>
                      <a:pt x="1807" y="2"/>
                    </a:lnTo>
                    <a:lnTo>
                      <a:pt x="1807" y="6"/>
                    </a:lnTo>
                    <a:close/>
                    <a:moveTo>
                      <a:pt x="241" y="6"/>
                    </a:moveTo>
                    <a:lnTo>
                      <a:pt x="2" y="6"/>
                    </a:lnTo>
                    <a:lnTo>
                      <a:pt x="2" y="2"/>
                    </a:lnTo>
                    <a:lnTo>
                      <a:pt x="0" y="0"/>
                    </a:lnTo>
                    <a:lnTo>
                      <a:pt x="220" y="0"/>
                    </a:lnTo>
                    <a:lnTo>
                      <a:pt x="230" y="4"/>
                    </a:lnTo>
                    <a:lnTo>
                      <a:pt x="241" y="6"/>
                    </a:lnTo>
                    <a:close/>
                  </a:path>
                </a:pathLst>
              </a:custGeom>
              <a:solidFill>
                <a:srgbClr val="E698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56" name="Freeform 380">
                <a:extLst>
                  <a:ext uri="{FF2B5EF4-FFF2-40B4-BE49-F238E27FC236}">
                    <a16:creationId xmlns:a16="http://schemas.microsoft.com/office/drawing/2014/main" id="{72386293-586F-554B-E8B4-446FF08FEC4B}"/>
                  </a:ext>
                </a:extLst>
              </p:cNvPr>
              <p:cNvSpPr>
                <a:spLocks noEditPoints="1"/>
              </p:cNvSpPr>
              <p:nvPr/>
            </p:nvSpPr>
            <p:spPr bwMode="auto">
              <a:xfrm>
                <a:off x="680" y="1610"/>
                <a:ext cx="1807" cy="7"/>
              </a:xfrm>
              <a:custGeom>
                <a:avLst/>
                <a:gdLst>
                  <a:gd name="T0" fmla="*/ 1807 w 1807"/>
                  <a:gd name="T1" fmla="*/ 7 h 7"/>
                  <a:gd name="T2" fmla="*/ 1241 w 1807"/>
                  <a:gd name="T3" fmla="*/ 7 h 7"/>
                  <a:gd name="T4" fmla="*/ 1252 w 1807"/>
                  <a:gd name="T5" fmla="*/ 5 h 7"/>
                  <a:gd name="T6" fmla="*/ 1263 w 1807"/>
                  <a:gd name="T7" fmla="*/ 0 h 7"/>
                  <a:gd name="T8" fmla="*/ 1807 w 1807"/>
                  <a:gd name="T9" fmla="*/ 0 h 7"/>
                  <a:gd name="T10" fmla="*/ 1807 w 1807"/>
                  <a:gd name="T11" fmla="*/ 5 h 7"/>
                  <a:gd name="T12" fmla="*/ 1807 w 1807"/>
                  <a:gd name="T13" fmla="*/ 7 h 7"/>
                  <a:gd name="T14" fmla="*/ 230 w 1807"/>
                  <a:gd name="T15" fmla="*/ 7 h 7"/>
                  <a:gd name="T16" fmla="*/ 2 w 1807"/>
                  <a:gd name="T17" fmla="*/ 7 h 7"/>
                  <a:gd name="T18" fmla="*/ 0 w 1807"/>
                  <a:gd name="T19" fmla="*/ 5 h 7"/>
                  <a:gd name="T20" fmla="*/ 0 w 1807"/>
                  <a:gd name="T21" fmla="*/ 0 h 7"/>
                  <a:gd name="T22" fmla="*/ 209 w 1807"/>
                  <a:gd name="T23" fmla="*/ 0 h 7"/>
                  <a:gd name="T24" fmla="*/ 220 w 1807"/>
                  <a:gd name="T25" fmla="*/ 5 h 7"/>
                  <a:gd name="T26" fmla="*/ 230 w 1807"/>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7"/>
                  <a:gd name="T43" fmla="*/ 0 h 7"/>
                  <a:gd name="T44" fmla="*/ 1807 w 1807"/>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7" h="7">
                    <a:moveTo>
                      <a:pt x="1807" y="7"/>
                    </a:moveTo>
                    <a:lnTo>
                      <a:pt x="1241" y="7"/>
                    </a:lnTo>
                    <a:lnTo>
                      <a:pt x="1252" y="5"/>
                    </a:lnTo>
                    <a:lnTo>
                      <a:pt x="1263" y="0"/>
                    </a:lnTo>
                    <a:lnTo>
                      <a:pt x="1807" y="0"/>
                    </a:lnTo>
                    <a:lnTo>
                      <a:pt x="1807" y="5"/>
                    </a:lnTo>
                    <a:lnTo>
                      <a:pt x="1807" y="7"/>
                    </a:lnTo>
                    <a:close/>
                    <a:moveTo>
                      <a:pt x="230" y="7"/>
                    </a:moveTo>
                    <a:lnTo>
                      <a:pt x="2" y="7"/>
                    </a:lnTo>
                    <a:lnTo>
                      <a:pt x="0" y="5"/>
                    </a:lnTo>
                    <a:lnTo>
                      <a:pt x="0" y="0"/>
                    </a:lnTo>
                    <a:lnTo>
                      <a:pt x="209" y="0"/>
                    </a:lnTo>
                    <a:lnTo>
                      <a:pt x="220" y="5"/>
                    </a:lnTo>
                    <a:lnTo>
                      <a:pt x="230" y="7"/>
                    </a:lnTo>
                    <a:close/>
                  </a:path>
                </a:pathLst>
              </a:custGeom>
              <a:solidFill>
                <a:srgbClr val="E696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57" name="Freeform 381">
                <a:extLst>
                  <a:ext uri="{FF2B5EF4-FFF2-40B4-BE49-F238E27FC236}">
                    <a16:creationId xmlns:a16="http://schemas.microsoft.com/office/drawing/2014/main" id="{2904FB8D-E9E3-045C-E0B5-C8844C0B70CA}"/>
                  </a:ext>
                </a:extLst>
              </p:cNvPr>
              <p:cNvSpPr>
                <a:spLocks noEditPoints="1"/>
              </p:cNvSpPr>
              <p:nvPr/>
            </p:nvSpPr>
            <p:spPr bwMode="auto">
              <a:xfrm>
                <a:off x="680" y="1606"/>
                <a:ext cx="1807" cy="9"/>
              </a:xfrm>
              <a:custGeom>
                <a:avLst/>
                <a:gdLst>
                  <a:gd name="T0" fmla="*/ 1807 w 1807"/>
                  <a:gd name="T1" fmla="*/ 9 h 9"/>
                  <a:gd name="T2" fmla="*/ 1252 w 1807"/>
                  <a:gd name="T3" fmla="*/ 9 h 9"/>
                  <a:gd name="T4" fmla="*/ 1263 w 1807"/>
                  <a:gd name="T5" fmla="*/ 4 h 9"/>
                  <a:gd name="T6" fmla="*/ 1274 w 1807"/>
                  <a:gd name="T7" fmla="*/ 0 h 9"/>
                  <a:gd name="T8" fmla="*/ 1805 w 1807"/>
                  <a:gd name="T9" fmla="*/ 0 h 9"/>
                  <a:gd name="T10" fmla="*/ 1807 w 1807"/>
                  <a:gd name="T11" fmla="*/ 4 h 9"/>
                  <a:gd name="T12" fmla="*/ 1807 w 1807"/>
                  <a:gd name="T13" fmla="*/ 9 h 9"/>
                  <a:gd name="T14" fmla="*/ 220 w 1807"/>
                  <a:gd name="T15" fmla="*/ 9 h 9"/>
                  <a:gd name="T16" fmla="*/ 0 w 1807"/>
                  <a:gd name="T17" fmla="*/ 9 h 9"/>
                  <a:gd name="T18" fmla="*/ 0 w 1807"/>
                  <a:gd name="T19" fmla="*/ 4 h 9"/>
                  <a:gd name="T20" fmla="*/ 0 w 1807"/>
                  <a:gd name="T21" fmla="*/ 0 h 9"/>
                  <a:gd name="T22" fmla="*/ 198 w 1807"/>
                  <a:gd name="T23" fmla="*/ 0 h 9"/>
                  <a:gd name="T24" fmla="*/ 209 w 1807"/>
                  <a:gd name="T25" fmla="*/ 4 h 9"/>
                  <a:gd name="T26" fmla="*/ 220 w 1807"/>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7"/>
                  <a:gd name="T43" fmla="*/ 0 h 9"/>
                  <a:gd name="T44" fmla="*/ 1807 w 1807"/>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7" h="9">
                    <a:moveTo>
                      <a:pt x="1807" y="9"/>
                    </a:moveTo>
                    <a:lnTo>
                      <a:pt x="1252" y="9"/>
                    </a:lnTo>
                    <a:lnTo>
                      <a:pt x="1263" y="4"/>
                    </a:lnTo>
                    <a:lnTo>
                      <a:pt x="1274" y="0"/>
                    </a:lnTo>
                    <a:lnTo>
                      <a:pt x="1805" y="0"/>
                    </a:lnTo>
                    <a:lnTo>
                      <a:pt x="1807" y="4"/>
                    </a:lnTo>
                    <a:lnTo>
                      <a:pt x="1807" y="9"/>
                    </a:lnTo>
                    <a:close/>
                    <a:moveTo>
                      <a:pt x="220" y="9"/>
                    </a:moveTo>
                    <a:lnTo>
                      <a:pt x="0" y="9"/>
                    </a:lnTo>
                    <a:lnTo>
                      <a:pt x="0" y="4"/>
                    </a:lnTo>
                    <a:lnTo>
                      <a:pt x="0" y="0"/>
                    </a:lnTo>
                    <a:lnTo>
                      <a:pt x="198" y="0"/>
                    </a:lnTo>
                    <a:lnTo>
                      <a:pt x="209" y="4"/>
                    </a:lnTo>
                    <a:lnTo>
                      <a:pt x="220" y="9"/>
                    </a:lnTo>
                    <a:close/>
                  </a:path>
                </a:pathLst>
              </a:custGeom>
              <a:solidFill>
                <a:srgbClr val="E695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58" name="Freeform 382">
                <a:extLst>
                  <a:ext uri="{FF2B5EF4-FFF2-40B4-BE49-F238E27FC236}">
                    <a16:creationId xmlns:a16="http://schemas.microsoft.com/office/drawing/2014/main" id="{EBC63D68-4684-F8AA-07EC-B8B8D6EC0F30}"/>
                  </a:ext>
                </a:extLst>
              </p:cNvPr>
              <p:cNvSpPr>
                <a:spLocks noEditPoints="1"/>
              </p:cNvSpPr>
              <p:nvPr/>
            </p:nvSpPr>
            <p:spPr bwMode="auto">
              <a:xfrm>
                <a:off x="677" y="1604"/>
                <a:ext cx="1810" cy="6"/>
              </a:xfrm>
              <a:custGeom>
                <a:avLst/>
                <a:gdLst>
                  <a:gd name="T0" fmla="*/ 1810 w 1810"/>
                  <a:gd name="T1" fmla="*/ 6 h 6"/>
                  <a:gd name="T2" fmla="*/ 1266 w 1810"/>
                  <a:gd name="T3" fmla="*/ 6 h 6"/>
                  <a:gd name="T4" fmla="*/ 1277 w 1810"/>
                  <a:gd name="T5" fmla="*/ 2 h 6"/>
                  <a:gd name="T6" fmla="*/ 1288 w 1810"/>
                  <a:gd name="T7" fmla="*/ 0 h 6"/>
                  <a:gd name="T8" fmla="*/ 1808 w 1810"/>
                  <a:gd name="T9" fmla="*/ 0 h 6"/>
                  <a:gd name="T10" fmla="*/ 1808 w 1810"/>
                  <a:gd name="T11" fmla="*/ 2 h 6"/>
                  <a:gd name="T12" fmla="*/ 1810 w 1810"/>
                  <a:gd name="T13" fmla="*/ 6 h 6"/>
                  <a:gd name="T14" fmla="*/ 212 w 1810"/>
                  <a:gd name="T15" fmla="*/ 6 h 6"/>
                  <a:gd name="T16" fmla="*/ 3 w 1810"/>
                  <a:gd name="T17" fmla="*/ 6 h 6"/>
                  <a:gd name="T18" fmla="*/ 0 w 1810"/>
                  <a:gd name="T19" fmla="*/ 2 h 6"/>
                  <a:gd name="T20" fmla="*/ 0 w 1810"/>
                  <a:gd name="T21" fmla="*/ 0 h 6"/>
                  <a:gd name="T22" fmla="*/ 190 w 1810"/>
                  <a:gd name="T23" fmla="*/ 0 h 6"/>
                  <a:gd name="T24" fmla="*/ 201 w 1810"/>
                  <a:gd name="T25" fmla="*/ 2 h 6"/>
                  <a:gd name="T26" fmla="*/ 212 w 1810"/>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6"/>
                  <a:gd name="T44" fmla="*/ 1810 w 1810"/>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6">
                    <a:moveTo>
                      <a:pt x="1810" y="6"/>
                    </a:moveTo>
                    <a:lnTo>
                      <a:pt x="1266" y="6"/>
                    </a:lnTo>
                    <a:lnTo>
                      <a:pt x="1277" y="2"/>
                    </a:lnTo>
                    <a:lnTo>
                      <a:pt x="1288" y="0"/>
                    </a:lnTo>
                    <a:lnTo>
                      <a:pt x="1808" y="0"/>
                    </a:lnTo>
                    <a:lnTo>
                      <a:pt x="1808" y="2"/>
                    </a:lnTo>
                    <a:lnTo>
                      <a:pt x="1810" y="6"/>
                    </a:lnTo>
                    <a:close/>
                    <a:moveTo>
                      <a:pt x="212" y="6"/>
                    </a:moveTo>
                    <a:lnTo>
                      <a:pt x="3" y="6"/>
                    </a:lnTo>
                    <a:lnTo>
                      <a:pt x="0" y="2"/>
                    </a:lnTo>
                    <a:lnTo>
                      <a:pt x="0" y="0"/>
                    </a:lnTo>
                    <a:lnTo>
                      <a:pt x="190" y="0"/>
                    </a:lnTo>
                    <a:lnTo>
                      <a:pt x="201" y="2"/>
                    </a:lnTo>
                    <a:lnTo>
                      <a:pt x="212" y="6"/>
                    </a:lnTo>
                    <a:close/>
                  </a:path>
                </a:pathLst>
              </a:custGeom>
              <a:solidFill>
                <a:srgbClr val="E694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59" name="Freeform 383">
                <a:extLst>
                  <a:ext uri="{FF2B5EF4-FFF2-40B4-BE49-F238E27FC236}">
                    <a16:creationId xmlns:a16="http://schemas.microsoft.com/office/drawing/2014/main" id="{9EED7048-FDB1-D859-7D42-43B10CF22513}"/>
                  </a:ext>
                </a:extLst>
              </p:cNvPr>
              <p:cNvSpPr>
                <a:spLocks noEditPoints="1"/>
              </p:cNvSpPr>
              <p:nvPr/>
            </p:nvSpPr>
            <p:spPr bwMode="auto">
              <a:xfrm>
                <a:off x="677" y="1599"/>
                <a:ext cx="1808" cy="7"/>
              </a:xfrm>
              <a:custGeom>
                <a:avLst/>
                <a:gdLst>
                  <a:gd name="T0" fmla="*/ 1808 w 1808"/>
                  <a:gd name="T1" fmla="*/ 7 h 7"/>
                  <a:gd name="T2" fmla="*/ 1277 w 1808"/>
                  <a:gd name="T3" fmla="*/ 7 h 7"/>
                  <a:gd name="T4" fmla="*/ 1288 w 1808"/>
                  <a:gd name="T5" fmla="*/ 5 h 7"/>
                  <a:gd name="T6" fmla="*/ 1296 w 1808"/>
                  <a:gd name="T7" fmla="*/ 0 h 7"/>
                  <a:gd name="T8" fmla="*/ 1808 w 1808"/>
                  <a:gd name="T9" fmla="*/ 0 h 7"/>
                  <a:gd name="T10" fmla="*/ 1808 w 1808"/>
                  <a:gd name="T11" fmla="*/ 5 h 7"/>
                  <a:gd name="T12" fmla="*/ 1808 w 1808"/>
                  <a:gd name="T13" fmla="*/ 7 h 7"/>
                  <a:gd name="T14" fmla="*/ 201 w 1808"/>
                  <a:gd name="T15" fmla="*/ 7 h 7"/>
                  <a:gd name="T16" fmla="*/ 3 w 1808"/>
                  <a:gd name="T17" fmla="*/ 7 h 7"/>
                  <a:gd name="T18" fmla="*/ 0 w 1808"/>
                  <a:gd name="T19" fmla="*/ 5 h 7"/>
                  <a:gd name="T20" fmla="*/ 0 w 1808"/>
                  <a:gd name="T21" fmla="*/ 0 h 7"/>
                  <a:gd name="T22" fmla="*/ 181 w 1808"/>
                  <a:gd name="T23" fmla="*/ 0 h 7"/>
                  <a:gd name="T24" fmla="*/ 190 w 1808"/>
                  <a:gd name="T25" fmla="*/ 5 h 7"/>
                  <a:gd name="T26" fmla="*/ 201 w 1808"/>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7"/>
                  <a:gd name="T44" fmla="*/ 1808 w 1808"/>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7">
                    <a:moveTo>
                      <a:pt x="1808" y="7"/>
                    </a:moveTo>
                    <a:lnTo>
                      <a:pt x="1277" y="7"/>
                    </a:lnTo>
                    <a:lnTo>
                      <a:pt x="1288" y="5"/>
                    </a:lnTo>
                    <a:lnTo>
                      <a:pt x="1296" y="0"/>
                    </a:lnTo>
                    <a:lnTo>
                      <a:pt x="1808" y="0"/>
                    </a:lnTo>
                    <a:lnTo>
                      <a:pt x="1808" y="5"/>
                    </a:lnTo>
                    <a:lnTo>
                      <a:pt x="1808" y="7"/>
                    </a:lnTo>
                    <a:close/>
                    <a:moveTo>
                      <a:pt x="201" y="7"/>
                    </a:moveTo>
                    <a:lnTo>
                      <a:pt x="3" y="7"/>
                    </a:lnTo>
                    <a:lnTo>
                      <a:pt x="0" y="5"/>
                    </a:lnTo>
                    <a:lnTo>
                      <a:pt x="0" y="0"/>
                    </a:lnTo>
                    <a:lnTo>
                      <a:pt x="181" y="0"/>
                    </a:lnTo>
                    <a:lnTo>
                      <a:pt x="190" y="5"/>
                    </a:lnTo>
                    <a:lnTo>
                      <a:pt x="201" y="7"/>
                    </a:lnTo>
                    <a:close/>
                  </a:path>
                </a:pathLst>
              </a:custGeom>
              <a:solidFill>
                <a:srgbClr val="E69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60" name="Freeform 384">
                <a:extLst>
                  <a:ext uri="{FF2B5EF4-FFF2-40B4-BE49-F238E27FC236}">
                    <a16:creationId xmlns:a16="http://schemas.microsoft.com/office/drawing/2014/main" id="{E1ED48BA-E1F9-29F7-DAE3-ECA289E004A5}"/>
                  </a:ext>
                </a:extLst>
              </p:cNvPr>
              <p:cNvSpPr>
                <a:spLocks noEditPoints="1"/>
              </p:cNvSpPr>
              <p:nvPr/>
            </p:nvSpPr>
            <p:spPr bwMode="auto">
              <a:xfrm>
                <a:off x="675" y="1595"/>
                <a:ext cx="1810" cy="9"/>
              </a:xfrm>
              <a:custGeom>
                <a:avLst/>
                <a:gdLst>
                  <a:gd name="T0" fmla="*/ 1810 w 1810"/>
                  <a:gd name="T1" fmla="*/ 9 h 9"/>
                  <a:gd name="T2" fmla="*/ 1290 w 1810"/>
                  <a:gd name="T3" fmla="*/ 9 h 9"/>
                  <a:gd name="T4" fmla="*/ 1298 w 1810"/>
                  <a:gd name="T5" fmla="*/ 4 h 9"/>
                  <a:gd name="T6" fmla="*/ 1309 w 1810"/>
                  <a:gd name="T7" fmla="*/ 0 h 9"/>
                  <a:gd name="T8" fmla="*/ 1808 w 1810"/>
                  <a:gd name="T9" fmla="*/ 0 h 9"/>
                  <a:gd name="T10" fmla="*/ 1810 w 1810"/>
                  <a:gd name="T11" fmla="*/ 4 h 9"/>
                  <a:gd name="T12" fmla="*/ 1810 w 1810"/>
                  <a:gd name="T13" fmla="*/ 9 h 9"/>
                  <a:gd name="T14" fmla="*/ 192 w 1810"/>
                  <a:gd name="T15" fmla="*/ 9 h 9"/>
                  <a:gd name="T16" fmla="*/ 2 w 1810"/>
                  <a:gd name="T17" fmla="*/ 9 h 9"/>
                  <a:gd name="T18" fmla="*/ 2 w 1810"/>
                  <a:gd name="T19" fmla="*/ 4 h 9"/>
                  <a:gd name="T20" fmla="*/ 0 w 1810"/>
                  <a:gd name="T21" fmla="*/ 0 h 9"/>
                  <a:gd name="T22" fmla="*/ 172 w 1810"/>
                  <a:gd name="T23" fmla="*/ 0 h 9"/>
                  <a:gd name="T24" fmla="*/ 183 w 1810"/>
                  <a:gd name="T25" fmla="*/ 4 h 9"/>
                  <a:gd name="T26" fmla="*/ 192 w 1810"/>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9"/>
                  <a:gd name="T44" fmla="*/ 1810 w 1810"/>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9">
                    <a:moveTo>
                      <a:pt x="1810" y="9"/>
                    </a:moveTo>
                    <a:lnTo>
                      <a:pt x="1290" y="9"/>
                    </a:lnTo>
                    <a:lnTo>
                      <a:pt x="1298" y="4"/>
                    </a:lnTo>
                    <a:lnTo>
                      <a:pt x="1309" y="0"/>
                    </a:lnTo>
                    <a:lnTo>
                      <a:pt x="1808" y="0"/>
                    </a:lnTo>
                    <a:lnTo>
                      <a:pt x="1810" y="4"/>
                    </a:lnTo>
                    <a:lnTo>
                      <a:pt x="1810" y="9"/>
                    </a:lnTo>
                    <a:close/>
                    <a:moveTo>
                      <a:pt x="192" y="9"/>
                    </a:moveTo>
                    <a:lnTo>
                      <a:pt x="2" y="9"/>
                    </a:lnTo>
                    <a:lnTo>
                      <a:pt x="2" y="4"/>
                    </a:lnTo>
                    <a:lnTo>
                      <a:pt x="0" y="0"/>
                    </a:lnTo>
                    <a:lnTo>
                      <a:pt x="172" y="0"/>
                    </a:lnTo>
                    <a:lnTo>
                      <a:pt x="183" y="4"/>
                    </a:lnTo>
                    <a:lnTo>
                      <a:pt x="192" y="9"/>
                    </a:lnTo>
                    <a:close/>
                  </a:path>
                </a:pathLst>
              </a:custGeom>
              <a:solidFill>
                <a:srgbClr val="E69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61" name="Freeform 385">
                <a:extLst>
                  <a:ext uri="{FF2B5EF4-FFF2-40B4-BE49-F238E27FC236}">
                    <a16:creationId xmlns:a16="http://schemas.microsoft.com/office/drawing/2014/main" id="{C9F296BF-3BCA-5B7D-84FB-166C878398A3}"/>
                  </a:ext>
                </a:extLst>
              </p:cNvPr>
              <p:cNvSpPr>
                <a:spLocks noEditPoints="1"/>
              </p:cNvSpPr>
              <p:nvPr/>
            </p:nvSpPr>
            <p:spPr bwMode="auto">
              <a:xfrm>
                <a:off x="675" y="1591"/>
                <a:ext cx="1810" cy="8"/>
              </a:xfrm>
              <a:custGeom>
                <a:avLst/>
                <a:gdLst>
                  <a:gd name="T0" fmla="*/ 1810 w 1810"/>
                  <a:gd name="T1" fmla="*/ 8 h 8"/>
                  <a:gd name="T2" fmla="*/ 1298 w 1810"/>
                  <a:gd name="T3" fmla="*/ 8 h 8"/>
                  <a:gd name="T4" fmla="*/ 1309 w 1810"/>
                  <a:gd name="T5" fmla="*/ 4 h 8"/>
                  <a:gd name="T6" fmla="*/ 1318 w 1810"/>
                  <a:gd name="T7" fmla="*/ 0 h 8"/>
                  <a:gd name="T8" fmla="*/ 1808 w 1810"/>
                  <a:gd name="T9" fmla="*/ 0 h 8"/>
                  <a:gd name="T10" fmla="*/ 1808 w 1810"/>
                  <a:gd name="T11" fmla="*/ 4 h 8"/>
                  <a:gd name="T12" fmla="*/ 1810 w 1810"/>
                  <a:gd name="T13" fmla="*/ 8 h 8"/>
                  <a:gd name="T14" fmla="*/ 183 w 1810"/>
                  <a:gd name="T15" fmla="*/ 8 h 8"/>
                  <a:gd name="T16" fmla="*/ 2 w 1810"/>
                  <a:gd name="T17" fmla="*/ 8 h 8"/>
                  <a:gd name="T18" fmla="*/ 0 w 1810"/>
                  <a:gd name="T19" fmla="*/ 4 h 8"/>
                  <a:gd name="T20" fmla="*/ 0 w 1810"/>
                  <a:gd name="T21" fmla="*/ 0 h 8"/>
                  <a:gd name="T22" fmla="*/ 164 w 1810"/>
                  <a:gd name="T23" fmla="*/ 0 h 8"/>
                  <a:gd name="T24" fmla="*/ 172 w 1810"/>
                  <a:gd name="T25" fmla="*/ 4 h 8"/>
                  <a:gd name="T26" fmla="*/ 183 w 1810"/>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8"/>
                  <a:gd name="T44" fmla="*/ 1810 w 1810"/>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8">
                    <a:moveTo>
                      <a:pt x="1810" y="8"/>
                    </a:moveTo>
                    <a:lnTo>
                      <a:pt x="1298" y="8"/>
                    </a:lnTo>
                    <a:lnTo>
                      <a:pt x="1309" y="4"/>
                    </a:lnTo>
                    <a:lnTo>
                      <a:pt x="1318" y="0"/>
                    </a:lnTo>
                    <a:lnTo>
                      <a:pt x="1808" y="0"/>
                    </a:lnTo>
                    <a:lnTo>
                      <a:pt x="1808" y="4"/>
                    </a:lnTo>
                    <a:lnTo>
                      <a:pt x="1810" y="8"/>
                    </a:lnTo>
                    <a:close/>
                    <a:moveTo>
                      <a:pt x="183" y="8"/>
                    </a:moveTo>
                    <a:lnTo>
                      <a:pt x="2" y="8"/>
                    </a:lnTo>
                    <a:lnTo>
                      <a:pt x="0" y="4"/>
                    </a:lnTo>
                    <a:lnTo>
                      <a:pt x="0" y="0"/>
                    </a:lnTo>
                    <a:lnTo>
                      <a:pt x="164" y="0"/>
                    </a:lnTo>
                    <a:lnTo>
                      <a:pt x="172" y="4"/>
                    </a:lnTo>
                    <a:lnTo>
                      <a:pt x="183" y="8"/>
                    </a:lnTo>
                    <a:close/>
                  </a:path>
                </a:pathLst>
              </a:custGeom>
              <a:solidFill>
                <a:srgbClr val="E690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62" name="Freeform 386">
                <a:extLst>
                  <a:ext uri="{FF2B5EF4-FFF2-40B4-BE49-F238E27FC236}">
                    <a16:creationId xmlns:a16="http://schemas.microsoft.com/office/drawing/2014/main" id="{7E894FF5-F8C2-7565-E8EC-60275BE704A9}"/>
                  </a:ext>
                </a:extLst>
              </p:cNvPr>
              <p:cNvSpPr>
                <a:spLocks noEditPoints="1"/>
              </p:cNvSpPr>
              <p:nvPr/>
            </p:nvSpPr>
            <p:spPr bwMode="auto">
              <a:xfrm>
                <a:off x="673" y="1588"/>
                <a:ext cx="1810" cy="7"/>
              </a:xfrm>
              <a:custGeom>
                <a:avLst/>
                <a:gdLst>
                  <a:gd name="T0" fmla="*/ 1810 w 1810"/>
                  <a:gd name="T1" fmla="*/ 7 h 7"/>
                  <a:gd name="T2" fmla="*/ 1311 w 1810"/>
                  <a:gd name="T3" fmla="*/ 7 h 7"/>
                  <a:gd name="T4" fmla="*/ 1320 w 1810"/>
                  <a:gd name="T5" fmla="*/ 3 h 7"/>
                  <a:gd name="T6" fmla="*/ 1329 w 1810"/>
                  <a:gd name="T7" fmla="*/ 0 h 7"/>
                  <a:gd name="T8" fmla="*/ 1810 w 1810"/>
                  <a:gd name="T9" fmla="*/ 0 h 7"/>
                  <a:gd name="T10" fmla="*/ 1810 w 1810"/>
                  <a:gd name="T11" fmla="*/ 3 h 7"/>
                  <a:gd name="T12" fmla="*/ 1810 w 1810"/>
                  <a:gd name="T13" fmla="*/ 7 h 7"/>
                  <a:gd name="T14" fmla="*/ 174 w 1810"/>
                  <a:gd name="T15" fmla="*/ 7 h 7"/>
                  <a:gd name="T16" fmla="*/ 2 w 1810"/>
                  <a:gd name="T17" fmla="*/ 7 h 7"/>
                  <a:gd name="T18" fmla="*/ 2 w 1810"/>
                  <a:gd name="T19" fmla="*/ 3 h 7"/>
                  <a:gd name="T20" fmla="*/ 0 w 1810"/>
                  <a:gd name="T21" fmla="*/ 0 h 7"/>
                  <a:gd name="T22" fmla="*/ 157 w 1810"/>
                  <a:gd name="T23" fmla="*/ 0 h 7"/>
                  <a:gd name="T24" fmla="*/ 166 w 1810"/>
                  <a:gd name="T25" fmla="*/ 3 h 7"/>
                  <a:gd name="T26" fmla="*/ 174 w 1810"/>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7"/>
                  <a:gd name="T44" fmla="*/ 1810 w 1810"/>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7">
                    <a:moveTo>
                      <a:pt x="1810" y="7"/>
                    </a:moveTo>
                    <a:lnTo>
                      <a:pt x="1311" y="7"/>
                    </a:lnTo>
                    <a:lnTo>
                      <a:pt x="1320" y="3"/>
                    </a:lnTo>
                    <a:lnTo>
                      <a:pt x="1329" y="0"/>
                    </a:lnTo>
                    <a:lnTo>
                      <a:pt x="1810" y="0"/>
                    </a:lnTo>
                    <a:lnTo>
                      <a:pt x="1810" y="3"/>
                    </a:lnTo>
                    <a:lnTo>
                      <a:pt x="1810" y="7"/>
                    </a:lnTo>
                    <a:close/>
                    <a:moveTo>
                      <a:pt x="174" y="7"/>
                    </a:moveTo>
                    <a:lnTo>
                      <a:pt x="2" y="7"/>
                    </a:lnTo>
                    <a:lnTo>
                      <a:pt x="2" y="3"/>
                    </a:lnTo>
                    <a:lnTo>
                      <a:pt x="0" y="0"/>
                    </a:lnTo>
                    <a:lnTo>
                      <a:pt x="157" y="0"/>
                    </a:lnTo>
                    <a:lnTo>
                      <a:pt x="166" y="3"/>
                    </a:lnTo>
                    <a:lnTo>
                      <a:pt x="174" y="7"/>
                    </a:lnTo>
                    <a:close/>
                  </a:path>
                </a:pathLst>
              </a:custGeom>
              <a:solidFill>
                <a:srgbClr val="E690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63" name="Freeform 387">
                <a:extLst>
                  <a:ext uri="{FF2B5EF4-FFF2-40B4-BE49-F238E27FC236}">
                    <a16:creationId xmlns:a16="http://schemas.microsoft.com/office/drawing/2014/main" id="{0F93B80A-4E97-01E5-CE9C-4D4C8AC9EB27}"/>
                  </a:ext>
                </a:extLst>
              </p:cNvPr>
              <p:cNvSpPr>
                <a:spLocks noEditPoints="1"/>
              </p:cNvSpPr>
              <p:nvPr/>
            </p:nvSpPr>
            <p:spPr bwMode="auto">
              <a:xfrm>
                <a:off x="671" y="1584"/>
                <a:ext cx="1812" cy="7"/>
              </a:xfrm>
              <a:custGeom>
                <a:avLst/>
                <a:gdLst>
                  <a:gd name="T0" fmla="*/ 1812 w 1812"/>
                  <a:gd name="T1" fmla="*/ 7 h 7"/>
                  <a:gd name="T2" fmla="*/ 1322 w 1812"/>
                  <a:gd name="T3" fmla="*/ 7 h 7"/>
                  <a:gd name="T4" fmla="*/ 1331 w 1812"/>
                  <a:gd name="T5" fmla="*/ 4 h 7"/>
                  <a:gd name="T6" fmla="*/ 1342 w 1812"/>
                  <a:gd name="T7" fmla="*/ 0 h 7"/>
                  <a:gd name="T8" fmla="*/ 1810 w 1812"/>
                  <a:gd name="T9" fmla="*/ 0 h 7"/>
                  <a:gd name="T10" fmla="*/ 1812 w 1812"/>
                  <a:gd name="T11" fmla="*/ 4 h 7"/>
                  <a:gd name="T12" fmla="*/ 1812 w 1812"/>
                  <a:gd name="T13" fmla="*/ 7 h 7"/>
                  <a:gd name="T14" fmla="*/ 168 w 1812"/>
                  <a:gd name="T15" fmla="*/ 7 h 7"/>
                  <a:gd name="T16" fmla="*/ 4 w 1812"/>
                  <a:gd name="T17" fmla="*/ 7 h 7"/>
                  <a:gd name="T18" fmla="*/ 2 w 1812"/>
                  <a:gd name="T19" fmla="*/ 4 h 7"/>
                  <a:gd name="T20" fmla="*/ 0 w 1812"/>
                  <a:gd name="T21" fmla="*/ 0 h 7"/>
                  <a:gd name="T22" fmla="*/ 148 w 1812"/>
                  <a:gd name="T23" fmla="*/ 0 h 7"/>
                  <a:gd name="T24" fmla="*/ 159 w 1812"/>
                  <a:gd name="T25" fmla="*/ 4 h 7"/>
                  <a:gd name="T26" fmla="*/ 168 w 1812"/>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7"/>
                  <a:gd name="T44" fmla="*/ 1812 w 1812"/>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7">
                    <a:moveTo>
                      <a:pt x="1812" y="7"/>
                    </a:moveTo>
                    <a:lnTo>
                      <a:pt x="1322" y="7"/>
                    </a:lnTo>
                    <a:lnTo>
                      <a:pt x="1331" y="4"/>
                    </a:lnTo>
                    <a:lnTo>
                      <a:pt x="1342" y="0"/>
                    </a:lnTo>
                    <a:lnTo>
                      <a:pt x="1810" y="0"/>
                    </a:lnTo>
                    <a:lnTo>
                      <a:pt x="1812" y="4"/>
                    </a:lnTo>
                    <a:lnTo>
                      <a:pt x="1812" y="7"/>
                    </a:lnTo>
                    <a:close/>
                    <a:moveTo>
                      <a:pt x="168" y="7"/>
                    </a:moveTo>
                    <a:lnTo>
                      <a:pt x="4" y="7"/>
                    </a:lnTo>
                    <a:lnTo>
                      <a:pt x="2" y="4"/>
                    </a:lnTo>
                    <a:lnTo>
                      <a:pt x="0" y="0"/>
                    </a:lnTo>
                    <a:lnTo>
                      <a:pt x="148" y="0"/>
                    </a:lnTo>
                    <a:lnTo>
                      <a:pt x="159" y="4"/>
                    </a:lnTo>
                    <a:lnTo>
                      <a:pt x="168" y="7"/>
                    </a:lnTo>
                    <a:close/>
                  </a:path>
                </a:pathLst>
              </a:custGeom>
              <a:solidFill>
                <a:srgbClr val="E68F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64" name="Freeform 388">
                <a:extLst>
                  <a:ext uri="{FF2B5EF4-FFF2-40B4-BE49-F238E27FC236}">
                    <a16:creationId xmlns:a16="http://schemas.microsoft.com/office/drawing/2014/main" id="{371188F6-F595-6425-2626-A27DD0064AF9}"/>
                  </a:ext>
                </a:extLst>
              </p:cNvPr>
              <p:cNvSpPr>
                <a:spLocks noEditPoints="1"/>
              </p:cNvSpPr>
              <p:nvPr/>
            </p:nvSpPr>
            <p:spPr bwMode="auto">
              <a:xfrm>
                <a:off x="671" y="1580"/>
                <a:ext cx="1812" cy="8"/>
              </a:xfrm>
              <a:custGeom>
                <a:avLst/>
                <a:gdLst>
                  <a:gd name="T0" fmla="*/ 1812 w 1812"/>
                  <a:gd name="T1" fmla="*/ 8 h 8"/>
                  <a:gd name="T2" fmla="*/ 1331 w 1812"/>
                  <a:gd name="T3" fmla="*/ 8 h 8"/>
                  <a:gd name="T4" fmla="*/ 1342 w 1812"/>
                  <a:gd name="T5" fmla="*/ 4 h 8"/>
                  <a:gd name="T6" fmla="*/ 1350 w 1812"/>
                  <a:gd name="T7" fmla="*/ 0 h 8"/>
                  <a:gd name="T8" fmla="*/ 1810 w 1812"/>
                  <a:gd name="T9" fmla="*/ 0 h 8"/>
                  <a:gd name="T10" fmla="*/ 1810 w 1812"/>
                  <a:gd name="T11" fmla="*/ 4 h 8"/>
                  <a:gd name="T12" fmla="*/ 1812 w 1812"/>
                  <a:gd name="T13" fmla="*/ 8 h 8"/>
                  <a:gd name="T14" fmla="*/ 159 w 1812"/>
                  <a:gd name="T15" fmla="*/ 8 h 8"/>
                  <a:gd name="T16" fmla="*/ 2 w 1812"/>
                  <a:gd name="T17" fmla="*/ 8 h 8"/>
                  <a:gd name="T18" fmla="*/ 2 w 1812"/>
                  <a:gd name="T19" fmla="*/ 4 h 8"/>
                  <a:gd name="T20" fmla="*/ 0 w 1812"/>
                  <a:gd name="T21" fmla="*/ 0 h 8"/>
                  <a:gd name="T22" fmla="*/ 139 w 1812"/>
                  <a:gd name="T23" fmla="*/ 0 h 8"/>
                  <a:gd name="T24" fmla="*/ 148 w 1812"/>
                  <a:gd name="T25" fmla="*/ 4 h 8"/>
                  <a:gd name="T26" fmla="*/ 159 w 1812"/>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8"/>
                  <a:gd name="T44" fmla="*/ 1812 w 1812"/>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8">
                    <a:moveTo>
                      <a:pt x="1812" y="8"/>
                    </a:moveTo>
                    <a:lnTo>
                      <a:pt x="1331" y="8"/>
                    </a:lnTo>
                    <a:lnTo>
                      <a:pt x="1342" y="4"/>
                    </a:lnTo>
                    <a:lnTo>
                      <a:pt x="1350" y="0"/>
                    </a:lnTo>
                    <a:lnTo>
                      <a:pt x="1810" y="0"/>
                    </a:lnTo>
                    <a:lnTo>
                      <a:pt x="1810" y="4"/>
                    </a:lnTo>
                    <a:lnTo>
                      <a:pt x="1812" y="8"/>
                    </a:lnTo>
                    <a:close/>
                    <a:moveTo>
                      <a:pt x="159" y="8"/>
                    </a:moveTo>
                    <a:lnTo>
                      <a:pt x="2" y="8"/>
                    </a:lnTo>
                    <a:lnTo>
                      <a:pt x="2" y="4"/>
                    </a:lnTo>
                    <a:lnTo>
                      <a:pt x="0" y="0"/>
                    </a:lnTo>
                    <a:lnTo>
                      <a:pt x="139" y="0"/>
                    </a:lnTo>
                    <a:lnTo>
                      <a:pt x="148" y="4"/>
                    </a:lnTo>
                    <a:lnTo>
                      <a:pt x="159" y="8"/>
                    </a:lnTo>
                    <a:close/>
                  </a:path>
                </a:pathLst>
              </a:custGeom>
              <a:solidFill>
                <a:srgbClr val="E68E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65" name="Freeform 389">
                <a:extLst>
                  <a:ext uri="{FF2B5EF4-FFF2-40B4-BE49-F238E27FC236}">
                    <a16:creationId xmlns:a16="http://schemas.microsoft.com/office/drawing/2014/main" id="{90FF5CDE-F5B9-F387-ED75-747F8F46CFA6}"/>
                  </a:ext>
                </a:extLst>
              </p:cNvPr>
              <p:cNvSpPr>
                <a:spLocks noEditPoints="1"/>
              </p:cNvSpPr>
              <p:nvPr/>
            </p:nvSpPr>
            <p:spPr bwMode="auto">
              <a:xfrm>
                <a:off x="669" y="1575"/>
                <a:ext cx="1812" cy="9"/>
              </a:xfrm>
              <a:custGeom>
                <a:avLst/>
                <a:gdLst>
                  <a:gd name="T0" fmla="*/ 1812 w 1812"/>
                  <a:gd name="T1" fmla="*/ 9 h 9"/>
                  <a:gd name="T2" fmla="*/ 1344 w 1812"/>
                  <a:gd name="T3" fmla="*/ 9 h 9"/>
                  <a:gd name="T4" fmla="*/ 1352 w 1812"/>
                  <a:gd name="T5" fmla="*/ 5 h 9"/>
                  <a:gd name="T6" fmla="*/ 1361 w 1812"/>
                  <a:gd name="T7" fmla="*/ 0 h 9"/>
                  <a:gd name="T8" fmla="*/ 1812 w 1812"/>
                  <a:gd name="T9" fmla="*/ 0 h 9"/>
                  <a:gd name="T10" fmla="*/ 1812 w 1812"/>
                  <a:gd name="T11" fmla="*/ 5 h 9"/>
                  <a:gd name="T12" fmla="*/ 1812 w 1812"/>
                  <a:gd name="T13" fmla="*/ 9 h 9"/>
                  <a:gd name="T14" fmla="*/ 150 w 1812"/>
                  <a:gd name="T15" fmla="*/ 9 h 9"/>
                  <a:gd name="T16" fmla="*/ 2 w 1812"/>
                  <a:gd name="T17" fmla="*/ 9 h 9"/>
                  <a:gd name="T18" fmla="*/ 2 w 1812"/>
                  <a:gd name="T19" fmla="*/ 5 h 9"/>
                  <a:gd name="T20" fmla="*/ 0 w 1812"/>
                  <a:gd name="T21" fmla="*/ 0 h 9"/>
                  <a:gd name="T22" fmla="*/ 132 w 1812"/>
                  <a:gd name="T23" fmla="*/ 0 h 9"/>
                  <a:gd name="T24" fmla="*/ 141 w 1812"/>
                  <a:gd name="T25" fmla="*/ 5 h 9"/>
                  <a:gd name="T26" fmla="*/ 150 w 1812"/>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9"/>
                  <a:gd name="T44" fmla="*/ 1812 w 1812"/>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9">
                    <a:moveTo>
                      <a:pt x="1812" y="9"/>
                    </a:moveTo>
                    <a:lnTo>
                      <a:pt x="1344" y="9"/>
                    </a:lnTo>
                    <a:lnTo>
                      <a:pt x="1352" y="5"/>
                    </a:lnTo>
                    <a:lnTo>
                      <a:pt x="1361" y="0"/>
                    </a:lnTo>
                    <a:lnTo>
                      <a:pt x="1812" y="0"/>
                    </a:lnTo>
                    <a:lnTo>
                      <a:pt x="1812" y="5"/>
                    </a:lnTo>
                    <a:lnTo>
                      <a:pt x="1812" y="9"/>
                    </a:lnTo>
                    <a:close/>
                    <a:moveTo>
                      <a:pt x="150" y="9"/>
                    </a:moveTo>
                    <a:lnTo>
                      <a:pt x="2" y="9"/>
                    </a:lnTo>
                    <a:lnTo>
                      <a:pt x="2" y="5"/>
                    </a:lnTo>
                    <a:lnTo>
                      <a:pt x="0" y="0"/>
                    </a:lnTo>
                    <a:lnTo>
                      <a:pt x="132" y="0"/>
                    </a:lnTo>
                    <a:lnTo>
                      <a:pt x="141" y="5"/>
                    </a:lnTo>
                    <a:lnTo>
                      <a:pt x="150" y="9"/>
                    </a:lnTo>
                    <a:close/>
                  </a:path>
                </a:pathLst>
              </a:custGeom>
              <a:solidFill>
                <a:srgbClr val="E58E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66" name="Freeform 390">
                <a:extLst>
                  <a:ext uri="{FF2B5EF4-FFF2-40B4-BE49-F238E27FC236}">
                    <a16:creationId xmlns:a16="http://schemas.microsoft.com/office/drawing/2014/main" id="{80C2C6FE-553B-8B66-B145-9A1EF0700A85}"/>
                  </a:ext>
                </a:extLst>
              </p:cNvPr>
              <p:cNvSpPr>
                <a:spLocks noEditPoints="1"/>
              </p:cNvSpPr>
              <p:nvPr/>
            </p:nvSpPr>
            <p:spPr bwMode="auto">
              <a:xfrm>
                <a:off x="669" y="1573"/>
                <a:ext cx="1812" cy="7"/>
              </a:xfrm>
              <a:custGeom>
                <a:avLst/>
                <a:gdLst>
                  <a:gd name="T0" fmla="*/ 1812 w 1812"/>
                  <a:gd name="T1" fmla="*/ 7 h 7"/>
                  <a:gd name="T2" fmla="*/ 1352 w 1812"/>
                  <a:gd name="T3" fmla="*/ 7 h 7"/>
                  <a:gd name="T4" fmla="*/ 1361 w 1812"/>
                  <a:gd name="T5" fmla="*/ 2 h 7"/>
                  <a:gd name="T6" fmla="*/ 1370 w 1812"/>
                  <a:gd name="T7" fmla="*/ 0 h 7"/>
                  <a:gd name="T8" fmla="*/ 1810 w 1812"/>
                  <a:gd name="T9" fmla="*/ 0 h 7"/>
                  <a:gd name="T10" fmla="*/ 1812 w 1812"/>
                  <a:gd name="T11" fmla="*/ 2 h 7"/>
                  <a:gd name="T12" fmla="*/ 1812 w 1812"/>
                  <a:gd name="T13" fmla="*/ 7 h 7"/>
                  <a:gd name="T14" fmla="*/ 141 w 1812"/>
                  <a:gd name="T15" fmla="*/ 7 h 7"/>
                  <a:gd name="T16" fmla="*/ 2 w 1812"/>
                  <a:gd name="T17" fmla="*/ 7 h 7"/>
                  <a:gd name="T18" fmla="*/ 0 w 1812"/>
                  <a:gd name="T19" fmla="*/ 2 h 7"/>
                  <a:gd name="T20" fmla="*/ 0 w 1812"/>
                  <a:gd name="T21" fmla="*/ 0 h 7"/>
                  <a:gd name="T22" fmla="*/ 124 w 1812"/>
                  <a:gd name="T23" fmla="*/ 0 h 7"/>
                  <a:gd name="T24" fmla="*/ 132 w 1812"/>
                  <a:gd name="T25" fmla="*/ 2 h 7"/>
                  <a:gd name="T26" fmla="*/ 141 w 1812"/>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7"/>
                  <a:gd name="T44" fmla="*/ 1812 w 1812"/>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7">
                    <a:moveTo>
                      <a:pt x="1812" y="7"/>
                    </a:moveTo>
                    <a:lnTo>
                      <a:pt x="1352" y="7"/>
                    </a:lnTo>
                    <a:lnTo>
                      <a:pt x="1361" y="2"/>
                    </a:lnTo>
                    <a:lnTo>
                      <a:pt x="1370" y="0"/>
                    </a:lnTo>
                    <a:lnTo>
                      <a:pt x="1810" y="0"/>
                    </a:lnTo>
                    <a:lnTo>
                      <a:pt x="1812" y="2"/>
                    </a:lnTo>
                    <a:lnTo>
                      <a:pt x="1812" y="7"/>
                    </a:lnTo>
                    <a:close/>
                    <a:moveTo>
                      <a:pt x="141" y="7"/>
                    </a:moveTo>
                    <a:lnTo>
                      <a:pt x="2" y="7"/>
                    </a:lnTo>
                    <a:lnTo>
                      <a:pt x="0" y="2"/>
                    </a:lnTo>
                    <a:lnTo>
                      <a:pt x="0" y="0"/>
                    </a:lnTo>
                    <a:lnTo>
                      <a:pt x="124" y="0"/>
                    </a:lnTo>
                    <a:lnTo>
                      <a:pt x="132" y="2"/>
                    </a:lnTo>
                    <a:lnTo>
                      <a:pt x="141" y="7"/>
                    </a:lnTo>
                    <a:close/>
                  </a:path>
                </a:pathLst>
              </a:custGeom>
              <a:solidFill>
                <a:srgbClr val="E58C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67" name="Freeform 391">
                <a:extLst>
                  <a:ext uri="{FF2B5EF4-FFF2-40B4-BE49-F238E27FC236}">
                    <a16:creationId xmlns:a16="http://schemas.microsoft.com/office/drawing/2014/main" id="{62DBDDBD-9301-1E00-BF25-02852C941231}"/>
                  </a:ext>
                </a:extLst>
              </p:cNvPr>
              <p:cNvSpPr>
                <a:spLocks noEditPoints="1"/>
              </p:cNvSpPr>
              <p:nvPr/>
            </p:nvSpPr>
            <p:spPr bwMode="auto">
              <a:xfrm>
                <a:off x="666" y="1569"/>
                <a:ext cx="1815" cy="6"/>
              </a:xfrm>
              <a:custGeom>
                <a:avLst/>
                <a:gdLst>
                  <a:gd name="T0" fmla="*/ 1815 w 1815"/>
                  <a:gd name="T1" fmla="*/ 6 h 6"/>
                  <a:gd name="T2" fmla="*/ 1364 w 1815"/>
                  <a:gd name="T3" fmla="*/ 6 h 6"/>
                  <a:gd name="T4" fmla="*/ 1373 w 1815"/>
                  <a:gd name="T5" fmla="*/ 4 h 6"/>
                  <a:gd name="T6" fmla="*/ 1381 w 1815"/>
                  <a:gd name="T7" fmla="*/ 0 h 6"/>
                  <a:gd name="T8" fmla="*/ 1813 w 1815"/>
                  <a:gd name="T9" fmla="*/ 0 h 6"/>
                  <a:gd name="T10" fmla="*/ 1813 w 1815"/>
                  <a:gd name="T11" fmla="*/ 4 h 6"/>
                  <a:gd name="T12" fmla="*/ 1815 w 1815"/>
                  <a:gd name="T13" fmla="*/ 6 h 6"/>
                  <a:gd name="T14" fmla="*/ 135 w 1815"/>
                  <a:gd name="T15" fmla="*/ 6 h 6"/>
                  <a:gd name="T16" fmla="*/ 3 w 1815"/>
                  <a:gd name="T17" fmla="*/ 6 h 6"/>
                  <a:gd name="T18" fmla="*/ 3 w 1815"/>
                  <a:gd name="T19" fmla="*/ 4 h 6"/>
                  <a:gd name="T20" fmla="*/ 0 w 1815"/>
                  <a:gd name="T21" fmla="*/ 0 h 6"/>
                  <a:gd name="T22" fmla="*/ 118 w 1815"/>
                  <a:gd name="T23" fmla="*/ 0 h 6"/>
                  <a:gd name="T24" fmla="*/ 127 w 1815"/>
                  <a:gd name="T25" fmla="*/ 4 h 6"/>
                  <a:gd name="T26" fmla="*/ 135 w 1815"/>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5"/>
                  <a:gd name="T43" fmla="*/ 0 h 6"/>
                  <a:gd name="T44" fmla="*/ 1815 w 181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5" h="6">
                    <a:moveTo>
                      <a:pt x="1815" y="6"/>
                    </a:moveTo>
                    <a:lnTo>
                      <a:pt x="1364" y="6"/>
                    </a:lnTo>
                    <a:lnTo>
                      <a:pt x="1373" y="4"/>
                    </a:lnTo>
                    <a:lnTo>
                      <a:pt x="1381" y="0"/>
                    </a:lnTo>
                    <a:lnTo>
                      <a:pt x="1813" y="0"/>
                    </a:lnTo>
                    <a:lnTo>
                      <a:pt x="1813" y="4"/>
                    </a:lnTo>
                    <a:lnTo>
                      <a:pt x="1815" y="6"/>
                    </a:lnTo>
                    <a:close/>
                    <a:moveTo>
                      <a:pt x="135" y="6"/>
                    </a:moveTo>
                    <a:lnTo>
                      <a:pt x="3" y="6"/>
                    </a:lnTo>
                    <a:lnTo>
                      <a:pt x="3" y="4"/>
                    </a:lnTo>
                    <a:lnTo>
                      <a:pt x="0" y="0"/>
                    </a:lnTo>
                    <a:lnTo>
                      <a:pt x="118" y="0"/>
                    </a:lnTo>
                    <a:lnTo>
                      <a:pt x="127" y="4"/>
                    </a:lnTo>
                    <a:lnTo>
                      <a:pt x="135" y="6"/>
                    </a:lnTo>
                    <a:close/>
                  </a:path>
                </a:pathLst>
              </a:custGeom>
              <a:solidFill>
                <a:srgbClr val="E58B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66581" name="Freeform 392">
              <a:extLst>
                <a:ext uri="{FF2B5EF4-FFF2-40B4-BE49-F238E27FC236}">
                  <a16:creationId xmlns:a16="http://schemas.microsoft.com/office/drawing/2014/main" id="{0F62BAB3-97AE-32E6-78D0-18D7549D35F6}"/>
                </a:ext>
              </a:extLst>
            </p:cNvPr>
            <p:cNvSpPr>
              <a:spLocks noEditPoints="1"/>
            </p:cNvSpPr>
            <p:nvPr/>
          </p:nvSpPr>
          <p:spPr bwMode="auto">
            <a:xfrm>
              <a:off x="666" y="1564"/>
              <a:ext cx="1813" cy="9"/>
            </a:xfrm>
            <a:custGeom>
              <a:avLst/>
              <a:gdLst>
                <a:gd name="T0" fmla="*/ 1813 w 1813"/>
                <a:gd name="T1" fmla="*/ 9 h 9"/>
                <a:gd name="T2" fmla="*/ 1373 w 1813"/>
                <a:gd name="T3" fmla="*/ 9 h 9"/>
                <a:gd name="T4" fmla="*/ 1379 w 1813"/>
                <a:gd name="T5" fmla="*/ 5 h 9"/>
                <a:gd name="T6" fmla="*/ 1388 w 1813"/>
                <a:gd name="T7" fmla="*/ 0 h 9"/>
                <a:gd name="T8" fmla="*/ 1813 w 1813"/>
                <a:gd name="T9" fmla="*/ 0 h 9"/>
                <a:gd name="T10" fmla="*/ 1813 w 1813"/>
                <a:gd name="T11" fmla="*/ 5 h 9"/>
                <a:gd name="T12" fmla="*/ 1813 w 1813"/>
                <a:gd name="T13" fmla="*/ 9 h 9"/>
                <a:gd name="T14" fmla="*/ 127 w 1813"/>
                <a:gd name="T15" fmla="*/ 9 h 9"/>
                <a:gd name="T16" fmla="*/ 3 w 1813"/>
                <a:gd name="T17" fmla="*/ 9 h 9"/>
                <a:gd name="T18" fmla="*/ 0 w 1813"/>
                <a:gd name="T19" fmla="*/ 5 h 9"/>
                <a:gd name="T20" fmla="*/ 0 w 1813"/>
                <a:gd name="T21" fmla="*/ 0 h 9"/>
                <a:gd name="T22" fmla="*/ 109 w 1813"/>
                <a:gd name="T23" fmla="*/ 0 h 9"/>
                <a:gd name="T24" fmla="*/ 118 w 1813"/>
                <a:gd name="T25" fmla="*/ 5 h 9"/>
                <a:gd name="T26" fmla="*/ 127 w 1813"/>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3"/>
                <a:gd name="T43" fmla="*/ 0 h 9"/>
                <a:gd name="T44" fmla="*/ 1813 w 1813"/>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3" h="9">
                  <a:moveTo>
                    <a:pt x="1813" y="9"/>
                  </a:moveTo>
                  <a:lnTo>
                    <a:pt x="1373" y="9"/>
                  </a:lnTo>
                  <a:lnTo>
                    <a:pt x="1379" y="5"/>
                  </a:lnTo>
                  <a:lnTo>
                    <a:pt x="1388" y="0"/>
                  </a:lnTo>
                  <a:lnTo>
                    <a:pt x="1813" y="0"/>
                  </a:lnTo>
                  <a:lnTo>
                    <a:pt x="1813" y="5"/>
                  </a:lnTo>
                  <a:lnTo>
                    <a:pt x="1813" y="9"/>
                  </a:lnTo>
                  <a:close/>
                  <a:moveTo>
                    <a:pt x="127" y="9"/>
                  </a:moveTo>
                  <a:lnTo>
                    <a:pt x="3" y="9"/>
                  </a:lnTo>
                  <a:lnTo>
                    <a:pt x="0" y="5"/>
                  </a:lnTo>
                  <a:lnTo>
                    <a:pt x="0" y="0"/>
                  </a:lnTo>
                  <a:lnTo>
                    <a:pt x="109" y="0"/>
                  </a:lnTo>
                  <a:lnTo>
                    <a:pt x="118" y="5"/>
                  </a:lnTo>
                  <a:lnTo>
                    <a:pt x="127" y="9"/>
                  </a:lnTo>
                  <a:close/>
                </a:path>
              </a:pathLst>
            </a:custGeom>
            <a:solidFill>
              <a:srgbClr val="E58A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582" name="Freeform 393">
              <a:extLst>
                <a:ext uri="{FF2B5EF4-FFF2-40B4-BE49-F238E27FC236}">
                  <a16:creationId xmlns:a16="http://schemas.microsoft.com/office/drawing/2014/main" id="{1972A985-A331-2722-158E-BEF7613810DA}"/>
                </a:ext>
              </a:extLst>
            </p:cNvPr>
            <p:cNvSpPr>
              <a:spLocks noEditPoints="1"/>
            </p:cNvSpPr>
            <p:nvPr/>
          </p:nvSpPr>
          <p:spPr bwMode="auto">
            <a:xfrm>
              <a:off x="664" y="1560"/>
              <a:ext cx="1815" cy="9"/>
            </a:xfrm>
            <a:custGeom>
              <a:avLst/>
              <a:gdLst>
                <a:gd name="T0" fmla="*/ 1815 w 1815"/>
                <a:gd name="T1" fmla="*/ 9 h 9"/>
                <a:gd name="T2" fmla="*/ 1383 w 1815"/>
                <a:gd name="T3" fmla="*/ 9 h 9"/>
                <a:gd name="T4" fmla="*/ 1390 w 1815"/>
                <a:gd name="T5" fmla="*/ 4 h 9"/>
                <a:gd name="T6" fmla="*/ 1399 w 1815"/>
                <a:gd name="T7" fmla="*/ 0 h 9"/>
                <a:gd name="T8" fmla="*/ 1812 w 1815"/>
                <a:gd name="T9" fmla="*/ 0 h 9"/>
                <a:gd name="T10" fmla="*/ 1815 w 1815"/>
                <a:gd name="T11" fmla="*/ 4 h 9"/>
                <a:gd name="T12" fmla="*/ 1815 w 1815"/>
                <a:gd name="T13" fmla="*/ 9 h 9"/>
                <a:gd name="T14" fmla="*/ 120 w 1815"/>
                <a:gd name="T15" fmla="*/ 9 h 9"/>
                <a:gd name="T16" fmla="*/ 2 w 1815"/>
                <a:gd name="T17" fmla="*/ 9 h 9"/>
                <a:gd name="T18" fmla="*/ 2 w 1815"/>
                <a:gd name="T19" fmla="*/ 4 h 9"/>
                <a:gd name="T20" fmla="*/ 0 w 1815"/>
                <a:gd name="T21" fmla="*/ 0 h 9"/>
                <a:gd name="T22" fmla="*/ 105 w 1815"/>
                <a:gd name="T23" fmla="*/ 0 h 9"/>
                <a:gd name="T24" fmla="*/ 111 w 1815"/>
                <a:gd name="T25" fmla="*/ 4 h 9"/>
                <a:gd name="T26" fmla="*/ 120 w 1815"/>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5"/>
                <a:gd name="T43" fmla="*/ 0 h 9"/>
                <a:gd name="T44" fmla="*/ 1815 w 1815"/>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5" h="9">
                  <a:moveTo>
                    <a:pt x="1815" y="9"/>
                  </a:moveTo>
                  <a:lnTo>
                    <a:pt x="1383" y="9"/>
                  </a:lnTo>
                  <a:lnTo>
                    <a:pt x="1390" y="4"/>
                  </a:lnTo>
                  <a:lnTo>
                    <a:pt x="1399" y="0"/>
                  </a:lnTo>
                  <a:lnTo>
                    <a:pt x="1812" y="0"/>
                  </a:lnTo>
                  <a:lnTo>
                    <a:pt x="1815" y="4"/>
                  </a:lnTo>
                  <a:lnTo>
                    <a:pt x="1815" y="9"/>
                  </a:lnTo>
                  <a:close/>
                  <a:moveTo>
                    <a:pt x="120" y="9"/>
                  </a:moveTo>
                  <a:lnTo>
                    <a:pt x="2" y="9"/>
                  </a:lnTo>
                  <a:lnTo>
                    <a:pt x="2" y="4"/>
                  </a:lnTo>
                  <a:lnTo>
                    <a:pt x="0" y="0"/>
                  </a:lnTo>
                  <a:lnTo>
                    <a:pt x="105" y="0"/>
                  </a:lnTo>
                  <a:lnTo>
                    <a:pt x="111" y="4"/>
                  </a:lnTo>
                  <a:lnTo>
                    <a:pt x="120" y="9"/>
                  </a:lnTo>
                  <a:close/>
                </a:path>
              </a:pathLst>
            </a:custGeom>
            <a:solidFill>
              <a:srgbClr val="E589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583" name="Freeform 394">
              <a:extLst>
                <a:ext uri="{FF2B5EF4-FFF2-40B4-BE49-F238E27FC236}">
                  <a16:creationId xmlns:a16="http://schemas.microsoft.com/office/drawing/2014/main" id="{8239BADB-66B5-978C-45DD-075DC6D9D23F}"/>
                </a:ext>
              </a:extLst>
            </p:cNvPr>
            <p:cNvSpPr>
              <a:spLocks noEditPoints="1"/>
            </p:cNvSpPr>
            <p:nvPr/>
          </p:nvSpPr>
          <p:spPr bwMode="auto">
            <a:xfrm>
              <a:off x="662" y="1558"/>
              <a:ext cx="1817" cy="6"/>
            </a:xfrm>
            <a:custGeom>
              <a:avLst/>
              <a:gdLst>
                <a:gd name="T0" fmla="*/ 1817 w 1817"/>
                <a:gd name="T1" fmla="*/ 6 h 6"/>
                <a:gd name="T2" fmla="*/ 1392 w 1817"/>
                <a:gd name="T3" fmla="*/ 6 h 6"/>
                <a:gd name="T4" fmla="*/ 1401 w 1817"/>
                <a:gd name="T5" fmla="*/ 2 h 6"/>
                <a:gd name="T6" fmla="*/ 1409 w 1817"/>
                <a:gd name="T7" fmla="*/ 0 h 6"/>
                <a:gd name="T8" fmla="*/ 1814 w 1817"/>
                <a:gd name="T9" fmla="*/ 0 h 6"/>
                <a:gd name="T10" fmla="*/ 1814 w 1817"/>
                <a:gd name="T11" fmla="*/ 2 h 6"/>
                <a:gd name="T12" fmla="*/ 1817 w 1817"/>
                <a:gd name="T13" fmla="*/ 6 h 6"/>
                <a:gd name="T14" fmla="*/ 113 w 1817"/>
                <a:gd name="T15" fmla="*/ 6 h 6"/>
                <a:gd name="T16" fmla="*/ 4 w 1817"/>
                <a:gd name="T17" fmla="*/ 6 h 6"/>
                <a:gd name="T18" fmla="*/ 2 w 1817"/>
                <a:gd name="T19" fmla="*/ 2 h 6"/>
                <a:gd name="T20" fmla="*/ 0 w 1817"/>
                <a:gd name="T21" fmla="*/ 0 h 6"/>
                <a:gd name="T22" fmla="*/ 98 w 1817"/>
                <a:gd name="T23" fmla="*/ 0 h 6"/>
                <a:gd name="T24" fmla="*/ 107 w 1817"/>
                <a:gd name="T25" fmla="*/ 2 h 6"/>
                <a:gd name="T26" fmla="*/ 113 w 1817"/>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7"/>
                <a:gd name="T43" fmla="*/ 0 h 6"/>
                <a:gd name="T44" fmla="*/ 1817 w 1817"/>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7" h="6">
                  <a:moveTo>
                    <a:pt x="1817" y="6"/>
                  </a:moveTo>
                  <a:lnTo>
                    <a:pt x="1392" y="6"/>
                  </a:lnTo>
                  <a:lnTo>
                    <a:pt x="1401" y="2"/>
                  </a:lnTo>
                  <a:lnTo>
                    <a:pt x="1409" y="0"/>
                  </a:lnTo>
                  <a:lnTo>
                    <a:pt x="1814" y="0"/>
                  </a:lnTo>
                  <a:lnTo>
                    <a:pt x="1814" y="2"/>
                  </a:lnTo>
                  <a:lnTo>
                    <a:pt x="1817" y="6"/>
                  </a:lnTo>
                  <a:close/>
                  <a:moveTo>
                    <a:pt x="113" y="6"/>
                  </a:moveTo>
                  <a:lnTo>
                    <a:pt x="4" y="6"/>
                  </a:lnTo>
                  <a:lnTo>
                    <a:pt x="2" y="2"/>
                  </a:lnTo>
                  <a:lnTo>
                    <a:pt x="0" y="0"/>
                  </a:lnTo>
                  <a:lnTo>
                    <a:pt x="98" y="0"/>
                  </a:lnTo>
                  <a:lnTo>
                    <a:pt x="107" y="2"/>
                  </a:lnTo>
                  <a:lnTo>
                    <a:pt x="113" y="6"/>
                  </a:lnTo>
                  <a:close/>
                </a:path>
              </a:pathLst>
            </a:custGeom>
            <a:solidFill>
              <a:srgbClr val="E488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584" name="Freeform 395">
              <a:extLst>
                <a:ext uri="{FF2B5EF4-FFF2-40B4-BE49-F238E27FC236}">
                  <a16:creationId xmlns:a16="http://schemas.microsoft.com/office/drawing/2014/main" id="{70E49E25-2F11-EC39-A6E4-5216C54F68E0}"/>
                </a:ext>
              </a:extLst>
            </p:cNvPr>
            <p:cNvSpPr>
              <a:spLocks noEditPoints="1"/>
            </p:cNvSpPr>
            <p:nvPr/>
          </p:nvSpPr>
          <p:spPr bwMode="auto">
            <a:xfrm>
              <a:off x="662" y="1553"/>
              <a:ext cx="1814" cy="7"/>
            </a:xfrm>
            <a:custGeom>
              <a:avLst/>
              <a:gdLst>
                <a:gd name="T0" fmla="*/ 1814 w 1814"/>
                <a:gd name="T1" fmla="*/ 7 h 7"/>
                <a:gd name="T2" fmla="*/ 1401 w 1814"/>
                <a:gd name="T3" fmla="*/ 7 h 7"/>
                <a:gd name="T4" fmla="*/ 1409 w 1814"/>
                <a:gd name="T5" fmla="*/ 5 h 7"/>
                <a:gd name="T6" fmla="*/ 1416 w 1814"/>
                <a:gd name="T7" fmla="*/ 0 h 7"/>
                <a:gd name="T8" fmla="*/ 1812 w 1814"/>
                <a:gd name="T9" fmla="*/ 0 h 7"/>
                <a:gd name="T10" fmla="*/ 1814 w 1814"/>
                <a:gd name="T11" fmla="*/ 5 h 7"/>
                <a:gd name="T12" fmla="*/ 1814 w 1814"/>
                <a:gd name="T13" fmla="*/ 7 h 7"/>
                <a:gd name="T14" fmla="*/ 107 w 1814"/>
                <a:gd name="T15" fmla="*/ 7 h 7"/>
                <a:gd name="T16" fmla="*/ 2 w 1814"/>
                <a:gd name="T17" fmla="*/ 7 h 7"/>
                <a:gd name="T18" fmla="*/ 0 w 1814"/>
                <a:gd name="T19" fmla="*/ 5 h 7"/>
                <a:gd name="T20" fmla="*/ 0 w 1814"/>
                <a:gd name="T21" fmla="*/ 0 h 7"/>
                <a:gd name="T22" fmla="*/ 89 w 1814"/>
                <a:gd name="T23" fmla="*/ 0 h 7"/>
                <a:gd name="T24" fmla="*/ 98 w 1814"/>
                <a:gd name="T25" fmla="*/ 5 h 7"/>
                <a:gd name="T26" fmla="*/ 107 w 1814"/>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4"/>
                <a:gd name="T43" fmla="*/ 0 h 7"/>
                <a:gd name="T44" fmla="*/ 1814 w 1814"/>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4" h="7">
                  <a:moveTo>
                    <a:pt x="1814" y="7"/>
                  </a:moveTo>
                  <a:lnTo>
                    <a:pt x="1401" y="7"/>
                  </a:lnTo>
                  <a:lnTo>
                    <a:pt x="1409" y="5"/>
                  </a:lnTo>
                  <a:lnTo>
                    <a:pt x="1416" y="0"/>
                  </a:lnTo>
                  <a:lnTo>
                    <a:pt x="1812" y="0"/>
                  </a:lnTo>
                  <a:lnTo>
                    <a:pt x="1814" y="5"/>
                  </a:lnTo>
                  <a:lnTo>
                    <a:pt x="1814" y="7"/>
                  </a:lnTo>
                  <a:close/>
                  <a:moveTo>
                    <a:pt x="107" y="7"/>
                  </a:moveTo>
                  <a:lnTo>
                    <a:pt x="2" y="7"/>
                  </a:lnTo>
                  <a:lnTo>
                    <a:pt x="0" y="5"/>
                  </a:lnTo>
                  <a:lnTo>
                    <a:pt x="0" y="0"/>
                  </a:lnTo>
                  <a:lnTo>
                    <a:pt x="89" y="0"/>
                  </a:lnTo>
                  <a:lnTo>
                    <a:pt x="98" y="5"/>
                  </a:lnTo>
                  <a:lnTo>
                    <a:pt x="107" y="7"/>
                  </a:lnTo>
                  <a:close/>
                </a:path>
              </a:pathLst>
            </a:custGeom>
            <a:solidFill>
              <a:srgbClr val="E487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585" name="Freeform 396">
              <a:extLst>
                <a:ext uri="{FF2B5EF4-FFF2-40B4-BE49-F238E27FC236}">
                  <a16:creationId xmlns:a16="http://schemas.microsoft.com/office/drawing/2014/main" id="{F08FA1AB-0524-450A-EC2C-DD485FD9FCB2}"/>
                </a:ext>
              </a:extLst>
            </p:cNvPr>
            <p:cNvSpPr>
              <a:spLocks noEditPoints="1"/>
            </p:cNvSpPr>
            <p:nvPr/>
          </p:nvSpPr>
          <p:spPr bwMode="auto">
            <a:xfrm>
              <a:off x="660" y="1549"/>
              <a:ext cx="1816" cy="9"/>
            </a:xfrm>
            <a:custGeom>
              <a:avLst/>
              <a:gdLst>
                <a:gd name="T0" fmla="*/ 1816 w 1816"/>
                <a:gd name="T1" fmla="*/ 9 h 9"/>
                <a:gd name="T2" fmla="*/ 1411 w 1816"/>
                <a:gd name="T3" fmla="*/ 9 h 9"/>
                <a:gd name="T4" fmla="*/ 1418 w 1816"/>
                <a:gd name="T5" fmla="*/ 4 h 9"/>
                <a:gd name="T6" fmla="*/ 1427 w 1816"/>
                <a:gd name="T7" fmla="*/ 0 h 9"/>
                <a:gd name="T8" fmla="*/ 1814 w 1816"/>
                <a:gd name="T9" fmla="*/ 0 h 9"/>
                <a:gd name="T10" fmla="*/ 1814 w 1816"/>
                <a:gd name="T11" fmla="*/ 4 h 9"/>
                <a:gd name="T12" fmla="*/ 1816 w 1816"/>
                <a:gd name="T13" fmla="*/ 9 h 9"/>
                <a:gd name="T14" fmla="*/ 100 w 1816"/>
                <a:gd name="T15" fmla="*/ 9 h 9"/>
                <a:gd name="T16" fmla="*/ 2 w 1816"/>
                <a:gd name="T17" fmla="*/ 9 h 9"/>
                <a:gd name="T18" fmla="*/ 2 w 1816"/>
                <a:gd name="T19" fmla="*/ 4 h 9"/>
                <a:gd name="T20" fmla="*/ 0 w 1816"/>
                <a:gd name="T21" fmla="*/ 0 h 9"/>
                <a:gd name="T22" fmla="*/ 85 w 1816"/>
                <a:gd name="T23" fmla="*/ 0 h 9"/>
                <a:gd name="T24" fmla="*/ 91 w 1816"/>
                <a:gd name="T25" fmla="*/ 4 h 9"/>
                <a:gd name="T26" fmla="*/ 100 w 181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6"/>
                <a:gd name="T43" fmla="*/ 0 h 9"/>
                <a:gd name="T44" fmla="*/ 1816 w 181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6" h="9">
                  <a:moveTo>
                    <a:pt x="1816" y="9"/>
                  </a:moveTo>
                  <a:lnTo>
                    <a:pt x="1411" y="9"/>
                  </a:lnTo>
                  <a:lnTo>
                    <a:pt x="1418" y="4"/>
                  </a:lnTo>
                  <a:lnTo>
                    <a:pt x="1427" y="0"/>
                  </a:lnTo>
                  <a:lnTo>
                    <a:pt x="1814" y="0"/>
                  </a:lnTo>
                  <a:lnTo>
                    <a:pt x="1814" y="4"/>
                  </a:lnTo>
                  <a:lnTo>
                    <a:pt x="1816" y="9"/>
                  </a:lnTo>
                  <a:close/>
                  <a:moveTo>
                    <a:pt x="100" y="9"/>
                  </a:moveTo>
                  <a:lnTo>
                    <a:pt x="2" y="9"/>
                  </a:lnTo>
                  <a:lnTo>
                    <a:pt x="2" y="4"/>
                  </a:lnTo>
                  <a:lnTo>
                    <a:pt x="0" y="0"/>
                  </a:lnTo>
                  <a:lnTo>
                    <a:pt x="85" y="0"/>
                  </a:lnTo>
                  <a:lnTo>
                    <a:pt x="91" y="4"/>
                  </a:lnTo>
                  <a:lnTo>
                    <a:pt x="100" y="9"/>
                  </a:lnTo>
                  <a:close/>
                </a:path>
              </a:pathLst>
            </a:custGeom>
            <a:solidFill>
              <a:srgbClr val="E486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586" name="Freeform 397">
              <a:extLst>
                <a:ext uri="{FF2B5EF4-FFF2-40B4-BE49-F238E27FC236}">
                  <a16:creationId xmlns:a16="http://schemas.microsoft.com/office/drawing/2014/main" id="{394488EF-4CCB-893B-2966-044C0EE53527}"/>
                </a:ext>
              </a:extLst>
            </p:cNvPr>
            <p:cNvSpPr>
              <a:spLocks noEditPoints="1"/>
            </p:cNvSpPr>
            <p:nvPr/>
          </p:nvSpPr>
          <p:spPr bwMode="auto">
            <a:xfrm>
              <a:off x="658" y="1545"/>
              <a:ext cx="1816" cy="8"/>
            </a:xfrm>
            <a:custGeom>
              <a:avLst/>
              <a:gdLst>
                <a:gd name="T0" fmla="*/ 1816 w 1816"/>
                <a:gd name="T1" fmla="*/ 8 h 8"/>
                <a:gd name="T2" fmla="*/ 1420 w 1816"/>
                <a:gd name="T3" fmla="*/ 8 h 8"/>
                <a:gd name="T4" fmla="*/ 1429 w 1816"/>
                <a:gd name="T5" fmla="*/ 4 h 8"/>
                <a:gd name="T6" fmla="*/ 1435 w 1816"/>
                <a:gd name="T7" fmla="*/ 0 h 8"/>
                <a:gd name="T8" fmla="*/ 1816 w 1816"/>
                <a:gd name="T9" fmla="*/ 0 h 8"/>
                <a:gd name="T10" fmla="*/ 1816 w 1816"/>
                <a:gd name="T11" fmla="*/ 4 h 8"/>
                <a:gd name="T12" fmla="*/ 1816 w 1816"/>
                <a:gd name="T13" fmla="*/ 8 h 8"/>
                <a:gd name="T14" fmla="*/ 93 w 1816"/>
                <a:gd name="T15" fmla="*/ 8 h 8"/>
                <a:gd name="T16" fmla="*/ 4 w 1816"/>
                <a:gd name="T17" fmla="*/ 8 h 8"/>
                <a:gd name="T18" fmla="*/ 2 w 1816"/>
                <a:gd name="T19" fmla="*/ 4 h 8"/>
                <a:gd name="T20" fmla="*/ 0 w 1816"/>
                <a:gd name="T21" fmla="*/ 0 h 8"/>
                <a:gd name="T22" fmla="*/ 78 w 1816"/>
                <a:gd name="T23" fmla="*/ 0 h 8"/>
                <a:gd name="T24" fmla="*/ 87 w 1816"/>
                <a:gd name="T25" fmla="*/ 4 h 8"/>
                <a:gd name="T26" fmla="*/ 93 w 1816"/>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6"/>
                <a:gd name="T43" fmla="*/ 0 h 8"/>
                <a:gd name="T44" fmla="*/ 1816 w 1816"/>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6" h="8">
                  <a:moveTo>
                    <a:pt x="1816" y="8"/>
                  </a:moveTo>
                  <a:lnTo>
                    <a:pt x="1420" y="8"/>
                  </a:lnTo>
                  <a:lnTo>
                    <a:pt x="1429" y="4"/>
                  </a:lnTo>
                  <a:lnTo>
                    <a:pt x="1435" y="0"/>
                  </a:lnTo>
                  <a:lnTo>
                    <a:pt x="1816" y="0"/>
                  </a:lnTo>
                  <a:lnTo>
                    <a:pt x="1816" y="4"/>
                  </a:lnTo>
                  <a:lnTo>
                    <a:pt x="1816" y="8"/>
                  </a:lnTo>
                  <a:close/>
                  <a:moveTo>
                    <a:pt x="93" y="8"/>
                  </a:moveTo>
                  <a:lnTo>
                    <a:pt x="4" y="8"/>
                  </a:lnTo>
                  <a:lnTo>
                    <a:pt x="2" y="4"/>
                  </a:lnTo>
                  <a:lnTo>
                    <a:pt x="0" y="0"/>
                  </a:lnTo>
                  <a:lnTo>
                    <a:pt x="78" y="0"/>
                  </a:lnTo>
                  <a:lnTo>
                    <a:pt x="87" y="4"/>
                  </a:lnTo>
                  <a:lnTo>
                    <a:pt x="93" y="8"/>
                  </a:lnTo>
                  <a:close/>
                </a:path>
              </a:pathLst>
            </a:custGeom>
            <a:solidFill>
              <a:srgbClr val="E584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587" name="Freeform 398">
              <a:extLst>
                <a:ext uri="{FF2B5EF4-FFF2-40B4-BE49-F238E27FC236}">
                  <a16:creationId xmlns:a16="http://schemas.microsoft.com/office/drawing/2014/main" id="{500465B3-D8A9-83D8-CC9A-B722F053B405}"/>
                </a:ext>
              </a:extLst>
            </p:cNvPr>
            <p:cNvSpPr>
              <a:spLocks noEditPoints="1"/>
            </p:cNvSpPr>
            <p:nvPr/>
          </p:nvSpPr>
          <p:spPr bwMode="auto">
            <a:xfrm>
              <a:off x="656" y="1543"/>
              <a:ext cx="1818" cy="6"/>
            </a:xfrm>
            <a:custGeom>
              <a:avLst/>
              <a:gdLst>
                <a:gd name="T0" fmla="*/ 1818 w 1818"/>
                <a:gd name="T1" fmla="*/ 6 h 6"/>
                <a:gd name="T2" fmla="*/ 1431 w 1818"/>
                <a:gd name="T3" fmla="*/ 6 h 6"/>
                <a:gd name="T4" fmla="*/ 1437 w 1818"/>
                <a:gd name="T5" fmla="*/ 2 h 6"/>
                <a:gd name="T6" fmla="*/ 1446 w 1818"/>
                <a:gd name="T7" fmla="*/ 0 h 6"/>
                <a:gd name="T8" fmla="*/ 1816 w 1818"/>
                <a:gd name="T9" fmla="*/ 0 h 6"/>
                <a:gd name="T10" fmla="*/ 1818 w 1818"/>
                <a:gd name="T11" fmla="*/ 2 h 6"/>
                <a:gd name="T12" fmla="*/ 1818 w 1818"/>
                <a:gd name="T13" fmla="*/ 6 h 6"/>
                <a:gd name="T14" fmla="*/ 89 w 1818"/>
                <a:gd name="T15" fmla="*/ 6 h 6"/>
                <a:gd name="T16" fmla="*/ 4 w 1818"/>
                <a:gd name="T17" fmla="*/ 6 h 6"/>
                <a:gd name="T18" fmla="*/ 2 w 1818"/>
                <a:gd name="T19" fmla="*/ 2 h 6"/>
                <a:gd name="T20" fmla="*/ 0 w 1818"/>
                <a:gd name="T21" fmla="*/ 0 h 6"/>
                <a:gd name="T22" fmla="*/ 74 w 1818"/>
                <a:gd name="T23" fmla="*/ 0 h 6"/>
                <a:gd name="T24" fmla="*/ 80 w 1818"/>
                <a:gd name="T25" fmla="*/ 2 h 6"/>
                <a:gd name="T26" fmla="*/ 89 w 1818"/>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8"/>
                <a:gd name="T43" fmla="*/ 0 h 6"/>
                <a:gd name="T44" fmla="*/ 1818 w 1818"/>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8" h="6">
                  <a:moveTo>
                    <a:pt x="1818" y="6"/>
                  </a:moveTo>
                  <a:lnTo>
                    <a:pt x="1431" y="6"/>
                  </a:lnTo>
                  <a:lnTo>
                    <a:pt x="1437" y="2"/>
                  </a:lnTo>
                  <a:lnTo>
                    <a:pt x="1446" y="0"/>
                  </a:lnTo>
                  <a:lnTo>
                    <a:pt x="1816" y="0"/>
                  </a:lnTo>
                  <a:lnTo>
                    <a:pt x="1818" y="2"/>
                  </a:lnTo>
                  <a:lnTo>
                    <a:pt x="1818" y="6"/>
                  </a:lnTo>
                  <a:close/>
                  <a:moveTo>
                    <a:pt x="89" y="6"/>
                  </a:moveTo>
                  <a:lnTo>
                    <a:pt x="4" y="6"/>
                  </a:lnTo>
                  <a:lnTo>
                    <a:pt x="2" y="2"/>
                  </a:lnTo>
                  <a:lnTo>
                    <a:pt x="0" y="0"/>
                  </a:lnTo>
                  <a:lnTo>
                    <a:pt x="74" y="0"/>
                  </a:lnTo>
                  <a:lnTo>
                    <a:pt x="80" y="2"/>
                  </a:lnTo>
                  <a:lnTo>
                    <a:pt x="89" y="6"/>
                  </a:lnTo>
                  <a:close/>
                </a:path>
              </a:pathLst>
            </a:custGeom>
            <a:solidFill>
              <a:srgbClr val="E583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588" name="Freeform 399">
              <a:extLst>
                <a:ext uri="{FF2B5EF4-FFF2-40B4-BE49-F238E27FC236}">
                  <a16:creationId xmlns:a16="http://schemas.microsoft.com/office/drawing/2014/main" id="{7D656327-60CF-64F1-606F-EABBD8D44E1E}"/>
                </a:ext>
              </a:extLst>
            </p:cNvPr>
            <p:cNvSpPr>
              <a:spLocks noEditPoints="1"/>
            </p:cNvSpPr>
            <p:nvPr/>
          </p:nvSpPr>
          <p:spPr bwMode="auto">
            <a:xfrm>
              <a:off x="656" y="1538"/>
              <a:ext cx="1818" cy="7"/>
            </a:xfrm>
            <a:custGeom>
              <a:avLst/>
              <a:gdLst>
                <a:gd name="T0" fmla="*/ 1818 w 1818"/>
                <a:gd name="T1" fmla="*/ 7 h 7"/>
                <a:gd name="T2" fmla="*/ 1437 w 1818"/>
                <a:gd name="T3" fmla="*/ 7 h 7"/>
                <a:gd name="T4" fmla="*/ 1446 w 1818"/>
                <a:gd name="T5" fmla="*/ 5 h 7"/>
                <a:gd name="T6" fmla="*/ 1452 w 1818"/>
                <a:gd name="T7" fmla="*/ 0 h 7"/>
                <a:gd name="T8" fmla="*/ 1816 w 1818"/>
                <a:gd name="T9" fmla="*/ 0 h 7"/>
                <a:gd name="T10" fmla="*/ 1816 w 1818"/>
                <a:gd name="T11" fmla="*/ 5 h 7"/>
                <a:gd name="T12" fmla="*/ 1818 w 1818"/>
                <a:gd name="T13" fmla="*/ 7 h 7"/>
                <a:gd name="T14" fmla="*/ 80 w 1818"/>
                <a:gd name="T15" fmla="*/ 7 h 7"/>
                <a:gd name="T16" fmla="*/ 2 w 1818"/>
                <a:gd name="T17" fmla="*/ 7 h 7"/>
                <a:gd name="T18" fmla="*/ 0 w 1818"/>
                <a:gd name="T19" fmla="*/ 5 h 7"/>
                <a:gd name="T20" fmla="*/ 0 w 1818"/>
                <a:gd name="T21" fmla="*/ 0 h 7"/>
                <a:gd name="T22" fmla="*/ 65 w 1818"/>
                <a:gd name="T23" fmla="*/ 0 h 7"/>
                <a:gd name="T24" fmla="*/ 74 w 1818"/>
                <a:gd name="T25" fmla="*/ 5 h 7"/>
                <a:gd name="T26" fmla="*/ 80 w 1818"/>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8"/>
                <a:gd name="T43" fmla="*/ 0 h 7"/>
                <a:gd name="T44" fmla="*/ 1818 w 1818"/>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8" h="7">
                  <a:moveTo>
                    <a:pt x="1818" y="7"/>
                  </a:moveTo>
                  <a:lnTo>
                    <a:pt x="1437" y="7"/>
                  </a:lnTo>
                  <a:lnTo>
                    <a:pt x="1446" y="5"/>
                  </a:lnTo>
                  <a:lnTo>
                    <a:pt x="1452" y="0"/>
                  </a:lnTo>
                  <a:lnTo>
                    <a:pt x="1816" y="0"/>
                  </a:lnTo>
                  <a:lnTo>
                    <a:pt x="1816" y="5"/>
                  </a:lnTo>
                  <a:lnTo>
                    <a:pt x="1818" y="7"/>
                  </a:lnTo>
                  <a:close/>
                  <a:moveTo>
                    <a:pt x="80" y="7"/>
                  </a:moveTo>
                  <a:lnTo>
                    <a:pt x="2" y="7"/>
                  </a:lnTo>
                  <a:lnTo>
                    <a:pt x="0" y="5"/>
                  </a:lnTo>
                  <a:lnTo>
                    <a:pt x="0" y="0"/>
                  </a:lnTo>
                  <a:lnTo>
                    <a:pt x="65" y="0"/>
                  </a:lnTo>
                  <a:lnTo>
                    <a:pt x="74" y="5"/>
                  </a:lnTo>
                  <a:lnTo>
                    <a:pt x="80" y="7"/>
                  </a:lnTo>
                  <a:close/>
                </a:path>
              </a:pathLst>
            </a:custGeom>
            <a:solidFill>
              <a:srgbClr val="E482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589" name="Freeform 400">
              <a:extLst>
                <a:ext uri="{FF2B5EF4-FFF2-40B4-BE49-F238E27FC236}">
                  <a16:creationId xmlns:a16="http://schemas.microsoft.com/office/drawing/2014/main" id="{96E783A9-1833-8404-21C5-FC34FEEFF3A8}"/>
                </a:ext>
              </a:extLst>
            </p:cNvPr>
            <p:cNvSpPr>
              <a:spLocks noEditPoints="1"/>
            </p:cNvSpPr>
            <p:nvPr/>
          </p:nvSpPr>
          <p:spPr bwMode="auto">
            <a:xfrm>
              <a:off x="653" y="1534"/>
              <a:ext cx="1819" cy="9"/>
            </a:xfrm>
            <a:custGeom>
              <a:avLst/>
              <a:gdLst>
                <a:gd name="T0" fmla="*/ 1819 w 1819"/>
                <a:gd name="T1" fmla="*/ 9 h 9"/>
                <a:gd name="T2" fmla="*/ 1449 w 1819"/>
                <a:gd name="T3" fmla="*/ 9 h 9"/>
                <a:gd name="T4" fmla="*/ 1455 w 1819"/>
                <a:gd name="T5" fmla="*/ 4 h 9"/>
                <a:gd name="T6" fmla="*/ 1462 w 1819"/>
                <a:gd name="T7" fmla="*/ 0 h 9"/>
                <a:gd name="T8" fmla="*/ 1817 w 1819"/>
                <a:gd name="T9" fmla="*/ 0 h 9"/>
                <a:gd name="T10" fmla="*/ 1819 w 1819"/>
                <a:gd name="T11" fmla="*/ 4 h 9"/>
                <a:gd name="T12" fmla="*/ 1819 w 1819"/>
                <a:gd name="T13" fmla="*/ 9 h 9"/>
                <a:gd name="T14" fmla="*/ 77 w 1819"/>
                <a:gd name="T15" fmla="*/ 9 h 9"/>
                <a:gd name="T16" fmla="*/ 3 w 1819"/>
                <a:gd name="T17" fmla="*/ 9 h 9"/>
                <a:gd name="T18" fmla="*/ 3 w 1819"/>
                <a:gd name="T19" fmla="*/ 4 h 9"/>
                <a:gd name="T20" fmla="*/ 0 w 1819"/>
                <a:gd name="T21" fmla="*/ 0 h 9"/>
                <a:gd name="T22" fmla="*/ 61 w 1819"/>
                <a:gd name="T23" fmla="*/ 0 h 9"/>
                <a:gd name="T24" fmla="*/ 68 w 1819"/>
                <a:gd name="T25" fmla="*/ 4 h 9"/>
                <a:gd name="T26" fmla="*/ 77 w 1819"/>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9"/>
                <a:gd name="T43" fmla="*/ 0 h 9"/>
                <a:gd name="T44" fmla="*/ 1819 w 1819"/>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9" h="9">
                  <a:moveTo>
                    <a:pt x="1819" y="9"/>
                  </a:moveTo>
                  <a:lnTo>
                    <a:pt x="1449" y="9"/>
                  </a:lnTo>
                  <a:lnTo>
                    <a:pt x="1455" y="4"/>
                  </a:lnTo>
                  <a:lnTo>
                    <a:pt x="1462" y="0"/>
                  </a:lnTo>
                  <a:lnTo>
                    <a:pt x="1817" y="0"/>
                  </a:lnTo>
                  <a:lnTo>
                    <a:pt x="1819" y="4"/>
                  </a:lnTo>
                  <a:lnTo>
                    <a:pt x="1819" y="9"/>
                  </a:lnTo>
                  <a:close/>
                  <a:moveTo>
                    <a:pt x="77" y="9"/>
                  </a:moveTo>
                  <a:lnTo>
                    <a:pt x="3" y="9"/>
                  </a:lnTo>
                  <a:lnTo>
                    <a:pt x="3" y="4"/>
                  </a:lnTo>
                  <a:lnTo>
                    <a:pt x="0" y="0"/>
                  </a:lnTo>
                  <a:lnTo>
                    <a:pt x="61" y="0"/>
                  </a:lnTo>
                  <a:lnTo>
                    <a:pt x="68" y="4"/>
                  </a:lnTo>
                  <a:lnTo>
                    <a:pt x="77" y="9"/>
                  </a:lnTo>
                  <a:close/>
                </a:path>
              </a:pathLst>
            </a:custGeom>
            <a:solidFill>
              <a:srgbClr val="E481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590" name="Freeform 401">
              <a:extLst>
                <a:ext uri="{FF2B5EF4-FFF2-40B4-BE49-F238E27FC236}">
                  <a16:creationId xmlns:a16="http://schemas.microsoft.com/office/drawing/2014/main" id="{78A4C469-55B8-B208-7DF1-6664D253246B}"/>
                </a:ext>
              </a:extLst>
            </p:cNvPr>
            <p:cNvSpPr>
              <a:spLocks noEditPoints="1"/>
            </p:cNvSpPr>
            <p:nvPr/>
          </p:nvSpPr>
          <p:spPr bwMode="auto">
            <a:xfrm>
              <a:off x="651" y="1529"/>
              <a:ext cx="1821" cy="9"/>
            </a:xfrm>
            <a:custGeom>
              <a:avLst/>
              <a:gdLst>
                <a:gd name="T0" fmla="*/ 1821 w 1821"/>
                <a:gd name="T1" fmla="*/ 9 h 9"/>
                <a:gd name="T2" fmla="*/ 1457 w 1821"/>
                <a:gd name="T3" fmla="*/ 9 h 9"/>
                <a:gd name="T4" fmla="*/ 1464 w 1821"/>
                <a:gd name="T5" fmla="*/ 5 h 9"/>
                <a:gd name="T6" fmla="*/ 1470 w 1821"/>
                <a:gd name="T7" fmla="*/ 0 h 9"/>
                <a:gd name="T8" fmla="*/ 1819 w 1821"/>
                <a:gd name="T9" fmla="*/ 0 h 9"/>
                <a:gd name="T10" fmla="*/ 1819 w 1821"/>
                <a:gd name="T11" fmla="*/ 5 h 9"/>
                <a:gd name="T12" fmla="*/ 1821 w 1821"/>
                <a:gd name="T13" fmla="*/ 9 h 9"/>
                <a:gd name="T14" fmla="*/ 70 w 1821"/>
                <a:gd name="T15" fmla="*/ 9 h 9"/>
                <a:gd name="T16" fmla="*/ 5 w 1821"/>
                <a:gd name="T17" fmla="*/ 9 h 9"/>
                <a:gd name="T18" fmla="*/ 2 w 1821"/>
                <a:gd name="T19" fmla="*/ 5 h 9"/>
                <a:gd name="T20" fmla="*/ 0 w 1821"/>
                <a:gd name="T21" fmla="*/ 0 h 9"/>
                <a:gd name="T22" fmla="*/ 55 w 1821"/>
                <a:gd name="T23" fmla="*/ 0 h 9"/>
                <a:gd name="T24" fmla="*/ 63 w 1821"/>
                <a:gd name="T25" fmla="*/ 5 h 9"/>
                <a:gd name="T26" fmla="*/ 70 w 1821"/>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1"/>
                <a:gd name="T43" fmla="*/ 0 h 9"/>
                <a:gd name="T44" fmla="*/ 1821 w 1821"/>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1" h="9">
                  <a:moveTo>
                    <a:pt x="1821" y="9"/>
                  </a:moveTo>
                  <a:lnTo>
                    <a:pt x="1457" y="9"/>
                  </a:lnTo>
                  <a:lnTo>
                    <a:pt x="1464" y="5"/>
                  </a:lnTo>
                  <a:lnTo>
                    <a:pt x="1470" y="0"/>
                  </a:lnTo>
                  <a:lnTo>
                    <a:pt x="1819" y="0"/>
                  </a:lnTo>
                  <a:lnTo>
                    <a:pt x="1819" y="5"/>
                  </a:lnTo>
                  <a:lnTo>
                    <a:pt x="1821" y="9"/>
                  </a:lnTo>
                  <a:close/>
                  <a:moveTo>
                    <a:pt x="70" y="9"/>
                  </a:moveTo>
                  <a:lnTo>
                    <a:pt x="5" y="9"/>
                  </a:lnTo>
                  <a:lnTo>
                    <a:pt x="2" y="5"/>
                  </a:lnTo>
                  <a:lnTo>
                    <a:pt x="0" y="0"/>
                  </a:lnTo>
                  <a:lnTo>
                    <a:pt x="55" y="0"/>
                  </a:lnTo>
                  <a:lnTo>
                    <a:pt x="63" y="5"/>
                  </a:lnTo>
                  <a:lnTo>
                    <a:pt x="70" y="9"/>
                  </a:lnTo>
                  <a:close/>
                </a:path>
              </a:pathLst>
            </a:custGeom>
            <a:solidFill>
              <a:srgbClr val="E480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591" name="Freeform 402">
              <a:extLst>
                <a:ext uri="{FF2B5EF4-FFF2-40B4-BE49-F238E27FC236}">
                  <a16:creationId xmlns:a16="http://schemas.microsoft.com/office/drawing/2014/main" id="{26BB30D4-9A25-91CA-68B1-7A3F65640C37}"/>
                </a:ext>
              </a:extLst>
            </p:cNvPr>
            <p:cNvSpPr>
              <a:spLocks noEditPoints="1"/>
            </p:cNvSpPr>
            <p:nvPr/>
          </p:nvSpPr>
          <p:spPr bwMode="auto">
            <a:xfrm>
              <a:off x="649" y="1527"/>
              <a:ext cx="1821" cy="7"/>
            </a:xfrm>
            <a:custGeom>
              <a:avLst/>
              <a:gdLst>
                <a:gd name="T0" fmla="*/ 1821 w 1821"/>
                <a:gd name="T1" fmla="*/ 7 h 7"/>
                <a:gd name="T2" fmla="*/ 1466 w 1821"/>
                <a:gd name="T3" fmla="*/ 7 h 7"/>
                <a:gd name="T4" fmla="*/ 1472 w 1821"/>
                <a:gd name="T5" fmla="*/ 2 h 7"/>
                <a:gd name="T6" fmla="*/ 1479 w 1821"/>
                <a:gd name="T7" fmla="*/ 0 h 7"/>
                <a:gd name="T8" fmla="*/ 1819 w 1821"/>
                <a:gd name="T9" fmla="*/ 0 h 7"/>
                <a:gd name="T10" fmla="*/ 1821 w 1821"/>
                <a:gd name="T11" fmla="*/ 2 h 7"/>
                <a:gd name="T12" fmla="*/ 1821 w 1821"/>
                <a:gd name="T13" fmla="*/ 7 h 7"/>
                <a:gd name="T14" fmla="*/ 65 w 1821"/>
                <a:gd name="T15" fmla="*/ 7 h 7"/>
                <a:gd name="T16" fmla="*/ 4 w 1821"/>
                <a:gd name="T17" fmla="*/ 7 h 7"/>
                <a:gd name="T18" fmla="*/ 2 w 1821"/>
                <a:gd name="T19" fmla="*/ 2 h 7"/>
                <a:gd name="T20" fmla="*/ 0 w 1821"/>
                <a:gd name="T21" fmla="*/ 0 h 7"/>
                <a:gd name="T22" fmla="*/ 50 w 1821"/>
                <a:gd name="T23" fmla="*/ 0 h 7"/>
                <a:gd name="T24" fmla="*/ 57 w 1821"/>
                <a:gd name="T25" fmla="*/ 2 h 7"/>
                <a:gd name="T26" fmla="*/ 65 w 1821"/>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1"/>
                <a:gd name="T43" fmla="*/ 0 h 7"/>
                <a:gd name="T44" fmla="*/ 1821 w 1821"/>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1" h="7">
                  <a:moveTo>
                    <a:pt x="1821" y="7"/>
                  </a:moveTo>
                  <a:lnTo>
                    <a:pt x="1466" y="7"/>
                  </a:lnTo>
                  <a:lnTo>
                    <a:pt x="1472" y="2"/>
                  </a:lnTo>
                  <a:lnTo>
                    <a:pt x="1479" y="0"/>
                  </a:lnTo>
                  <a:lnTo>
                    <a:pt x="1819" y="0"/>
                  </a:lnTo>
                  <a:lnTo>
                    <a:pt x="1821" y="2"/>
                  </a:lnTo>
                  <a:lnTo>
                    <a:pt x="1821" y="7"/>
                  </a:lnTo>
                  <a:close/>
                  <a:moveTo>
                    <a:pt x="65" y="7"/>
                  </a:moveTo>
                  <a:lnTo>
                    <a:pt x="4" y="7"/>
                  </a:lnTo>
                  <a:lnTo>
                    <a:pt x="2" y="2"/>
                  </a:lnTo>
                  <a:lnTo>
                    <a:pt x="0" y="0"/>
                  </a:lnTo>
                  <a:lnTo>
                    <a:pt x="50" y="0"/>
                  </a:lnTo>
                  <a:lnTo>
                    <a:pt x="57" y="2"/>
                  </a:lnTo>
                  <a:lnTo>
                    <a:pt x="65" y="7"/>
                  </a:lnTo>
                  <a:close/>
                </a:path>
              </a:pathLst>
            </a:custGeom>
            <a:solidFill>
              <a:srgbClr val="E47F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592" name="Freeform 403">
              <a:extLst>
                <a:ext uri="{FF2B5EF4-FFF2-40B4-BE49-F238E27FC236}">
                  <a16:creationId xmlns:a16="http://schemas.microsoft.com/office/drawing/2014/main" id="{313FFE75-A31A-B685-1748-B32BE5CBD21D}"/>
                </a:ext>
              </a:extLst>
            </p:cNvPr>
            <p:cNvSpPr>
              <a:spLocks noEditPoints="1"/>
            </p:cNvSpPr>
            <p:nvPr/>
          </p:nvSpPr>
          <p:spPr bwMode="auto">
            <a:xfrm>
              <a:off x="647" y="1523"/>
              <a:ext cx="1823" cy="6"/>
            </a:xfrm>
            <a:custGeom>
              <a:avLst/>
              <a:gdLst>
                <a:gd name="T0" fmla="*/ 1823 w 1823"/>
                <a:gd name="T1" fmla="*/ 6 h 6"/>
                <a:gd name="T2" fmla="*/ 1474 w 1823"/>
                <a:gd name="T3" fmla="*/ 6 h 6"/>
                <a:gd name="T4" fmla="*/ 1481 w 1823"/>
                <a:gd name="T5" fmla="*/ 4 h 6"/>
                <a:gd name="T6" fmla="*/ 1490 w 1823"/>
                <a:gd name="T7" fmla="*/ 0 h 6"/>
                <a:gd name="T8" fmla="*/ 1821 w 1823"/>
                <a:gd name="T9" fmla="*/ 0 h 6"/>
                <a:gd name="T10" fmla="*/ 1821 w 1823"/>
                <a:gd name="T11" fmla="*/ 4 h 6"/>
                <a:gd name="T12" fmla="*/ 1823 w 1823"/>
                <a:gd name="T13" fmla="*/ 6 h 6"/>
                <a:gd name="T14" fmla="*/ 59 w 1823"/>
                <a:gd name="T15" fmla="*/ 6 h 6"/>
                <a:gd name="T16" fmla="*/ 4 w 1823"/>
                <a:gd name="T17" fmla="*/ 6 h 6"/>
                <a:gd name="T18" fmla="*/ 2 w 1823"/>
                <a:gd name="T19" fmla="*/ 4 h 6"/>
                <a:gd name="T20" fmla="*/ 0 w 1823"/>
                <a:gd name="T21" fmla="*/ 0 h 6"/>
                <a:gd name="T22" fmla="*/ 46 w 1823"/>
                <a:gd name="T23" fmla="*/ 0 h 6"/>
                <a:gd name="T24" fmla="*/ 52 w 1823"/>
                <a:gd name="T25" fmla="*/ 4 h 6"/>
                <a:gd name="T26" fmla="*/ 59 w 1823"/>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3"/>
                <a:gd name="T43" fmla="*/ 0 h 6"/>
                <a:gd name="T44" fmla="*/ 1823 w 1823"/>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3" h="6">
                  <a:moveTo>
                    <a:pt x="1823" y="6"/>
                  </a:moveTo>
                  <a:lnTo>
                    <a:pt x="1474" y="6"/>
                  </a:lnTo>
                  <a:lnTo>
                    <a:pt x="1481" y="4"/>
                  </a:lnTo>
                  <a:lnTo>
                    <a:pt x="1490" y="0"/>
                  </a:lnTo>
                  <a:lnTo>
                    <a:pt x="1821" y="0"/>
                  </a:lnTo>
                  <a:lnTo>
                    <a:pt x="1821" y="4"/>
                  </a:lnTo>
                  <a:lnTo>
                    <a:pt x="1823" y="6"/>
                  </a:lnTo>
                  <a:close/>
                  <a:moveTo>
                    <a:pt x="59" y="6"/>
                  </a:moveTo>
                  <a:lnTo>
                    <a:pt x="4" y="6"/>
                  </a:lnTo>
                  <a:lnTo>
                    <a:pt x="2" y="4"/>
                  </a:lnTo>
                  <a:lnTo>
                    <a:pt x="0" y="0"/>
                  </a:lnTo>
                  <a:lnTo>
                    <a:pt x="46" y="0"/>
                  </a:lnTo>
                  <a:lnTo>
                    <a:pt x="52" y="4"/>
                  </a:lnTo>
                  <a:lnTo>
                    <a:pt x="59" y="6"/>
                  </a:lnTo>
                  <a:close/>
                </a:path>
              </a:pathLst>
            </a:custGeom>
            <a:solidFill>
              <a:srgbClr val="E37D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593" name="Freeform 404">
              <a:extLst>
                <a:ext uri="{FF2B5EF4-FFF2-40B4-BE49-F238E27FC236}">
                  <a16:creationId xmlns:a16="http://schemas.microsoft.com/office/drawing/2014/main" id="{16243301-EA93-648A-E686-5BBE1173986E}"/>
                </a:ext>
              </a:extLst>
            </p:cNvPr>
            <p:cNvSpPr>
              <a:spLocks noEditPoints="1"/>
            </p:cNvSpPr>
            <p:nvPr/>
          </p:nvSpPr>
          <p:spPr bwMode="auto">
            <a:xfrm>
              <a:off x="645" y="1519"/>
              <a:ext cx="1823" cy="8"/>
            </a:xfrm>
            <a:custGeom>
              <a:avLst/>
              <a:gdLst>
                <a:gd name="T0" fmla="*/ 1823 w 1823"/>
                <a:gd name="T1" fmla="*/ 8 h 8"/>
                <a:gd name="T2" fmla="*/ 1483 w 1823"/>
                <a:gd name="T3" fmla="*/ 8 h 8"/>
                <a:gd name="T4" fmla="*/ 1492 w 1823"/>
                <a:gd name="T5" fmla="*/ 4 h 8"/>
                <a:gd name="T6" fmla="*/ 1498 w 1823"/>
                <a:gd name="T7" fmla="*/ 0 h 8"/>
                <a:gd name="T8" fmla="*/ 1821 w 1823"/>
                <a:gd name="T9" fmla="*/ 0 h 8"/>
                <a:gd name="T10" fmla="*/ 1823 w 1823"/>
                <a:gd name="T11" fmla="*/ 4 h 8"/>
                <a:gd name="T12" fmla="*/ 1823 w 1823"/>
                <a:gd name="T13" fmla="*/ 8 h 8"/>
                <a:gd name="T14" fmla="*/ 54 w 1823"/>
                <a:gd name="T15" fmla="*/ 8 h 8"/>
                <a:gd name="T16" fmla="*/ 4 w 1823"/>
                <a:gd name="T17" fmla="*/ 8 h 8"/>
                <a:gd name="T18" fmla="*/ 2 w 1823"/>
                <a:gd name="T19" fmla="*/ 4 h 8"/>
                <a:gd name="T20" fmla="*/ 0 w 1823"/>
                <a:gd name="T21" fmla="*/ 0 h 8"/>
                <a:gd name="T22" fmla="*/ 41 w 1823"/>
                <a:gd name="T23" fmla="*/ 0 h 8"/>
                <a:gd name="T24" fmla="*/ 48 w 1823"/>
                <a:gd name="T25" fmla="*/ 4 h 8"/>
                <a:gd name="T26" fmla="*/ 54 w 1823"/>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3"/>
                <a:gd name="T43" fmla="*/ 0 h 8"/>
                <a:gd name="T44" fmla="*/ 1823 w 1823"/>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3" h="8">
                  <a:moveTo>
                    <a:pt x="1823" y="8"/>
                  </a:moveTo>
                  <a:lnTo>
                    <a:pt x="1483" y="8"/>
                  </a:lnTo>
                  <a:lnTo>
                    <a:pt x="1492" y="4"/>
                  </a:lnTo>
                  <a:lnTo>
                    <a:pt x="1498" y="0"/>
                  </a:lnTo>
                  <a:lnTo>
                    <a:pt x="1821" y="0"/>
                  </a:lnTo>
                  <a:lnTo>
                    <a:pt x="1823" y="4"/>
                  </a:lnTo>
                  <a:lnTo>
                    <a:pt x="1823" y="8"/>
                  </a:lnTo>
                  <a:close/>
                  <a:moveTo>
                    <a:pt x="54" y="8"/>
                  </a:moveTo>
                  <a:lnTo>
                    <a:pt x="4" y="8"/>
                  </a:lnTo>
                  <a:lnTo>
                    <a:pt x="2" y="4"/>
                  </a:lnTo>
                  <a:lnTo>
                    <a:pt x="0" y="0"/>
                  </a:lnTo>
                  <a:lnTo>
                    <a:pt x="41" y="0"/>
                  </a:lnTo>
                  <a:lnTo>
                    <a:pt x="48" y="4"/>
                  </a:lnTo>
                  <a:lnTo>
                    <a:pt x="54" y="8"/>
                  </a:lnTo>
                  <a:close/>
                </a:path>
              </a:pathLst>
            </a:custGeom>
            <a:solidFill>
              <a:srgbClr val="E37C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594" name="Freeform 405">
              <a:extLst>
                <a:ext uri="{FF2B5EF4-FFF2-40B4-BE49-F238E27FC236}">
                  <a16:creationId xmlns:a16="http://schemas.microsoft.com/office/drawing/2014/main" id="{843326A4-386B-C099-6590-6BE6E9DAF59A}"/>
                </a:ext>
              </a:extLst>
            </p:cNvPr>
            <p:cNvSpPr>
              <a:spLocks noEditPoints="1"/>
            </p:cNvSpPr>
            <p:nvPr/>
          </p:nvSpPr>
          <p:spPr bwMode="auto">
            <a:xfrm>
              <a:off x="642" y="1514"/>
              <a:ext cx="1826" cy="9"/>
            </a:xfrm>
            <a:custGeom>
              <a:avLst/>
              <a:gdLst>
                <a:gd name="T0" fmla="*/ 1826 w 1826"/>
                <a:gd name="T1" fmla="*/ 9 h 9"/>
                <a:gd name="T2" fmla="*/ 1495 w 1826"/>
                <a:gd name="T3" fmla="*/ 9 h 9"/>
                <a:gd name="T4" fmla="*/ 1501 w 1826"/>
                <a:gd name="T5" fmla="*/ 5 h 9"/>
                <a:gd name="T6" fmla="*/ 1508 w 1826"/>
                <a:gd name="T7" fmla="*/ 0 h 9"/>
                <a:gd name="T8" fmla="*/ 1824 w 1826"/>
                <a:gd name="T9" fmla="*/ 0 h 9"/>
                <a:gd name="T10" fmla="*/ 1824 w 1826"/>
                <a:gd name="T11" fmla="*/ 5 h 9"/>
                <a:gd name="T12" fmla="*/ 1826 w 1826"/>
                <a:gd name="T13" fmla="*/ 9 h 9"/>
                <a:gd name="T14" fmla="*/ 51 w 1826"/>
                <a:gd name="T15" fmla="*/ 9 h 9"/>
                <a:gd name="T16" fmla="*/ 5 w 1826"/>
                <a:gd name="T17" fmla="*/ 9 h 9"/>
                <a:gd name="T18" fmla="*/ 3 w 1826"/>
                <a:gd name="T19" fmla="*/ 5 h 9"/>
                <a:gd name="T20" fmla="*/ 0 w 1826"/>
                <a:gd name="T21" fmla="*/ 0 h 9"/>
                <a:gd name="T22" fmla="*/ 35 w 1826"/>
                <a:gd name="T23" fmla="*/ 0 h 9"/>
                <a:gd name="T24" fmla="*/ 44 w 1826"/>
                <a:gd name="T25" fmla="*/ 5 h 9"/>
                <a:gd name="T26" fmla="*/ 51 w 182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6"/>
                <a:gd name="T43" fmla="*/ 0 h 9"/>
                <a:gd name="T44" fmla="*/ 1826 w 182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6" h="9">
                  <a:moveTo>
                    <a:pt x="1826" y="9"/>
                  </a:moveTo>
                  <a:lnTo>
                    <a:pt x="1495" y="9"/>
                  </a:lnTo>
                  <a:lnTo>
                    <a:pt x="1501" y="5"/>
                  </a:lnTo>
                  <a:lnTo>
                    <a:pt x="1508" y="0"/>
                  </a:lnTo>
                  <a:lnTo>
                    <a:pt x="1824" y="0"/>
                  </a:lnTo>
                  <a:lnTo>
                    <a:pt x="1824" y="5"/>
                  </a:lnTo>
                  <a:lnTo>
                    <a:pt x="1826" y="9"/>
                  </a:lnTo>
                  <a:close/>
                  <a:moveTo>
                    <a:pt x="51" y="9"/>
                  </a:moveTo>
                  <a:lnTo>
                    <a:pt x="5" y="9"/>
                  </a:lnTo>
                  <a:lnTo>
                    <a:pt x="3" y="5"/>
                  </a:lnTo>
                  <a:lnTo>
                    <a:pt x="0" y="0"/>
                  </a:lnTo>
                  <a:lnTo>
                    <a:pt x="35" y="0"/>
                  </a:lnTo>
                  <a:lnTo>
                    <a:pt x="44" y="5"/>
                  </a:lnTo>
                  <a:lnTo>
                    <a:pt x="51" y="9"/>
                  </a:lnTo>
                  <a:close/>
                </a:path>
              </a:pathLst>
            </a:custGeom>
            <a:solidFill>
              <a:srgbClr val="E37B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595" name="Freeform 406">
              <a:extLst>
                <a:ext uri="{FF2B5EF4-FFF2-40B4-BE49-F238E27FC236}">
                  <a16:creationId xmlns:a16="http://schemas.microsoft.com/office/drawing/2014/main" id="{B25ECCD8-CF3F-F5FF-C538-CCC64F294EAD}"/>
                </a:ext>
              </a:extLst>
            </p:cNvPr>
            <p:cNvSpPr>
              <a:spLocks noEditPoints="1"/>
            </p:cNvSpPr>
            <p:nvPr/>
          </p:nvSpPr>
          <p:spPr bwMode="auto">
            <a:xfrm>
              <a:off x="640" y="1512"/>
              <a:ext cx="1826" cy="7"/>
            </a:xfrm>
            <a:custGeom>
              <a:avLst/>
              <a:gdLst>
                <a:gd name="T0" fmla="*/ 1826 w 1826"/>
                <a:gd name="T1" fmla="*/ 7 h 7"/>
                <a:gd name="T2" fmla="*/ 1503 w 1826"/>
                <a:gd name="T3" fmla="*/ 7 h 7"/>
                <a:gd name="T4" fmla="*/ 1510 w 1826"/>
                <a:gd name="T5" fmla="*/ 2 h 7"/>
                <a:gd name="T6" fmla="*/ 1514 w 1826"/>
                <a:gd name="T7" fmla="*/ 0 h 7"/>
                <a:gd name="T8" fmla="*/ 1823 w 1826"/>
                <a:gd name="T9" fmla="*/ 0 h 7"/>
                <a:gd name="T10" fmla="*/ 1826 w 1826"/>
                <a:gd name="T11" fmla="*/ 2 h 7"/>
                <a:gd name="T12" fmla="*/ 1826 w 1826"/>
                <a:gd name="T13" fmla="*/ 7 h 7"/>
                <a:gd name="T14" fmla="*/ 46 w 1826"/>
                <a:gd name="T15" fmla="*/ 7 h 7"/>
                <a:gd name="T16" fmla="*/ 5 w 1826"/>
                <a:gd name="T17" fmla="*/ 7 h 7"/>
                <a:gd name="T18" fmla="*/ 2 w 1826"/>
                <a:gd name="T19" fmla="*/ 2 h 7"/>
                <a:gd name="T20" fmla="*/ 0 w 1826"/>
                <a:gd name="T21" fmla="*/ 0 h 7"/>
                <a:gd name="T22" fmla="*/ 31 w 1826"/>
                <a:gd name="T23" fmla="*/ 0 h 7"/>
                <a:gd name="T24" fmla="*/ 37 w 1826"/>
                <a:gd name="T25" fmla="*/ 2 h 7"/>
                <a:gd name="T26" fmla="*/ 46 w 1826"/>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6"/>
                <a:gd name="T43" fmla="*/ 0 h 7"/>
                <a:gd name="T44" fmla="*/ 1826 w 182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6" h="7">
                  <a:moveTo>
                    <a:pt x="1826" y="7"/>
                  </a:moveTo>
                  <a:lnTo>
                    <a:pt x="1503" y="7"/>
                  </a:lnTo>
                  <a:lnTo>
                    <a:pt x="1510" y="2"/>
                  </a:lnTo>
                  <a:lnTo>
                    <a:pt x="1514" y="0"/>
                  </a:lnTo>
                  <a:lnTo>
                    <a:pt x="1823" y="0"/>
                  </a:lnTo>
                  <a:lnTo>
                    <a:pt x="1826" y="2"/>
                  </a:lnTo>
                  <a:lnTo>
                    <a:pt x="1826" y="7"/>
                  </a:lnTo>
                  <a:close/>
                  <a:moveTo>
                    <a:pt x="46" y="7"/>
                  </a:moveTo>
                  <a:lnTo>
                    <a:pt x="5" y="7"/>
                  </a:lnTo>
                  <a:lnTo>
                    <a:pt x="2" y="2"/>
                  </a:lnTo>
                  <a:lnTo>
                    <a:pt x="0" y="0"/>
                  </a:lnTo>
                  <a:lnTo>
                    <a:pt x="31" y="0"/>
                  </a:lnTo>
                  <a:lnTo>
                    <a:pt x="37" y="2"/>
                  </a:lnTo>
                  <a:lnTo>
                    <a:pt x="46" y="7"/>
                  </a:lnTo>
                  <a:close/>
                </a:path>
              </a:pathLst>
            </a:custGeom>
            <a:solidFill>
              <a:srgbClr val="E37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596" name="Freeform 407">
              <a:extLst>
                <a:ext uri="{FF2B5EF4-FFF2-40B4-BE49-F238E27FC236}">
                  <a16:creationId xmlns:a16="http://schemas.microsoft.com/office/drawing/2014/main" id="{FA4E23A3-BB2F-0D5E-9936-4EC065C8D290}"/>
                </a:ext>
              </a:extLst>
            </p:cNvPr>
            <p:cNvSpPr>
              <a:spLocks noEditPoints="1"/>
            </p:cNvSpPr>
            <p:nvPr/>
          </p:nvSpPr>
          <p:spPr bwMode="auto">
            <a:xfrm>
              <a:off x="638" y="1508"/>
              <a:ext cx="1828" cy="6"/>
            </a:xfrm>
            <a:custGeom>
              <a:avLst/>
              <a:gdLst>
                <a:gd name="T0" fmla="*/ 1828 w 1828"/>
                <a:gd name="T1" fmla="*/ 6 h 6"/>
                <a:gd name="T2" fmla="*/ 1512 w 1828"/>
                <a:gd name="T3" fmla="*/ 6 h 6"/>
                <a:gd name="T4" fmla="*/ 1516 w 1828"/>
                <a:gd name="T5" fmla="*/ 4 h 6"/>
                <a:gd name="T6" fmla="*/ 1523 w 1828"/>
                <a:gd name="T7" fmla="*/ 0 h 6"/>
                <a:gd name="T8" fmla="*/ 1825 w 1828"/>
                <a:gd name="T9" fmla="*/ 0 h 6"/>
                <a:gd name="T10" fmla="*/ 1825 w 1828"/>
                <a:gd name="T11" fmla="*/ 4 h 6"/>
                <a:gd name="T12" fmla="*/ 1828 w 1828"/>
                <a:gd name="T13" fmla="*/ 6 h 6"/>
                <a:gd name="T14" fmla="*/ 39 w 1828"/>
                <a:gd name="T15" fmla="*/ 6 h 6"/>
                <a:gd name="T16" fmla="*/ 4 w 1828"/>
                <a:gd name="T17" fmla="*/ 6 h 6"/>
                <a:gd name="T18" fmla="*/ 2 w 1828"/>
                <a:gd name="T19" fmla="*/ 4 h 6"/>
                <a:gd name="T20" fmla="*/ 0 w 1828"/>
                <a:gd name="T21" fmla="*/ 0 h 6"/>
                <a:gd name="T22" fmla="*/ 26 w 1828"/>
                <a:gd name="T23" fmla="*/ 0 h 6"/>
                <a:gd name="T24" fmla="*/ 33 w 1828"/>
                <a:gd name="T25" fmla="*/ 4 h 6"/>
                <a:gd name="T26" fmla="*/ 39 w 1828"/>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8"/>
                <a:gd name="T43" fmla="*/ 0 h 6"/>
                <a:gd name="T44" fmla="*/ 1828 w 1828"/>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8" h="6">
                  <a:moveTo>
                    <a:pt x="1828" y="6"/>
                  </a:moveTo>
                  <a:lnTo>
                    <a:pt x="1512" y="6"/>
                  </a:lnTo>
                  <a:lnTo>
                    <a:pt x="1516" y="4"/>
                  </a:lnTo>
                  <a:lnTo>
                    <a:pt x="1523" y="0"/>
                  </a:lnTo>
                  <a:lnTo>
                    <a:pt x="1825" y="0"/>
                  </a:lnTo>
                  <a:lnTo>
                    <a:pt x="1825" y="4"/>
                  </a:lnTo>
                  <a:lnTo>
                    <a:pt x="1828" y="6"/>
                  </a:lnTo>
                  <a:close/>
                  <a:moveTo>
                    <a:pt x="39" y="6"/>
                  </a:moveTo>
                  <a:lnTo>
                    <a:pt x="4" y="6"/>
                  </a:lnTo>
                  <a:lnTo>
                    <a:pt x="2" y="4"/>
                  </a:lnTo>
                  <a:lnTo>
                    <a:pt x="0" y="0"/>
                  </a:lnTo>
                  <a:lnTo>
                    <a:pt x="26" y="0"/>
                  </a:lnTo>
                  <a:lnTo>
                    <a:pt x="33" y="4"/>
                  </a:lnTo>
                  <a:lnTo>
                    <a:pt x="39" y="6"/>
                  </a:lnTo>
                  <a:close/>
                </a:path>
              </a:pathLst>
            </a:custGeom>
            <a:solidFill>
              <a:srgbClr val="E379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597" name="Freeform 408">
              <a:extLst>
                <a:ext uri="{FF2B5EF4-FFF2-40B4-BE49-F238E27FC236}">
                  <a16:creationId xmlns:a16="http://schemas.microsoft.com/office/drawing/2014/main" id="{3ABF4614-9DAA-8941-8110-F24CFB7EB9EE}"/>
                </a:ext>
              </a:extLst>
            </p:cNvPr>
            <p:cNvSpPr>
              <a:spLocks noEditPoints="1"/>
            </p:cNvSpPr>
            <p:nvPr/>
          </p:nvSpPr>
          <p:spPr bwMode="auto">
            <a:xfrm>
              <a:off x="636" y="1503"/>
              <a:ext cx="1827" cy="9"/>
            </a:xfrm>
            <a:custGeom>
              <a:avLst/>
              <a:gdLst>
                <a:gd name="T0" fmla="*/ 1827 w 1827"/>
                <a:gd name="T1" fmla="*/ 9 h 9"/>
                <a:gd name="T2" fmla="*/ 1518 w 1827"/>
                <a:gd name="T3" fmla="*/ 9 h 9"/>
                <a:gd name="T4" fmla="*/ 1525 w 1827"/>
                <a:gd name="T5" fmla="*/ 5 h 9"/>
                <a:gd name="T6" fmla="*/ 1531 w 1827"/>
                <a:gd name="T7" fmla="*/ 0 h 9"/>
                <a:gd name="T8" fmla="*/ 1825 w 1827"/>
                <a:gd name="T9" fmla="*/ 0 h 9"/>
                <a:gd name="T10" fmla="*/ 1827 w 1827"/>
                <a:gd name="T11" fmla="*/ 5 h 9"/>
                <a:gd name="T12" fmla="*/ 1827 w 1827"/>
                <a:gd name="T13" fmla="*/ 9 h 9"/>
                <a:gd name="T14" fmla="*/ 35 w 1827"/>
                <a:gd name="T15" fmla="*/ 9 h 9"/>
                <a:gd name="T16" fmla="*/ 4 w 1827"/>
                <a:gd name="T17" fmla="*/ 9 h 9"/>
                <a:gd name="T18" fmla="*/ 2 w 1827"/>
                <a:gd name="T19" fmla="*/ 5 h 9"/>
                <a:gd name="T20" fmla="*/ 0 w 1827"/>
                <a:gd name="T21" fmla="*/ 0 h 9"/>
                <a:gd name="T22" fmla="*/ 22 w 1827"/>
                <a:gd name="T23" fmla="*/ 0 h 9"/>
                <a:gd name="T24" fmla="*/ 28 w 1827"/>
                <a:gd name="T25" fmla="*/ 5 h 9"/>
                <a:gd name="T26" fmla="*/ 35 w 1827"/>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7"/>
                <a:gd name="T43" fmla="*/ 0 h 9"/>
                <a:gd name="T44" fmla="*/ 1827 w 1827"/>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7" h="9">
                  <a:moveTo>
                    <a:pt x="1827" y="9"/>
                  </a:moveTo>
                  <a:lnTo>
                    <a:pt x="1518" y="9"/>
                  </a:lnTo>
                  <a:lnTo>
                    <a:pt x="1525" y="5"/>
                  </a:lnTo>
                  <a:lnTo>
                    <a:pt x="1531" y="0"/>
                  </a:lnTo>
                  <a:lnTo>
                    <a:pt x="1825" y="0"/>
                  </a:lnTo>
                  <a:lnTo>
                    <a:pt x="1827" y="5"/>
                  </a:lnTo>
                  <a:lnTo>
                    <a:pt x="1827" y="9"/>
                  </a:lnTo>
                  <a:close/>
                  <a:moveTo>
                    <a:pt x="35" y="9"/>
                  </a:moveTo>
                  <a:lnTo>
                    <a:pt x="4" y="9"/>
                  </a:lnTo>
                  <a:lnTo>
                    <a:pt x="2" y="5"/>
                  </a:lnTo>
                  <a:lnTo>
                    <a:pt x="0" y="0"/>
                  </a:lnTo>
                  <a:lnTo>
                    <a:pt x="22" y="0"/>
                  </a:lnTo>
                  <a:lnTo>
                    <a:pt x="28" y="5"/>
                  </a:lnTo>
                  <a:lnTo>
                    <a:pt x="35" y="9"/>
                  </a:lnTo>
                  <a:close/>
                </a:path>
              </a:pathLst>
            </a:custGeom>
            <a:solidFill>
              <a:srgbClr val="E379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598" name="Freeform 409">
              <a:extLst>
                <a:ext uri="{FF2B5EF4-FFF2-40B4-BE49-F238E27FC236}">
                  <a16:creationId xmlns:a16="http://schemas.microsoft.com/office/drawing/2014/main" id="{AC4A19A0-6FEF-E1B8-3126-E50D581ABE19}"/>
                </a:ext>
              </a:extLst>
            </p:cNvPr>
            <p:cNvSpPr>
              <a:spLocks noEditPoints="1"/>
            </p:cNvSpPr>
            <p:nvPr/>
          </p:nvSpPr>
          <p:spPr bwMode="auto">
            <a:xfrm>
              <a:off x="634" y="1499"/>
              <a:ext cx="1829" cy="9"/>
            </a:xfrm>
            <a:custGeom>
              <a:avLst/>
              <a:gdLst>
                <a:gd name="T0" fmla="*/ 1829 w 1829"/>
                <a:gd name="T1" fmla="*/ 9 h 9"/>
                <a:gd name="T2" fmla="*/ 1527 w 1829"/>
                <a:gd name="T3" fmla="*/ 9 h 9"/>
                <a:gd name="T4" fmla="*/ 1533 w 1829"/>
                <a:gd name="T5" fmla="*/ 4 h 9"/>
                <a:gd name="T6" fmla="*/ 1540 w 1829"/>
                <a:gd name="T7" fmla="*/ 0 h 9"/>
                <a:gd name="T8" fmla="*/ 1827 w 1829"/>
                <a:gd name="T9" fmla="*/ 0 h 9"/>
                <a:gd name="T10" fmla="*/ 1827 w 1829"/>
                <a:gd name="T11" fmla="*/ 4 h 9"/>
                <a:gd name="T12" fmla="*/ 1829 w 1829"/>
                <a:gd name="T13" fmla="*/ 9 h 9"/>
                <a:gd name="T14" fmla="*/ 30 w 1829"/>
                <a:gd name="T15" fmla="*/ 9 h 9"/>
                <a:gd name="T16" fmla="*/ 4 w 1829"/>
                <a:gd name="T17" fmla="*/ 9 h 9"/>
                <a:gd name="T18" fmla="*/ 2 w 1829"/>
                <a:gd name="T19" fmla="*/ 4 h 9"/>
                <a:gd name="T20" fmla="*/ 0 w 1829"/>
                <a:gd name="T21" fmla="*/ 0 h 9"/>
                <a:gd name="T22" fmla="*/ 17 w 1829"/>
                <a:gd name="T23" fmla="*/ 0 h 9"/>
                <a:gd name="T24" fmla="*/ 24 w 1829"/>
                <a:gd name="T25" fmla="*/ 4 h 9"/>
                <a:gd name="T26" fmla="*/ 30 w 1829"/>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9"/>
                <a:gd name="T43" fmla="*/ 0 h 9"/>
                <a:gd name="T44" fmla="*/ 1829 w 1829"/>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9" h="9">
                  <a:moveTo>
                    <a:pt x="1829" y="9"/>
                  </a:moveTo>
                  <a:lnTo>
                    <a:pt x="1527" y="9"/>
                  </a:lnTo>
                  <a:lnTo>
                    <a:pt x="1533" y="4"/>
                  </a:lnTo>
                  <a:lnTo>
                    <a:pt x="1540" y="0"/>
                  </a:lnTo>
                  <a:lnTo>
                    <a:pt x="1827" y="0"/>
                  </a:lnTo>
                  <a:lnTo>
                    <a:pt x="1827" y="4"/>
                  </a:lnTo>
                  <a:lnTo>
                    <a:pt x="1829" y="9"/>
                  </a:lnTo>
                  <a:close/>
                  <a:moveTo>
                    <a:pt x="30" y="9"/>
                  </a:moveTo>
                  <a:lnTo>
                    <a:pt x="4" y="9"/>
                  </a:lnTo>
                  <a:lnTo>
                    <a:pt x="2" y="4"/>
                  </a:lnTo>
                  <a:lnTo>
                    <a:pt x="0" y="0"/>
                  </a:lnTo>
                  <a:lnTo>
                    <a:pt x="17" y="0"/>
                  </a:lnTo>
                  <a:lnTo>
                    <a:pt x="24" y="4"/>
                  </a:lnTo>
                  <a:lnTo>
                    <a:pt x="30" y="9"/>
                  </a:lnTo>
                  <a:close/>
                </a:path>
              </a:pathLst>
            </a:custGeom>
            <a:solidFill>
              <a:srgbClr val="E377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599" name="Freeform 410">
              <a:extLst>
                <a:ext uri="{FF2B5EF4-FFF2-40B4-BE49-F238E27FC236}">
                  <a16:creationId xmlns:a16="http://schemas.microsoft.com/office/drawing/2014/main" id="{8CD92794-F168-A860-8A2C-7407A8681EF1}"/>
                </a:ext>
              </a:extLst>
            </p:cNvPr>
            <p:cNvSpPr>
              <a:spLocks noEditPoints="1"/>
            </p:cNvSpPr>
            <p:nvPr/>
          </p:nvSpPr>
          <p:spPr bwMode="auto">
            <a:xfrm>
              <a:off x="629" y="1497"/>
              <a:ext cx="1832" cy="6"/>
            </a:xfrm>
            <a:custGeom>
              <a:avLst/>
              <a:gdLst>
                <a:gd name="T0" fmla="*/ 1832 w 1832"/>
                <a:gd name="T1" fmla="*/ 6 h 6"/>
                <a:gd name="T2" fmla="*/ 1538 w 1832"/>
                <a:gd name="T3" fmla="*/ 6 h 6"/>
                <a:gd name="T4" fmla="*/ 1545 w 1832"/>
                <a:gd name="T5" fmla="*/ 2 h 6"/>
                <a:gd name="T6" fmla="*/ 1551 w 1832"/>
                <a:gd name="T7" fmla="*/ 0 h 6"/>
                <a:gd name="T8" fmla="*/ 1830 w 1832"/>
                <a:gd name="T9" fmla="*/ 0 h 6"/>
                <a:gd name="T10" fmla="*/ 1832 w 1832"/>
                <a:gd name="T11" fmla="*/ 2 h 6"/>
                <a:gd name="T12" fmla="*/ 1832 w 1832"/>
                <a:gd name="T13" fmla="*/ 6 h 6"/>
                <a:gd name="T14" fmla="*/ 29 w 1832"/>
                <a:gd name="T15" fmla="*/ 6 h 6"/>
                <a:gd name="T16" fmla="*/ 7 w 1832"/>
                <a:gd name="T17" fmla="*/ 6 h 6"/>
                <a:gd name="T18" fmla="*/ 5 w 1832"/>
                <a:gd name="T19" fmla="*/ 2 h 6"/>
                <a:gd name="T20" fmla="*/ 0 w 1832"/>
                <a:gd name="T21" fmla="*/ 0 h 6"/>
                <a:gd name="T22" fmla="*/ 16 w 1832"/>
                <a:gd name="T23" fmla="*/ 0 h 6"/>
                <a:gd name="T24" fmla="*/ 22 w 1832"/>
                <a:gd name="T25" fmla="*/ 2 h 6"/>
                <a:gd name="T26" fmla="*/ 29 w 1832"/>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2"/>
                <a:gd name="T43" fmla="*/ 0 h 6"/>
                <a:gd name="T44" fmla="*/ 1832 w 1832"/>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2" h="6">
                  <a:moveTo>
                    <a:pt x="1832" y="6"/>
                  </a:moveTo>
                  <a:lnTo>
                    <a:pt x="1538" y="6"/>
                  </a:lnTo>
                  <a:lnTo>
                    <a:pt x="1545" y="2"/>
                  </a:lnTo>
                  <a:lnTo>
                    <a:pt x="1551" y="0"/>
                  </a:lnTo>
                  <a:lnTo>
                    <a:pt x="1830" y="0"/>
                  </a:lnTo>
                  <a:lnTo>
                    <a:pt x="1832" y="2"/>
                  </a:lnTo>
                  <a:lnTo>
                    <a:pt x="1832" y="6"/>
                  </a:lnTo>
                  <a:close/>
                  <a:moveTo>
                    <a:pt x="29" y="6"/>
                  </a:moveTo>
                  <a:lnTo>
                    <a:pt x="7" y="6"/>
                  </a:lnTo>
                  <a:lnTo>
                    <a:pt x="5" y="2"/>
                  </a:lnTo>
                  <a:lnTo>
                    <a:pt x="0" y="0"/>
                  </a:lnTo>
                  <a:lnTo>
                    <a:pt x="16" y="0"/>
                  </a:lnTo>
                  <a:lnTo>
                    <a:pt x="22" y="2"/>
                  </a:lnTo>
                  <a:lnTo>
                    <a:pt x="29" y="6"/>
                  </a:lnTo>
                  <a:close/>
                </a:path>
              </a:pathLst>
            </a:custGeom>
            <a:solidFill>
              <a:srgbClr val="E37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00" name="Freeform 411">
              <a:extLst>
                <a:ext uri="{FF2B5EF4-FFF2-40B4-BE49-F238E27FC236}">
                  <a16:creationId xmlns:a16="http://schemas.microsoft.com/office/drawing/2014/main" id="{66C97384-ACCE-3E73-1944-1A496F6BC42B}"/>
                </a:ext>
              </a:extLst>
            </p:cNvPr>
            <p:cNvSpPr>
              <a:spLocks noEditPoints="1"/>
            </p:cNvSpPr>
            <p:nvPr/>
          </p:nvSpPr>
          <p:spPr bwMode="auto">
            <a:xfrm>
              <a:off x="627" y="1492"/>
              <a:ext cx="1834" cy="7"/>
            </a:xfrm>
            <a:custGeom>
              <a:avLst/>
              <a:gdLst>
                <a:gd name="T0" fmla="*/ 1834 w 1834"/>
                <a:gd name="T1" fmla="*/ 7 h 7"/>
                <a:gd name="T2" fmla="*/ 1547 w 1834"/>
                <a:gd name="T3" fmla="*/ 7 h 7"/>
                <a:gd name="T4" fmla="*/ 1553 w 1834"/>
                <a:gd name="T5" fmla="*/ 5 h 7"/>
                <a:gd name="T6" fmla="*/ 1558 w 1834"/>
                <a:gd name="T7" fmla="*/ 0 h 7"/>
                <a:gd name="T8" fmla="*/ 1830 w 1834"/>
                <a:gd name="T9" fmla="*/ 0 h 7"/>
                <a:gd name="T10" fmla="*/ 1832 w 1834"/>
                <a:gd name="T11" fmla="*/ 5 h 7"/>
                <a:gd name="T12" fmla="*/ 1834 w 1834"/>
                <a:gd name="T13" fmla="*/ 7 h 7"/>
                <a:gd name="T14" fmla="*/ 24 w 1834"/>
                <a:gd name="T15" fmla="*/ 7 h 7"/>
                <a:gd name="T16" fmla="*/ 7 w 1834"/>
                <a:gd name="T17" fmla="*/ 7 h 7"/>
                <a:gd name="T18" fmla="*/ 2 w 1834"/>
                <a:gd name="T19" fmla="*/ 5 h 7"/>
                <a:gd name="T20" fmla="*/ 0 w 1834"/>
                <a:gd name="T21" fmla="*/ 0 h 7"/>
                <a:gd name="T22" fmla="*/ 11 w 1834"/>
                <a:gd name="T23" fmla="*/ 0 h 7"/>
                <a:gd name="T24" fmla="*/ 18 w 1834"/>
                <a:gd name="T25" fmla="*/ 5 h 7"/>
                <a:gd name="T26" fmla="*/ 24 w 1834"/>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4"/>
                <a:gd name="T43" fmla="*/ 0 h 7"/>
                <a:gd name="T44" fmla="*/ 1834 w 1834"/>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4" h="7">
                  <a:moveTo>
                    <a:pt x="1834" y="7"/>
                  </a:moveTo>
                  <a:lnTo>
                    <a:pt x="1547" y="7"/>
                  </a:lnTo>
                  <a:lnTo>
                    <a:pt x="1553" y="5"/>
                  </a:lnTo>
                  <a:lnTo>
                    <a:pt x="1558" y="0"/>
                  </a:lnTo>
                  <a:lnTo>
                    <a:pt x="1830" y="0"/>
                  </a:lnTo>
                  <a:lnTo>
                    <a:pt x="1832" y="5"/>
                  </a:lnTo>
                  <a:lnTo>
                    <a:pt x="1834" y="7"/>
                  </a:lnTo>
                  <a:close/>
                  <a:moveTo>
                    <a:pt x="24" y="7"/>
                  </a:moveTo>
                  <a:lnTo>
                    <a:pt x="7" y="7"/>
                  </a:lnTo>
                  <a:lnTo>
                    <a:pt x="2" y="5"/>
                  </a:lnTo>
                  <a:lnTo>
                    <a:pt x="0" y="0"/>
                  </a:lnTo>
                  <a:lnTo>
                    <a:pt x="11" y="0"/>
                  </a:lnTo>
                  <a:lnTo>
                    <a:pt x="18" y="5"/>
                  </a:lnTo>
                  <a:lnTo>
                    <a:pt x="24" y="7"/>
                  </a:lnTo>
                  <a:close/>
                </a:path>
              </a:pathLst>
            </a:custGeom>
            <a:solidFill>
              <a:srgbClr val="E37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01" name="Freeform 412">
              <a:extLst>
                <a:ext uri="{FF2B5EF4-FFF2-40B4-BE49-F238E27FC236}">
                  <a16:creationId xmlns:a16="http://schemas.microsoft.com/office/drawing/2014/main" id="{3C821E53-6D93-7F34-F43C-962580EE9EEB}"/>
                </a:ext>
              </a:extLst>
            </p:cNvPr>
            <p:cNvSpPr>
              <a:spLocks noEditPoints="1"/>
            </p:cNvSpPr>
            <p:nvPr/>
          </p:nvSpPr>
          <p:spPr bwMode="auto">
            <a:xfrm>
              <a:off x="625" y="1488"/>
              <a:ext cx="1834" cy="9"/>
            </a:xfrm>
            <a:custGeom>
              <a:avLst/>
              <a:gdLst>
                <a:gd name="T0" fmla="*/ 1834 w 1834"/>
                <a:gd name="T1" fmla="*/ 9 h 9"/>
                <a:gd name="T2" fmla="*/ 1555 w 1834"/>
                <a:gd name="T3" fmla="*/ 9 h 9"/>
                <a:gd name="T4" fmla="*/ 1560 w 1834"/>
                <a:gd name="T5" fmla="*/ 4 h 9"/>
                <a:gd name="T6" fmla="*/ 1566 w 1834"/>
                <a:gd name="T7" fmla="*/ 0 h 9"/>
                <a:gd name="T8" fmla="*/ 1832 w 1834"/>
                <a:gd name="T9" fmla="*/ 0 h 9"/>
                <a:gd name="T10" fmla="*/ 1832 w 1834"/>
                <a:gd name="T11" fmla="*/ 4 h 9"/>
                <a:gd name="T12" fmla="*/ 1834 w 1834"/>
                <a:gd name="T13" fmla="*/ 9 h 9"/>
                <a:gd name="T14" fmla="*/ 20 w 1834"/>
                <a:gd name="T15" fmla="*/ 9 h 9"/>
                <a:gd name="T16" fmla="*/ 4 w 1834"/>
                <a:gd name="T17" fmla="*/ 9 h 9"/>
                <a:gd name="T18" fmla="*/ 2 w 1834"/>
                <a:gd name="T19" fmla="*/ 4 h 9"/>
                <a:gd name="T20" fmla="*/ 0 w 1834"/>
                <a:gd name="T21" fmla="*/ 0 h 9"/>
                <a:gd name="T22" fmla="*/ 7 w 1834"/>
                <a:gd name="T23" fmla="*/ 0 h 9"/>
                <a:gd name="T24" fmla="*/ 13 w 1834"/>
                <a:gd name="T25" fmla="*/ 4 h 9"/>
                <a:gd name="T26" fmla="*/ 20 w 1834"/>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4"/>
                <a:gd name="T43" fmla="*/ 0 h 9"/>
                <a:gd name="T44" fmla="*/ 1834 w 183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4" h="9">
                  <a:moveTo>
                    <a:pt x="1834" y="9"/>
                  </a:moveTo>
                  <a:lnTo>
                    <a:pt x="1555" y="9"/>
                  </a:lnTo>
                  <a:lnTo>
                    <a:pt x="1560" y="4"/>
                  </a:lnTo>
                  <a:lnTo>
                    <a:pt x="1566" y="0"/>
                  </a:lnTo>
                  <a:lnTo>
                    <a:pt x="1832" y="0"/>
                  </a:lnTo>
                  <a:lnTo>
                    <a:pt x="1832" y="4"/>
                  </a:lnTo>
                  <a:lnTo>
                    <a:pt x="1834" y="9"/>
                  </a:lnTo>
                  <a:close/>
                  <a:moveTo>
                    <a:pt x="20" y="9"/>
                  </a:moveTo>
                  <a:lnTo>
                    <a:pt x="4" y="9"/>
                  </a:lnTo>
                  <a:lnTo>
                    <a:pt x="2" y="4"/>
                  </a:lnTo>
                  <a:lnTo>
                    <a:pt x="0" y="0"/>
                  </a:lnTo>
                  <a:lnTo>
                    <a:pt x="7" y="0"/>
                  </a:lnTo>
                  <a:lnTo>
                    <a:pt x="13" y="4"/>
                  </a:lnTo>
                  <a:lnTo>
                    <a:pt x="20" y="9"/>
                  </a:lnTo>
                  <a:close/>
                </a:path>
              </a:pathLst>
            </a:custGeom>
            <a:solidFill>
              <a:srgbClr val="E375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02" name="Freeform 413">
              <a:extLst>
                <a:ext uri="{FF2B5EF4-FFF2-40B4-BE49-F238E27FC236}">
                  <a16:creationId xmlns:a16="http://schemas.microsoft.com/office/drawing/2014/main" id="{11497B5A-D1B1-DBEF-093F-6CAD97BD7B5E}"/>
                </a:ext>
              </a:extLst>
            </p:cNvPr>
            <p:cNvSpPr>
              <a:spLocks noEditPoints="1"/>
            </p:cNvSpPr>
            <p:nvPr/>
          </p:nvSpPr>
          <p:spPr bwMode="auto">
            <a:xfrm>
              <a:off x="621" y="1484"/>
              <a:ext cx="1836" cy="8"/>
            </a:xfrm>
            <a:custGeom>
              <a:avLst/>
              <a:gdLst>
                <a:gd name="T0" fmla="*/ 1836 w 1836"/>
                <a:gd name="T1" fmla="*/ 8 h 8"/>
                <a:gd name="T2" fmla="*/ 1564 w 1836"/>
                <a:gd name="T3" fmla="*/ 8 h 8"/>
                <a:gd name="T4" fmla="*/ 1570 w 1836"/>
                <a:gd name="T5" fmla="*/ 4 h 8"/>
                <a:gd name="T6" fmla="*/ 1577 w 1836"/>
                <a:gd name="T7" fmla="*/ 0 h 8"/>
                <a:gd name="T8" fmla="*/ 1834 w 1836"/>
                <a:gd name="T9" fmla="*/ 0 h 8"/>
                <a:gd name="T10" fmla="*/ 1836 w 1836"/>
                <a:gd name="T11" fmla="*/ 4 h 8"/>
                <a:gd name="T12" fmla="*/ 1836 w 1836"/>
                <a:gd name="T13" fmla="*/ 8 h 8"/>
                <a:gd name="T14" fmla="*/ 17 w 1836"/>
                <a:gd name="T15" fmla="*/ 8 h 8"/>
                <a:gd name="T16" fmla="*/ 6 w 1836"/>
                <a:gd name="T17" fmla="*/ 8 h 8"/>
                <a:gd name="T18" fmla="*/ 4 w 1836"/>
                <a:gd name="T19" fmla="*/ 4 h 8"/>
                <a:gd name="T20" fmla="*/ 0 w 1836"/>
                <a:gd name="T21" fmla="*/ 0 h 8"/>
                <a:gd name="T22" fmla="*/ 6 w 1836"/>
                <a:gd name="T23" fmla="*/ 0 h 8"/>
                <a:gd name="T24" fmla="*/ 11 w 1836"/>
                <a:gd name="T25" fmla="*/ 4 h 8"/>
                <a:gd name="T26" fmla="*/ 17 w 1836"/>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6"/>
                <a:gd name="T43" fmla="*/ 0 h 8"/>
                <a:gd name="T44" fmla="*/ 1836 w 1836"/>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6" h="8">
                  <a:moveTo>
                    <a:pt x="1836" y="8"/>
                  </a:moveTo>
                  <a:lnTo>
                    <a:pt x="1564" y="8"/>
                  </a:lnTo>
                  <a:lnTo>
                    <a:pt x="1570" y="4"/>
                  </a:lnTo>
                  <a:lnTo>
                    <a:pt x="1577" y="0"/>
                  </a:lnTo>
                  <a:lnTo>
                    <a:pt x="1834" y="0"/>
                  </a:lnTo>
                  <a:lnTo>
                    <a:pt x="1836" y="4"/>
                  </a:lnTo>
                  <a:lnTo>
                    <a:pt x="1836" y="8"/>
                  </a:lnTo>
                  <a:close/>
                  <a:moveTo>
                    <a:pt x="17" y="8"/>
                  </a:moveTo>
                  <a:lnTo>
                    <a:pt x="6" y="8"/>
                  </a:lnTo>
                  <a:lnTo>
                    <a:pt x="4" y="4"/>
                  </a:lnTo>
                  <a:lnTo>
                    <a:pt x="0" y="0"/>
                  </a:lnTo>
                  <a:lnTo>
                    <a:pt x="6" y="0"/>
                  </a:lnTo>
                  <a:lnTo>
                    <a:pt x="11" y="4"/>
                  </a:lnTo>
                  <a:lnTo>
                    <a:pt x="17" y="8"/>
                  </a:lnTo>
                  <a:close/>
                </a:path>
              </a:pathLst>
            </a:custGeom>
            <a:solidFill>
              <a:srgbClr val="E274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03" name="Freeform 414">
              <a:extLst>
                <a:ext uri="{FF2B5EF4-FFF2-40B4-BE49-F238E27FC236}">
                  <a16:creationId xmlns:a16="http://schemas.microsoft.com/office/drawing/2014/main" id="{2BA41094-282C-26C3-378F-1F93F9B58367}"/>
                </a:ext>
              </a:extLst>
            </p:cNvPr>
            <p:cNvSpPr>
              <a:spLocks noEditPoints="1"/>
            </p:cNvSpPr>
            <p:nvPr/>
          </p:nvSpPr>
          <p:spPr bwMode="auto">
            <a:xfrm>
              <a:off x="619" y="1481"/>
              <a:ext cx="1838" cy="7"/>
            </a:xfrm>
            <a:custGeom>
              <a:avLst/>
              <a:gdLst>
                <a:gd name="T0" fmla="*/ 1838 w 1838"/>
                <a:gd name="T1" fmla="*/ 7 h 7"/>
                <a:gd name="T2" fmla="*/ 1572 w 1838"/>
                <a:gd name="T3" fmla="*/ 7 h 7"/>
                <a:gd name="T4" fmla="*/ 1579 w 1838"/>
                <a:gd name="T5" fmla="*/ 3 h 7"/>
                <a:gd name="T6" fmla="*/ 1583 w 1838"/>
                <a:gd name="T7" fmla="*/ 0 h 7"/>
                <a:gd name="T8" fmla="*/ 1836 w 1838"/>
                <a:gd name="T9" fmla="*/ 0 h 7"/>
                <a:gd name="T10" fmla="*/ 1836 w 1838"/>
                <a:gd name="T11" fmla="*/ 3 h 7"/>
                <a:gd name="T12" fmla="*/ 1838 w 1838"/>
                <a:gd name="T13" fmla="*/ 7 h 7"/>
                <a:gd name="T14" fmla="*/ 13 w 1838"/>
                <a:gd name="T15" fmla="*/ 7 h 7"/>
                <a:gd name="T16" fmla="*/ 6 w 1838"/>
                <a:gd name="T17" fmla="*/ 7 h 7"/>
                <a:gd name="T18" fmla="*/ 2 w 1838"/>
                <a:gd name="T19" fmla="*/ 3 h 7"/>
                <a:gd name="T20" fmla="*/ 0 w 1838"/>
                <a:gd name="T21" fmla="*/ 0 h 7"/>
                <a:gd name="T22" fmla="*/ 2 w 1838"/>
                <a:gd name="T23" fmla="*/ 0 h 7"/>
                <a:gd name="T24" fmla="*/ 8 w 1838"/>
                <a:gd name="T25" fmla="*/ 3 h 7"/>
                <a:gd name="T26" fmla="*/ 13 w 1838"/>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8"/>
                <a:gd name="T43" fmla="*/ 0 h 7"/>
                <a:gd name="T44" fmla="*/ 1838 w 1838"/>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8" h="7">
                  <a:moveTo>
                    <a:pt x="1838" y="7"/>
                  </a:moveTo>
                  <a:lnTo>
                    <a:pt x="1572" y="7"/>
                  </a:lnTo>
                  <a:lnTo>
                    <a:pt x="1579" y="3"/>
                  </a:lnTo>
                  <a:lnTo>
                    <a:pt x="1583" y="0"/>
                  </a:lnTo>
                  <a:lnTo>
                    <a:pt x="1836" y="0"/>
                  </a:lnTo>
                  <a:lnTo>
                    <a:pt x="1836" y="3"/>
                  </a:lnTo>
                  <a:lnTo>
                    <a:pt x="1838" y="7"/>
                  </a:lnTo>
                  <a:close/>
                  <a:moveTo>
                    <a:pt x="13" y="7"/>
                  </a:moveTo>
                  <a:lnTo>
                    <a:pt x="6" y="7"/>
                  </a:lnTo>
                  <a:lnTo>
                    <a:pt x="2" y="3"/>
                  </a:lnTo>
                  <a:lnTo>
                    <a:pt x="0" y="0"/>
                  </a:lnTo>
                  <a:lnTo>
                    <a:pt x="2" y="0"/>
                  </a:lnTo>
                  <a:lnTo>
                    <a:pt x="8" y="3"/>
                  </a:lnTo>
                  <a:lnTo>
                    <a:pt x="13" y="7"/>
                  </a:lnTo>
                  <a:close/>
                </a:path>
              </a:pathLst>
            </a:custGeom>
            <a:solidFill>
              <a:srgbClr val="E273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04" name="Freeform 415">
              <a:extLst>
                <a:ext uri="{FF2B5EF4-FFF2-40B4-BE49-F238E27FC236}">
                  <a16:creationId xmlns:a16="http://schemas.microsoft.com/office/drawing/2014/main" id="{22A6C684-176C-6D1C-89F6-41010FD7ACE0}"/>
                </a:ext>
              </a:extLst>
            </p:cNvPr>
            <p:cNvSpPr>
              <a:spLocks noEditPoints="1"/>
            </p:cNvSpPr>
            <p:nvPr/>
          </p:nvSpPr>
          <p:spPr bwMode="auto">
            <a:xfrm>
              <a:off x="614" y="1477"/>
              <a:ext cx="1841" cy="7"/>
            </a:xfrm>
            <a:custGeom>
              <a:avLst/>
              <a:gdLst>
                <a:gd name="T0" fmla="*/ 1841 w 1841"/>
                <a:gd name="T1" fmla="*/ 7 h 7"/>
                <a:gd name="T2" fmla="*/ 1584 w 1841"/>
                <a:gd name="T3" fmla="*/ 7 h 7"/>
                <a:gd name="T4" fmla="*/ 1588 w 1841"/>
                <a:gd name="T5" fmla="*/ 4 h 7"/>
                <a:gd name="T6" fmla="*/ 1595 w 1841"/>
                <a:gd name="T7" fmla="*/ 0 h 7"/>
                <a:gd name="T8" fmla="*/ 1838 w 1841"/>
                <a:gd name="T9" fmla="*/ 0 h 7"/>
                <a:gd name="T10" fmla="*/ 1841 w 1841"/>
                <a:gd name="T11" fmla="*/ 4 h 7"/>
                <a:gd name="T12" fmla="*/ 1841 w 1841"/>
                <a:gd name="T13" fmla="*/ 7 h 7"/>
                <a:gd name="T14" fmla="*/ 13 w 1841"/>
                <a:gd name="T15" fmla="*/ 7 h 7"/>
                <a:gd name="T16" fmla="*/ 7 w 1841"/>
                <a:gd name="T17" fmla="*/ 7 h 7"/>
                <a:gd name="T18" fmla="*/ 5 w 1841"/>
                <a:gd name="T19" fmla="*/ 4 h 7"/>
                <a:gd name="T20" fmla="*/ 0 w 1841"/>
                <a:gd name="T21" fmla="*/ 0 h 7"/>
                <a:gd name="T22" fmla="*/ 0 w 1841"/>
                <a:gd name="T23" fmla="*/ 0 h 7"/>
                <a:gd name="T24" fmla="*/ 7 w 1841"/>
                <a:gd name="T25" fmla="*/ 4 h 7"/>
                <a:gd name="T26" fmla="*/ 13 w 1841"/>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41"/>
                <a:gd name="T43" fmla="*/ 0 h 7"/>
                <a:gd name="T44" fmla="*/ 1841 w 1841"/>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41" h="7">
                  <a:moveTo>
                    <a:pt x="1841" y="7"/>
                  </a:moveTo>
                  <a:lnTo>
                    <a:pt x="1584" y="7"/>
                  </a:lnTo>
                  <a:lnTo>
                    <a:pt x="1588" y="4"/>
                  </a:lnTo>
                  <a:lnTo>
                    <a:pt x="1595" y="0"/>
                  </a:lnTo>
                  <a:lnTo>
                    <a:pt x="1838" y="0"/>
                  </a:lnTo>
                  <a:lnTo>
                    <a:pt x="1841" y="4"/>
                  </a:lnTo>
                  <a:lnTo>
                    <a:pt x="1841" y="7"/>
                  </a:lnTo>
                  <a:close/>
                  <a:moveTo>
                    <a:pt x="13" y="7"/>
                  </a:moveTo>
                  <a:lnTo>
                    <a:pt x="7" y="7"/>
                  </a:lnTo>
                  <a:lnTo>
                    <a:pt x="5" y="4"/>
                  </a:lnTo>
                  <a:lnTo>
                    <a:pt x="0" y="0"/>
                  </a:lnTo>
                  <a:lnTo>
                    <a:pt x="7" y="4"/>
                  </a:lnTo>
                  <a:lnTo>
                    <a:pt x="13" y="7"/>
                  </a:lnTo>
                  <a:close/>
                </a:path>
              </a:pathLst>
            </a:custGeom>
            <a:solidFill>
              <a:srgbClr val="E371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05" name="Freeform 416">
              <a:extLst>
                <a:ext uri="{FF2B5EF4-FFF2-40B4-BE49-F238E27FC236}">
                  <a16:creationId xmlns:a16="http://schemas.microsoft.com/office/drawing/2014/main" id="{1792244C-1B8C-525F-A217-4847C3C9812B}"/>
                </a:ext>
              </a:extLst>
            </p:cNvPr>
            <p:cNvSpPr>
              <a:spLocks noEditPoints="1"/>
            </p:cNvSpPr>
            <p:nvPr/>
          </p:nvSpPr>
          <p:spPr bwMode="auto">
            <a:xfrm>
              <a:off x="608" y="1473"/>
              <a:ext cx="1847" cy="8"/>
            </a:xfrm>
            <a:custGeom>
              <a:avLst/>
              <a:gdLst>
                <a:gd name="T0" fmla="*/ 1847 w 1847"/>
                <a:gd name="T1" fmla="*/ 8 h 8"/>
                <a:gd name="T2" fmla="*/ 1594 w 1847"/>
                <a:gd name="T3" fmla="*/ 8 h 8"/>
                <a:gd name="T4" fmla="*/ 1601 w 1847"/>
                <a:gd name="T5" fmla="*/ 4 h 8"/>
                <a:gd name="T6" fmla="*/ 1605 w 1847"/>
                <a:gd name="T7" fmla="*/ 0 h 8"/>
                <a:gd name="T8" fmla="*/ 1842 w 1847"/>
                <a:gd name="T9" fmla="*/ 0 h 8"/>
                <a:gd name="T10" fmla="*/ 1844 w 1847"/>
                <a:gd name="T11" fmla="*/ 4 h 8"/>
                <a:gd name="T12" fmla="*/ 1847 w 1847"/>
                <a:gd name="T13" fmla="*/ 8 h 8"/>
                <a:gd name="T14" fmla="*/ 13 w 1847"/>
                <a:gd name="T15" fmla="*/ 8 h 8"/>
                <a:gd name="T16" fmla="*/ 11 w 1847"/>
                <a:gd name="T17" fmla="*/ 8 h 8"/>
                <a:gd name="T18" fmla="*/ 6 w 1847"/>
                <a:gd name="T19" fmla="*/ 4 h 8"/>
                <a:gd name="T20" fmla="*/ 2 w 1847"/>
                <a:gd name="T21" fmla="*/ 0 h 8"/>
                <a:gd name="T22" fmla="*/ 0 w 1847"/>
                <a:gd name="T23" fmla="*/ 0 h 8"/>
                <a:gd name="T24" fmla="*/ 6 w 1847"/>
                <a:gd name="T25" fmla="*/ 4 h 8"/>
                <a:gd name="T26" fmla="*/ 13 w 1847"/>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47"/>
                <a:gd name="T43" fmla="*/ 0 h 8"/>
                <a:gd name="T44" fmla="*/ 1847 w 1847"/>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47" h="8">
                  <a:moveTo>
                    <a:pt x="1847" y="8"/>
                  </a:moveTo>
                  <a:lnTo>
                    <a:pt x="1594" y="8"/>
                  </a:lnTo>
                  <a:lnTo>
                    <a:pt x="1601" y="4"/>
                  </a:lnTo>
                  <a:lnTo>
                    <a:pt x="1605" y="0"/>
                  </a:lnTo>
                  <a:lnTo>
                    <a:pt x="1842" y="0"/>
                  </a:lnTo>
                  <a:lnTo>
                    <a:pt x="1844" y="4"/>
                  </a:lnTo>
                  <a:lnTo>
                    <a:pt x="1847" y="8"/>
                  </a:lnTo>
                  <a:close/>
                  <a:moveTo>
                    <a:pt x="13" y="8"/>
                  </a:moveTo>
                  <a:lnTo>
                    <a:pt x="11" y="8"/>
                  </a:lnTo>
                  <a:lnTo>
                    <a:pt x="6" y="4"/>
                  </a:lnTo>
                  <a:lnTo>
                    <a:pt x="2" y="0"/>
                  </a:lnTo>
                  <a:lnTo>
                    <a:pt x="0" y="0"/>
                  </a:lnTo>
                  <a:lnTo>
                    <a:pt x="6" y="4"/>
                  </a:lnTo>
                  <a:lnTo>
                    <a:pt x="13" y="8"/>
                  </a:lnTo>
                  <a:close/>
                </a:path>
              </a:pathLst>
            </a:custGeom>
            <a:solidFill>
              <a:srgbClr val="E370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06" name="Freeform 417">
              <a:extLst>
                <a:ext uri="{FF2B5EF4-FFF2-40B4-BE49-F238E27FC236}">
                  <a16:creationId xmlns:a16="http://schemas.microsoft.com/office/drawing/2014/main" id="{6AECAFCF-E208-C033-2810-47AC7FB092DD}"/>
                </a:ext>
              </a:extLst>
            </p:cNvPr>
            <p:cNvSpPr>
              <a:spLocks noEditPoints="1"/>
            </p:cNvSpPr>
            <p:nvPr/>
          </p:nvSpPr>
          <p:spPr bwMode="auto">
            <a:xfrm>
              <a:off x="601" y="1468"/>
              <a:ext cx="1851" cy="9"/>
            </a:xfrm>
            <a:custGeom>
              <a:avLst/>
              <a:gdLst>
                <a:gd name="T0" fmla="*/ 1851 w 1851"/>
                <a:gd name="T1" fmla="*/ 9 h 9"/>
                <a:gd name="T2" fmla="*/ 1608 w 1851"/>
                <a:gd name="T3" fmla="*/ 9 h 9"/>
                <a:gd name="T4" fmla="*/ 1612 w 1851"/>
                <a:gd name="T5" fmla="*/ 5 h 9"/>
                <a:gd name="T6" fmla="*/ 1618 w 1851"/>
                <a:gd name="T7" fmla="*/ 0 h 9"/>
                <a:gd name="T8" fmla="*/ 1849 w 1851"/>
                <a:gd name="T9" fmla="*/ 0 h 9"/>
                <a:gd name="T10" fmla="*/ 1849 w 1851"/>
                <a:gd name="T11" fmla="*/ 5 h 9"/>
                <a:gd name="T12" fmla="*/ 1851 w 1851"/>
                <a:gd name="T13" fmla="*/ 9 h 9"/>
                <a:gd name="T14" fmla="*/ 13 w 1851"/>
                <a:gd name="T15" fmla="*/ 9 h 9"/>
                <a:gd name="T16" fmla="*/ 13 w 1851"/>
                <a:gd name="T17" fmla="*/ 9 h 9"/>
                <a:gd name="T18" fmla="*/ 9 w 1851"/>
                <a:gd name="T19" fmla="*/ 5 h 9"/>
                <a:gd name="T20" fmla="*/ 4 w 1851"/>
                <a:gd name="T21" fmla="*/ 0 h 9"/>
                <a:gd name="T22" fmla="*/ 0 w 1851"/>
                <a:gd name="T23" fmla="*/ 0 h 9"/>
                <a:gd name="T24" fmla="*/ 7 w 1851"/>
                <a:gd name="T25" fmla="*/ 5 h 9"/>
                <a:gd name="T26" fmla="*/ 13 w 1851"/>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51"/>
                <a:gd name="T43" fmla="*/ 0 h 9"/>
                <a:gd name="T44" fmla="*/ 1851 w 1851"/>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51" h="9">
                  <a:moveTo>
                    <a:pt x="1851" y="9"/>
                  </a:moveTo>
                  <a:lnTo>
                    <a:pt x="1608" y="9"/>
                  </a:lnTo>
                  <a:lnTo>
                    <a:pt x="1612" y="5"/>
                  </a:lnTo>
                  <a:lnTo>
                    <a:pt x="1618" y="0"/>
                  </a:lnTo>
                  <a:lnTo>
                    <a:pt x="1849" y="0"/>
                  </a:lnTo>
                  <a:lnTo>
                    <a:pt x="1849" y="5"/>
                  </a:lnTo>
                  <a:lnTo>
                    <a:pt x="1851" y="9"/>
                  </a:lnTo>
                  <a:close/>
                  <a:moveTo>
                    <a:pt x="13" y="9"/>
                  </a:moveTo>
                  <a:lnTo>
                    <a:pt x="13" y="9"/>
                  </a:lnTo>
                  <a:lnTo>
                    <a:pt x="9" y="5"/>
                  </a:lnTo>
                  <a:lnTo>
                    <a:pt x="4" y="0"/>
                  </a:lnTo>
                  <a:lnTo>
                    <a:pt x="0" y="0"/>
                  </a:lnTo>
                  <a:lnTo>
                    <a:pt x="7" y="5"/>
                  </a:lnTo>
                  <a:lnTo>
                    <a:pt x="13" y="9"/>
                  </a:lnTo>
                  <a:close/>
                </a:path>
              </a:pathLst>
            </a:custGeom>
            <a:solidFill>
              <a:srgbClr val="E36F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07" name="Freeform 418">
              <a:extLst>
                <a:ext uri="{FF2B5EF4-FFF2-40B4-BE49-F238E27FC236}">
                  <a16:creationId xmlns:a16="http://schemas.microsoft.com/office/drawing/2014/main" id="{082BFD5D-49A1-4036-39E8-9328D16BBD2C}"/>
                </a:ext>
              </a:extLst>
            </p:cNvPr>
            <p:cNvSpPr>
              <a:spLocks noEditPoints="1"/>
            </p:cNvSpPr>
            <p:nvPr/>
          </p:nvSpPr>
          <p:spPr bwMode="auto">
            <a:xfrm>
              <a:off x="597" y="1466"/>
              <a:ext cx="1853" cy="7"/>
            </a:xfrm>
            <a:custGeom>
              <a:avLst/>
              <a:gdLst>
                <a:gd name="T0" fmla="*/ 1853 w 1853"/>
                <a:gd name="T1" fmla="*/ 7 h 7"/>
                <a:gd name="T2" fmla="*/ 1616 w 1853"/>
                <a:gd name="T3" fmla="*/ 7 h 7"/>
                <a:gd name="T4" fmla="*/ 1622 w 1853"/>
                <a:gd name="T5" fmla="*/ 2 h 7"/>
                <a:gd name="T6" fmla="*/ 1627 w 1853"/>
                <a:gd name="T7" fmla="*/ 0 h 7"/>
                <a:gd name="T8" fmla="*/ 1851 w 1853"/>
                <a:gd name="T9" fmla="*/ 0 h 7"/>
                <a:gd name="T10" fmla="*/ 1853 w 1853"/>
                <a:gd name="T11" fmla="*/ 2 h 7"/>
                <a:gd name="T12" fmla="*/ 1853 w 1853"/>
                <a:gd name="T13" fmla="*/ 7 h 7"/>
                <a:gd name="T14" fmla="*/ 13 w 1853"/>
                <a:gd name="T15" fmla="*/ 7 h 7"/>
                <a:gd name="T16" fmla="*/ 11 w 1853"/>
                <a:gd name="T17" fmla="*/ 7 h 7"/>
                <a:gd name="T18" fmla="*/ 4 w 1853"/>
                <a:gd name="T19" fmla="*/ 2 h 7"/>
                <a:gd name="T20" fmla="*/ 0 w 1853"/>
                <a:gd name="T21" fmla="*/ 0 h 7"/>
                <a:gd name="T22" fmla="*/ 2 w 1853"/>
                <a:gd name="T23" fmla="*/ 0 h 7"/>
                <a:gd name="T24" fmla="*/ 6 w 1853"/>
                <a:gd name="T25" fmla="*/ 2 h 7"/>
                <a:gd name="T26" fmla="*/ 13 w 1853"/>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53"/>
                <a:gd name="T43" fmla="*/ 0 h 7"/>
                <a:gd name="T44" fmla="*/ 1853 w 1853"/>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53" h="7">
                  <a:moveTo>
                    <a:pt x="1853" y="7"/>
                  </a:moveTo>
                  <a:lnTo>
                    <a:pt x="1616" y="7"/>
                  </a:lnTo>
                  <a:lnTo>
                    <a:pt x="1622" y="2"/>
                  </a:lnTo>
                  <a:lnTo>
                    <a:pt x="1627" y="0"/>
                  </a:lnTo>
                  <a:lnTo>
                    <a:pt x="1851" y="0"/>
                  </a:lnTo>
                  <a:lnTo>
                    <a:pt x="1853" y="2"/>
                  </a:lnTo>
                  <a:lnTo>
                    <a:pt x="1853" y="7"/>
                  </a:lnTo>
                  <a:close/>
                  <a:moveTo>
                    <a:pt x="13" y="7"/>
                  </a:moveTo>
                  <a:lnTo>
                    <a:pt x="11" y="7"/>
                  </a:lnTo>
                  <a:lnTo>
                    <a:pt x="4" y="2"/>
                  </a:lnTo>
                  <a:lnTo>
                    <a:pt x="0" y="0"/>
                  </a:lnTo>
                  <a:lnTo>
                    <a:pt x="2" y="0"/>
                  </a:lnTo>
                  <a:lnTo>
                    <a:pt x="6" y="2"/>
                  </a:lnTo>
                  <a:lnTo>
                    <a:pt x="13" y="7"/>
                  </a:lnTo>
                  <a:close/>
                </a:path>
              </a:pathLst>
            </a:custGeom>
            <a:solidFill>
              <a:srgbClr val="E26F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08" name="Freeform 419">
              <a:extLst>
                <a:ext uri="{FF2B5EF4-FFF2-40B4-BE49-F238E27FC236}">
                  <a16:creationId xmlns:a16="http://schemas.microsoft.com/office/drawing/2014/main" id="{501F7601-1D44-CD5E-5EBF-C3ED04EC4901}"/>
                </a:ext>
              </a:extLst>
            </p:cNvPr>
            <p:cNvSpPr>
              <a:spLocks noEditPoints="1"/>
            </p:cNvSpPr>
            <p:nvPr/>
          </p:nvSpPr>
          <p:spPr bwMode="auto">
            <a:xfrm>
              <a:off x="590" y="1462"/>
              <a:ext cx="1860" cy="6"/>
            </a:xfrm>
            <a:custGeom>
              <a:avLst/>
              <a:gdLst>
                <a:gd name="T0" fmla="*/ 1860 w 1860"/>
                <a:gd name="T1" fmla="*/ 6 h 6"/>
                <a:gd name="T2" fmla="*/ 1629 w 1860"/>
                <a:gd name="T3" fmla="*/ 6 h 6"/>
                <a:gd name="T4" fmla="*/ 1634 w 1860"/>
                <a:gd name="T5" fmla="*/ 4 h 6"/>
                <a:gd name="T6" fmla="*/ 1638 w 1860"/>
                <a:gd name="T7" fmla="*/ 0 h 6"/>
                <a:gd name="T8" fmla="*/ 1856 w 1860"/>
                <a:gd name="T9" fmla="*/ 0 h 6"/>
                <a:gd name="T10" fmla="*/ 1858 w 1860"/>
                <a:gd name="T11" fmla="*/ 4 h 6"/>
                <a:gd name="T12" fmla="*/ 1860 w 1860"/>
                <a:gd name="T13" fmla="*/ 6 h 6"/>
                <a:gd name="T14" fmla="*/ 15 w 1860"/>
                <a:gd name="T15" fmla="*/ 6 h 6"/>
                <a:gd name="T16" fmla="*/ 11 w 1860"/>
                <a:gd name="T17" fmla="*/ 6 h 6"/>
                <a:gd name="T18" fmla="*/ 7 w 1860"/>
                <a:gd name="T19" fmla="*/ 4 h 6"/>
                <a:gd name="T20" fmla="*/ 0 w 1860"/>
                <a:gd name="T21" fmla="*/ 0 h 6"/>
                <a:gd name="T22" fmla="*/ 2 w 1860"/>
                <a:gd name="T23" fmla="*/ 0 h 6"/>
                <a:gd name="T24" fmla="*/ 9 w 1860"/>
                <a:gd name="T25" fmla="*/ 4 h 6"/>
                <a:gd name="T26" fmla="*/ 15 w 1860"/>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60"/>
                <a:gd name="T43" fmla="*/ 0 h 6"/>
                <a:gd name="T44" fmla="*/ 1860 w 1860"/>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60" h="6">
                  <a:moveTo>
                    <a:pt x="1860" y="6"/>
                  </a:moveTo>
                  <a:lnTo>
                    <a:pt x="1629" y="6"/>
                  </a:lnTo>
                  <a:lnTo>
                    <a:pt x="1634" y="4"/>
                  </a:lnTo>
                  <a:lnTo>
                    <a:pt x="1638" y="0"/>
                  </a:lnTo>
                  <a:lnTo>
                    <a:pt x="1856" y="0"/>
                  </a:lnTo>
                  <a:lnTo>
                    <a:pt x="1858" y="4"/>
                  </a:lnTo>
                  <a:lnTo>
                    <a:pt x="1860" y="6"/>
                  </a:lnTo>
                  <a:close/>
                  <a:moveTo>
                    <a:pt x="15" y="6"/>
                  </a:moveTo>
                  <a:lnTo>
                    <a:pt x="11" y="6"/>
                  </a:lnTo>
                  <a:lnTo>
                    <a:pt x="7" y="4"/>
                  </a:lnTo>
                  <a:lnTo>
                    <a:pt x="0" y="0"/>
                  </a:lnTo>
                  <a:lnTo>
                    <a:pt x="2" y="0"/>
                  </a:lnTo>
                  <a:lnTo>
                    <a:pt x="9" y="4"/>
                  </a:lnTo>
                  <a:lnTo>
                    <a:pt x="15" y="6"/>
                  </a:lnTo>
                  <a:close/>
                </a:path>
              </a:pathLst>
            </a:custGeom>
            <a:solidFill>
              <a:srgbClr val="E26E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09" name="Freeform 420">
              <a:extLst>
                <a:ext uri="{FF2B5EF4-FFF2-40B4-BE49-F238E27FC236}">
                  <a16:creationId xmlns:a16="http://schemas.microsoft.com/office/drawing/2014/main" id="{897E318A-715B-E15C-7274-1E396DFC0FF7}"/>
                </a:ext>
              </a:extLst>
            </p:cNvPr>
            <p:cNvSpPr>
              <a:spLocks noEditPoints="1"/>
            </p:cNvSpPr>
            <p:nvPr/>
          </p:nvSpPr>
          <p:spPr bwMode="auto">
            <a:xfrm>
              <a:off x="584" y="1457"/>
              <a:ext cx="1864" cy="9"/>
            </a:xfrm>
            <a:custGeom>
              <a:avLst/>
              <a:gdLst>
                <a:gd name="T0" fmla="*/ 1864 w 1864"/>
                <a:gd name="T1" fmla="*/ 9 h 9"/>
                <a:gd name="T2" fmla="*/ 1640 w 1864"/>
                <a:gd name="T3" fmla="*/ 9 h 9"/>
                <a:gd name="T4" fmla="*/ 1644 w 1864"/>
                <a:gd name="T5" fmla="*/ 5 h 9"/>
                <a:gd name="T6" fmla="*/ 1651 w 1864"/>
                <a:gd name="T7" fmla="*/ 0 h 9"/>
                <a:gd name="T8" fmla="*/ 1860 w 1864"/>
                <a:gd name="T9" fmla="*/ 0 h 9"/>
                <a:gd name="T10" fmla="*/ 1862 w 1864"/>
                <a:gd name="T11" fmla="*/ 5 h 9"/>
                <a:gd name="T12" fmla="*/ 1864 w 1864"/>
                <a:gd name="T13" fmla="*/ 9 h 9"/>
                <a:gd name="T14" fmla="*/ 15 w 1864"/>
                <a:gd name="T15" fmla="*/ 9 h 9"/>
                <a:gd name="T16" fmla="*/ 13 w 1864"/>
                <a:gd name="T17" fmla="*/ 9 h 9"/>
                <a:gd name="T18" fmla="*/ 6 w 1864"/>
                <a:gd name="T19" fmla="*/ 5 h 9"/>
                <a:gd name="T20" fmla="*/ 0 w 1864"/>
                <a:gd name="T21" fmla="*/ 0 h 9"/>
                <a:gd name="T22" fmla="*/ 2 w 1864"/>
                <a:gd name="T23" fmla="*/ 0 h 9"/>
                <a:gd name="T24" fmla="*/ 8 w 1864"/>
                <a:gd name="T25" fmla="*/ 5 h 9"/>
                <a:gd name="T26" fmla="*/ 15 w 1864"/>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64"/>
                <a:gd name="T43" fmla="*/ 0 h 9"/>
                <a:gd name="T44" fmla="*/ 1864 w 186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64" h="9">
                  <a:moveTo>
                    <a:pt x="1864" y="9"/>
                  </a:moveTo>
                  <a:lnTo>
                    <a:pt x="1640" y="9"/>
                  </a:lnTo>
                  <a:lnTo>
                    <a:pt x="1644" y="5"/>
                  </a:lnTo>
                  <a:lnTo>
                    <a:pt x="1651" y="0"/>
                  </a:lnTo>
                  <a:lnTo>
                    <a:pt x="1860" y="0"/>
                  </a:lnTo>
                  <a:lnTo>
                    <a:pt x="1862" y="5"/>
                  </a:lnTo>
                  <a:lnTo>
                    <a:pt x="1864" y="9"/>
                  </a:lnTo>
                  <a:close/>
                  <a:moveTo>
                    <a:pt x="15" y="9"/>
                  </a:moveTo>
                  <a:lnTo>
                    <a:pt x="13" y="9"/>
                  </a:lnTo>
                  <a:lnTo>
                    <a:pt x="6" y="5"/>
                  </a:lnTo>
                  <a:lnTo>
                    <a:pt x="0" y="0"/>
                  </a:lnTo>
                  <a:lnTo>
                    <a:pt x="2" y="0"/>
                  </a:lnTo>
                  <a:lnTo>
                    <a:pt x="8" y="5"/>
                  </a:lnTo>
                  <a:lnTo>
                    <a:pt x="15" y="9"/>
                  </a:lnTo>
                  <a:close/>
                </a:path>
              </a:pathLst>
            </a:custGeom>
            <a:solidFill>
              <a:srgbClr val="E26C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10" name="Freeform 421">
              <a:extLst>
                <a:ext uri="{FF2B5EF4-FFF2-40B4-BE49-F238E27FC236}">
                  <a16:creationId xmlns:a16="http://schemas.microsoft.com/office/drawing/2014/main" id="{EC47F06C-E9B1-A205-20D0-16C4C011E724}"/>
                </a:ext>
              </a:extLst>
            </p:cNvPr>
            <p:cNvSpPr>
              <a:spLocks noEditPoints="1"/>
            </p:cNvSpPr>
            <p:nvPr/>
          </p:nvSpPr>
          <p:spPr bwMode="auto">
            <a:xfrm>
              <a:off x="584" y="1453"/>
              <a:ext cx="1862" cy="9"/>
            </a:xfrm>
            <a:custGeom>
              <a:avLst/>
              <a:gdLst>
                <a:gd name="T0" fmla="*/ 1862 w 1862"/>
                <a:gd name="T1" fmla="*/ 9 h 9"/>
                <a:gd name="T2" fmla="*/ 1644 w 1862"/>
                <a:gd name="T3" fmla="*/ 9 h 9"/>
                <a:gd name="T4" fmla="*/ 1651 w 1862"/>
                <a:gd name="T5" fmla="*/ 4 h 9"/>
                <a:gd name="T6" fmla="*/ 1655 w 1862"/>
                <a:gd name="T7" fmla="*/ 0 h 9"/>
                <a:gd name="T8" fmla="*/ 1860 w 1862"/>
                <a:gd name="T9" fmla="*/ 0 h 9"/>
                <a:gd name="T10" fmla="*/ 1860 w 1862"/>
                <a:gd name="T11" fmla="*/ 4 h 9"/>
                <a:gd name="T12" fmla="*/ 1862 w 1862"/>
                <a:gd name="T13" fmla="*/ 9 h 9"/>
                <a:gd name="T14" fmla="*/ 8 w 1862"/>
                <a:gd name="T15" fmla="*/ 9 h 9"/>
                <a:gd name="T16" fmla="*/ 6 w 1862"/>
                <a:gd name="T17" fmla="*/ 9 h 9"/>
                <a:gd name="T18" fmla="*/ 2 w 1862"/>
                <a:gd name="T19" fmla="*/ 7 h 9"/>
                <a:gd name="T20" fmla="*/ 0 w 1862"/>
                <a:gd name="T21" fmla="*/ 4 h 9"/>
                <a:gd name="T22" fmla="*/ 4 w 1862"/>
                <a:gd name="T23" fmla="*/ 7 h 9"/>
                <a:gd name="T24" fmla="*/ 8 w 1862"/>
                <a:gd name="T25" fmla="*/ 9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62"/>
                <a:gd name="T40" fmla="*/ 0 h 9"/>
                <a:gd name="T41" fmla="*/ 1862 w 1862"/>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62" h="9">
                  <a:moveTo>
                    <a:pt x="1862" y="9"/>
                  </a:moveTo>
                  <a:lnTo>
                    <a:pt x="1644" y="9"/>
                  </a:lnTo>
                  <a:lnTo>
                    <a:pt x="1651" y="4"/>
                  </a:lnTo>
                  <a:lnTo>
                    <a:pt x="1655" y="0"/>
                  </a:lnTo>
                  <a:lnTo>
                    <a:pt x="1860" y="0"/>
                  </a:lnTo>
                  <a:lnTo>
                    <a:pt x="1860" y="4"/>
                  </a:lnTo>
                  <a:lnTo>
                    <a:pt x="1862" y="9"/>
                  </a:lnTo>
                  <a:close/>
                  <a:moveTo>
                    <a:pt x="8" y="9"/>
                  </a:moveTo>
                  <a:lnTo>
                    <a:pt x="6" y="9"/>
                  </a:lnTo>
                  <a:lnTo>
                    <a:pt x="2" y="7"/>
                  </a:lnTo>
                  <a:lnTo>
                    <a:pt x="0" y="4"/>
                  </a:lnTo>
                  <a:lnTo>
                    <a:pt x="4" y="7"/>
                  </a:lnTo>
                  <a:lnTo>
                    <a:pt x="8" y="9"/>
                  </a:lnTo>
                  <a:close/>
                </a:path>
              </a:pathLst>
            </a:custGeom>
            <a:solidFill>
              <a:srgbClr val="E26B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11" name="Freeform 422">
              <a:extLst>
                <a:ext uri="{FF2B5EF4-FFF2-40B4-BE49-F238E27FC236}">
                  <a16:creationId xmlns:a16="http://schemas.microsoft.com/office/drawing/2014/main" id="{EE6EAEC9-F59D-AEC8-7D2D-9D9B79F52285}"/>
                </a:ext>
              </a:extLst>
            </p:cNvPr>
            <p:cNvSpPr>
              <a:spLocks noEditPoints="1"/>
            </p:cNvSpPr>
            <p:nvPr/>
          </p:nvSpPr>
          <p:spPr bwMode="auto">
            <a:xfrm>
              <a:off x="584" y="1451"/>
              <a:ext cx="1860" cy="6"/>
            </a:xfrm>
            <a:custGeom>
              <a:avLst/>
              <a:gdLst>
                <a:gd name="T0" fmla="*/ 1860 w 1860"/>
                <a:gd name="T1" fmla="*/ 6 h 6"/>
                <a:gd name="T2" fmla="*/ 1651 w 1860"/>
                <a:gd name="T3" fmla="*/ 6 h 6"/>
                <a:gd name="T4" fmla="*/ 1655 w 1860"/>
                <a:gd name="T5" fmla="*/ 2 h 6"/>
                <a:gd name="T6" fmla="*/ 1659 w 1860"/>
                <a:gd name="T7" fmla="*/ 0 h 6"/>
                <a:gd name="T8" fmla="*/ 1858 w 1860"/>
                <a:gd name="T9" fmla="*/ 0 h 6"/>
                <a:gd name="T10" fmla="*/ 1860 w 1860"/>
                <a:gd name="T11" fmla="*/ 2 h 6"/>
                <a:gd name="T12" fmla="*/ 1860 w 1860"/>
                <a:gd name="T13" fmla="*/ 6 h 6"/>
                <a:gd name="T14" fmla="*/ 2 w 1860"/>
                <a:gd name="T15" fmla="*/ 6 h 6"/>
                <a:gd name="T16" fmla="*/ 0 w 1860"/>
                <a:gd name="T17" fmla="*/ 6 h 6"/>
                <a:gd name="T18" fmla="*/ 0 w 1860"/>
                <a:gd name="T19" fmla="*/ 6 h 6"/>
                <a:gd name="T20" fmla="*/ 0 w 1860"/>
                <a:gd name="T21" fmla="*/ 6 h 6"/>
                <a:gd name="T22" fmla="*/ 0 w 1860"/>
                <a:gd name="T23" fmla="*/ 6 h 6"/>
                <a:gd name="T24" fmla="*/ 2 w 1860"/>
                <a:gd name="T25" fmla="*/ 6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60"/>
                <a:gd name="T40" fmla="*/ 0 h 6"/>
                <a:gd name="T41" fmla="*/ 1860 w 1860"/>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60" h="6">
                  <a:moveTo>
                    <a:pt x="1860" y="6"/>
                  </a:moveTo>
                  <a:lnTo>
                    <a:pt x="1651" y="6"/>
                  </a:lnTo>
                  <a:lnTo>
                    <a:pt x="1655" y="2"/>
                  </a:lnTo>
                  <a:lnTo>
                    <a:pt x="1659" y="0"/>
                  </a:lnTo>
                  <a:lnTo>
                    <a:pt x="1858" y="0"/>
                  </a:lnTo>
                  <a:lnTo>
                    <a:pt x="1860" y="2"/>
                  </a:lnTo>
                  <a:lnTo>
                    <a:pt x="1860" y="6"/>
                  </a:lnTo>
                  <a:close/>
                  <a:moveTo>
                    <a:pt x="2" y="6"/>
                  </a:moveTo>
                  <a:lnTo>
                    <a:pt x="0" y="6"/>
                  </a:lnTo>
                  <a:lnTo>
                    <a:pt x="2" y="6"/>
                  </a:lnTo>
                  <a:close/>
                </a:path>
              </a:pathLst>
            </a:custGeom>
            <a:solidFill>
              <a:srgbClr val="E26A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12" name="Freeform 423">
              <a:extLst>
                <a:ext uri="{FF2B5EF4-FFF2-40B4-BE49-F238E27FC236}">
                  <a16:creationId xmlns:a16="http://schemas.microsoft.com/office/drawing/2014/main" id="{2FAAED68-6DED-DB40-481F-CF7C5B82C52A}"/>
                </a:ext>
              </a:extLst>
            </p:cNvPr>
            <p:cNvSpPr>
              <a:spLocks/>
            </p:cNvSpPr>
            <p:nvPr/>
          </p:nvSpPr>
          <p:spPr bwMode="auto">
            <a:xfrm>
              <a:off x="2239" y="1447"/>
              <a:ext cx="205" cy="6"/>
            </a:xfrm>
            <a:custGeom>
              <a:avLst/>
              <a:gdLst>
                <a:gd name="T0" fmla="*/ 205 w 205"/>
                <a:gd name="T1" fmla="*/ 6 h 6"/>
                <a:gd name="T2" fmla="*/ 0 w 205"/>
                <a:gd name="T3" fmla="*/ 6 h 6"/>
                <a:gd name="T4" fmla="*/ 4 w 205"/>
                <a:gd name="T5" fmla="*/ 4 h 6"/>
                <a:gd name="T6" fmla="*/ 9 w 205"/>
                <a:gd name="T7" fmla="*/ 0 h 6"/>
                <a:gd name="T8" fmla="*/ 200 w 205"/>
                <a:gd name="T9" fmla="*/ 0 h 6"/>
                <a:gd name="T10" fmla="*/ 203 w 205"/>
                <a:gd name="T11" fmla="*/ 4 h 6"/>
                <a:gd name="T12" fmla="*/ 205 w 205"/>
                <a:gd name="T13" fmla="*/ 6 h 6"/>
                <a:gd name="T14" fmla="*/ 0 60000 65536"/>
                <a:gd name="T15" fmla="*/ 0 60000 65536"/>
                <a:gd name="T16" fmla="*/ 0 60000 65536"/>
                <a:gd name="T17" fmla="*/ 0 60000 65536"/>
                <a:gd name="T18" fmla="*/ 0 60000 65536"/>
                <a:gd name="T19" fmla="*/ 0 60000 65536"/>
                <a:gd name="T20" fmla="*/ 0 60000 65536"/>
                <a:gd name="T21" fmla="*/ 0 w 205"/>
                <a:gd name="T22" fmla="*/ 0 h 6"/>
                <a:gd name="T23" fmla="*/ 205 w 205"/>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5" h="6">
                  <a:moveTo>
                    <a:pt x="205" y="6"/>
                  </a:moveTo>
                  <a:lnTo>
                    <a:pt x="0" y="6"/>
                  </a:lnTo>
                  <a:lnTo>
                    <a:pt x="4" y="4"/>
                  </a:lnTo>
                  <a:lnTo>
                    <a:pt x="9" y="0"/>
                  </a:lnTo>
                  <a:lnTo>
                    <a:pt x="200" y="0"/>
                  </a:lnTo>
                  <a:lnTo>
                    <a:pt x="203" y="4"/>
                  </a:lnTo>
                  <a:lnTo>
                    <a:pt x="205" y="6"/>
                  </a:lnTo>
                  <a:close/>
                </a:path>
              </a:pathLst>
            </a:custGeom>
            <a:solidFill>
              <a:srgbClr val="E169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13" name="Freeform 424">
              <a:extLst>
                <a:ext uri="{FF2B5EF4-FFF2-40B4-BE49-F238E27FC236}">
                  <a16:creationId xmlns:a16="http://schemas.microsoft.com/office/drawing/2014/main" id="{4E89AF9D-2ACB-78F3-5A8C-33661367F523}"/>
                </a:ext>
              </a:extLst>
            </p:cNvPr>
            <p:cNvSpPr>
              <a:spLocks/>
            </p:cNvSpPr>
            <p:nvPr/>
          </p:nvSpPr>
          <p:spPr bwMode="auto">
            <a:xfrm>
              <a:off x="2243" y="1442"/>
              <a:ext cx="199" cy="9"/>
            </a:xfrm>
            <a:custGeom>
              <a:avLst/>
              <a:gdLst>
                <a:gd name="T0" fmla="*/ 199 w 199"/>
                <a:gd name="T1" fmla="*/ 9 h 9"/>
                <a:gd name="T2" fmla="*/ 0 w 199"/>
                <a:gd name="T3" fmla="*/ 9 h 9"/>
                <a:gd name="T4" fmla="*/ 5 w 199"/>
                <a:gd name="T5" fmla="*/ 5 h 9"/>
                <a:gd name="T6" fmla="*/ 11 w 199"/>
                <a:gd name="T7" fmla="*/ 0 h 9"/>
                <a:gd name="T8" fmla="*/ 194 w 199"/>
                <a:gd name="T9" fmla="*/ 0 h 9"/>
                <a:gd name="T10" fmla="*/ 196 w 199"/>
                <a:gd name="T11" fmla="*/ 5 h 9"/>
                <a:gd name="T12" fmla="*/ 199 w 199"/>
                <a:gd name="T13" fmla="*/ 9 h 9"/>
                <a:gd name="T14" fmla="*/ 0 60000 65536"/>
                <a:gd name="T15" fmla="*/ 0 60000 65536"/>
                <a:gd name="T16" fmla="*/ 0 60000 65536"/>
                <a:gd name="T17" fmla="*/ 0 60000 65536"/>
                <a:gd name="T18" fmla="*/ 0 60000 65536"/>
                <a:gd name="T19" fmla="*/ 0 60000 65536"/>
                <a:gd name="T20" fmla="*/ 0 60000 65536"/>
                <a:gd name="T21" fmla="*/ 0 w 199"/>
                <a:gd name="T22" fmla="*/ 0 h 9"/>
                <a:gd name="T23" fmla="*/ 199 w 199"/>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9" h="9">
                  <a:moveTo>
                    <a:pt x="199" y="9"/>
                  </a:moveTo>
                  <a:lnTo>
                    <a:pt x="0" y="9"/>
                  </a:lnTo>
                  <a:lnTo>
                    <a:pt x="5" y="5"/>
                  </a:lnTo>
                  <a:lnTo>
                    <a:pt x="11" y="0"/>
                  </a:lnTo>
                  <a:lnTo>
                    <a:pt x="194" y="0"/>
                  </a:lnTo>
                  <a:lnTo>
                    <a:pt x="196" y="5"/>
                  </a:lnTo>
                  <a:lnTo>
                    <a:pt x="199" y="9"/>
                  </a:lnTo>
                  <a:close/>
                </a:path>
              </a:pathLst>
            </a:custGeom>
            <a:solidFill>
              <a:srgbClr val="E168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14" name="Freeform 425">
              <a:extLst>
                <a:ext uri="{FF2B5EF4-FFF2-40B4-BE49-F238E27FC236}">
                  <a16:creationId xmlns:a16="http://schemas.microsoft.com/office/drawing/2014/main" id="{994D4A58-0FCB-1BD7-4E7A-CC48F842D14B}"/>
                </a:ext>
              </a:extLst>
            </p:cNvPr>
            <p:cNvSpPr>
              <a:spLocks/>
            </p:cNvSpPr>
            <p:nvPr/>
          </p:nvSpPr>
          <p:spPr bwMode="auto">
            <a:xfrm>
              <a:off x="2248" y="1440"/>
              <a:ext cx="191" cy="7"/>
            </a:xfrm>
            <a:custGeom>
              <a:avLst/>
              <a:gdLst>
                <a:gd name="T0" fmla="*/ 191 w 191"/>
                <a:gd name="T1" fmla="*/ 7 h 7"/>
                <a:gd name="T2" fmla="*/ 0 w 191"/>
                <a:gd name="T3" fmla="*/ 7 h 7"/>
                <a:gd name="T4" fmla="*/ 6 w 191"/>
                <a:gd name="T5" fmla="*/ 2 h 7"/>
                <a:gd name="T6" fmla="*/ 11 w 191"/>
                <a:gd name="T7" fmla="*/ 0 h 7"/>
                <a:gd name="T8" fmla="*/ 187 w 191"/>
                <a:gd name="T9" fmla="*/ 0 h 7"/>
                <a:gd name="T10" fmla="*/ 189 w 191"/>
                <a:gd name="T11" fmla="*/ 2 h 7"/>
                <a:gd name="T12" fmla="*/ 191 w 191"/>
                <a:gd name="T13" fmla="*/ 7 h 7"/>
                <a:gd name="T14" fmla="*/ 0 60000 65536"/>
                <a:gd name="T15" fmla="*/ 0 60000 65536"/>
                <a:gd name="T16" fmla="*/ 0 60000 65536"/>
                <a:gd name="T17" fmla="*/ 0 60000 65536"/>
                <a:gd name="T18" fmla="*/ 0 60000 65536"/>
                <a:gd name="T19" fmla="*/ 0 60000 65536"/>
                <a:gd name="T20" fmla="*/ 0 60000 65536"/>
                <a:gd name="T21" fmla="*/ 0 w 191"/>
                <a:gd name="T22" fmla="*/ 0 h 7"/>
                <a:gd name="T23" fmla="*/ 191 w 19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1" h="7">
                  <a:moveTo>
                    <a:pt x="191" y="7"/>
                  </a:moveTo>
                  <a:lnTo>
                    <a:pt x="0" y="7"/>
                  </a:lnTo>
                  <a:lnTo>
                    <a:pt x="6" y="2"/>
                  </a:lnTo>
                  <a:lnTo>
                    <a:pt x="11" y="0"/>
                  </a:lnTo>
                  <a:lnTo>
                    <a:pt x="187" y="0"/>
                  </a:lnTo>
                  <a:lnTo>
                    <a:pt x="189" y="2"/>
                  </a:lnTo>
                  <a:lnTo>
                    <a:pt x="191" y="7"/>
                  </a:lnTo>
                  <a:close/>
                </a:path>
              </a:pathLst>
            </a:custGeom>
            <a:solidFill>
              <a:srgbClr val="E167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15" name="Freeform 426">
              <a:extLst>
                <a:ext uri="{FF2B5EF4-FFF2-40B4-BE49-F238E27FC236}">
                  <a16:creationId xmlns:a16="http://schemas.microsoft.com/office/drawing/2014/main" id="{E76B227D-733C-45E9-3DB1-DC276847097B}"/>
                </a:ext>
              </a:extLst>
            </p:cNvPr>
            <p:cNvSpPr>
              <a:spLocks/>
            </p:cNvSpPr>
            <p:nvPr/>
          </p:nvSpPr>
          <p:spPr bwMode="auto">
            <a:xfrm>
              <a:off x="2254" y="1436"/>
              <a:ext cx="183" cy="6"/>
            </a:xfrm>
            <a:custGeom>
              <a:avLst/>
              <a:gdLst>
                <a:gd name="T0" fmla="*/ 183 w 183"/>
                <a:gd name="T1" fmla="*/ 6 h 6"/>
                <a:gd name="T2" fmla="*/ 0 w 183"/>
                <a:gd name="T3" fmla="*/ 6 h 6"/>
                <a:gd name="T4" fmla="*/ 5 w 183"/>
                <a:gd name="T5" fmla="*/ 4 h 6"/>
                <a:gd name="T6" fmla="*/ 9 w 183"/>
                <a:gd name="T7" fmla="*/ 0 h 6"/>
                <a:gd name="T8" fmla="*/ 179 w 183"/>
                <a:gd name="T9" fmla="*/ 0 h 6"/>
                <a:gd name="T10" fmla="*/ 181 w 183"/>
                <a:gd name="T11" fmla="*/ 2 h 6"/>
                <a:gd name="T12" fmla="*/ 183 w 183"/>
                <a:gd name="T13" fmla="*/ 6 h 6"/>
                <a:gd name="T14" fmla="*/ 0 60000 65536"/>
                <a:gd name="T15" fmla="*/ 0 60000 65536"/>
                <a:gd name="T16" fmla="*/ 0 60000 65536"/>
                <a:gd name="T17" fmla="*/ 0 60000 65536"/>
                <a:gd name="T18" fmla="*/ 0 60000 65536"/>
                <a:gd name="T19" fmla="*/ 0 60000 65536"/>
                <a:gd name="T20" fmla="*/ 0 60000 65536"/>
                <a:gd name="T21" fmla="*/ 0 w 183"/>
                <a:gd name="T22" fmla="*/ 0 h 6"/>
                <a:gd name="T23" fmla="*/ 183 w 183"/>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3" h="6">
                  <a:moveTo>
                    <a:pt x="183" y="6"/>
                  </a:moveTo>
                  <a:lnTo>
                    <a:pt x="0" y="6"/>
                  </a:lnTo>
                  <a:lnTo>
                    <a:pt x="5" y="4"/>
                  </a:lnTo>
                  <a:lnTo>
                    <a:pt x="9" y="0"/>
                  </a:lnTo>
                  <a:lnTo>
                    <a:pt x="179" y="0"/>
                  </a:lnTo>
                  <a:lnTo>
                    <a:pt x="181" y="2"/>
                  </a:lnTo>
                  <a:lnTo>
                    <a:pt x="183" y="6"/>
                  </a:lnTo>
                  <a:close/>
                </a:path>
              </a:pathLst>
            </a:custGeom>
            <a:solidFill>
              <a:srgbClr val="E164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16" name="Freeform 427">
              <a:extLst>
                <a:ext uri="{FF2B5EF4-FFF2-40B4-BE49-F238E27FC236}">
                  <a16:creationId xmlns:a16="http://schemas.microsoft.com/office/drawing/2014/main" id="{890E9A85-AA76-F83C-5B4D-78906F090158}"/>
                </a:ext>
              </a:extLst>
            </p:cNvPr>
            <p:cNvSpPr>
              <a:spLocks/>
            </p:cNvSpPr>
            <p:nvPr/>
          </p:nvSpPr>
          <p:spPr bwMode="auto">
            <a:xfrm>
              <a:off x="2259" y="1431"/>
              <a:ext cx="176" cy="9"/>
            </a:xfrm>
            <a:custGeom>
              <a:avLst/>
              <a:gdLst>
                <a:gd name="T0" fmla="*/ 176 w 176"/>
                <a:gd name="T1" fmla="*/ 9 h 9"/>
                <a:gd name="T2" fmla="*/ 0 w 176"/>
                <a:gd name="T3" fmla="*/ 9 h 9"/>
                <a:gd name="T4" fmla="*/ 4 w 176"/>
                <a:gd name="T5" fmla="*/ 5 h 9"/>
                <a:gd name="T6" fmla="*/ 8 w 176"/>
                <a:gd name="T7" fmla="*/ 0 h 9"/>
                <a:gd name="T8" fmla="*/ 174 w 176"/>
                <a:gd name="T9" fmla="*/ 0 h 9"/>
                <a:gd name="T10" fmla="*/ 174 w 176"/>
                <a:gd name="T11" fmla="*/ 5 h 9"/>
                <a:gd name="T12" fmla="*/ 176 w 176"/>
                <a:gd name="T13" fmla="*/ 9 h 9"/>
                <a:gd name="T14" fmla="*/ 0 60000 65536"/>
                <a:gd name="T15" fmla="*/ 0 60000 65536"/>
                <a:gd name="T16" fmla="*/ 0 60000 65536"/>
                <a:gd name="T17" fmla="*/ 0 60000 65536"/>
                <a:gd name="T18" fmla="*/ 0 60000 65536"/>
                <a:gd name="T19" fmla="*/ 0 60000 65536"/>
                <a:gd name="T20" fmla="*/ 0 60000 65536"/>
                <a:gd name="T21" fmla="*/ 0 w 176"/>
                <a:gd name="T22" fmla="*/ 0 h 9"/>
                <a:gd name="T23" fmla="*/ 176 w 176"/>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6" h="9">
                  <a:moveTo>
                    <a:pt x="176" y="9"/>
                  </a:moveTo>
                  <a:lnTo>
                    <a:pt x="0" y="9"/>
                  </a:lnTo>
                  <a:lnTo>
                    <a:pt x="4" y="5"/>
                  </a:lnTo>
                  <a:lnTo>
                    <a:pt x="8" y="0"/>
                  </a:lnTo>
                  <a:lnTo>
                    <a:pt x="174" y="0"/>
                  </a:lnTo>
                  <a:lnTo>
                    <a:pt x="174" y="5"/>
                  </a:lnTo>
                  <a:lnTo>
                    <a:pt x="176" y="9"/>
                  </a:lnTo>
                  <a:close/>
                </a:path>
              </a:pathLst>
            </a:custGeom>
            <a:solidFill>
              <a:srgbClr val="E164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17" name="Freeform 428">
              <a:extLst>
                <a:ext uri="{FF2B5EF4-FFF2-40B4-BE49-F238E27FC236}">
                  <a16:creationId xmlns:a16="http://schemas.microsoft.com/office/drawing/2014/main" id="{14A4E0C9-AB53-9E01-95BC-FF7458E355A4}"/>
                </a:ext>
              </a:extLst>
            </p:cNvPr>
            <p:cNvSpPr>
              <a:spLocks/>
            </p:cNvSpPr>
            <p:nvPr/>
          </p:nvSpPr>
          <p:spPr bwMode="auto">
            <a:xfrm>
              <a:off x="2263" y="1427"/>
              <a:ext cx="170" cy="9"/>
            </a:xfrm>
            <a:custGeom>
              <a:avLst/>
              <a:gdLst>
                <a:gd name="T0" fmla="*/ 170 w 170"/>
                <a:gd name="T1" fmla="*/ 9 h 9"/>
                <a:gd name="T2" fmla="*/ 0 w 170"/>
                <a:gd name="T3" fmla="*/ 9 h 9"/>
                <a:gd name="T4" fmla="*/ 4 w 170"/>
                <a:gd name="T5" fmla="*/ 4 h 9"/>
                <a:gd name="T6" fmla="*/ 9 w 170"/>
                <a:gd name="T7" fmla="*/ 0 h 9"/>
                <a:gd name="T8" fmla="*/ 168 w 170"/>
                <a:gd name="T9" fmla="*/ 0 h 9"/>
                <a:gd name="T10" fmla="*/ 170 w 170"/>
                <a:gd name="T11" fmla="*/ 4 h 9"/>
                <a:gd name="T12" fmla="*/ 170 w 170"/>
                <a:gd name="T13" fmla="*/ 9 h 9"/>
                <a:gd name="T14" fmla="*/ 0 60000 65536"/>
                <a:gd name="T15" fmla="*/ 0 60000 65536"/>
                <a:gd name="T16" fmla="*/ 0 60000 65536"/>
                <a:gd name="T17" fmla="*/ 0 60000 65536"/>
                <a:gd name="T18" fmla="*/ 0 60000 65536"/>
                <a:gd name="T19" fmla="*/ 0 60000 65536"/>
                <a:gd name="T20" fmla="*/ 0 60000 65536"/>
                <a:gd name="T21" fmla="*/ 0 w 170"/>
                <a:gd name="T22" fmla="*/ 0 h 9"/>
                <a:gd name="T23" fmla="*/ 170 w 17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0" h="9">
                  <a:moveTo>
                    <a:pt x="170" y="9"/>
                  </a:moveTo>
                  <a:lnTo>
                    <a:pt x="0" y="9"/>
                  </a:lnTo>
                  <a:lnTo>
                    <a:pt x="4" y="4"/>
                  </a:lnTo>
                  <a:lnTo>
                    <a:pt x="9" y="0"/>
                  </a:lnTo>
                  <a:lnTo>
                    <a:pt x="168" y="0"/>
                  </a:lnTo>
                  <a:lnTo>
                    <a:pt x="170" y="4"/>
                  </a:lnTo>
                  <a:lnTo>
                    <a:pt x="170" y="9"/>
                  </a:lnTo>
                  <a:close/>
                </a:path>
              </a:pathLst>
            </a:custGeom>
            <a:solidFill>
              <a:srgbClr val="E163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18" name="Freeform 429">
              <a:extLst>
                <a:ext uri="{FF2B5EF4-FFF2-40B4-BE49-F238E27FC236}">
                  <a16:creationId xmlns:a16="http://schemas.microsoft.com/office/drawing/2014/main" id="{C176DA06-0E17-79C0-E8DC-BF713A107548}"/>
                </a:ext>
              </a:extLst>
            </p:cNvPr>
            <p:cNvSpPr>
              <a:spLocks/>
            </p:cNvSpPr>
            <p:nvPr/>
          </p:nvSpPr>
          <p:spPr bwMode="auto">
            <a:xfrm>
              <a:off x="2267" y="1425"/>
              <a:ext cx="166" cy="6"/>
            </a:xfrm>
            <a:custGeom>
              <a:avLst/>
              <a:gdLst>
                <a:gd name="T0" fmla="*/ 166 w 166"/>
                <a:gd name="T1" fmla="*/ 6 h 6"/>
                <a:gd name="T2" fmla="*/ 0 w 166"/>
                <a:gd name="T3" fmla="*/ 6 h 6"/>
                <a:gd name="T4" fmla="*/ 5 w 166"/>
                <a:gd name="T5" fmla="*/ 2 h 6"/>
                <a:gd name="T6" fmla="*/ 9 w 166"/>
                <a:gd name="T7" fmla="*/ 0 h 6"/>
                <a:gd name="T8" fmla="*/ 162 w 166"/>
                <a:gd name="T9" fmla="*/ 0 h 6"/>
                <a:gd name="T10" fmla="*/ 164 w 166"/>
                <a:gd name="T11" fmla="*/ 2 h 6"/>
                <a:gd name="T12" fmla="*/ 166 w 166"/>
                <a:gd name="T13" fmla="*/ 6 h 6"/>
                <a:gd name="T14" fmla="*/ 0 60000 65536"/>
                <a:gd name="T15" fmla="*/ 0 60000 65536"/>
                <a:gd name="T16" fmla="*/ 0 60000 65536"/>
                <a:gd name="T17" fmla="*/ 0 60000 65536"/>
                <a:gd name="T18" fmla="*/ 0 60000 65536"/>
                <a:gd name="T19" fmla="*/ 0 60000 65536"/>
                <a:gd name="T20" fmla="*/ 0 60000 65536"/>
                <a:gd name="T21" fmla="*/ 0 w 166"/>
                <a:gd name="T22" fmla="*/ 0 h 6"/>
                <a:gd name="T23" fmla="*/ 166 w 166"/>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6" h="6">
                  <a:moveTo>
                    <a:pt x="166" y="6"/>
                  </a:moveTo>
                  <a:lnTo>
                    <a:pt x="0" y="6"/>
                  </a:lnTo>
                  <a:lnTo>
                    <a:pt x="5" y="2"/>
                  </a:lnTo>
                  <a:lnTo>
                    <a:pt x="9" y="0"/>
                  </a:lnTo>
                  <a:lnTo>
                    <a:pt x="162" y="0"/>
                  </a:lnTo>
                  <a:lnTo>
                    <a:pt x="164" y="2"/>
                  </a:lnTo>
                  <a:lnTo>
                    <a:pt x="166" y="6"/>
                  </a:lnTo>
                  <a:close/>
                </a:path>
              </a:pathLst>
            </a:custGeom>
            <a:solidFill>
              <a:srgbClr val="E062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19" name="Freeform 430">
              <a:extLst>
                <a:ext uri="{FF2B5EF4-FFF2-40B4-BE49-F238E27FC236}">
                  <a16:creationId xmlns:a16="http://schemas.microsoft.com/office/drawing/2014/main" id="{07CAFC8B-4D50-9886-3A67-F6ACA4C57AEE}"/>
                </a:ext>
              </a:extLst>
            </p:cNvPr>
            <p:cNvSpPr>
              <a:spLocks/>
            </p:cNvSpPr>
            <p:nvPr/>
          </p:nvSpPr>
          <p:spPr bwMode="auto">
            <a:xfrm>
              <a:off x="2272" y="1420"/>
              <a:ext cx="159" cy="7"/>
            </a:xfrm>
            <a:custGeom>
              <a:avLst/>
              <a:gdLst>
                <a:gd name="T0" fmla="*/ 159 w 159"/>
                <a:gd name="T1" fmla="*/ 7 h 7"/>
                <a:gd name="T2" fmla="*/ 0 w 159"/>
                <a:gd name="T3" fmla="*/ 7 h 7"/>
                <a:gd name="T4" fmla="*/ 4 w 159"/>
                <a:gd name="T5" fmla="*/ 5 h 7"/>
                <a:gd name="T6" fmla="*/ 8 w 159"/>
                <a:gd name="T7" fmla="*/ 0 h 7"/>
                <a:gd name="T8" fmla="*/ 154 w 159"/>
                <a:gd name="T9" fmla="*/ 0 h 7"/>
                <a:gd name="T10" fmla="*/ 157 w 159"/>
                <a:gd name="T11" fmla="*/ 5 h 7"/>
                <a:gd name="T12" fmla="*/ 159 w 159"/>
                <a:gd name="T13" fmla="*/ 7 h 7"/>
                <a:gd name="T14" fmla="*/ 0 60000 65536"/>
                <a:gd name="T15" fmla="*/ 0 60000 65536"/>
                <a:gd name="T16" fmla="*/ 0 60000 65536"/>
                <a:gd name="T17" fmla="*/ 0 60000 65536"/>
                <a:gd name="T18" fmla="*/ 0 60000 65536"/>
                <a:gd name="T19" fmla="*/ 0 60000 65536"/>
                <a:gd name="T20" fmla="*/ 0 60000 65536"/>
                <a:gd name="T21" fmla="*/ 0 w 159"/>
                <a:gd name="T22" fmla="*/ 0 h 7"/>
                <a:gd name="T23" fmla="*/ 159 w 159"/>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9" h="7">
                  <a:moveTo>
                    <a:pt x="159" y="7"/>
                  </a:moveTo>
                  <a:lnTo>
                    <a:pt x="0" y="7"/>
                  </a:lnTo>
                  <a:lnTo>
                    <a:pt x="4" y="5"/>
                  </a:lnTo>
                  <a:lnTo>
                    <a:pt x="8" y="0"/>
                  </a:lnTo>
                  <a:lnTo>
                    <a:pt x="154" y="0"/>
                  </a:lnTo>
                  <a:lnTo>
                    <a:pt x="157" y="5"/>
                  </a:lnTo>
                  <a:lnTo>
                    <a:pt x="159" y="7"/>
                  </a:lnTo>
                  <a:close/>
                </a:path>
              </a:pathLst>
            </a:custGeom>
            <a:solidFill>
              <a:srgbClr val="E061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20" name="Freeform 431">
              <a:extLst>
                <a:ext uri="{FF2B5EF4-FFF2-40B4-BE49-F238E27FC236}">
                  <a16:creationId xmlns:a16="http://schemas.microsoft.com/office/drawing/2014/main" id="{0634903F-4282-5DD4-12D8-7E20F55A9136}"/>
                </a:ext>
              </a:extLst>
            </p:cNvPr>
            <p:cNvSpPr>
              <a:spLocks/>
            </p:cNvSpPr>
            <p:nvPr/>
          </p:nvSpPr>
          <p:spPr bwMode="auto">
            <a:xfrm>
              <a:off x="2276" y="1416"/>
              <a:ext cx="153" cy="9"/>
            </a:xfrm>
            <a:custGeom>
              <a:avLst/>
              <a:gdLst>
                <a:gd name="T0" fmla="*/ 153 w 153"/>
                <a:gd name="T1" fmla="*/ 9 h 9"/>
                <a:gd name="T2" fmla="*/ 0 w 153"/>
                <a:gd name="T3" fmla="*/ 9 h 9"/>
                <a:gd name="T4" fmla="*/ 2 w 153"/>
                <a:gd name="T5" fmla="*/ 4 h 9"/>
                <a:gd name="T6" fmla="*/ 7 w 153"/>
                <a:gd name="T7" fmla="*/ 2 h 9"/>
                <a:gd name="T8" fmla="*/ 7 w 153"/>
                <a:gd name="T9" fmla="*/ 0 h 9"/>
                <a:gd name="T10" fmla="*/ 9 w 153"/>
                <a:gd name="T11" fmla="*/ 0 h 9"/>
                <a:gd name="T12" fmla="*/ 148 w 153"/>
                <a:gd name="T13" fmla="*/ 0 h 9"/>
                <a:gd name="T14" fmla="*/ 150 w 153"/>
                <a:gd name="T15" fmla="*/ 4 h 9"/>
                <a:gd name="T16" fmla="*/ 153 w 153"/>
                <a:gd name="T17" fmla="*/ 9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3"/>
                <a:gd name="T28" fmla="*/ 0 h 9"/>
                <a:gd name="T29" fmla="*/ 153 w 15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3" h="9">
                  <a:moveTo>
                    <a:pt x="153" y="9"/>
                  </a:moveTo>
                  <a:lnTo>
                    <a:pt x="0" y="9"/>
                  </a:lnTo>
                  <a:lnTo>
                    <a:pt x="2" y="4"/>
                  </a:lnTo>
                  <a:lnTo>
                    <a:pt x="7" y="2"/>
                  </a:lnTo>
                  <a:lnTo>
                    <a:pt x="7" y="0"/>
                  </a:lnTo>
                  <a:lnTo>
                    <a:pt x="9" y="0"/>
                  </a:lnTo>
                  <a:lnTo>
                    <a:pt x="148" y="0"/>
                  </a:lnTo>
                  <a:lnTo>
                    <a:pt x="150" y="4"/>
                  </a:lnTo>
                  <a:lnTo>
                    <a:pt x="153" y="9"/>
                  </a:lnTo>
                  <a:close/>
                </a:path>
              </a:pathLst>
            </a:custGeom>
            <a:solidFill>
              <a:srgbClr val="E060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21" name="Freeform 432">
              <a:extLst>
                <a:ext uri="{FF2B5EF4-FFF2-40B4-BE49-F238E27FC236}">
                  <a16:creationId xmlns:a16="http://schemas.microsoft.com/office/drawing/2014/main" id="{9987736B-298C-EF55-16F7-C1923EF08516}"/>
                </a:ext>
              </a:extLst>
            </p:cNvPr>
            <p:cNvSpPr>
              <a:spLocks/>
            </p:cNvSpPr>
            <p:nvPr/>
          </p:nvSpPr>
          <p:spPr bwMode="auto">
            <a:xfrm>
              <a:off x="2280" y="1412"/>
              <a:ext cx="146" cy="8"/>
            </a:xfrm>
            <a:custGeom>
              <a:avLst/>
              <a:gdLst>
                <a:gd name="T0" fmla="*/ 146 w 146"/>
                <a:gd name="T1" fmla="*/ 8 h 8"/>
                <a:gd name="T2" fmla="*/ 0 w 146"/>
                <a:gd name="T3" fmla="*/ 8 h 8"/>
                <a:gd name="T4" fmla="*/ 0 w 146"/>
                <a:gd name="T5" fmla="*/ 6 h 8"/>
                <a:gd name="T6" fmla="*/ 3 w 146"/>
                <a:gd name="T7" fmla="*/ 6 h 8"/>
                <a:gd name="T8" fmla="*/ 5 w 146"/>
                <a:gd name="T9" fmla="*/ 4 h 8"/>
                <a:gd name="T10" fmla="*/ 7 w 146"/>
                <a:gd name="T11" fmla="*/ 0 h 8"/>
                <a:gd name="T12" fmla="*/ 140 w 146"/>
                <a:gd name="T13" fmla="*/ 0 h 8"/>
                <a:gd name="T14" fmla="*/ 142 w 146"/>
                <a:gd name="T15" fmla="*/ 4 h 8"/>
                <a:gd name="T16" fmla="*/ 146 w 146"/>
                <a:gd name="T17" fmla="*/ 8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6"/>
                <a:gd name="T28" fmla="*/ 0 h 8"/>
                <a:gd name="T29" fmla="*/ 146 w 14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6" h="8">
                  <a:moveTo>
                    <a:pt x="146" y="8"/>
                  </a:moveTo>
                  <a:lnTo>
                    <a:pt x="0" y="8"/>
                  </a:lnTo>
                  <a:lnTo>
                    <a:pt x="0" y="6"/>
                  </a:lnTo>
                  <a:lnTo>
                    <a:pt x="3" y="6"/>
                  </a:lnTo>
                  <a:lnTo>
                    <a:pt x="5" y="4"/>
                  </a:lnTo>
                  <a:lnTo>
                    <a:pt x="7" y="0"/>
                  </a:lnTo>
                  <a:lnTo>
                    <a:pt x="140" y="0"/>
                  </a:lnTo>
                  <a:lnTo>
                    <a:pt x="142" y="4"/>
                  </a:lnTo>
                  <a:lnTo>
                    <a:pt x="146" y="8"/>
                  </a:lnTo>
                  <a:close/>
                </a:path>
              </a:pathLst>
            </a:custGeom>
            <a:solidFill>
              <a:srgbClr val="E15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22" name="Freeform 433">
              <a:extLst>
                <a:ext uri="{FF2B5EF4-FFF2-40B4-BE49-F238E27FC236}">
                  <a16:creationId xmlns:a16="http://schemas.microsoft.com/office/drawing/2014/main" id="{918BEC82-2AE3-CC62-660F-70408A3FF7F0}"/>
                </a:ext>
              </a:extLst>
            </p:cNvPr>
            <p:cNvSpPr>
              <a:spLocks/>
            </p:cNvSpPr>
            <p:nvPr/>
          </p:nvSpPr>
          <p:spPr bwMode="auto">
            <a:xfrm>
              <a:off x="2285" y="1409"/>
              <a:ext cx="139" cy="7"/>
            </a:xfrm>
            <a:custGeom>
              <a:avLst/>
              <a:gdLst>
                <a:gd name="T0" fmla="*/ 139 w 139"/>
                <a:gd name="T1" fmla="*/ 7 h 7"/>
                <a:gd name="T2" fmla="*/ 0 w 139"/>
                <a:gd name="T3" fmla="*/ 7 h 7"/>
                <a:gd name="T4" fmla="*/ 2 w 139"/>
                <a:gd name="T5" fmla="*/ 3 h 7"/>
                <a:gd name="T6" fmla="*/ 6 w 139"/>
                <a:gd name="T7" fmla="*/ 0 h 7"/>
                <a:gd name="T8" fmla="*/ 133 w 139"/>
                <a:gd name="T9" fmla="*/ 0 h 7"/>
                <a:gd name="T10" fmla="*/ 135 w 139"/>
                <a:gd name="T11" fmla="*/ 3 h 7"/>
                <a:gd name="T12" fmla="*/ 139 w 139"/>
                <a:gd name="T13" fmla="*/ 7 h 7"/>
                <a:gd name="T14" fmla="*/ 0 60000 65536"/>
                <a:gd name="T15" fmla="*/ 0 60000 65536"/>
                <a:gd name="T16" fmla="*/ 0 60000 65536"/>
                <a:gd name="T17" fmla="*/ 0 60000 65536"/>
                <a:gd name="T18" fmla="*/ 0 60000 65536"/>
                <a:gd name="T19" fmla="*/ 0 60000 65536"/>
                <a:gd name="T20" fmla="*/ 0 60000 65536"/>
                <a:gd name="T21" fmla="*/ 0 w 139"/>
                <a:gd name="T22" fmla="*/ 0 h 7"/>
                <a:gd name="T23" fmla="*/ 139 w 139"/>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9" h="7">
                  <a:moveTo>
                    <a:pt x="139" y="7"/>
                  </a:moveTo>
                  <a:lnTo>
                    <a:pt x="0" y="7"/>
                  </a:lnTo>
                  <a:lnTo>
                    <a:pt x="2" y="3"/>
                  </a:lnTo>
                  <a:lnTo>
                    <a:pt x="6" y="0"/>
                  </a:lnTo>
                  <a:lnTo>
                    <a:pt x="133" y="0"/>
                  </a:lnTo>
                  <a:lnTo>
                    <a:pt x="135" y="3"/>
                  </a:lnTo>
                  <a:lnTo>
                    <a:pt x="139" y="7"/>
                  </a:lnTo>
                  <a:close/>
                </a:path>
              </a:pathLst>
            </a:custGeom>
            <a:solidFill>
              <a:srgbClr val="E15D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23" name="Freeform 434">
              <a:extLst>
                <a:ext uri="{FF2B5EF4-FFF2-40B4-BE49-F238E27FC236}">
                  <a16:creationId xmlns:a16="http://schemas.microsoft.com/office/drawing/2014/main" id="{7419D97F-5DD5-22A6-0ABC-552036C995AA}"/>
                </a:ext>
              </a:extLst>
            </p:cNvPr>
            <p:cNvSpPr>
              <a:spLocks/>
            </p:cNvSpPr>
            <p:nvPr/>
          </p:nvSpPr>
          <p:spPr bwMode="auto">
            <a:xfrm>
              <a:off x="2287" y="1405"/>
              <a:ext cx="133" cy="7"/>
            </a:xfrm>
            <a:custGeom>
              <a:avLst/>
              <a:gdLst>
                <a:gd name="T0" fmla="*/ 133 w 133"/>
                <a:gd name="T1" fmla="*/ 7 h 7"/>
                <a:gd name="T2" fmla="*/ 0 w 133"/>
                <a:gd name="T3" fmla="*/ 7 h 7"/>
                <a:gd name="T4" fmla="*/ 4 w 133"/>
                <a:gd name="T5" fmla="*/ 4 h 7"/>
                <a:gd name="T6" fmla="*/ 9 w 133"/>
                <a:gd name="T7" fmla="*/ 0 h 7"/>
                <a:gd name="T8" fmla="*/ 128 w 133"/>
                <a:gd name="T9" fmla="*/ 0 h 7"/>
                <a:gd name="T10" fmla="*/ 131 w 133"/>
                <a:gd name="T11" fmla="*/ 4 h 7"/>
                <a:gd name="T12" fmla="*/ 133 w 133"/>
                <a:gd name="T13" fmla="*/ 7 h 7"/>
                <a:gd name="T14" fmla="*/ 0 60000 65536"/>
                <a:gd name="T15" fmla="*/ 0 60000 65536"/>
                <a:gd name="T16" fmla="*/ 0 60000 65536"/>
                <a:gd name="T17" fmla="*/ 0 60000 65536"/>
                <a:gd name="T18" fmla="*/ 0 60000 65536"/>
                <a:gd name="T19" fmla="*/ 0 60000 65536"/>
                <a:gd name="T20" fmla="*/ 0 60000 65536"/>
                <a:gd name="T21" fmla="*/ 0 w 133"/>
                <a:gd name="T22" fmla="*/ 0 h 7"/>
                <a:gd name="T23" fmla="*/ 133 w 13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3" h="7">
                  <a:moveTo>
                    <a:pt x="133" y="7"/>
                  </a:moveTo>
                  <a:lnTo>
                    <a:pt x="0" y="7"/>
                  </a:lnTo>
                  <a:lnTo>
                    <a:pt x="4" y="4"/>
                  </a:lnTo>
                  <a:lnTo>
                    <a:pt x="9" y="0"/>
                  </a:lnTo>
                  <a:lnTo>
                    <a:pt x="128" y="0"/>
                  </a:lnTo>
                  <a:lnTo>
                    <a:pt x="131" y="4"/>
                  </a:lnTo>
                  <a:lnTo>
                    <a:pt x="133" y="7"/>
                  </a:lnTo>
                  <a:close/>
                </a:path>
              </a:pathLst>
            </a:custGeom>
            <a:solidFill>
              <a:srgbClr val="E15D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24" name="Freeform 435">
              <a:extLst>
                <a:ext uri="{FF2B5EF4-FFF2-40B4-BE49-F238E27FC236}">
                  <a16:creationId xmlns:a16="http://schemas.microsoft.com/office/drawing/2014/main" id="{EBD8AF21-A1B9-E9DE-D3E2-438935E02C9D}"/>
                </a:ext>
              </a:extLst>
            </p:cNvPr>
            <p:cNvSpPr>
              <a:spLocks/>
            </p:cNvSpPr>
            <p:nvPr/>
          </p:nvSpPr>
          <p:spPr bwMode="auto">
            <a:xfrm>
              <a:off x="2291" y="1401"/>
              <a:ext cx="127" cy="8"/>
            </a:xfrm>
            <a:custGeom>
              <a:avLst/>
              <a:gdLst>
                <a:gd name="T0" fmla="*/ 127 w 127"/>
                <a:gd name="T1" fmla="*/ 8 h 8"/>
                <a:gd name="T2" fmla="*/ 0 w 127"/>
                <a:gd name="T3" fmla="*/ 8 h 8"/>
                <a:gd name="T4" fmla="*/ 5 w 127"/>
                <a:gd name="T5" fmla="*/ 4 h 8"/>
                <a:gd name="T6" fmla="*/ 9 w 127"/>
                <a:gd name="T7" fmla="*/ 0 h 8"/>
                <a:gd name="T8" fmla="*/ 122 w 127"/>
                <a:gd name="T9" fmla="*/ 0 h 8"/>
                <a:gd name="T10" fmla="*/ 124 w 127"/>
                <a:gd name="T11" fmla="*/ 4 h 8"/>
                <a:gd name="T12" fmla="*/ 127 w 127"/>
                <a:gd name="T13" fmla="*/ 8 h 8"/>
                <a:gd name="T14" fmla="*/ 0 60000 65536"/>
                <a:gd name="T15" fmla="*/ 0 60000 65536"/>
                <a:gd name="T16" fmla="*/ 0 60000 65536"/>
                <a:gd name="T17" fmla="*/ 0 60000 65536"/>
                <a:gd name="T18" fmla="*/ 0 60000 65536"/>
                <a:gd name="T19" fmla="*/ 0 60000 65536"/>
                <a:gd name="T20" fmla="*/ 0 60000 65536"/>
                <a:gd name="T21" fmla="*/ 0 w 127"/>
                <a:gd name="T22" fmla="*/ 0 h 8"/>
                <a:gd name="T23" fmla="*/ 127 w 127"/>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8">
                  <a:moveTo>
                    <a:pt x="127" y="8"/>
                  </a:moveTo>
                  <a:lnTo>
                    <a:pt x="0" y="8"/>
                  </a:lnTo>
                  <a:lnTo>
                    <a:pt x="5" y="4"/>
                  </a:lnTo>
                  <a:lnTo>
                    <a:pt x="9" y="0"/>
                  </a:lnTo>
                  <a:lnTo>
                    <a:pt x="122" y="0"/>
                  </a:lnTo>
                  <a:lnTo>
                    <a:pt x="124" y="4"/>
                  </a:lnTo>
                  <a:lnTo>
                    <a:pt x="127" y="8"/>
                  </a:lnTo>
                  <a:close/>
                </a:path>
              </a:pathLst>
            </a:custGeom>
            <a:solidFill>
              <a:srgbClr val="E15C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25" name="Freeform 436">
              <a:extLst>
                <a:ext uri="{FF2B5EF4-FFF2-40B4-BE49-F238E27FC236}">
                  <a16:creationId xmlns:a16="http://schemas.microsoft.com/office/drawing/2014/main" id="{D3855AC8-9017-B02A-E926-636CA22527C6}"/>
                </a:ext>
              </a:extLst>
            </p:cNvPr>
            <p:cNvSpPr>
              <a:spLocks/>
            </p:cNvSpPr>
            <p:nvPr/>
          </p:nvSpPr>
          <p:spPr bwMode="auto">
            <a:xfrm>
              <a:off x="2296" y="1396"/>
              <a:ext cx="119" cy="9"/>
            </a:xfrm>
            <a:custGeom>
              <a:avLst/>
              <a:gdLst>
                <a:gd name="T0" fmla="*/ 119 w 119"/>
                <a:gd name="T1" fmla="*/ 9 h 9"/>
                <a:gd name="T2" fmla="*/ 0 w 119"/>
                <a:gd name="T3" fmla="*/ 9 h 9"/>
                <a:gd name="T4" fmla="*/ 4 w 119"/>
                <a:gd name="T5" fmla="*/ 5 h 9"/>
                <a:gd name="T6" fmla="*/ 6 w 119"/>
                <a:gd name="T7" fmla="*/ 0 h 9"/>
                <a:gd name="T8" fmla="*/ 113 w 119"/>
                <a:gd name="T9" fmla="*/ 0 h 9"/>
                <a:gd name="T10" fmla="*/ 117 w 119"/>
                <a:gd name="T11" fmla="*/ 5 h 9"/>
                <a:gd name="T12" fmla="*/ 119 w 119"/>
                <a:gd name="T13" fmla="*/ 9 h 9"/>
                <a:gd name="T14" fmla="*/ 0 60000 65536"/>
                <a:gd name="T15" fmla="*/ 0 60000 65536"/>
                <a:gd name="T16" fmla="*/ 0 60000 65536"/>
                <a:gd name="T17" fmla="*/ 0 60000 65536"/>
                <a:gd name="T18" fmla="*/ 0 60000 65536"/>
                <a:gd name="T19" fmla="*/ 0 60000 65536"/>
                <a:gd name="T20" fmla="*/ 0 60000 65536"/>
                <a:gd name="T21" fmla="*/ 0 w 119"/>
                <a:gd name="T22" fmla="*/ 0 h 9"/>
                <a:gd name="T23" fmla="*/ 119 w 119"/>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9" h="9">
                  <a:moveTo>
                    <a:pt x="119" y="9"/>
                  </a:moveTo>
                  <a:lnTo>
                    <a:pt x="0" y="9"/>
                  </a:lnTo>
                  <a:lnTo>
                    <a:pt x="4" y="5"/>
                  </a:lnTo>
                  <a:lnTo>
                    <a:pt x="6" y="0"/>
                  </a:lnTo>
                  <a:lnTo>
                    <a:pt x="113" y="0"/>
                  </a:lnTo>
                  <a:lnTo>
                    <a:pt x="117" y="5"/>
                  </a:lnTo>
                  <a:lnTo>
                    <a:pt x="119" y="9"/>
                  </a:lnTo>
                  <a:close/>
                </a:path>
              </a:pathLst>
            </a:custGeom>
            <a:solidFill>
              <a:srgbClr val="E05A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26" name="Freeform 437">
              <a:extLst>
                <a:ext uri="{FF2B5EF4-FFF2-40B4-BE49-F238E27FC236}">
                  <a16:creationId xmlns:a16="http://schemas.microsoft.com/office/drawing/2014/main" id="{1370022D-3861-D059-F1BA-4D18E25177AE}"/>
                </a:ext>
              </a:extLst>
            </p:cNvPr>
            <p:cNvSpPr>
              <a:spLocks/>
            </p:cNvSpPr>
            <p:nvPr/>
          </p:nvSpPr>
          <p:spPr bwMode="auto">
            <a:xfrm>
              <a:off x="2300" y="1394"/>
              <a:ext cx="113" cy="7"/>
            </a:xfrm>
            <a:custGeom>
              <a:avLst/>
              <a:gdLst>
                <a:gd name="T0" fmla="*/ 113 w 113"/>
                <a:gd name="T1" fmla="*/ 7 h 7"/>
                <a:gd name="T2" fmla="*/ 0 w 113"/>
                <a:gd name="T3" fmla="*/ 7 h 7"/>
                <a:gd name="T4" fmla="*/ 2 w 113"/>
                <a:gd name="T5" fmla="*/ 2 h 7"/>
                <a:gd name="T6" fmla="*/ 7 w 113"/>
                <a:gd name="T7" fmla="*/ 0 h 7"/>
                <a:gd name="T8" fmla="*/ 107 w 113"/>
                <a:gd name="T9" fmla="*/ 0 h 7"/>
                <a:gd name="T10" fmla="*/ 109 w 113"/>
                <a:gd name="T11" fmla="*/ 2 h 7"/>
                <a:gd name="T12" fmla="*/ 113 w 113"/>
                <a:gd name="T13" fmla="*/ 7 h 7"/>
                <a:gd name="T14" fmla="*/ 0 60000 65536"/>
                <a:gd name="T15" fmla="*/ 0 60000 65536"/>
                <a:gd name="T16" fmla="*/ 0 60000 65536"/>
                <a:gd name="T17" fmla="*/ 0 60000 65536"/>
                <a:gd name="T18" fmla="*/ 0 60000 65536"/>
                <a:gd name="T19" fmla="*/ 0 60000 65536"/>
                <a:gd name="T20" fmla="*/ 0 60000 65536"/>
                <a:gd name="T21" fmla="*/ 0 w 113"/>
                <a:gd name="T22" fmla="*/ 0 h 7"/>
                <a:gd name="T23" fmla="*/ 113 w 11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3" h="7">
                  <a:moveTo>
                    <a:pt x="113" y="7"/>
                  </a:moveTo>
                  <a:lnTo>
                    <a:pt x="0" y="7"/>
                  </a:lnTo>
                  <a:lnTo>
                    <a:pt x="2" y="2"/>
                  </a:lnTo>
                  <a:lnTo>
                    <a:pt x="7" y="0"/>
                  </a:lnTo>
                  <a:lnTo>
                    <a:pt x="107" y="0"/>
                  </a:lnTo>
                  <a:lnTo>
                    <a:pt x="109" y="2"/>
                  </a:lnTo>
                  <a:lnTo>
                    <a:pt x="113" y="7"/>
                  </a:lnTo>
                  <a:close/>
                </a:path>
              </a:pathLst>
            </a:custGeom>
            <a:solidFill>
              <a:srgbClr val="E05A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27" name="Freeform 438">
              <a:extLst>
                <a:ext uri="{FF2B5EF4-FFF2-40B4-BE49-F238E27FC236}">
                  <a16:creationId xmlns:a16="http://schemas.microsoft.com/office/drawing/2014/main" id="{A2A3C693-ACB7-7CE1-1A71-6305236254E1}"/>
                </a:ext>
              </a:extLst>
            </p:cNvPr>
            <p:cNvSpPr>
              <a:spLocks/>
            </p:cNvSpPr>
            <p:nvPr/>
          </p:nvSpPr>
          <p:spPr bwMode="auto">
            <a:xfrm>
              <a:off x="2302" y="1390"/>
              <a:ext cx="107" cy="6"/>
            </a:xfrm>
            <a:custGeom>
              <a:avLst/>
              <a:gdLst>
                <a:gd name="T0" fmla="*/ 107 w 107"/>
                <a:gd name="T1" fmla="*/ 6 h 6"/>
                <a:gd name="T2" fmla="*/ 0 w 107"/>
                <a:gd name="T3" fmla="*/ 6 h 6"/>
                <a:gd name="T4" fmla="*/ 5 w 107"/>
                <a:gd name="T5" fmla="*/ 4 h 6"/>
                <a:gd name="T6" fmla="*/ 7 w 107"/>
                <a:gd name="T7" fmla="*/ 0 h 6"/>
                <a:gd name="T8" fmla="*/ 103 w 107"/>
                <a:gd name="T9" fmla="*/ 0 h 6"/>
                <a:gd name="T10" fmla="*/ 105 w 107"/>
                <a:gd name="T11" fmla="*/ 4 h 6"/>
                <a:gd name="T12" fmla="*/ 107 w 107"/>
                <a:gd name="T13" fmla="*/ 6 h 6"/>
                <a:gd name="T14" fmla="*/ 0 60000 65536"/>
                <a:gd name="T15" fmla="*/ 0 60000 65536"/>
                <a:gd name="T16" fmla="*/ 0 60000 65536"/>
                <a:gd name="T17" fmla="*/ 0 60000 65536"/>
                <a:gd name="T18" fmla="*/ 0 60000 65536"/>
                <a:gd name="T19" fmla="*/ 0 60000 65536"/>
                <a:gd name="T20" fmla="*/ 0 60000 65536"/>
                <a:gd name="T21" fmla="*/ 0 w 107"/>
                <a:gd name="T22" fmla="*/ 0 h 6"/>
                <a:gd name="T23" fmla="*/ 107 w 107"/>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6">
                  <a:moveTo>
                    <a:pt x="107" y="6"/>
                  </a:moveTo>
                  <a:lnTo>
                    <a:pt x="0" y="6"/>
                  </a:lnTo>
                  <a:lnTo>
                    <a:pt x="5" y="4"/>
                  </a:lnTo>
                  <a:lnTo>
                    <a:pt x="7" y="0"/>
                  </a:lnTo>
                  <a:lnTo>
                    <a:pt x="103" y="0"/>
                  </a:lnTo>
                  <a:lnTo>
                    <a:pt x="105" y="4"/>
                  </a:lnTo>
                  <a:lnTo>
                    <a:pt x="107" y="6"/>
                  </a:lnTo>
                  <a:close/>
                </a:path>
              </a:pathLst>
            </a:custGeom>
            <a:solidFill>
              <a:srgbClr val="E057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28" name="Freeform 439">
              <a:extLst>
                <a:ext uri="{FF2B5EF4-FFF2-40B4-BE49-F238E27FC236}">
                  <a16:creationId xmlns:a16="http://schemas.microsoft.com/office/drawing/2014/main" id="{F52DD141-4050-880B-7C3A-FCF3490CF6FE}"/>
                </a:ext>
              </a:extLst>
            </p:cNvPr>
            <p:cNvSpPr>
              <a:spLocks/>
            </p:cNvSpPr>
            <p:nvPr/>
          </p:nvSpPr>
          <p:spPr bwMode="auto">
            <a:xfrm>
              <a:off x="2307" y="1385"/>
              <a:ext cx="100" cy="9"/>
            </a:xfrm>
            <a:custGeom>
              <a:avLst/>
              <a:gdLst>
                <a:gd name="T0" fmla="*/ 100 w 100"/>
                <a:gd name="T1" fmla="*/ 9 h 9"/>
                <a:gd name="T2" fmla="*/ 0 w 100"/>
                <a:gd name="T3" fmla="*/ 9 h 9"/>
                <a:gd name="T4" fmla="*/ 2 w 100"/>
                <a:gd name="T5" fmla="*/ 5 h 9"/>
                <a:gd name="T6" fmla="*/ 6 w 100"/>
                <a:gd name="T7" fmla="*/ 0 h 9"/>
                <a:gd name="T8" fmla="*/ 93 w 100"/>
                <a:gd name="T9" fmla="*/ 0 h 9"/>
                <a:gd name="T10" fmla="*/ 98 w 100"/>
                <a:gd name="T11" fmla="*/ 5 h 9"/>
                <a:gd name="T12" fmla="*/ 100 w 100"/>
                <a:gd name="T13" fmla="*/ 9 h 9"/>
                <a:gd name="T14" fmla="*/ 0 60000 65536"/>
                <a:gd name="T15" fmla="*/ 0 60000 65536"/>
                <a:gd name="T16" fmla="*/ 0 60000 65536"/>
                <a:gd name="T17" fmla="*/ 0 60000 65536"/>
                <a:gd name="T18" fmla="*/ 0 60000 65536"/>
                <a:gd name="T19" fmla="*/ 0 60000 65536"/>
                <a:gd name="T20" fmla="*/ 0 60000 65536"/>
                <a:gd name="T21" fmla="*/ 0 w 100"/>
                <a:gd name="T22" fmla="*/ 0 h 9"/>
                <a:gd name="T23" fmla="*/ 100 w 1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9">
                  <a:moveTo>
                    <a:pt x="100" y="9"/>
                  </a:moveTo>
                  <a:lnTo>
                    <a:pt x="0" y="9"/>
                  </a:lnTo>
                  <a:lnTo>
                    <a:pt x="2" y="5"/>
                  </a:lnTo>
                  <a:lnTo>
                    <a:pt x="6" y="0"/>
                  </a:lnTo>
                  <a:lnTo>
                    <a:pt x="93" y="0"/>
                  </a:lnTo>
                  <a:lnTo>
                    <a:pt x="98" y="5"/>
                  </a:lnTo>
                  <a:lnTo>
                    <a:pt x="100" y="9"/>
                  </a:lnTo>
                  <a:close/>
                </a:path>
              </a:pathLst>
            </a:custGeom>
            <a:solidFill>
              <a:srgbClr val="E057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29" name="Freeform 440">
              <a:extLst>
                <a:ext uri="{FF2B5EF4-FFF2-40B4-BE49-F238E27FC236}">
                  <a16:creationId xmlns:a16="http://schemas.microsoft.com/office/drawing/2014/main" id="{B3196FEB-E81F-0DBF-681C-88DD1902E27D}"/>
                </a:ext>
              </a:extLst>
            </p:cNvPr>
            <p:cNvSpPr>
              <a:spLocks/>
            </p:cNvSpPr>
            <p:nvPr/>
          </p:nvSpPr>
          <p:spPr bwMode="auto">
            <a:xfrm>
              <a:off x="2309" y="1381"/>
              <a:ext cx="96" cy="9"/>
            </a:xfrm>
            <a:custGeom>
              <a:avLst/>
              <a:gdLst>
                <a:gd name="T0" fmla="*/ 96 w 96"/>
                <a:gd name="T1" fmla="*/ 9 h 9"/>
                <a:gd name="T2" fmla="*/ 0 w 96"/>
                <a:gd name="T3" fmla="*/ 9 h 9"/>
                <a:gd name="T4" fmla="*/ 4 w 96"/>
                <a:gd name="T5" fmla="*/ 4 h 9"/>
                <a:gd name="T6" fmla="*/ 8 w 96"/>
                <a:gd name="T7" fmla="*/ 0 h 9"/>
                <a:gd name="T8" fmla="*/ 87 w 96"/>
                <a:gd name="T9" fmla="*/ 0 h 9"/>
                <a:gd name="T10" fmla="*/ 91 w 96"/>
                <a:gd name="T11" fmla="*/ 4 h 9"/>
                <a:gd name="T12" fmla="*/ 96 w 96"/>
                <a:gd name="T13" fmla="*/ 9 h 9"/>
                <a:gd name="T14" fmla="*/ 0 60000 65536"/>
                <a:gd name="T15" fmla="*/ 0 60000 65536"/>
                <a:gd name="T16" fmla="*/ 0 60000 65536"/>
                <a:gd name="T17" fmla="*/ 0 60000 65536"/>
                <a:gd name="T18" fmla="*/ 0 60000 65536"/>
                <a:gd name="T19" fmla="*/ 0 60000 65536"/>
                <a:gd name="T20" fmla="*/ 0 60000 65536"/>
                <a:gd name="T21" fmla="*/ 0 w 96"/>
                <a:gd name="T22" fmla="*/ 0 h 9"/>
                <a:gd name="T23" fmla="*/ 96 w 96"/>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9">
                  <a:moveTo>
                    <a:pt x="96" y="9"/>
                  </a:moveTo>
                  <a:lnTo>
                    <a:pt x="0" y="9"/>
                  </a:lnTo>
                  <a:lnTo>
                    <a:pt x="4" y="4"/>
                  </a:lnTo>
                  <a:lnTo>
                    <a:pt x="8" y="0"/>
                  </a:lnTo>
                  <a:lnTo>
                    <a:pt x="87" y="0"/>
                  </a:lnTo>
                  <a:lnTo>
                    <a:pt x="91" y="4"/>
                  </a:lnTo>
                  <a:lnTo>
                    <a:pt x="96" y="9"/>
                  </a:lnTo>
                  <a:close/>
                </a:path>
              </a:pathLst>
            </a:custGeom>
            <a:solidFill>
              <a:srgbClr val="E056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30" name="Freeform 441">
              <a:extLst>
                <a:ext uri="{FF2B5EF4-FFF2-40B4-BE49-F238E27FC236}">
                  <a16:creationId xmlns:a16="http://schemas.microsoft.com/office/drawing/2014/main" id="{7BF54A4D-C528-5930-E621-DF76E52845EC}"/>
                </a:ext>
              </a:extLst>
            </p:cNvPr>
            <p:cNvSpPr>
              <a:spLocks/>
            </p:cNvSpPr>
            <p:nvPr/>
          </p:nvSpPr>
          <p:spPr bwMode="auto">
            <a:xfrm>
              <a:off x="2313" y="1379"/>
              <a:ext cx="87" cy="6"/>
            </a:xfrm>
            <a:custGeom>
              <a:avLst/>
              <a:gdLst>
                <a:gd name="T0" fmla="*/ 87 w 87"/>
                <a:gd name="T1" fmla="*/ 6 h 6"/>
                <a:gd name="T2" fmla="*/ 0 w 87"/>
                <a:gd name="T3" fmla="*/ 6 h 6"/>
                <a:gd name="T4" fmla="*/ 4 w 87"/>
                <a:gd name="T5" fmla="*/ 2 h 6"/>
                <a:gd name="T6" fmla="*/ 9 w 87"/>
                <a:gd name="T7" fmla="*/ 0 h 6"/>
                <a:gd name="T8" fmla="*/ 81 w 87"/>
                <a:gd name="T9" fmla="*/ 0 h 6"/>
                <a:gd name="T10" fmla="*/ 83 w 87"/>
                <a:gd name="T11" fmla="*/ 2 h 6"/>
                <a:gd name="T12" fmla="*/ 87 w 87"/>
                <a:gd name="T13" fmla="*/ 6 h 6"/>
                <a:gd name="T14" fmla="*/ 0 60000 65536"/>
                <a:gd name="T15" fmla="*/ 0 60000 65536"/>
                <a:gd name="T16" fmla="*/ 0 60000 65536"/>
                <a:gd name="T17" fmla="*/ 0 60000 65536"/>
                <a:gd name="T18" fmla="*/ 0 60000 65536"/>
                <a:gd name="T19" fmla="*/ 0 60000 65536"/>
                <a:gd name="T20" fmla="*/ 0 60000 65536"/>
                <a:gd name="T21" fmla="*/ 0 w 87"/>
                <a:gd name="T22" fmla="*/ 0 h 6"/>
                <a:gd name="T23" fmla="*/ 87 w 87"/>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7" h="6">
                  <a:moveTo>
                    <a:pt x="87" y="6"/>
                  </a:moveTo>
                  <a:lnTo>
                    <a:pt x="0" y="6"/>
                  </a:lnTo>
                  <a:lnTo>
                    <a:pt x="4" y="2"/>
                  </a:lnTo>
                  <a:lnTo>
                    <a:pt x="9" y="0"/>
                  </a:lnTo>
                  <a:lnTo>
                    <a:pt x="81" y="0"/>
                  </a:lnTo>
                  <a:lnTo>
                    <a:pt x="83" y="2"/>
                  </a:lnTo>
                  <a:lnTo>
                    <a:pt x="87" y="6"/>
                  </a:lnTo>
                  <a:close/>
                </a:path>
              </a:pathLst>
            </a:custGeom>
            <a:solidFill>
              <a:srgbClr val="DF54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31" name="Freeform 442">
              <a:extLst>
                <a:ext uri="{FF2B5EF4-FFF2-40B4-BE49-F238E27FC236}">
                  <a16:creationId xmlns:a16="http://schemas.microsoft.com/office/drawing/2014/main" id="{6AB25E60-C140-BF5A-7855-22ED7006571D}"/>
                </a:ext>
              </a:extLst>
            </p:cNvPr>
            <p:cNvSpPr>
              <a:spLocks/>
            </p:cNvSpPr>
            <p:nvPr/>
          </p:nvSpPr>
          <p:spPr bwMode="auto">
            <a:xfrm>
              <a:off x="2317" y="1375"/>
              <a:ext cx="79" cy="6"/>
            </a:xfrm>
            <a:custGeom>
              <a:avLst/>
              <a:gdLst>
                <a:gd name="T0" fmla="*/ 79 w 79"/>
                <a:gd name="T1" fmla="*/ 6 h 6"/>
                <a:gd name="T2" fmla="*/ 0 w 79"/>
                <a:gd name="T3" fmla="*/ 6 h 6"/>
                <a:gd name="T4" fmla="*/ 5 w 79"/>
                <a:gd name="T5" fmla="*/ 4 h 6"/>
                <a:gd name="T6" fmla="*/ 9 w 79"/>
                <a:gd name="T7" fmla="*/ 0 h 6"/>
                <a:gd name="T8" fmla="*/ 72 w 79"/>
                <a:gd name="T9" fmla="*/ 0 h 6"/>
                <a:gd name="T10" fmla="*/ 74 w 79"/>
                <a:gd name="T11" fmla="*/ 4 h 6"/>
                <a:gd name="T12" fmla="*/ 79 w 79"/>
                <a:gd name="T13" fmla="*/ 6 h 6"/>
                <a:gd name="T14" fmla="*/ 0 60000 65536"/>
                <a:gd name="T15" fmla="*/ 0 60000 65536"/>
                <a:gd name="T16" fmla="*/ 0 60000 65536"/>
                <a:gd name="T17" fmla="*/ 0 60000 65536"/>
                <a:gd name="T18" fmla="*/ 0 60000 65536"/>
                <a:gd name="T19" fmla="*/ 0 60000 65536"/>
                <a:gd name="T20" fmla="*/ 0 60000 65536"/>
                <a:gd name="T21" fmla="*/ 0 w 79"/>
                <a:gd name="T22" fmla="*/ 0 h 6"/>
                <a:gd name="T23" fmla="*/ 79 w 7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 h="6">
                  <a:moveTo>
                    <a:pt x="79" y="6"/>
                  </a:moveTo>
                  <a:lnTo>
                    <a:pt x="0" y="6"/>
                  </a:lnTo>
                  <a:lnTo>
                    <a:pt x="5" y="4"/>
                  </a:lnTo>
                  <a:lnTo>
                    <a:pt x="9" y="0"/>
                  </a:lnTo>
                  <a:lnTo>
                    <a:pt x="72" y="0"/>
                  </a:lnTo>
                  <a:lnTo>
                    <a:pt x="74" y="4"/>
                  </a:lnTo>
                  <a:lnTo>
                    <a:pt x="79" y="6"/>
                  </a:lnTo>
                  <a:close/>
                </a:path>
              </a:pathLst>
            </a:custGeom>
            <a:solidFill>
              <a:srgbClr val="DF54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32" name="Freeform 443">
              <a:extLst>
                <a:ext uri="{FF2B5EF4-FFF2-40B4-BE49-F238E27FC236}">
                  <a16:creationId xmlns:a16="http://schemas.microsoft.com/office/drawing/2014/main" id="{34091128-CC85-9415-ACB1-42ABCDB202AC}"/>
                </a:ext>
              </a:extLst>
            </p:cNvPr>
            <p:cNvSpPr>
              <a:spLocks/>
            </p:cNvSpPr>
            <p:nvPr/>
          </p:nvSpPr>
          <p:spPr bwMode="auto">
            <a:xfrm>
              <a:off x="2322" y="1370"/>
              <a:ext cx="72" cy="9"/>
            </a:xfrm>
            <a:custGeom>
              <a:avLst/>
              <a:gdLst>
                <a:gd name="T0" fmla="*/ 72 w 72"/>
                <a:gd name="T1" fmla="*/ 9 h 9"/>
                <a:gd name="T2" fmla="*/ 0 w 72"/>
                <a:gd name="T3" fmla="*/ 9 h 9"/>
                <a:gd name="T4" fmla="*/ 4 w 72"/>
                <a:gd name="T5" fmla="*/ 5 h 9"/>
                <a:gd name="T6" fmla="*/ 9 w 72"/>
                <a:gd name="T7" fmla="*/ 0 h 9"/>
                <a:gd name="T8" fmla="*/ 61 w 72"/>
                <a:gd name="T9" fmla="*/ 0 h 9"/>
                <a:gd name="T10" fmla="*/ 67 w 72"/>
                <a:gd name="T11" fmla="*/ 5 h 9"/>
                <a:gd name="T12" fmla="*/ 72 w 72"/>
                <a:gd name="T13" fmla="*/ 9 h 9"/>
                <a:gd name="T14" fmla="*/ 0 60000 65536"/>
                <a:gd name="T15" fmla="*/ 0 60000 65536"/>
                <a:gd name="T16" fmla="*/ 0 60000 65536"/>
                <a:gd name="T17" fmla="*/ 0 60000 65536"/>
                <a:gd name="T18" fmla="*/ 0 60000 65536"/>
                <a:gd name="T19" fmla="*/ 0 60000 65536"/>
                <a:gd name="T20" fmla="*/ 0 60000 65536"/>
                <a:gd name="T21" fmla="*/ 0 w 72"/>
                <a:gd name="T22" fmla="*/ 0 h 9"/>
                <a:gd name="T23" fmla="*/ 72 w 7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9">
                  <a:moveTo>
                    <a:pt x="72" y="9"/>
                  </a:moveTo>
                  <a:lnTo>
                    <a:pt x="0" y="9"/>
                  </a:lnTo>
                  <a:lnTo>
                    <a:pt x="4" y="5"/>
                  </a:lnTo>
                  <a:lnTo>
                    <a:pt x="9" y="0"/>
                  </a:lnTo>
                  <a:lnTo>
                    <a:pt x="61" y="0"/>
                  </a:lnTo>
                  <a:lnTo>
                    <a:pt x="67" y="5"/>
                  </a:lnTo>
                  <a:lnTo>
                    <a:pt x="72" y="9"/>
                  </a:lnTo>
                  <a:close/>
                </a:path>
              </a:pathLst>
            </a:custGeom>
            <a:solidFill>
              <a:srgbClr val="DF5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33" name="Freeform 444">
              <a:extLst>
                <a:ext uri="{FF2B5EF4-FFF2-40B4-BE49-F238E27FC236}">
                  <a16:creationId xmlns:a16="http://schemas.microsoft.com/office/drawing/2014/main" id="{CB5B86EA-6B90-16A1-359F-A70113ECDDF8}"/>
                </a:ext>
              </a:extLst>
            </p:cNvPr>
            <p:cNvSpPr>
              <a:spLocks/>
            </p:cNvSpPr>
            <p:nvPr/>
          </p:nvSpPr>
          <p:spPr bwMode="auto">
            <a:xfrm>
              <a:off x="2326" y="1366"/>
              <a:ext cx="63" cy="9"/>
            </a:xfrm>
            <a:custGeom>
              <a:avLst/>
              <a:gdLst>
                <a:gd name="T0" fmla="*/ 63 w 63"/>
                <a:gd name="T1" fmla="*/ 9 h 9"/>
                <a:gd name="T2" fmla="*/ 0 w 63"/>
                <a:gd name="T3" fmla="*/ 9 h 9"/>
                <a:gd name="T4" fmla="*/ 5 w 63"/>
                <a:gd name="T5" fmla="*/ 4 h 9"/>
                <a:gd name="T6" fmla="*/ 9 w 63"/>
                <a:gd name="T7" fmla="*/ 0 h 9"/>
                <a:gd name="T8" fmla="*/ 52 w 63"/>
                <a:gd name="T9" fmla="*/ 0 h 9"/>
                <a:gd name="T10" fmla="*/ 57 w 63"/>
                <a:gd name="T11" fmla="*/ 4 h 9"/>
                <a:gd name="T12" fmla="*/ 63 w 63"/>
                <a:gd name="T13" fmla="*/ 9 h 9"/>
                <a:gd name="T14" fmla="*/ 0 60000 65536"/>
                <a:gd name="T15" fmla="*/ 0 60000 65536"/>
                <a:gd name="T16" fmla="*/ 0 60000 65536"/>
                <a:gd name="T17" fmla="*/ 0 60000 65536"/>
                <a:gd name="T18" fmla="*/ 0 60000 65536"/>
                <a:gd name="T19" fmla="*/ 0 60000 65536"/>
                <a:gd name="T20" fmla="*/ 0 60000 65536"/>
                <a:gd name="T21" fmla="*/ 0 w 63"/>
                <a:gd name="T22" fmla="*/ 0 h 9"/>
                <a:gd name="T23" fmla="*/ 63 w 63"/>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3" h="9">
                  <a:moveTo>
                    <a:pt x="63" y="9"/>
                  </a:moveTo>
                  <a:lnTo>
                    <a:pt x="0" y="9"/>
                  </a:lnTo>
                  <a:lnTo>
                    <a:pt x="5" y="4"/>
                  </a:lnTo>
                  <a:lnTo>
                    <a:pt x="9" y="0"/>
                  </a:lnTo>
                  <a:lnTo>
                    <a:pt x="52" y="0"/>
                  </a:lnTo>
                  <a:lnTo>
                    <a:pt x="57" y="4"/>
                  </a:lnTo>
                  <a:lnTo>
                    <a:pt x="63" y="9"/>
                  </a:lnTo>
                  <a:close/>
                </a:path>
              </a:pathLst>
            </a:custGeom>
            <a:solidFill>
              <a:srgbClr val="DF50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34" name="Freeform 445">
              <a:extLst>
                <a:ext uri="{FF2B5EF4-FFF2-40B4-BE49-F238E27FC236}">
                  <a16:creationId xmlns:a16="http://schemas.microsoft.com/office/drawing/2014/main" id="{BE1FE860-2039-C384-3457-E2E469F845E3}"/>
                </a:ext>
              </a:extLst>
            </p:cNvPr>
            <p:cNvSpPr>
              <a:spLocks/>
            </p:cNvSpPr>
            <p:nvPr/>
          </p:nvSpPr>
          <p:spPr bwMode="auto">
            <a:xfrm>
              <a:off x="2331" y="1364"/>
              <a:ext cx="52" cy="6"/>
            </a:xfrm>
            <a:custGeom>
              <a:avLst/>
              <a:gdLst>
                <a:gd name="T0" fmla="*/ 52 w 52"/>
                <a:gd name="T1" fmla="*/ 6 h 6"/>
                <a:gd name="T2" fmla="*/ 0 w 52"/>
                <a:gd name="T3" fmla="*/ 6 h 6"/>
                <a:gd name="T4" fmla="*/ 4 w 52"/>
                <a:gd name="T5" fmla="*/ 2 h 6"/>
                <a:gd name="T6" fmla="*/ 10 w 52"/>
                <a:gd name="T7" fmla="*/ 0 h 6"/>
                <a:gd name="T8" fmla="*/ 43 w 52"/>
                <a:gd name="T9" fmla="*/ 0 h 6"/>
                <a:gd name="T10" fmla="*/ 47 w 52"/>
                <a:gd name="T11" fmla="*/ 2 h 6"/>
                <a:gd name="T12" fmla="*/ 52 w 52"/>
                <a:gd name="T13" fmla="*/ 6 h 6"/>
                <a:gd name="T14" fmla="*/ 0 60000 65536"/>
                <a:gd name="T15" fmla="*/ 0 60000 65536"/>
                <a:gd name="T16" fmla="*/ 0 60000 65536"/>
                <a:gd name="T17" fmla="*/ 0 60000 65536"/>
                <a:gd name="T18" fmla="*/ 0 60000 65536"/>
                <a:gd name="T19" fmla="*/ 0 60000 65536"/>
                <a:gd name="T20" fmla="*/ 0 60000 65536"/>
                <a:gd name="T21" fmla="*/ 0 w 52"/>
                <a:gd name="T22" fmla="*/ 0 h 6"/>
                <a:gd name="T23" fmla="*/ 52 w 5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6">
                  <a:moveTo>
                    <a:pt x="52" y="6"/>
                  </a:moveTo>
                  <a:lnTo>
                    <a:pt x="0" y="6"/>
                  </a:lnTo>
                  <a:lnTo>
                    <a:pt x="4" y="2"/>
                  </a:lnTo>
                  <a:lnTo>
                    <a:pt x="10" y="0"/>
                  </a:lnTo>
                  <a:lnTo>
                    <a:pt x="43" y="0"/>
                  </a:lnTo>
                  <a:lnTo>
                    <a:pt x="47" y="2"/>
                  </a:lnTo>
                  <a:lnTo>
                    <a:pt x="52" y="6"/>
                  </a:lnTo>
                  <a:close/>
                </a:path>
              </a:pathLst>
            </a:custGeom>
            <a:solidFill>
              <a:srgbClr val="DF4E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35" name="Freeform 446">
              <a:extLst>
                <a:ext uri="{FF2B5EF4-FFF2-40B4-BE49-F238E27FC236}">
                  <a16:creationId xmlns:a16="http://schemas.microsoft.com/office/drawing/2014/main" id="{20DAA2FA-28D6-9FEA-E414-DAF9ECB52D64}"/>
                </a:ext>
              </a:extLst>
            </p:cNvPr>
            <p:cNvSpPr>
              <a:spLocks/>
            </p:cNvSpPr>
            <p:nvPr/>
          </p:nvSpPr>
          <p:spPr bwMode="auto">
            <a:xfrm>
              <a:off x="2335" y="1359"/>
              <a:ext cx="43" cy="7"/>
            </a:xfrm>
            <a:custGeom>
              <a:avLst/>
              <a:gdLst>
                <a:gd name="T0" fmla="*/ 43 w 43"/>
                <a:gd name="T1" fmla="*/ 7 h 7"/>
                <a:gd name="T2" fmla="*/ 0 w 43"/>
                <a:gd name="T3" fmla="*/ 7 h 7"/>
                <a:gd name="T4" fmla="*/ 6 w 43"/>
                <a:gd name="T5" fmla="*/ 2 h 7"/>
                <a:gd name="T6" fmla="*/ 13 w 43"/>
                <a:gd name="T7" fmla="*/ 0 h 7"/>
                <a:gd name="T8" fmla="*/ 33 w 43"/>
                <a:gd name="T9" fmla="*/ 0 h 7"/>
                <a:gd name="T10" fmla="*/ 37 w 43"/>
                <a:gd name="T11" fmla="*/ 5 h 7"/>
                <a:gd name="T12" fmla="*/ 43 w 43"/>
                <a:gd name="T13" fmla="*/ 7 h 7"/>
                <a:gd name="T14" fmla="*/ 0 60000 65536"/>
                <a:gd name="T15" fmla="*/ 0 60000 65536"/>
                <a:gd name="T16" fmla="*/ 0 60000 65536"/>
                <a:gd name="T17" fmla="*/ 0 60000 65536"/>
                <a:gd name="T18" fmla="*/ 0 60000 65536"/>
                <a:gd name="T19" fmla="*/ 0 60000 65536"/>
                <a:gd name="T20" fmla="*/ 0 60000 65536"/>
                <a:gd name="T21" fmla="*/ 0 w 43"/>
                <a:gd name="T22" fmla="*/ 0 h 7"/>
                <a:gd name="T23" fmla="*/ 43 w 4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 h="7">
                  <a:moveTo>
                    <a:pt x="43" y="7"/>
                  </a:moveTo>
                  <a:lnTo>
                    <a:pt x="0" y="7"/>
                  </a:lnTo>
                  <a:lnTo>
                    <a:pt x="6" y="2"/>
                  </a:lnTo>
                  <a:lnTo>
                    <a:pt x="13" y="0"/>
                  </a:lnTo>
                  <a:lnTo>
                    <a:pt x="33" y="0"/>
                  </a:lnTo>
                  <a:lnTo>
                    <a:pt x="37" y="5"/>
                  </a:lnTo>
                  <a:lnTo>
                    <a:pt x="43" y="7"/>
                  </a:lnTo>
                  <a:close/>
                </a:path>
              </a:pathLst>
            </a:custGeom>
            <a:solidFill>
              <a:srgbClr val="DE4E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36" name="Freeform 447">
              <a:extLst>
                <a:ext uri="{FF2B5EF4-FFF2-40B4-BE49-F238E27FC236}">
                  <a16:creationId xmlns:a16="http://schemas.microsoft.com/office/drawing/2014/main" id="{79117BB2-3097-76AB-ECDE-CB05914D8BAF}"/>
                </a:ext>
              </a:extLst>
            </p:cNvPr>
            <p:cNvSpPr>
              <a:spLocks/>
            </p:cNvSpPr>
            <p:nvPr/>
          </p:nvSpPr>
          <p:spPr bwMode="auto">
            <a:xfrm>
              <a:off x="2341" y="1355"/>
              <a:ext cx="33" cy="9"/>
            </a:xfrm>
            <a:custGeom>
              <a:avLst/>
              <a:gdLst>
                <a:gd name="T0" fmla="*/ 33 w 33"/>
                <a:gd name="T1" fmla="*/ 9 h 9"/>
                <a:gd name="T2" fmla="*/ 0 w 33"/>
                <a:gd name="T3" fmla="*/ 9 h 9"/>
                <a:gd name="T4" fmla="*/ 9 w 33"/>
                <a:gd name="T5" fmla="*/ 4 h 9"/>
                <a:gd name="T6" fmla="*/ 18 w 33"/>
                <a:gd name="T7" fmla="*/ 0 h 9"/>
                <a:gd name="T8" fmla="*/ 24 w 33"/>
                <a:gd name="T9" fmla="*/ 4 h 9"/>
                <a:gd name="T10" fmla="*/ 33 w 33"/>
                <a:gd name="T11" fmla="*/ 9 h 9"/>
                <a:gd name="T12" fmla="*/ 0 60000 65536"/>
                <a:gd name="T13" fmla="*/ 0 60000 65536"/>
                <a:gd name="T14" fmla="*/ 0 60000 65536"/>
                <a:gd name="T15" fmla="*/ 0 60000 65536"/>
                <a:gd name="T16" fmla="*/ 0 60000 65536"/>
                <a:gd name="T17" fmla="*/ 0 60000 65536"/>
                <a:gd name="T18" fmla="*/ 0 w 33"/>
                <a:gd name="T19" fmla="*/ 0 h 9"/>
                <a:gd name="T20" fmla="*/ 33 w 33"/>
                <a:gd name="T21" fmla="*/ 9 h 9"/>
              </a:gdLst>
              <a:ahLst/>
              <a:cxnLst>
                <a:cxn ang="T12">
                  <a:pos x="T0" y="T1"/>
                </a:cxn>
                <a:cxn ang="T13">
                  <a:pos x="T2" y="T3"/>
                </a:cxn>
                <a:cxn ang="T14">
                  <a:pos x="T4" y="T5"/>
                </a:cxn>
                <a:cxn ang="T15">
                  <a:pos x="T6" y="T7"/>
                </a:cxn>
                <a:cxn ang="T16">
                  <a:pos x="T8" y="T9"/>
                </a:cxn>
                <a:cxn ang="T17">
                  <a:pos x="T10" y="T11"/>
                </a:cxn>
              </a:cxnLst>
              <a:rect l="T18" t="T19" r="T20" b="T21"/>
              <a:pathLst>
                <a:path w="33" h="9">
                  <a:moveTo>
                    <a:pt x="33" y="9"/>
                  </a:moveTo>
                  <a:lnTo>
                    <a:pt x="0" y="9"/>
                  </a:lnTo>
                  <a:lnTo>
                    <a:pt x="9" y="4"/>
                  </a:lnTo>
                  <a:lnTo>
                    <a:pt x="18" y="0"/>
                  </a:lnTo>
                  <a:lnTo>
                    <a:pt x="24" y="4"/>
                  </a:lnTo>
                  <a:lnTo>
                    <a:pt x="33" y="9"/>
                  </a:lnTo>
                  <a:close/>
                </a:path>
              </a:pathLst>
            </a:custGeom>
            <a:solidFill>
              <a:srgbClr val="DE4D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37" name="Freeform 448">
              <a:extLst>
                <a:ext uri="{FF2B5EF4-FFF2-40B4-BE49-F238E27FC236}">
                  <a16:creationId xmlns:a16="http://schemas.microsoft.com/office/drawing/2014/main" id="{3CEBE467-614A-D547-5FB9-089F055DC52B}"/>
                </a:ext>
              </a:extLst>
            </p:cNvPr>
            <p:cNvSpPr>
              <a:spLocks/>
            </p:cNvSpPr>
            <p:nvPr/>
          </p:nvSpPr>
          <p:spPr bwMode="auto">
            <a:xfrm>
              <a:off x="2348" y="1355"/>
              <a:ext cx="20" cy="4"/>
            </a:xfrm>
            <a:custGeom>
              <a:avLst/>
              <a:gdLst>
                <a:gd name="T0" fmla="*/ 20 w 20"/>
                <a:gd name="T1" fmla="*/ 4 h 4"/>
                <a:gd name="T2" fmla="*/ 0 w 20"/>
                <a:gd name="T3" fmla="*/ 4 h 4"/>
                <a:gd name="T4" fmla="*/ 4 w 20"/>
                <a:gd name="T5" fmla="*/ 2 h 4"/>
                <a:gd name="T6" fmla="*/ 11 w 20"/>
                <a:gd name="T7" fmla="*/ 0 h 4"/>
                <a:gd name="T8" fmla="*/ 15 w 20"/>
                <a:gd name="T9" fmla="*/ 2 h 4"/>
                <a:gd name="T10" fmla="*/ 20 w 20"/>
                <a:gd name="T11" fmla="*/ 4 h 4"/>
                <a:gd name="T12" fmla="*/ 0 60000 65536"/>
                <a:gd name="T13" fmla="*/ 0 60000 65536"/>
                <a:gd name="T14" fmla="*/ 0 60000 65536"/>
                <a:gd name="T15" fmla="*/ 0 60000 65536"/>
                <a:gd name="T16" fmla="*/ 0 60000 65536"/>
                <a:gd name="T17" fmla="*/ 0 60000 65536"/>
                <a:gd name="T18" fmla="*/ 0 w 20"/>
                <a:gd name="T19" fmla="*/ 0 h 4"/>
                <a:gd name="T20" fmla="*/ 20 w 20"/>
                <a:gd name="T21" fmla="*/ 4 h 4"/>
              </a:gdLst>
              <a:ahLst/>
              <a:cxnLst>
                <a:cxn ang="T12">
                  <a:pos x="T0" y="T1"/>
                </a:cxn>
                <a:cxn ang="T13">
                  <a:pos x="T2" y="T3"/>
                </a:cxn>
                <a:cxn ang="T14">
                  <a:pos x="T4" y="T5"/>
                </a:cxn>
                <a:cxn ang="T15">
                  <a:pos x="T6" y="T7"/>
                </a:cxn>
                <a:cxn ang="T16">
                  <a:pos x="T8" y="T9"/>
                </a:cxn>
                <a:cxn ang="T17">
                  <a:pos x="T10" y="T11"/>
                </a:cxn>
              </a:cxnLst>
              <a:rect l="T18" t="T19" r="T20" b="T21"/>
              <a:pathLst>
                <a:path w="20" h="4">
                  <a:moveTo>
                    <a:pt x="20" y="4"/>
                  </a:moveTo>
                  <a:lnTo>
                    <a:pt x="0" y="4"/>
                  </a:lnTo>
                  <a:lnTo>
                    <a:pt x="4" y="2"/>
                  </a:lnTo>
                  <a:lnTo>
                    <a:pt x="11" y="0"/>
                  </a:lnTo>
                  <a:lnTo>
                    <a:pt x="15" y="2"/>
                  </a:lnTo>
                  <a:lnTo>
                    <a:pt x="20" y="4"/>
                  </a:lnTo>
                  <a:close/>
                </a:path>
              </a:pathLst>
            </a:custGeom>
            <a:solidFill>
              <a:srgbClr val="DF48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38" name="Freeform 449">
              <a:extLst>
                <a:ext uri="{FF2B5EF4-FFF2-40B4-BE49-F238E27FC236}">
                  <a16:creationId xmlns:a16="http://schemas.microsoft.com/office/drawing/2014/main" id="{510BBE96-DFBE-85BB-6632-CD1CA164B149}"/>
                </a:ext>
              </a:extLst>
            </p:cNvPr>
            <p:cNvSpPr>
              <a:spLocks/>
            </p:cNvSpPr>
            <p:nvPr/>
          </p:nvSpPr>
          <p:spPr bwMode="auto">
            <a:xfrm>
              <a:off x="584" y="1355"/>
              <a:ext cx="1921" cy="975"/>
            </a:xfrm>
            <a:custGeom>
              <a:avLst/>
              <a:gdLst>
                <a:gd name="T0" fmla="*/ 115 w 1921"/>
                <a:gd name="T1" fmla="*/ 172 h 975"/>
                <a:gd name="T2" fmla="*/ 296 w 1921"/>
                <a:gd name="T3" fmla="*/ 253 h 975"/>
                <a:gd name="T4" fmla="*/ 479 w 1921"/>
                <a:gd name="T5" fmla="*/ 305 h 975"/>
                <a:gd name="T6" fmla="*/ 664 w 1921"/>
                <a:gd name="T7" fmla="*/ 336 h 975"/>
                <a:gd name="T8" fmla="*/ 845 w 1921"/>
                <a:gd name="T9" fmla="*/ 345 h 975"/>
                <a:gd name="T10" fmla="*/ 1021 w 1921"/>
                <a:gd name="T11" fmla="*/ 334 h 975"/>
                <a:gd name="T12" fmla="*/ 1189 w 1921"/>
                <a:gd name="T13" fmla="*/ 305 h 975"/>
                <a:gd name="T14" fmla="*/ 1341 w 1921"/>
                <a:gd name="T15" fmla="*/ 262 h 975"/>
                <a:gd name="T16" fmla="*/ 1481 w 1921"/>
                <a:gd name="T17" fmla="*/ 205 h 975"/>
                <a:gd name="T18" fmla="*/ 1601 w 1921"/>
                <a:gd name="T19" fmla="*/ 137 h 975"/>
                <a:gd name="T20" fmla="*/ 1699 w 1921"/>
                <a:gd name="T21" fmla="*/ 63 h 975"/>
                <a:gd name="T22" fmla="*/ 1744 w 1921"/>
                <a:gd name="T23" fmla="*/ 17 h 975"/>
                <a:gd name="T24" fmla="*/ 1775 w 1921"/>
                <a:gd name="T25" fmla="*/ 0 h 975"/>
                <a:gd name="T26" fmla="*/ 1816 w 1921"/>
                <a:gd name="T27" fmla="*/ 30 h 975"/>
                <a:gd name="T28" fmla="*/ 1849 w 1921"/>
                <a:gd name="T29" fmla="*/ 78 h 975"/>
                <a:gd name="T30" fmla="*/ 1884 w 1921"/>
                <a:gd name="T31" fmla="*/ 170 h 975"/>
                <a:gd name="T32" fmla="*/ 1914 w 1921"/>
                <a:gd name="T33" fmla="*/ 340 h 975"/>
                <a:gd name="T34" fmla="*/ 1919 w 1921"/>
                <a:gd name="T35" fmla="*/ 530 h 975"/>
                <a:gd name="T36" fmla="*/ 1903 w 1921"/>
                <a:gd name="T37" fmla="*/ 715 h 975"/>
                <a:gd name="T38" fmla="*/ 1871 w 1921"/>
                <a:gd name="T39" fmla="*/ 853 h 975"/>
                <a:gd name="T40" fmla="*/ 1834 w 1921"/>
                <a:gd name="T41" fmla="*/ 927 h 975"/>
                <a:gd name="T42" fmla="*/ 1790 w 1921"/>
                <a:gd name="T43" fmla="*/ 969 h 975"/>
                <a:gd name="T44" fmla="*/ 1753 w 1921"/>
                <a:gd name="T45" fmla="*/ 966 h 975"/>
                <a:gd name="T46" fmla="*/ 1692 w 1921"/>
                <a:gd name="T47" fmla="*/ 916 h 975"/>
                <a:gd name="T48" fmla="*/ 1568 w 1921"/>
                <a:gd name="T49" fmla="*/ 825 h 975"/>
                <a:gd name="T50" fmla="*/ 1426 w 1921"/>
                <a:gd name="T51" fmla="*/ 750 h 975"/>
                <a:gd name="T52" fmla="*/ 1274 w 1921"/>
                <a:gd name="T53" fmla="*/ 691 h 975"/>
                <a:gd name="T54" fmla="*/ 1111 w 1921"/>
                <a:gd name="T55" fmla="*/ 652 h 975"/>
                <a:gd name="T56" fmla="*/ 941 w 1921"/>
                <a:gd name="T57" fmla="*/ 633 h 975"/>
                <a:gd name="T58" fmla="*/ 764 w 1921"/>
                <a:gd name="T59" fmla="*/ 630 h 975"/>
                <a:gd name="T60" fmla="*/ 586 w 1921"/>
                <a:gd name="T61" fmla="*/ 650 h 975"/>
                <a:gd name="T62" fmla="*/ 407 w 1921"/>
                <a:gd name="T63" fmla="*/ 691 h 975"/>
                <a:gd name="T64" fmla="*/ 231 w 1921"/>
                <a:gd name="T65" fmla="*/ 755 h 975"/>
                <a:gd name="T66" fmla="*/ 58 w 1921"/>
                <a:gd name="T67" fmla="*/ 840 h 975"/>
                <a:gd name="T68" fmla="*/ 28 w 1921"/>
                <a:gd name="T69" fmla="*/ 864 h 975"/>
                <a:gd name="T70" fmla="*/ 61 w 1921"/>
                <a:gd name="T71" fmla="*/ 825 h 975"/>
                <a:gd name="T72" fmla="*/ 87 w 1921"/>
                <a:gd name="T73" fmla="*/ 759 h 975"/>
                <a:gd name="T74" fmla="*/ 106 w 1921"/>
                <a:gd name="T75" fmla="*/ 674 h 975"/>
                <a:gd name="T76" fmla="*/ 119 w 1921"/>
                <a:gd name="T77" fmla="*/ 510 h 975"/>
                <a:gd name="T78" fmla="*/ 111 w 1921"/>
                <a:gd name="T79" fmla="*/ 342 h 975"/>
                <a:gd name="T80" fmla="*/ 93 w 1921"/>
                <a:gd name="T81" fmla="*/ 251 h 975"/>
                <a:gd name="T82" fmla="*/ 67 w 1921"/>
                <a:gd name="T83" fmla="*/ 174 h 975"/>
                <a:gd name="T84" fmla="*/ 30 w 1921"/>
                <a:gd name="T85" fmla="*/ 122 h 9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21"/>
                <a:gd name="T130" fmla="*/ 0 h 975"/>
                <a:gd name="T131" fmla="*/ 1921 w 1921"/>
                <a:gd name="T132" fmla="*/ 975 h 97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21" h="975">
                  <a:moveTo>
                    <a:pt x="0" y="102"/>
                  </a:moveTo>
                  <a:lnTo>
                    <a:pt x="56" y="140"/>
                  </a:lnTo>
                  <a:lnTo>
                    <a:pt x="115" y="172"/>
                  </a:lnTo>
                  <a:lnTo>
                    <a:pt x="176" y="201"/>
                  </a:lnTo>
                  <a:lnTo>
                    <a:pt x="235" y="229"/>
                  </a:lnTo>
                  <a:lnTo>
                    <a:pt x="296" y="253"/>
                  </a:lnTo>
                  <a:lnTo>
                    <a:pt x="357" y="273"/>
                  </a:lnTo>
                  <a:lnTo>
                    <a:pt x="418" y="290"/>
                  </a:lnTo>
                  <a:lnTo>
                    <a:pt x="479" y="305"/>
                  </a:lnTo>
                  <a:lnTo>
                    <a:pt x="542" y="318"/>
                  </a:lnTo>
                  <a:lnTo>
                    <a:pt x="603" y="329"/>
                  </a:lnTo>
                  <a:lnTo>
                    <a:pt x="664" y="336"/>
                  </a:lnTo>
                  <a:lnTo>
                    <a:pt x="725" y="342"/>
                  </a:lnTo>
                  <a:lnTo>
                    <a:pt x="786" y="345"/>
                  </a:lnTo>
                  <a:lnTo>
                    <a:pt x="845" y="345"/>
                  </a:lnTo>
                  <a:lnTo>
                    <a:pt x="906" y="342"/>
                  </a:lnTo>
                  <a:lnTo>
                    <a:pt x="965" y="338"/>
                  </a:lnTo>
                  <a:lnTo>
                    <a:pt x="1021" y="334"/>
                  </a:lnTo>
                  <a:lnTo>
                    <a:pt x="1078" y="325"/>
                  </a:lnTo>
                  <a:lnTo>
                    <a:pt x="1134" y="316"/>
                  </a:lnTo>
                  <a:lnTo>
                    <a:pt x="1189" y="305"/>
                  </a:lnTo>
                  <a:lnTo>
                    <a:pt x="1241" y="292"/>
                  </a:lnTo>
                  <a:lnTo>
                    <a:pt x="1293" y="277"/>
                  </a:lnTo>
                  <a:lnTo>
                    <a:pt x="1341" y="262"/>
                  </a:lnTo>
                  <a:lnTo>
                    <a:pt x="1389" y="244"/>
                  </a:lnTo>
                  <a:lnTo>
                    <a:pt x="1437" y="225"/>
                  </a:lnTo>
                  <a:lnTo>
                    <a:pt x="1481" y="205"/>
                  </a:lnTo>
                  <a:lnTo>
                    <a:pt x="1522" y="183"/>
                  </a:lnTo>
                  <a:lnTo>
                    <a:pt x="1564" y="161"/>
                  </a:lnTo>
                  <a:lnTo>
                    <a:pt x="1601" y="137"/>
                  </a:lnTo>
                  <a:lnTo>
                    <a:pt x="1635" y="113"/>
                  </a:lnTo>
                  <a:lnTo>
                    <a:pt x="1668" y="89"/>
                  </a:lnTo>
                  <a:lnTo>
                    <a:pt x="1699" y="63"/>
                  </a:lnTo>
                  <a:lnTo>
                    <a:pt x="1716" y="44"/>
                  </a:lnTo>
                  <a:lnTo>
                    <a:pt x="1733" y="26"/>
                  </a:lnTo>
                  <a:lnTo>
                    <a:pt x="1744" y="17"/>
                  </a:lnTo>
                  <a:lnTo>
                    <a:pt x="1753" y="11"/>
                  </a:lnTo>
                  <a:lnTo>
                    <a:pt x="1764" y="4"/>
                  </a:lnTo>
                  <a:lnTo>
                    <a:pt x="1775" y="0"/>
                  </a:lnTo>
                  <a:lnTo>
                    <a:pt x="1790" y="9"/>
                  </a:lnTo>
                  <a:lnTo>
                    <a:pt x="1803" y="17"/>
                  </a:lnTo>
                  <a:lnTo>
                    <a:pt x="1816" y="30"/>
                  </a:lnTo>
                  <a:lnTo>
                    <a:pt x="1827" y="44"/>
                  </a:lnTo>
                  <a:lnTo>
                    <a:pt x="1838" y="61"/>
                  </a:lnTo>
                  <a:lnTo>
                    <a:pt x="1849" y="78"/>
                  </a:lnTo>
                  <a:lnTo>
                    <a:pt x="1860" y="100"/>
                  </a:lnTo>
                  <a:lnTo>
                    <a:pt x="1868" y="122"/>
                  </a:lnTo>
                  <a:lnTo>
                    <a:pt x="1884" y="170"/>
                  </a:lnTo>
                  <a:lnTo>
                    <a:pt x="1897" y="222"/>
                  </a:lnTo>
                  <a:lnTo>
                    <a:pt x="1906" y="279"/>
                  </a:lnTo>
                  <a:lnTo>
                    <a:pt x="1914" y="340"/>
                  </a:lnTo>
                  <a:lnTo>
                    <a:pt x="1919" y="404"/>
                  </a:lnTo>
                  <a:lnTo>
                    <a:pt x="1921" y="467"/>
                  </a:lnTo>
                  <a:lnTo>
                    <a:pt x="1919" y="530"/>
                  </a:lnTo>
                  <a:lnTo>
                    <a:pt x="1916" y="595"/>
                  </a:lnTo>
                  <a:lnTo>
                    <a:pt x="1910" y="657"/>
                  </a:lnTo>
                  <a:lnTo>
                    <a:pt x="1903" y="715"/>
                  </a:lnTo>
                  <a:lnTo>
                    <a:pt x="1892" y="770"/>
                  </a:lnTo>
                  <a:lnTo>
                    <a:pt x="1879" y="820"/>
                  </a:lnTo>
                  <a:lnTo>
                    <a:pt x="1871" y="853"/>
                  </a:lnTo>
                  <a:lnTo>
                    <a:pt x="1860" y="881"/>
                  </a:lnTo>
                  <a:lnTo>
                    <a:pt x="1847" y="905"/>
                  </a:lnTo>
                  <a:lnTo>
                    <a:pt x="1834" y="927"/>
                  </a:lnTo>
                  <a:lnTo>
                    <a:pt x="1818" y="945"/>
                  </a:lnTo>
                  <a:lnTo>
                    <a:pt x="1805" y="960"/>
                  </a:lnTo>
                  <a:lnTo>
                    <a:pt x="1790" y="969"/>
                  </a:lnTo>
                  <a:lnTo>
                    <a:pt x="1775" y="975"/>
                  </a:lnTo>
                  <a:lnTo>
                    <a:pt x="1764" y="971"/>
                  </a:lnTo>
                  <a:lnTo>
                    <a:pt x="1753" y="966"/>
                  </a:lnTo>
                  <a:lnTo>
                    <a:pt x="1740" y="960"/>
                  </a:lnTo>
                  <a:lnTo>
                    <a:pt x="1731" y="951"/>
                  </a:lnTo>
                  <a:lnTo>
                    <a:pt x="1692" y="916"/>
                  </a:lnTo>
                  <a:lnTo>
                    <a:pt x="1653" y="883"/>
                  </a:lnTo>
                  <a:lnTo>
                    <a:pt x="1611" y="853"/>
                  </a:lnTo>
                  <a:lnTo>
                    <a:pt x="1568" y="825"/>
                  </a:lnTo>
                  <a:lnTo>
                    <a:pt x="1522" y="798"/>
                  </a:lnTo>
                  <a:lnTo>
                    <a:pt x="1474" y="772"/>
                  </a:lnTo>
                  <a:lnTo>
                    <a:pt x="1426" y="750"/>
                  </a:lnTo>
                  <a:lnTo>
                    <a:pt x="1376" y="729"/>
                  </a:lnTo>
                  <a:lnTo>
                    <a:pt x="1326" y="709"/>
                  </a:lnTo>
                  <a:lnTo>
                    <a:pt x="1274" y="691"/>
                  </a:lnTo>
                  <a:lnTo>
                    <a:pt x="1222" y="676"/>
                  </a:lnTo>
                  <a:lnTo>
                    <a:pt x="1167" y="663"/>
                  </a:lnTo>
                  <a:lnTo>
                    <a:pt x="1111" y="652"/>
                  </a:lnTo>
                  <a:lnTo>
                    <a:pt x="1054" y="643"/>
                  </a:lnTo>
                  <a:lnTo>
                    <a:pt x="997" y="637"/>
                  </a:lnTo>
                  <a:lnTo>
                    <a:pt x="941" y="633"/>
                  </a:lnTo>
                  <a:lnTo>
                    <a:pt x="882" y="628"/>
                  </a:lnTo>
                  <a:lnTo>
                    <a:pt x="823" y="628"/>
                  </a:lnTo>
                  <a:lnTo>
                    <a:pt x="764" y="630"/>
                  </a:lnTo>
                  <a:lnTo>
                    <a:pt x="705" y="635"/>
                  </a:lnTo>
                  <a:lnTo>
                    <a:pt x="647" y="641"/>
                  </a:lnTo>
                  <a:lnTo>
                    <a:pt x="586" y="650"/>
                  </a:lnTo>
                  <a:lnTo>
                    <a:pt x="527" y="661"/>
                  </a:lnTo>
                  <a:lnTo>
                    <a:pt x="466" y="674"/>
                  </a:lnTo>
                  <a:lnTo>
                    <a:pt x="407" y="691"/>
                  </a:lnTo>
                  <a:lnTo>
                    <a:pt x="348" y="709"/>
                  </a:lnTo>
                  <a:lnTo>
                    <a:pt x="289" y="731"/>
                  </a:lnTo>
                  <a:lnTo>
                    <a:pt x="231" y="755"/>
                  </a:lnTo>
                  <a:lnTo>
                    <a:pt x="172" y="779"/>
                  </a:lnTo>
                  <a:lnTo>
                    <a:pt x="115" y="809"/>
                  </a:lnTo>
                  <a:lnTo>
                    <a:pt x="58" y="840"/>
                  </a:lnTo>
                  <a:lnTo>
                    <a:pt x="2" y="873"/>
                  </a:lnTo>
                  <a:lnTo>
                    <a:pt x="15" y="870"/>
                  </a:lnTo>
                  <a:lnTo>
                    <a:pt x="28" y="864"/>
                  </a:lnTo>
                  <a:lnTo>
                    <a:pt x="39" y="853"/>
                  </a:lnTo>
                  <a:lnTo>
                    <a:pt x="50" y="840"/>
                  </a:lnTo>
                  <a:lnTo>
                    <a:pt x="61" y="825"/>
                  </a:lnTo>
                  <a:lnTo>
                    <a:pt x="69" y="805"/>
                  </a:lnTo>
                  <a:lnTo>
                    <a:pt x="78" y="783"/>
                  </a:lnTo>
                  <a:lnTo>
                    <a:pt x="87" y="759"/>
                  </a:lnTo>
                  <a:lnTo>
                    <a:pt x="93" y="733"/>
                  </a:lnTo>
                  <a:lnTo>
                    <a:pt x="100" y="705"/>
                  </a:lnTo>
                  <a:lnTo>
                    <a:pt x="106" y="674"/>
                  </a:lnTo>
                  <a:lnTo>
                    <a:pt x="111" y="643"/>
                  </a:lnTo>
                  <a:lnTo>
                    <a:pt x="117" y="578"/>
                  </a:lnTo>
                  <a:lnTo>
                    <a:pt x="119" y="510"/>
                  </a:lnTo>
                  <a:lnTo>
                    <a:pt x="119" y="441"/>
                  </a:lnTo>
                  <a:lnTo>
                    <a:pt x="115" y="375"/>
                  </a:lnTo>
                  <a:lnTo>
                    <a:pt x="111" y="342"/>
                  </a:lnTo>
                  <a:lnTo>
                    <a:pt x="106" y="310"/>
                  </a:lnTo>
                  <a:lnTo>
                    <a:pt x="102" y="279"/>
                  </a:lnTo>
                  <a:lnTo>
                    <a:pt x="93" y="251"/>
                  </a:lnTo>
                  <a:lnTo>
                    <a:pt x="87" y="222"/>
                  </a:lnTo>
                  <a:lnTo>
                    <a:pt x="78" y="198"/>
                  </a:lnTo>
                  <a:lnTo>
                    <a:pt x="67" y="174"/>
                  </a:lnTo>
                  <a:lnTo>
                    <a:pt x="56" y="155"/>
                  </a:lnTo>
                  <a:lnTo>
                    <a:pt x="43" y="137"/>
                  </a:lnTo>
                  <a:lnTo>
                    <a:pt x="30" y="122"/>
                  </a:lnTo>
                  <a:lnTo>
                    <a:pt x="15" y="111"/>
                  </a:lnTo>
                  <a:lnTo>
                    <a:pt x="0" y="102"/>
                  </a:lnTo>
                </a:path>
              </a:pathLst>
            </a:custGeom>
            <a:noFill/>
            <a:ln w="3175">
              <a:solidFill>
                <a:srgbClr val="DD137B"/>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6639" name="Freeform 450">
              <a:extLst>
                <a:ext uri="{FF2B5EF4-FFF2-40B4-BE49-F238E27FC236}">
                  <a16:creationId xmlns:a16="http://schemas.microsoft.com/office/drawing/2014/main" id="{734C7242-088A-0F82-CA67-011AB96A919E}"/>
                </a:ext>
              </a:extLst>
            </p:cNvPr>
            <p:cNvSpPr>
              <a:spLocks/>
            </p:cNvSpPr>
            <p:nvPr/>
          </p:nvSpPr>
          <p:spPr bwMode="auto">
            <a:xfrm>
              <a:off x="605" y="1372"/>
              <a:ext cx="1717" cy="328"/>
            </a:xfrm>
            <a:custGeom>
              <a:avLst/>
              <a:gdLst>
                <a:gd name="T0" fmla="*/ 1717 w 1717"/>
                <a:gd name="T1" fmla="*/ 0 h 328"/>
                <a:gd name="T2" fmla="*/ 1682 w 1717"/>
                <a:gd name="T3" fmla="*/ 37 h 328"/>
                <a:gd name="T4" fmla="*/ 1641 w 1717"/>
                <a:gd name="T5" fmla="*/ 72 h 328"/>
                <a:gd name="T6" fmla="*/ 1597 w 1717"/>
                <a:gd name="T7" fmla="*/ 105 h 328"/>
                <a:gd name="T8" fmla="*/ 1551 w 1717"/>
                <a:gd name="T9" fmla="*/ 136 h 328"/>
                <a:gd name="T10" fmla="*/ 1501 w 1717"/>
                <a:gd name="T11" fmla="*/ 166 h 328"/>
                <a:gd name="T12" fmla="*/ 1449 w 1717"/>
                <a:gd name="T13" fmla="*/ 192 h 328"/>
                <a:gd name="T14" fmla="*/ 1392 w 1717"/>
                <a:gd name="T15" fmla="*/ 216 h 328"/>
                <a:gd name="T16" fmla="*/ 1336 w 1717"/>
                <a:gd name="T17" fmla="*/ 238 h 328"/>
                <a:gd name="T18" fmla="*/ 1275 w 1717"/>
                <a:gd name="T19" fmla="*/ 260 h 328"/>
                <a:gd name="T20" fmla="*/ 1214 w 1717"/>
                <a:gd name="T21" fmla="*/ 277 h 328"/>
                <a:gd name="T22" fmla="*/ 1148 w 1717"/>
                <a:gd name="T23" fmla="*/ 291 h 328"/>
                <a:gd name="T24" fmla="*/ 1083 w 1717"/>
                <a:gd name="T25" fmla="*/ 304 h 328"/>
                <a:gd name="T26" fmla="*/ 1015 w 1717"/>
                <a:gd name="T27" fmla="*/ 315 h 328"/>
                <a:gd name="T28" fmla="*/ 948 w 1717"/>
                <a:gd name="T29" fmla="*/ 321 h 328"/>
                <a:gd name="T30" fmla="*/ 878 w 1717"/>
                <a:gd name="T31" fmla="*/ 325 h 328"/>
                <a:gd name="T32" fmla="*/ 809 w 1717"/>
                <a:gd name="T33" fmla="*/ 328 h 328"/>
                <a:gd name="T34" fmla="*/ 750 w 1717"/>
                <a:gd name="T35" fmla="*/ 325 h 328"/>
                <a:gd name="T36" fmla="*/ 693 w 1717"/>
                <a:gd name="T37" fmla="*/ 323 h 328"/>
                <a:gd name="T38" fmla="*/ 636 w 1717"/>
                <a:gd name="T39" fmla="*/ 317 h 328"/>
                <a:gd name="T40" fmla="*/ 580 w 1717"/>
                <a:gd name="T41" fmla="*/ 310 h 328"/>
                <a:gd name="T42" fmla="*/ 523 w 1717"/>
                <a:gd name="T43" fmla="*/ 301 h 328"/>
                <a:gd name="T44" fmla="*/ 469 w 1717"/>
                <a:gd name="T45" fmla="*/ 291 h 328"/>
                <a:gd name="T46" fmla="*/ 414 w 1717"/>
                <a:gd name="T47" fmla="*/ 280 h 328"/>
                <a:gd name="T48" fmla="*/ 362 w 1717"/>
                <a:gd name="T49" fmla="*/ 264 h 328"/>
                <a:gd name="T50" fmla="*/ 312 w 1717"/>
                <a:gd name="T51" fmla="*/ 249 h 328"/>
                <a:gd name="T52" fmla="*/ 262 w 1717"/>
                <a:gd name="T53" fmla="*/ 232 h 328"/>
                <a:gd name="T54" fmla="*/ 214 w 1717"/>
                <a:gd name="T55" fmla="*/ 212 h 328"/>
                <a:gd name="T56" fmla="*/ 166 w 1717"/>
                <a:gd name="T57" fmla="*/ 192 h 328"/>
                <a:gd name="T58" fmla="*/ 122 w 1717"/>
                <a:gd name="T59" fmla="*/ 168 h 328"/>
                <a:gd name="T60" fmla="*/ 79 w 1717"/>
                <a:gd name="T61" fmla="*/ 144 h 328"/>
                <a:gd name="T62" fmla="*/ 40 w 1717"/>
                <a:gd name="T63" fmla="*/ 120 h 328"/>
                <a:gd name="T64" fmla="*/ 0 w 1717"/>
                <a:gd name="T65" fmla="*/ 94 h 3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17"/>
                <a:gd name="T100" fmla="*/ 0 h 328"/>
                <a:gd name="T101" fmla="*/ 1717 w 1717"/>
                <a:gd name="T102" fmla="*/ 328 h 3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17" h="328">
                  <a:moveTo>
                    <a:pt x="1717" y="0"/>
                  </a:moveTo>
                  <a:lnTo>
                    <a:pt x="1682" y="37"/>
                  </a:lnTo>
                  <a:lnTo>
                    <a:pt x="1641" y="72"/>
                  </a:lnTo>
                  <a:lnTo>
                    <a:pt x="1597" y="105"/>
                  </a:lnTo>
                  <a:lnTo>
                    <a:pt x="1551" y="136"/>
                  </a:lnTo>
                  <a:lnTo>
                    <a:pt x="1501" y="166"/>
                  </a:lnTo>
                  <a:lnTo>
                    <a:pt x="1449" y="192"/>
                  </a:lnTo>
                  <a:lnTo>
                    <a:pt x="1392" y="216"/>
                  </a:lnTo>
                  <a:lnTo>
                    <a:pt x="1336" y="238"/>
                  </a:lnTo>
                  <a:lnTo>
                    <a:pt x="1275" y="260"/>
                  </a:lnTo>
                  <a:lnTo>
                    <a:pt x="1214" y="277"/>
                  </a:lnTo>
                  <a:lnTo>
                    <a:pt x="1148" y="291"/>
                  </a:lnTo>
                  <a:lnTo>
                    <a:pt x="1083" y="304"/>
                  </a:lnTo>
                  <a:lnTo>
                    <a:pt x="1015" y="315"/>
                  </a:lnTo>
                  <a:lnTo>
                    <a:pt x="948" y="321"/>
                  </a:lnTo>
                  <a:lnTo>
                    <a:pt x="878" y="325"/>
                  </a:lnTo>
                  <a:lnTo>
                    <a:pt x="809" y="328"/>
                  </a:lnTo>
                  <a:lnTo>
                    <a:pt x="750" y="325"/>
                  </a:lnTo>
                  <a:lnTo>
                    <a:pt x="693" y="323"/>
                  </a:lnTo>
                  <a:lnTo>
                    <a:pt x="636" y="317"/>
                  </a:lnTo>
                  <a:lnTo>
                    <a:pt x="580" y="310"/>
                  </a:lnTo>
                  <a:lnTo>
                    <a:pt x="523" y="301"/>
                  </a:lnTo>
                  <a:lnTo>
                    <a:pt x="469" y="291"/>
                  </a:lnTo>
                  <a:lnTo>
                    <a:pt x="414" y="280"/>
                  </a:lnTo>
                  <a:lnTo>
                    <a:pt x="362" y="264"/>
                  </a:lnTo>
                  <a:lnTo>
                    <a:pt x="312" y="249"/>
                  </a:lnTo>
                  <a:lnTo>
                    <a:pt x="262" y="232"/>
                  </a:lnTo>
                  <a:lnTo>
                    <a:pt x="214" y="212"/>
                  </a:lnTo>
                  <a:lnTo>
                    <a:pt x="166" y="192"/>
                  </a:lnTo>
                  <a:lnTo>
                    <a:pt x="122" y="168"/>
                  </a:lnTo>
                  <a:lnTo>
                    <a:pt x="79" y="144"/>
                  </a:lnTo>
                  <a:lnTo>
                    <a:pt x="40" y="120"/>
                  </a:lnTo>
                  <a:lnTo>
                    <a:pt x="0" y="94"/>
                  </a:lnTo>
                </a:path>
              </a:pathLst>
            </a:custGeom>
            <a:noFill/>
            <a:ln w="14288">
              <a:solidFill>
                <a:srgbClr val="1F1A17"/>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6640" name="Freeform 451">
              <a:extLst>
                <a:ext uri="{FF2B5EF4-FFF2-40B4-BE49-F238E27FC236}">
                  <a16:creationId xmlns:a16="http://schemas.microsoft.com/office/drawing/2014/main" id="{8D1F7C79-A1FE-AC5D-CF24-A4A8319AC163}"/>
                </a:ext>
              </a:extLst>
            </p:cNvPr>
            <p:cNvSpPr>
              <a:spLocks/>
            </p:cNvSpPr>
            <p:nvPr/>
          </p:nvSpPr>
          <p:spPr bwMode="auto">
            <a:xfrm>
              <a:off x="605" y="1988"/>
              <a:ext cx="1717" cy="327"/>
            </a:xfrm>
            <a:custGeom>
              <a:avLst/>
              <a:gdLst>
                <a:gd name="T0" fmla="*/ 1717 w 1717"/>
                <a:gd name="T1" fmla="*/ 327 h 327"/>
                <a:gd name="T2" fmla="*/ 1682 w 1717"/>
                <a:gd name="T3" fmla="*/ 290 h 327"/>
                <a:gd name="T4" fmla="*/ 1641 w 1717"/>
                <a:gd name="T5" fmla="*/ 255 h 327"/>
                <a:gd name="T6" fmla="*/ 1597 w 1717"/>
                <a:gd name="T7" fmla="*/ 222 h 327"/>
                <a:gd name="T8" fmla="*/ 1551 w 1717"/>
                <a:gd name="T9" fmla="*/ 192 h 327"/>
                <a:gd name="T10" fmla="*/ 1501 w 1717"/>
                <a:gd name="T11" fmla="*/ 161 h 327"/>
                <a:gd name="T12" fmla="*/ 1449 w 1717"/>
                <a:gd name="T13" fmla="*/ 135 h 327"/>
                <a:gd name="T14" fmla="*/ 1392 w 1717"/>
                <a:gd name="T15" fmla="*/ 111 h 327"/>
                <a:gd name="T16" fmla="*/ 1336 w 1717"/>
                <a:gd name="T17" fmla="*/ 89 h 327"/>
                <a:gd name="T18" fmla="*/ 1275 w 1717"/>
                <a:gd name="T19" fmla="*/ 67 h 327"/>
                <a:gd name="T20" fmla="*/ 1214 w 1717"/>
                <a:gd name="T21" fmla="*/ 50 h 327"/>
                <a:gd name="T22" fmla="*/ 1148 w 1717"/>
                <a:gd name="T23" fmla="*/ 34 h 327"/>
                <a:gd name="T24" fmla="*/ 1083 w 1717"/>
                <a:gd name="T25" fmla="*/ 24 h 327"/>
                <a:gd name="T26" fmla="*/ 1015 w 1717"/>
                <a:gd name="T27" fmla="*/ 13 h 327"/>
                <a:gd name="T28" fmla="*/ 948 w 1717"/>
                <a:gd name="T29" fmla="*/ 6 h 327"/>
                <a:gd name="T30" fmla="*/ 878 w 1717"/>
                <a:gd name="T31" fmla="*/ 2 h 327"/>
                <a:gd name="T32" fmla="*/ 809 w 1717"/>
                <a:gd name="T33" fmla="*/ 0 h 327"/>
                <a:gd name="T34" fmla="*/ 750 w 1717"/>
                <a:gd name="T35" fmla="*/ 2 h 327"/>
                <a:gd name="T36" fmla="*/ 693 w 1717"/>
                <a:gd name="T37" fmla="*/ 4 h 327"/>
                <a:gd name="T38" fmla="*/ 636 w 1717"/>
                <a:gd name="T39" fmla="*/ 8 h 327"/>
                <a:gd name="T40" fmla="*/ 580 w 1717"/>
                <a:gd name="T41" fmla="*/ 17 h 327"/>
                <a:gd name="T42" fmla="*/ 523 w 1717"/>
                <a:gd name="T43" fmla="*/ 26 h 327"/>
                <a:gd name="T44" fmla="*/ 469 w 1717"/>
                <a:gd name="T45" fmla="*/ 37 h 327"/>
                <a:gd name="T46" fmla="*/ 414 w 1717"/>
                <a:gd name="T47" fmla="*/ 48 h 327"/>
                <a:gd name="T48" fmla="*/ 362 w 1717"/>
                <a:gd name="T49" fmla="*/ 63 h 327"/>
                <a:gd name="T50" fmla="*/ 312 w 1717"/>
                <a:gd name="T51" fmla="*/ 78 h 327"/>
                <a:gd name="T52" fmla="*/ 262 w 1717"/>
                <a:gd name="T53" fmla="*/ 96 h 327"/>
                <a:gd name="T54" fmla="*/ 214 w 1717"/>
                <a:gd name="T55" fmla="*/ 115 h 327"/>
                <a:gd name="T56" fmla="*/ 166 w 1717"/>
                <a:gd name="T57" fmla="*/ 135 h 327"/>
                <a:gd name="T58" fmla="*/ 122 w 1717"/>
                <a:gd name="T59" fmla="*/ 159 h 327"/>
                <a:gd name="T60" fmla="*/ 79 w 1717"/>
                <a:gd name="T61" fmla="*/ 181 h 327"/>
                <a:gd name="T62" fmla="*/ 40 w 1717"/>
                <a:gd name="T63" fmla="*/ 207 h 327"/>
                <a:gd name="T64" fmla="*/ 0 w 1717"/>
                <a:gd name="T65" fmla="*/ 233 h 3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17"/>
                <a:gd name="T100" fmla="*/ 0 h 327"/>
                <a:gd name="T101" fmla="*/ 1717 w 1717"/>
                <a:gd name="T102" fmla="*/ 327 h 3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17" h="327">
                  <a:moveTo>
                    <a:pt x="1717" y="327"/>
                  </a:moveTo>
                  <a:lnTo>
                    <a:pt x="1682" y="290"/>
                  </a:lnTo>
                  <a:lnTo>
                    <a:pt x="1641" y="255"/>
                  </a:lnTo>
                  <a:lnTo>
                    <a:pt x="1597" y="222"/>
                  </a:lnTo>
                  <a:lnTo>
                    <a:pt x="1551" y="192"/>
                  </a:lnTo>
                  <a:lnTo>
                    <a:pt x="1501" y="161"/>
                  </a:lnTo>
                  <a:lnTo>
                    <a:pt x="1449" y="135"/>
                  </a:lnTo>
                  <a:lnTo>
                    <a:pt x="1392" y="111"/>
                  </a:lnTo>
                  <a:lnTo>
                    <a:pt x="1336" y="89"/>
                  </a:lnTo>
                  <a:lnTo>
                    <a:pt x="1275" y="67"/>
                  </a:lnTo>
                  <a:lnTo>
                    <a:pt x="1214" y="50"/>
                  </a:lnTo>
                  <a:lnTo>
                    <a:pt x="1148" y="34"/>
                  </a:lnTo>
                  <a:lnTo>
                    <a:pt x="1083" y="24"/>
                  </a:lnTo>
                  <a:lnTo>
                    <a:pt x="1015" y="13"/>
                  </a:lnTo>
                  <a:lnTo>
                    <a:pt x="948" y="6"/>
                  </a:lnTo>
                  <a:lnTo>
                    <a:pt x="878" y="2"/>
                  </a:lnTo>
                  <a:lnTo>
                    <a:pt x="809" y="0"/>
                  </a:lnTo>
                  <a:lnTo>
                    <a:pt x="750" y="2"/>
                  </a:lnTo>
                  <a:lnTo>
                    <a:pt x="693" y="4"/>
                  </a:lnTo>
                  <a:lnTo>
                    <a:pt x="636" y="8"/>
                  </a:lnTo>
                  <a:lnTo>
                    <a:pt x="580" y="17"/>
                  </a:lnTo>
                  <a:lnTo>
                    <a:pt x="523" y="26"/>
                  </a:lnTo>
                  <a:lnTo>
                    <a:pt x="469" y="37"/>
                  </a:lnTo>
                  <a:lnTo>
                    <a:pt x="414" y="48"/>
                  </a:lnTo>
                  <a:lnTo>
                    <a:pt x="362" y="63"/>
                  </a:lnTo>
                  <a:lnTo>
                    <a:pt x="312" y="78"/>
                  </a:lnTo>
                  <a:lnTo>
                    <a:pt x="262" y="96"/>
                  </a:lnTo>
                  <a:lnTo>
                    <a:pt x="214" y="115"/>
                  </a:lnTo>
                  <a:lnTo>
                    <a:pt x="166" y="135"/>
                  </a:lnTo>
                  <a:lnTo>
                    <a:pt x="122" y="159"/>
                  </a:lnTo>
                  <a:lnTo>
                    <a:pt x="79" y="181"/>
                  </a:lnTo>
                  <a:lnTo>
                    <a:pt x="40" y="207"/>
                  </a:lnTo>
                  <a:lnTo>
                    <a:pt x="0" y="233"/>
                  </a:lnTo>
                </a:path>
              </a:pathLst>
            </a:custGeom>
            <a:noFill/>
            <a:ln w="14288">
              <a:solidFill>
                <a:srgbClr val="1F1A17"/>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6641" name="Freeform 452">
              <a:extLst>
                <a:ext uri="{FF2B5EF4-FFF2-40B4-BE49-F238E27FC236}">
                  <a16:creationId xmlns:a16="http://schemas.microsoft.com/office/drawing/2014/main" id="{BE02B526-B015-F067-E7E7-7D87EE5836E3}"/>
                </a:ext>
              </a:extLst>
            </p:cNvPr>
            <p:cNvSpPr>
              <a:spLocks/>
            </p:cNvSpPr>
            <p:nvPr/>
          </p:nvSpPr>
          <p:spPr bwMode="auto">
            <a:xfrm>
              <a:off x="466" y="1457"/>
              <a:ext cx="235" cy="771"/>
            </a:xfrm>
            <a:custGeom>
              <a:avLst/>
              <a:gdLst>
                <a:gd name="T0" fmla="*/ 131 w 235"/>
                <a:gd name="T1" fmla="*/ 3 h 771"/>
                <a:gd name="T2" fmla="*/ 153 w 235"/>
                <a:gd name="T3" fmla="*/ 18 h 771"/>
                <a:gd name="T4" fmla="*/ 174 w 235"/>
                <a:gd name="T5" fmla="*/ 48 h 771"/>
                <a:gd name="T6" fmla="*/ 194 w 235"/>
                <a:gd name="T7" fmla="*/ 90 h 771"/>
                <a:gd name="T8" fmla="*/ 209 w 235"/>
                <a:gd name="T9" fmla="*/ 142 h 771"/>
                <a:gd name="T10" fmla="*/ 222 w 235"/>
                <a:gd name="T11" fmla="*/ 203 h 771"/>
                <a:gd name="T12" fmla="*/ 231 w 235"/>
                <a:gd name="T13" fmla="*/ 271 h 771"/>
                <a:gd name="T14" fmla="*/ 235 w 235"/>
                <a:gd name="T15" fmla="*/ 347 h 771"/>
                <a:gd name="T16" fmla="*/ 235 w 235"/>
                <a:gd name="T17" fmla="*/ 426 h 771"/>
                <a:gd name="T18" fmla="*/ 231 w 235"/>
                <a:gd name="T19" fmla="*/ 500 h 771"/>
                <a:gd name="T20" fmla="*/ 222 w 235"/>
                <a:gd name="T21" fmla="*/ 568 h 771"/>
                <a:gd name="T22" fmla="*/ 209 w 235"/>
                <a:gd name="T23" fmla="*/ 629 h 771"/>
                <a:gd name="T24" fmla="*/ 194 w 235"/>
                <a:gd name="T25" fmla="*/ 681 h 771"/>
                <a:gd name="T26" fmla="*/ 174 w 235"/>
                <a:gd name="T27" fmla="*/ 723 h 771"/>
                <a:gd name="T28" fmla="*/ 153 w 235"/>
                <a:gd name="T29" fmla="*/ 753 h 771"/>
                <a:gd name="T30" fmla="*/ 131 w 235"/>
                <a:gd name="T31" fmla="*/ 768 h 771"/>
                <a:gd name="T32" fmla="*/ 107 w 235"/>
                <a:gd name="T33" fmla="*/ 768 h 771"/>
                <a:gd name="T34" fmla="*/ 83 w 235"/>
                <a:gd name="T35" fmla="*/ 753 h 771"/>
                <a:gd name="T36" fmla="*/ 63 w 235"/>
                <a:gd name="T37" fmla="*/ 723 h 771"/>
                <a:gd name="T38" fmla="*/ 44 w 235"/>
                <a:gd name="T39" fmla="*/ 681 h 771"/>
                <a:gd name="T40" fmla="*/ 28 w 235"/>
                <a:gd name="T41" fmla="*/ 629 h 771"/>
                <a:gd name="T42" fmla="*/ 15 w 235"/>
                <a:gd name="T43" fmla="*/ 568 h 771"/>
                <a:gd name="T44" fmla="*/ 7 w 235"/>
                <a:gd name="T45" fmla="*/ 500 h 771"/>
                <a:gd name="T46" fmla="*/ 2 w 235"/>
                <a:gd name="T47" fmla="*/ 426 h 771"/>
                <a:gd name="T48" fmla="*/ 2 w 235"/>
                <a:gd name="T49" fmla="*/ 347 h 771"/>
                <a:gd name="T50" fmla="*/ 7 w 235"/>
                <a:gd name="T51" fmla="*/ 271 h 771"/>
                <a:gd name="T52" fmla="*/ 15 w 235"/>
                <a:gd name="T53" fmla="*/ 203 h 771"/>
                <a:gd name="T54" fmla="*/ 28 w 235"/>
                <a:gd name="T55" fmla="*/ 142 h 771"/>
                <a:gd name="T56" fmla="*/ 44 w 235"/>
                <a:gd name="T57" fmla="*/ 90 h 771"/>
                <a:gd name="T58" fmla="*/ 63 w 235"/>
                <a:gd name="T59" fmla="*/ 48 h 771"/>
                <a:gd name="T60" fmla="*/ 83 w 235"/>
                <a:gd name="T61" fmla="*/ 18 h 771"/>
                <a:gd name="T62" fmla="*/ 107 w 235"/>
                <a:gd name="T63" fmla="*/ 3 h 7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5"/>
                <a:gd name="T97" fmla="*/ 0 h 771"/>
                <a:gd name="T98" fmla="*/ 235 w 235"/>
                <a:gd name="T99" fmla="*/ 771 h 7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5" h="771">
                  <a:moveTo>
                    <a:pt x="118" y="0"/>
                  </a:moveTo>
                  <a:lnTo>
                    <a:pt x="131" y="3"/>
                  </a:lnTo>
                  <a:lnTo>
                    <a:pt x="142" y="9"/>
                  </a:lnTo>
                  <a:lnTo>
                    <a:pt x="153" y="18"/>
                  </a:lnTo>
                  <a:lnTo>
                    <a:pt x="163" y="31"/>
                  </a:lnTo>
                  <a:lnTo>
                    <a:pt x="174" y="48"/>
                  </a:lnTo>
                  <a:lnTo>
                    <a:pt x="183" y="68"/>
                  </a:lnTo>
                  <a:lnTo>
                    <a:pt x="194" y="90"/>
                  </a:lnTo>
                  <a:lnTo>
                    <a:pt x="200" y="114"/>
                  </a:lnTo>
                  <a:lnTo>
                    <a:pt x="209" y="142"/>
                  </a:lnTo>
                  <a:lnTo>
                    <a:pt x="216" y="171"/>
                  </a:lnTo>
                  <a:lnTo>
                    <a:pt x="222" y="203"/>
                  </a:lnTo>
                  <a:lnTo>
                    <a:pt x="227" y="236"/>
                  </a:lnTo>
                  <a:lnTo>
                    <a:pt x="231" y="271"/>
                  </a:lnTo>
                  <a:lnTo>
                    <a:pt x="233" y="308"/>
                  </a:lnTo>
                  <a:lnTo>
                    <a:pt x="235" y="347"/>
                  </a:lnTo>
                  <a:lnTo>
                    <a:pt x="235" y="387"/>
                  </a:lnTo>
                  <a:lnTo>
                    <a:pt x="235" y="426"/>
                  </a:lnTo>
                  <a:lnTo>
                    <a:pt x="233" y="463"/>
                  </a:lnTo>
                  <a:lnTo>
                    <a:pt x="231" y="500"/>
                  </a:lnTo>
                  <a:lnTo>
                    <a:pt x="227" y="535"/>
                  </a:lnTo>
                  <a:lnTo>
                    <a:pt x="222" y="568"/>
                  </a:lnTo>
                  <a:lnTo>
                    <a:pt x="216" y="600"/>
                  </a:lnTo>
                  <a:lnTo>
                    <a:pt x="209" y="629"/>
                  </a:lnTo>
                  <a:lnTo>
                    <a:pt x="200" y="657"/>
                  </a:lnTo>
                  <a:lnTo>
                    <a:pt x="194" y="681"/>
                  </a:lnTo>
                  <a:lnTo>
                    <a:pt x="183" y="705"/>
                  </a:lnTo>
                  <a:lnTo>
                    <a:pt x="174" y="723"/>
                  </a:lnTo>
                  <a:lnTo>
                    <a:pt x="163" y="740"/>
                  </a:lnTo>
                  <a:lnTo>
                    <a:pt x="153" y="753"/>
                  </a:lnTo>
                  <a:lnTo>
                    <a:pt x="142" y="762"/>
                  </a:lnTo>
                  <a:lnTo>
                    <a:pt x="131" y="768"/>
                  </a:lnTo>
                  <a:lnTo>
                    <a:pt x="118" y="771"/>
                  </a:lnTo>
                  <a:lnTo>
                    <a:pt x="107" y="768"/>
                  </a:lnTo>
                  <a:lnTo>
                    <a:pt x="94" y="762"/>
                  </a:lnTo>
                  <a:lnTo>
                    <a:pt x="83" y="753"/>
                  </a:lnTo>
                  <a:lnTo>
                    <a:pt x="72" y="740"/>
                  </a:lnTo>
                  <a:lnTo>
                    <a:pt x="63" y="723"/>
                  </a:lnTo>
                  <a:lnTo>
                    <a:pt x="52" y="705"/>
                  </a:lnTo>
                  <a:lnTo>
                    <a:pt x="44" y="681"/>
                  </a:lnTo>
                  <a:lnTo>
                    <a:pt x="35" y="657"/>
                  </a:lnTo>
                  <a:lnTo>
                    <a:pt x="28" y="629"/>
                  </a:lnTo>
                  <a:lnTo>
                    <a:pt x="22" y="600"/>
                  </a:lnTo>
                  <a:lnTo>
                    <a:pt x="15" y="568"/>
                  </a:lnTo>
                  <a:lnTo>
                    <a:pt x="11" y="535"/>
                  </a:lnTo>
                  <a:lnTo>
                    <a:pt x="7" y="500"/>
                  </a:lnTo>
                  <a:lnTo>
                    <a:pt x="2" y="463"/>
                  </a:lnTo>
                  <a:lnTo>
                    <a:pt x="2" y="426"/>
                  </a:lnTo>
                  <a:lnTo>
                    <a:pt x="0" y="387"/>
                  </a:lnTo>
                  <a:lnTo>
                    <a:pt x="2" y="347"/>
                  </a:lnTo>
                  <a:lnTo>
                    <a:pt x="2" y="308"/>
                  </a:lnTo>
                  <a:lnTo>
                    <a:pt x="7" y="271"/>
                  </a:lnTo>
                  <a:lnTo>
                    <a:pt x="11" y="236"/>
                  </a:lnTo>
                  <a:lnTo>
                    <a:pt x="15" y="203"/>
                  </a:lnTo>
                  <a:lnTo>
                    <a:pt x="22" y="171"/>
                  </a:lnTo>
                  <a:lnTo>
                    <a:pt x="28" y="142"/>
                  </a:lnTo>
                  <a:lnTo>
                    <a:pt x="35" y="114"/>
                  </a:lnTo>
                  <a:lnTo>
                    <a:pt x="44" y="90"/>
                  </a:lnTo>
                  <a:lnTo>
                    <a:pt x="52" y="68"/>
                  </a:lnTo>
                  <a:lnTo>
                    <a:pt x="63" y="48"/>
                  </a:lnTo>
                  <a:lnTo>
                    <a:pt x="72" y="31"/>
                  </a:lnTo>
                  <a:lnTo>
                    <a:pt x="83" y="18"/>
                  </a:lnTo>
                  <a:lnTo>
                    <a:pt x="94" y="9"/>
                  </a:lnTo>
                  <a:lnTo>
                    <a:pt x="107" y="3"/>
                  </a:lnTo>
                  <a:lnTo>
                    <a:pt x="118" y="0"/>
                  </a:lnTo>
                </a:path>
              </a:pathLst>
            </a:custGeom>
            <a:noFill/>
            <a:ln w="14288">
              <a:solidFill>
                <a:srgbClr val="1F1A17"/>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6642" name="Freeform 453">
              <a:extLst>
                <a:ext uri="{FF2B5EF4-FFF2-40B4-BE49-F238E27FC236}">
                  <a16:creationId xmlns:a16="http://schemas.microsoft.com/office/drawing/2014/main" id="{316821AE-34AF-28AE-84D5-87427A08FCDC}"/>
                </a:ext>
              </a:extLst>
            </p:cNvPr>
            <p:cNvSpPr>
              <a:spLocks/>
            </p:cNvSpPr>
            <p:nvPr/>
          </p:nvSpPr>
          <p:spPr bwMode="auto">
            <a:xfrm>
              <a:off x="2293" y="1357"/>
              <a:ext cx="66" cy="48"/>
            </a:xfrm>
            <a:custGeom>
              <a:avLst/>
              <a:gdLst>
                <a:gd name="T0" fmla="*/ 0 w 66"/>
                <a:gd name="T1" fmla="*/ 48 h 48"/>
                <a:gd name="T2" fmla="*/ 16 w 66"/>
                <a:gd name="T3" fmla="*/ 28 h 48"/>
                <a:gd name="T4" fmla="*/ 31 w 66"/>
                <a:gd name="T5" fmla="*/ 13 h 48"/>
                <a:gd name="T6" fmla="*/ 40 w 66"/>
                <a:gd name="T7" fmla="*/ 9 h 48"/>
                <a:gd name="T8" fmla="*/ 48 w 66"/>
                <a:gd name="T9" fmla="*/ 4 h 48"/>
                <a:gd name="T10" fmla="*/ 57 w 66"/>
                <a:gd name="T11" fmla="*/ 2 h 48"/>
                <a:gd name="T12" fmla="*/ 66 w 66"/>
                <a:gd name="T13" fmla="*/ 0 h 48"/>
                <a:gd name="T14" fmla="*/ 0 60000 65536"/>
                <a:gd name="T15" fmla="*/ 0 60000 65536"/>
                <a:gd name="T16" fmla="*/ 0 60000 65536"/>
                <a:gd name="T17" fmla="*/ 0 60000 65536"/>
                <a:gd name="T18" fmla="*/ 0 60000 65536"/>
                <a:gd name="T19" fmla="*/ 0 60000 65536"/>
                <a:gd name="T20" fmla="*/ 0 60000 65536"/>
                <a:gd name="T21" fmla="*/ 0 w 66"/>
                <a:gd name="T22" fmla="*/ 0 h 48"/>
                <a:gd name="T23" fmla="*/ 66 w 6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48">
                  <a:moveTo>
                    <a:pt x="0" y="48"/>
                  </a:moveTo>
                  <a:lnTo>
                    <a:pt x="16" y="28"/>
                  </a:lnTo>
                  <a:lnTo>
                    <a:pt x="31" y="13"/>
                  </a:lnTo>
                  <a:lnTo>
                    <a:pt x="40" y="9"/>
                  </a:lnTo>
                  <a:lnTo>
                    <a:pt x="48" y="4"/>
                  </a:lnTo>
                  <a:lnTo>
                    <a:pt x="57" y="2"/>
                  </a:lnTo>
                  <a:lnTo>
                    <a:pt x="66" y="0"/>
                  </a:lnTo>
                </a:path>
              </a:pathLst>
            </a:custGeom>
            <a:noFill/>
            <a:ln w="14288">
              <a:solidFill>
                <a:srgbClr val="1F1A17"/>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6643" name="Freeform 454">
              <a:extLst>
                <a:ext uri="{FF2B5EF4-FFF2-40B4-BE49-F238E27FC236}">
                  <a16:creationId xmlns:a16="http://schemas.microsoft.com/office/drawing/2014/main" id="{DEAD4631-2AD6-B3CA-A9FC-06610B649FC0}"/>
                </a:ext>
              </a:extLst>
            </p:cNvPr>
            <p:cNvSpPr>
              <a:spLocks/>
            </p:cNvSpPr>
            <p:nvPr/>
          </p:nvSpPr>
          <p:spPr bwMode="auto">
            <a:xfrm>
              <a:off x="2272" y="2243"/>
              <a:ext cx="26" cy="39"/>
            </a:xfrm>
            <a:custGeom>
              <a:avLst/>
              <a:gdLst>
                <a:gd name="T0" fmla="*/ 0 w 26"/>
                <a:gd name="T1" fmla="*/ 4 h 39"/>
                <a:gd name="T2" fmla="*/ 0 w 26"/>
                <a:gd name="T3" fmla="*/ 4 h 39"/>
                <a:gd name="T4" fmla="*/ 8 w 26"/>
                <a:gd name="T5" fmla="*/ 22 h 39"/>
                <a:gd name="T6" fmla="*/ 19 w 26"/>
                <a:gd name="T7" fmla="*/ 39 h 39"/>
                <a:gd name="T8" fmla="*/ 26 w 26"/>
                <a:gd name="T9" fmla="*/ 35 h 39"/>
                <a:gd name="T10" fmla="*/ 17 w 26"/>
                <a:gd name="T11" fmla="*/ 19 h 39"/>
                <a:gd name="T12" fmla="*/ 8 w 26"/>
                <a:gd name="T13" fmla="*/ 2 h 39"/>
                <a:gd name="T14" fmla="*/ 6 w 26"/>
                <a:gd name="T15" fmla="*/ 0 h 39"/>
                <a:gd name="T16" fmla="*/ 0 w 26"/>
                <a:gd name="T17" fmla="*/ 4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9"/>
                <a:gd name="T29" fmla="*/ 26 w 26"/>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9">
                  <a:moveTo>
                    <a:pt x="0" y="4"/>
                  </a:moveTo>
                  <a:lnTo>
                    <a:pt x="0" y="4"/>
                  </a:lnTo>
                  <a:lnTo>
                    <a:pt x="8" y="22"/>
                  </a:lnTo>
                  <a:lnTo>
                    <a:pt x="19" y="39"/>
                  </a:lnTo>
                  <a:lnTo>
                    <a:pt x="26" y="35"/>
                  </a:lnTo>
                  <a:lnTo>
                    <a:pt x="17" y="19"/>
                  </a:lnTo>
                  <a:lnTo>
                    <a:pt x="8" y="2"/>
                  </a:lnTo>
                  <a:lnTo>
                    <a:pt x="6" y="0"/>
                  </a:lnTo>
                  <a:lnTo>
                    <a:pt x="0"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44" name="Freeform 455">
              <a:extLst>
                <a:ext uri="{FF2B5EF4-FFF2-40B4-BE49-F238E27FC236}">
                  <a16:creationId xmlns:a16="http://schemas.microsoft.com/office/drawing/2014/main" id="{34AA81C7-2B5F-2FF7-DAC3-0926CA22ACBB}"/>
                </a:ext>
              </a:extLst>
            </p:cNvPr>
            <p:cNvSpPr>
              <a:spLocks/>
            </p:cNvSpPr>
            <p:nvPr/>
          </p:nvSpPr>
          <p:spPr bwMode="auto">
            <a:xfrm>
              <a:off x="2250" y="2186"/>
              <a:ext cx="20" cy="39"/>
            </a:xfrm>
            <a:custGeom>
              <a:avLst/>
              <a:gdLst>
                <a:gd name="T0" fmla="*/ 0 w 20"/>
                <a:gd name="T1" fmla="*/ 2 h 39"/>
                <a:gd name="T2" fmla="*/ 6 w 20"/>
                <a:gd name="T3" fmla="*/ 20 h 39"/>
                <a:gd name="T4" fmla="*/ 13 w 20"/>
                <a:gd name="T5" fmla="*/ 39 h 39"/>
                <a:gd name="T6" fmla="*/ 20 w 20"/>
                <a:gd name="T7" fmla="*/ 37 h 39"/>
                <a:gd name="T8" fmla="*/ 13 w 20"/>
                <a:gd name="T9" fmla="*/ 18 h 39"/>
                <a:gd name="T10" fmla="*/ 9 w 20"/>
                <a:gd name="T11" fmla="*/ 0 h 39"/>
                <a:gd name="T12" fmla="*/ 0 w 20"/>
                <a:gd name="T13" fmla="*/ 2 h 39"/>
                <a:gd name="T14" fmla="*/ 0 60000 65536"/>
                <a:gd name="T15" fmla="*/ 0 60000 65536"/>
                <a:gd name="T16" fmla="*/ 0 60000 65536"/>
                <a:gd name="T17" fmla="*/ 0 60000 65536"/>
                <a:gd name="T18" fmla="*/ 0 60000 65536"/>
                <a:gd name="T19" fmla="*/ 0 60000 65536"/>
                <a:gd name="T20" fmla="*/ 0 60000 65536"/>
                <a:gd name="T21" fmla="*/ 0 w 20"/>
                <a:gd name="T22" fmla="*/ 0 h 39"/>
                <a:gd name="T23" fmla="*/ 20 w 20"/>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39">
                  <a:moveTo>
                    <a:pt x="0" y="2"/>
                  </a:moveTo>
                  <a:lnTo>
                    <a:pt x="6" y="20"/>
                  </a:lnTo>
                  <a:lnTo>
                    <a:pt x="13" y="39"/>
                  </a:lnTo>
                  <a:lnTo>
                    <a:pt x="20" y="37"/>
                  </a:lnTo>
                  <a:lnTo>
                    <a:pt x="13" y="18"/>
                  </a:lnTo>
                  <a:lnTo>
                    <a:pt x="9" y="0"/>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45" name="Freeform 456">
              <a:extLst>
                <a:ext uri="{FF2B5EF4-FFF2-40B4-BE49-F238E27FC236}">
                  <a16:creationId xmlns:a16="http://schemas.microsoft.com/office/drawing/2014/main" id="{ED6044E8-C1C8-1DA5-E532-4B9690A4DF33}"/>
                </a:ext>
              </a:extLst>
            </p:cNvPr>
            <p:cNvSpPr>
              <a:spLocks/>
            </p:cNvSpPr>
            <p:nvPr/>
          </p:nvSpPr>
          <p:spPr bwMode="auto">
            <a:xfrm>
              <a:off x="2235" y="2127"/>
              <a:ext cx="17" cy="39"/>
            </a:xfrm>
            <a:custGeom>
              <a:avLst/>
              <a:gdLst>
                <a:gd name="T0" fmla="*/ 0 w 17"/>
                <a:gd name="T1" fmla="*/ 2 h 39"/>
                <a:gd name="T2" fmla="*/ 6 w 17"/>
                <a:gd name="T3" fmla="*/ 31 h 39"/>
                <a:gd name="T4" fmla="*/ 8 w 17"/>
                <a:gd name="T5" fmla="*/ 39 h 39"/>
                <a:gd name="T6" fmla="*/ 17 w 17"/>
                <a:gd name="T7" fmla="*/ 37 h 39"/>
                <a:gd name="T8" fmla="*/ 15 w 17"/>
                <a:gd name="T9" fmla="*/ 29 h 39"/>
                <a:gd name="T10" fmla="*/ 8 w 17"/>
                <a:gd name="T11" fmla="*/ 0 h 39"/>
                <a:gd name="T12" fmla="*/ 0 w 17"/>
                <a:gd name="T13" fmla="*/ 2 h 39"/>
                <a:gd name="T14" fmla="*/ 0 60000 65536"/>
                <a:gd name="T15" fmla="*/ 0 60000 65536"/>
                <a:gd name="T16" fmla="*/ 0 60000 65536"/>
                <a:gd name="T17" fmla="*/ 0 60000 65536"/>
                <a:gd name="T18" fmla="*/ 0 60000 65536"/>
                <a:gd name="T19" fmla="*/ 0 60000 65536"/>
                <a:gd name="T20" fmla="*/ 0 60000 65536"/>
                <a:gd name="T21" fmla="*/ 0 w 17"/>
                <a:gd name="T22" fmla="*/ 0 h 39"/>
                <a:gd name="T23" fmla="*/ 17 w 17"/>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39">
                  <a:moveTo>
                    <a:pt x="0" y="2"/>
                  </a:moveTo>
                  <a:lnTo>
                    <a:pt x="6" y="31"/>
                  </a:lnTo>
                  <a:lnTo>
                    <a:pt x="8" y="39"/>
                  </a:lnTo>
                  <a:lnTo>
                    <a:pt x="17" y="37"/>
                  </a:lnTo>
                  <a:lnTo>
                    <a:pt x="15" y="29"/>
                  </a:lnTo>
                  <a:lnTo>
                    <a:pt x="8" y="0"/>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46" name="Freeform 457">
              <a:extLst>
                <a:ext uri="{FF2B5EF4-FFF2-40B4-BE49-F238E27FC236}">
                  <a16:creationId xmlns:a16="http://schemas.microsoft.com/office/drawing/2014/main" id="{EE62FB73-4E7A-2BDA-171F-9DE571A4F4E2}"/>
                </a:ext>
              </a:extLst>
            </p:cNvPr>
            <p:cNvSpPr>
              <a:spLocks/>
            </p:cNvSpPr>
            <p:nvPr/>
          </p:nvSpPr>
          <p:spPr bwMode="auto">
            <a:xfrm>
              <a:off x="2224" y="2066"/>
              <a:ext cx="13" cy="39"/>
            </a:xfrm>
            <a:custGeom>
              <a:avLst/>
              <a:gdLst>
                <a:gd name="T0" fmla="*/ 0 w 13"/>
                <a:gd name="T1" fmla="*/ 2 h 39"/>
                <a:gd name="T2" fmla="*/ 6 w 13"/>
                <a:gd name="T3" fmla="*/ 37 h 39"/>
                <a:gd name="T4" fmla="*/ 6 w 13"/>
                <a:gd name="T5" fmla="*/ 39 h 39"/>
                <a:gd name="T6" fmla="*/ 13 w 13"/>
                <a:gd name="T7" fmla="*/ 37 h 39"/>
                <a:gd name="T8" fmla="*/ 13 w 13"/>
                <a:gd name="T9" fmla="*/ 37 h 39"/>
                <a:gd name="T10" fmla="*/ 6 w 13"/>
                <a:gd name="T11" fmla="*/ 0 h 39"/>
                <a:gd name="T12" fmla="*/ 0 w 13"/>
                <a:gd name="T13" fmla="*/ 2 h 39"/>
                <a:gd name="T14" fmla="*/ 0 60000 65536"/>
                <a:gd name="T15" fmla="*/ 0 60000 65536"/>
                <a:gd name="T16" fmla="*/ 0 60000 65536"/>
                <a:gd name="T17" fmla="*/ 0 60000 65536"/>
                <a:gd name="T18" fmla="*/ 0 60000 65536"/>
                <a:gd name="T19" fmla="*/ 0 60000 65536"/>
                <a:gd name="T20" fmla="*/ 0 60000 65536"/>
                <a:gd name="T21" fmla="*/ 0 w 13"/>
                <a:gd name="T22" fmla="*/ 0 h 39"/>
                <a:gd name="T23" fmla="*/ 13 w 13"/>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39">
                  <a:moveTo>
                    <a:pt x="0" y="2"/>
                  </a:moveTo>
                  <a:lnTo>
                    <a:pt x="6" y="37"/>
                  </a:lnTo>
                  <a:lnTo>
                    <a:pt x="6" y="39"/>
                  </a:lnTo>
                  <a:lnTo>
                    <a:pt x="13" y="37"/>
                  </a:lnTo>
                  <a:lnTo>
                    <a:pt x="6" y="0"/>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47" name="Freeform 458">
              <a:extLst>
                <a:ext uri="{FF2B5EF4-FFF2-40B4-BE49-F238E27FC236}">
                  <a16:creationId xmlns:a16="http://schemas.microsoft.com/office/drawing/2014/main" id="{1839E3D1-D045-7FA8-62E4-9F81C3D0C635}"/>
                </a:ext>
              </a:extLst>
            </p:cNvPr>
            <p:cNvSpPr>
              <a:spLocks/>
            </p:cNvSpPr>
            <p:nvPr/>
          </p:nvSpPr>
          <p:spPr bwMode="auto">
            <a:xfrm>
              <a:off x="2215" y="2005"/>
              <a:ext cx="13" cy="39"/>
            </a:xfrm>
            <a:custGeom>
              <a:avLst/>
              <a:gdLst>
                <a:gd name="T0" fmla="*/ 0 w 13"/>
                <a:gd name="T1" fmla="*/ 2 h 39"/>
                <a:gd name="T2" fmla="*/ 9 w 13"/>
                <a:gd name="T3" fmla="*/ 0 h 39"/>
                <a:gd name="T4" fmla="*/ 13 w 13"/>
                <a:gd name="T5" fmla="*/ 39 h 39"/>
                <a:gd name="T6" fmla="*/ 4 w 13"/>
                <a:gd name="T7" fmla="*/ 39 h 39"/>
                <a:gd name="T8" fmla="*/ 0 w 13"/>
                <a:gd name="T9" fmla="*/ 2 h 39"/>
                <a:gd name="T10" fmla="*/ 0 60000 65536"/>
                <a:gd name="T11" fmla="*/ 0 60000 65536"/>
                <a:gd name="T12" fmla="*/ 0 60000 65536"/>
                <a:gd name="T13" fmla="*/ 0 60000 65536"/>
                <a:gd name="T14" fmla="*/ 0 60000 65536"/>
                <a:gd name="T15" fmla="*/ 0 w 13"/>
                <a:gd name="T16" fmla="*/ 0 h 39"/>
                <a:gd name="T17" fmla="*/ 13 w 13"/>
                <a:gd name="T18" fmla="*/ 39 h 39"/>
              </a:gdLst>
              <a:ahLst/>
              <a:cxnLst>
                <a:cxn ang="T10">
                  <a:pos x="T0" y="T1"/>
                </a:cxn>
                <a:cxn ang="T11">
                  <a:pos x="T2" y="T3"/>
                </a:cxn>
                <a:cxn ang="T12">
                  <a:pos x="T4" y="T5"/>
                </a:cxn>
                <a:cxn ang="T13">
                  <a:pos x="T6" y="T7"/>
                </a:cxn>
                <a:cxn ang="T14">
                  <a:pos x="T8" y="T9"/>
                </a:cxn>
              </a:cxnLst>
              <a:rect l="T15" t="T16" r="T17" b="T18"/>
              <a:pathLst>
                <a:path w="13" h="39">
                  <a:moveTo>
                    <a:pt x="0" y="2"/>
                  </a:moveTo>
                  <a:lnTo>
                    <a:pt x="9" y="0"/>
                  </a:lnTo>
                  <a:lnTo>
                    <a:pt x="13" y="39"/>
                  </a:lnTo>
                  <a:lnTo>
                    <a:pt x="4" y="39"/>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48" name="Freeform 459">
              <a:extLst>
                <a:ext uri="{FF2B5EF4-FFF2-40B4-BE49-F238E27FC236}">
                  <a16:creationId xmlns:a16="http://schemas.microsoft.com/office/drawing/2014/main" id="{F1EB65DE-7420-1467-C549-8E6489AB6BF4}"/>
                </a:ext>
              </a:extLst>
            </p:cNvPr>
            <p:cNvSpPr>
              <a:spLocks/>
            </p:cNvSpPr>
            <p:nvPr/>
          </p:nvSpPr>
          <p:spPr bwMode="auto">
            <a:xfrm>
              <a:off x="2211" y="1944"/>
              <a:ext cx="8" cy="39"/>
            </a:xfrm>
            <a:custGeom>
              <a:avLst/>
              <a:gdLst>
                <a:gd name="T0" fmla="*/ 0 w 8"/>
                <a:gd name="T1" fmla="*/ 0 h 39"/>
                <a:gd name="T2" fmla="*/ 2 w 8"/>
                <a:gd name="T3" fmla="*/ 37 h 39"/>
                <a:gd name="T4" fmla="*/ 2 w 8"/>
                <a:gd name="T5" fmla="*/ 39 h 39"/>
                <a:gd name="T6" fmla="*/ 8 w 8"/>
                <a:gd name="T7" fmla="*/ 39 h 39"/>
                <a:gd name="T8" fmla="*/ 8 w 8"/>
                <a:gd name="T9" fmla="*/ 37 h 39"/>
                <a:gd name="T10" fmla="*/ 6 w 8"/>
                <a:gd name="T11" fmla="*/ 0 h 39"/>
                <a:gd name="T12" fmla="*/ 0 w 8"/>
                <a:gd name="T13" fmla="*/ 0 h 39"/>
                <a:gd name="T14" fmla="*/ 0 60000 65536"/>
                <a:gd name="T15" fmla="*/ 0 60000 65536"/>
                <a:gd name="T16" fmla="*/ 0 60000 65536"/>
                <a:gd name="T17" fmla="*/ 0 60000 65536"/>
                <a:gd name="T18" fmla="*/ 0 60000 65536"/>
                <a:gd name="T19" fmla="*/ 0 60000 65536"/>
                <a:gd name="T20" fmla="*/ 0 60000 65536"/>
                <a:gd name="T21" fmla="*/ 0 w 8"/>
                <a:gd name="T22" fmla="*/ 0 h 39"/>
                <a:gd name="T23" fmla="*/ 8 w 8"/>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39">
                  <a:moveTo>
                    <a:pt x="0" y="0"/>
                  </a:moveTo>
                  <a:lnTo>
                    <a:pt x="2" y="37"/>
                  </a:lnTo>
                  <a:lnTo>
                    <a:pt x="2" y="39"/>
                  </a:lnTo>
                  <a:lnTo>
                    <a:pt x="8" y="39"/>
                  </a:lnTo>
                  <a:lnTo>
                    <a:pt x="8" y="37"/>
                  </a:lnTo>
                  <a:lnTo>
                    <a:pt x="6"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49" name="Freeform 460">
              <a:extLst>
                <a:ext uri="{FF2B5EF4-FFF2-40B4-BE49-F238E27FC236}">
                  <a16:creationId xmlns:a16="http://schemas.microsoft.com/office/drawing/2014/main" id="{FC78993A-10A6-7590-0BD0-F8D9C46444A9}"/>
                </a:ext>
              </a:extLst>
            </p:cNvPr>
            <p:cNvSpPr>
              <a:spLocks/>
            </p:cNvSpPr>
            <p:nvPr/>
          </p:nvSpPr>
          <p:spPr bwMode="auto">
            <a:xfrm>
              <a:off x="2206" y="1883"/>
              <a:ext cx="9" cy="39"/>
            </a:xfrm>
            <a:custGeom>
              <a:avLst/>
              <a:gdLst>
                <a:gd name="T0" fmla="*/ 0 w 9"/>
                <a:gd name="T1" fmla="*/ 0 h 39"/>
                <a:gd name="T2" fmla="*/ 3 w 9"/>
                <a:gd name="T3" fmla="*/ 30 h 39"/>
                <a:gd name="T4" fmla="*/ 3 w 9"/>
                <a:gd name="T5" fmla="*/ 39 h 39"/>
                <a:gd name="T6" fmla="*/ 9 w 9"/>
                <a:gd name="T7" fmla="*/ 37 h 39"/>
                <a:gd name="T8" fmla="*/ 9 w 9"/>
                <a:gd name="T9" fmla="*/ 30 h 39"/>
                <a:gd name="T10" fmla="*/ 9 w 9"/>
                <a:gd name="T11" fmla="*/ 0 h 39"/>
                <a:gd name="T12" fmla="*/ 0 w 9"/>
                <a:gd name="T13" fmla="*/ 0 h 39"/>
                <a:gd name="T14" fmla="*/ 0 60000 65536"/>
                <a:gd name="T15" fmla="*/ 0 60000 65536"/>
                <a:gd name="T16" fmla="*/ 0 60000 65536"/>
                <a:gd name="T17" fmla="*/ 0 60000 65536"/>
                <a:gd name="T18" fmla="*/ 0 60000 65536"/>
                <a:gd name="T19" fmla="*/ 0 60000 65536"/>
                <a:gd name="T20" fmla="*/ 0 60000 65536"/>
                <a:gd name="T21" fmla="*/ 0 w 9"/>
                <a:gd name="T22" fmla="*/ 0 h 39"/>
                <a:gd name="T23" fmla="*/ 9 w 9"/>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39">
                  <a:moveTo>
                    <a:pt x="0" y="0"/>
                  </a:moveTo>
                  <a:lnTo>
                    <a:pt x="3" y="30"/>
                  </a:lnTo>
                  <a:lnTo>
                    <a:pt x="3" y="39"/>
                  </a:lnTo>
                  <a:lnTo>
                    <a:pt x="9" y="37"/>
                  </a:lnTo>
                  <a:lnTo>
                    <a:pt x="9" y="30"/>
                  </a:lnTo>
                  <a:lnTo>
                    <a:pt x="9"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50" name="Freeform 461">
              <a:extLst>
                <a:ext uri="{FF2B5EF4-FFF2-40B4-BE49-F238E27FC236}">
                  <a16:creationId xmlns:a16="http://schemas.microsoft.com/office/drawing/2014/main" id="{5B929A4E-EF67-66A8-7E37-F0FCABE807AC}"/>
                </a:ext>
              </a:extLst>
            </p:cNvPr>
            <p:cNvSpPr>
              <a:spLocks/>
            </p:cNvSpPr>
            <p:nvPr/>
          </p:nvSpPr>
          <p:spPr bwMode="auto">
            <a:xfrm>
              <a:off x="2206" y="1844"/>
              <a:ext cx="9" cy="15"/>
            </a:xfrm>
            <a:custGeom>
              <a:avLst/>
              <a:gdLst>
                <a:gd name="T0" fmla="*/ 0 w 9"/>
                <a:gd name="T1" fmla="*/ 0 h 15"/>
                <a:gd name="T2" fmla="*/ 0 w 9"/>
                <a:gd name="T3" fmla="*/ 0 h 15"/>
                <a:gd name="T4" fmla="*/ 0 w 9"/>
                <a:gd name="T5" fmla="*/ 15 h 15"/>
                <a:gd name="T6" fmla="*/ 9 w 9"/>
                <a:gd name="T7" fmla="*/ 15 h 15"/>
                <a:gd name="T8" fmla="*/ 7 w 9"/>
                <a:gd name="T9" fmla="*/ 0 h 15"/>
                <a:gd name="T10" fmla="*/ 7 w 9"/>
                <a:gd name="T11" fmla="*/ 0 h 15"/>
                <a:gd name="T12" fmla="*/ 0 w 9"/>
                <a:gd name="T13" fmla="*/ 0 h 15"/>
                <a:gd name="T14" fmla="*/ 0 60000 65536"/>
                <a:gd name="T15" fmla="*/ 0 60000 65536"/>
                <a:gd name="T16" fmla="*/ 0 60000 65536"/>
                <a:gd name="T17" fmla="*/ 0 60000 65536"/>
                <a:gd name="T18" fmla="*/ 0 60000 65536"/>
                <a:gd name="T19" fmla="*/ 0 60000 65536"/>
                <a:gd name="T20" fmla="*/ 0 60000 65536"/>
                <a:gd name="T21" fmla="*/ 0 w 9"/>
                <a:gd name="T22" fmla="*/ 0 h 15"/>
                <a:gd name="T23" fmla="*/ 9 w 9"/>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15">
                  <a:moveTo>
                    <a:pt x="0" y="0"/>
                  </a:moveTo>
                  <a:lnTo>
                    <a:pt x="0" y="0"/>
                  </a:lnTo>
                  <a:lnTo>
                    <a:pt x="0" y="15"/>
                  </a:lnTo>
                  <a:lnTo>
                    <a:pt x="9" y="15"/>
                  </a:lnTo>
                  <a:lnTo>
                    <a:pt x="7"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51" name="Freeform 462">
              <a:extLst>
                <a:ext uri="{FF2B5EF4-FFF2-40B4-BE49-F238E27FC236}">
                  <a16:creationId xmlns:a16="http://schemas.microsoft.com/office/drawing/2014/main" id="{14C07373-5C66-897E-58C4-C9F2A4FE8F0E}"/>
                </a:ext>
              </a:extLst>
            </p:cNvPr>
            <p:cNvSpPr>
              <a:spLocks/>
            </p:cNvSpPr>
            <p:nvPr/>
          </p:nvSpPr>
          <p:spPr bwMode="auto">
            <a:xfrm>
              <a:off x="2206" y="1822"/>
              <a:ext cx="9" cy="22"/>
            </a:xfrm>
            <a:custGeom>
              <a:avLst/>
              <a:gdLst>
                <a:gd name="T0" fmla="*/ 0 w 9"/>
                <a:gd name="T1" fmla="*/ 0 h 22"/>
                <a:gd name="T2" fmla="*/ 9 w 9"/>
                <a:gd name="T3" fmla="*/ 0 h 22"/>
                <a:gd name="T4" fmla="*/ 7 w 9"/>
                <a:gd name="T5" fmla="*/ 22 h 22"/>
                <a:gd name="T6" fmla="*/ 0 w 9"/>
                <a:gd name="T7" fmla="*/ 22 h 22"/>
                <a:gd name="T8" fmla="*/ 0 w 9"/>
                <a:gd name="T9" fmla="*/ 0 h 22"/>
                <a:gd name="T10" fmla="*/ 0 60000 65536"/>
                <a:gd name="T11" fmla="*/ 0 60000 65536"/>
                <a:gd name="T12" fmla="*/ 0 60000 65536"/>
                <a:gd name="T13" fmla="*/ 0 60000 65536"/>
                <a:gd name="T14" fmla="*/ 0 60000 65536"/>
                <a:gd name="T15" fmla="*/ 0 w 9"/>
                <a:gd name="T16" fmla="*/ 0 h 22"/>
                <a:gd name="T17" fmla="*/ 9 w 9"/>
                <a:gd name="T18" fmla="*/ 22 h 22"/>
              </a:gdLst>
              <a:ahLst/>
              <a:cxnLst>
                <a:cxn ang="T10">
                  <a:pos x="T0" y="T1"/>
                </a:cxn>
                <a:cxn ang="T11">
                  <a:pos x="T2" y="T3"/>
                </a:cxn>
                <a:cxn ang="T12">
                  <a:pos x="T4" y="T5"/>
                </a:cxn>
                <a:cxn ang="T13">
                  <a:pos x="T6" y="T7"/>
                </a:cxn>
                <a:cxn ang="T14">
                  <a:pos x="T8" y="T9"/>
                </a:cxn>
              </a:cxnLst>
              <a:rect l="T15" t="T16" r="T17" b="T18"/>
              <a:pathLst>
                <a:path w="9" h="22">
                  <a:moveTo>
                    <a:pt x="0" y="0"/>
                  </a:moveTo>
                  <a:lnTo>
                    <a:pt x="9" y="0"/>
                  </a:lnTo>
                  <a:lnTo>
                    <a:pt x="7" y="22"/>
                  </a:lnTo>
                  <a:lnTo>
                    <a:pt x="0" y="22"/>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52" name="Freeform 463">
              <a:extLst>
                <a:ext uri="{FF2B5EF4-FFF2-40B4-BE49-F238E27FC236}">
                  <a16:creationId xmlns:a16="http://schemas.microsoft.com/office/drawing/2014/main" id="{29AA533F-A654-E779-B224-4F92CACE0B5F}"/>
                </a:ext>
              </a:extLst>
            </p:cNvPr>
            <p:cNvSpPr>
              <a:spLocks/>
            </p:cNvSpPr>
            <p:nvPr/>
          </p:nvSpPr>
          <p:spPr bwMode="auto">
            <a:xfrm>
              <a:off x="2206" y="1759"/>
              <a:ext cx="9" cy="39"/>
            </a:xfrm>
            <a:custGeom>
              <a:avLst/>
              <a:gdLst>
                <a:gd name="T0" fmla="*/ 3 w 9"/>
                <a:gd name="T1" fmla="*/ 0 h 39"/>
                <a:gd name="T2" fmla="*/ 3 w 9"/>
                <a:gd name="T3" fmla="*/ 13 h 39"/>
                <a:gd name="T4" fmla="*/ 0 w 9"/>
                <a:gd name="T5" fmla="*/ 39 h 39"/>
                <a:gd name="T6" fmla="*/ 9 w 9"/>
                <a:gd name="T7" fmla="*/ 39 h 39"/>
                <a:gd name="T8" fmla="*/ 9 w 9"/>
                <a:gd name="T9" fmla="*/ 13 h 39"/>
                <a:gd name="T10" fmla="*/ 9 w 9"/>
                <a:gd name="T11" fmla="*/ 0 h 39"/>
                <a:gd name="T12" fmla="*/ 3 w 9"/>
                <a:gd name="T13" fmla="*/ 0 h 39"/>
                <a:gd name="T14" fmla="*/ 0 60000 65536"/>
                <a:gd name="T15" fmla="*/ 0 60000 65536"/>
                <a:gd name="T16" fmla="*/ 0 60000 65536"/>
                <a:gd name="T17" fmla="*/ 0 60000 65536"/>
                <a:gd name="T18" fmla="*/ 0 60000 65536"/>
                <a:gd name="T19" fmla="*/ 0 60000 65536"/>
                <a:gd name="T20" fmla="*/ 0 60000 65536"/>
                <a:gd name="T21" fmla="*/ 0 w 9"/>
                <a:gd name="T22" fmla="*/ 0 h 39"/>
                <a:gd name="T23" fmla="*/ 9 w 9"/>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39">
                  <a:moveTo>
                    <a:pt x="3" y="0"/>
                  </a:moveTo>
                  <a:lnTo>
                    <a:pt x="3" y="13"/>
                  </a:lnTo>
                  <a:lnTo>
                    <a:pt x="0" y="39"/>
                  </a:lnTo>
                  <a:lnTo>
                    <a:pt x="9" y="39"/>
                  </a:lnTo>
                  <a:lnTo>
                    <a:pt x="9" y="13"/>
                  </a:lnTo>
                  <a:lnTo>
                    <a:pt x="9" y="0"/>
                  </a:lnTo>
                  <a:lnTo>
                    <a:pt x="3"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53" name="Freeform 464">
              <a:extLst>
                <a:ext uri="{FF2B5EF4-FFF2-40B4-BE49-F238E27FC236}">
                  <a16:creationId xmlns:a16="http://schemas.microsoft.com/office/drawing/2014/main" id="{AE373F04-897D-12FE-403A-933F81A743BF}"/>
                </a:ext>
              </a:extLst>
            </p:cNvPr>
            <p:cNvSpPr>
              <a:spLocks/>
            </p:cNvSpPr>
            <p:nvPr/>
          </p:nvSpPr>
          <p:spPr bwMode="auto">
            <a:xfrm>
              <a:off x="2211" y="1697"/>
              <a:ext cx="11" cy="40"/>
            </a:xfrm>
            <a:custGeom>
              <a:avLst/>
              <a:gdLst>
                <a:gd name="T0" fmla="*/ 2 w 11"/>
                <a:gd name="T1" fmla="*/ 0 h 40"/>
                <a:gd name="T2" fmla="*/ 2 w 11"/>
                <a:gd name="T3" fmla="*/ 7 h 40"/>
                <a:gd name="T4" fmla="*/ 0 w 11"/>
                <a:gd name="T5" fmla="*/ 40 h 40"/>
                <a:gd name="T6" fmla="*/ 6 w 11"/>
                <a:gd name="T7" fmla="*/ 40 h 40"/>
                <a:gd name="T8" fmla="*/ 8 w 11"/>
                <a:gd name="T9" fmla="*/ 7 h 40"/>
                <a:gd name="T10" fmla="*/ 11 w 11"/>
                <a:gd name="T11" fmla="*/ 0 h 40"/>
                <a:gd name="T12" fmla="*/ 2 w 11"/>
                <a:gd name="T13" fmla="*/ 0 h 40"/>
                <a:gd name="T14" fmla="*/ 0 60000 65536"/>
                <a:gd name="T15" fmla="*/ 0 60000 65536"/>
                <a:gd name="T16" fmla="*/ 0 60000 65536"/>
                <a:gd name="T17" fmla="*/ 0 60000 65536"/>
                <a:gd name="T18" fmla="*/ 0 60000 65536"/>
                <a:gd name="T19" fmla="*/ 0 60000 65536"/>
                <a:gd name="T20" fmla="*/ 0 60000 65536"/>
                <a:gd name="T21" fmla="*/ 0 w 11"/>
                <a:gd name="T22" fmla="*/ 0 h 40"/>
                <a:gd name="T23" fmla="*/ 11 w 11"/>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40">
                  <a:moveTo>
                    <a:pt x="2" y="0"/>
                  </a:moveTo>
                  <a:lnTo>
                    <a:pt x="2" y="7"/>
                  </a:lnTo>
                  <a:lnTo>
                    <a:pt x="0" y="40"/>
                  </a:lnTo>
                  <a:lnTo>
                    <a:pt x="6" y="40"/>
                  </a:lnTo>
                  <a:lnTo>
                    <a:pt x="8" y="7"/>
                  </a:lnTo>
                  <a:lnTo>
                    <a:pt x="11" y="0"/>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54" name="Freeform 465">
              <a:extLst>
                <a:ext uri="{FF2B5EF4-FFF2-40B4-BE49-F238E27FC236}">
                  <a16:creationId xmlns:a16="http://schemas.microsoft.com/office/drawing/2014/main" id="{F65EF965-362F-E74F-47D2-47FEB93BAA0A}"/>
                </a:ext>
              </a:extLst>
            </p:cNvPr>
            <p:cNvSpPr>
              <a:spLocks/>
            </p:cNvSpPr>
            <p:nvPr/>
          </p:nvSpPr>
          <p:spPr bwMode="auto">
            <a:xfrm>
              <a:off x="2215" y="1636"/>
              <a:ext cx="13" cy="40"/>
            </a:xfrm>
            <a:custGeom>
              <a:avLst/>
              <a:gdLst>
                <a:gd name="T0" fmla="*/ 4 w 13"/>
                <a:gd name="T1" fmla="*/ 0 h 40"/>
                <a:gd name="T2" fmla="*/ 4 w 13"/>
                <a:gd name="T3" fmla="*/ 5 h 40"/>
                <a:gd name="T4" fmla="*/ 0 w 13"/>
                <a:gd name="T5" fmla="*/ 37 h 40"/>
                <a:gd name="T6" fmla="*/ 9 w 13"/>
                <a:gd name="T7" fmla="*/ 40 h 40"/>
                <a:gd name="T8" fmla="*/ 13 w 13"/>
                <a:gd name="T9" fmla="*/ 5 h 40"/>
                <a:gd name="T10" fmla="*/ 13 w 13"/>
                <a:gd name="T11" fmla="*/ 0 h 40"/>
                <a:gd name="T12" fmla="*/ 4 w 13"/>
                <a:gd name="T13" fmla="*/ 0 h 40"/>
                <a:gd name="T14" fmla="*/ 0 60000 65536"/>
                <a:gd name="T15" fmla="*/ 0 60000 65536"/>
                <a:gd name="T16" fmla="*/ 0 60000 65536"/>
                <a:gd name="T17" fmla="*/ 0 60000 65536"/>
                <a:gd name="T18" fmla="*/ 0 60000 65536"/>
                <a:gd name="T19" fmla="*/ 0 60000 65536"/>
                <a:gd name="T20" fmla="*/ 0 60000 65536"/>
                <a:gd name="T21" fmla="*/ 0 w 13"/>
                <a:gd name="T22" fmla="*/ 0 h 40"/>
                <a:gd name="T23" fmla="*/ 13 w 13"/>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40">
                  <a:moveTo>
                    <a:pt x="4" y="0"/>
                  </a:moveTo>
                  <a:lnTo>
                    <a:pt x="4" y="5"/>
                  </a:lnTo>
                  <a:lnTo>
                    <a:pt x="0" y="37"/>
                  </a:lnTo>
                  <a:lnTo>
                    <a:pt x="9" y="40"/>
                  </a:lnTo>
                  <a:lnTo>
                    <a:pt x="13" y="5"/>
                  </a:lnTo>
                  <a:lnTo>
                    <a:pt x="13" y="0"/>
                  </a:lnTo>
                  <a:lnTo>
                    <a:pt x="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55" name="Freeform 466">
              <a:extLst>
                <a:ext uri="{FF2B5EF4-FFF2-40B4-BE49-F238E27FC236}">
                  <a16:creationId xmlns:a16="http://schemas.microsoft.com/office/drawing/2014/main" id="{CC905F55-C590-A043-67DA-93526DC78BC8}"/>
                </a:ext>
              </a:extLst>
            </p:cNvPr>
            <p:cNvSpPr>
              <a:spLocks/>
            </p:cNvSpPr>
            <p:nvPr/>
          </p:nvSpPr>
          <p:spPr bwMode="auto">
            <a:xfrm>
              <a:off x="2224" y="1575"/>
              <a:ext cx="15" cy="40"/>
            </a:xfrm>
            <a:custGeom>
              <a:avLst/>
              <a:gdLst>
                <a:gd name="T0" fmla="*/ 6 w 15"/>
                <a:gd name="T1" fmla="*/ 0 h 40"/>
                <a:gd name="T2" fmla="*/ 6 w 15"/>
                <a:gd name="T3" fmla="*/ 7 h 40"/>
                <a:gd name="T4" fmla="*/ 0 w 15"/>
                <a:gd name="T5" fmla="*/ 37 h 40"/>
                <a:gd name="T6" fmla="*/ 8 w 15"/>
                <a:gd name="T7" fmla="*/ 40 h 40"/>
                <a:gd name="T8" fmla="*/ 13 w 15"/>
                <a:gd name="T9" fmla="*/ 7 h 40"/>
                <a:gd name="T10" fmla="*/ 15 w 15"/>
                <a:gd name="T11" fmla="*/ 0 h 40"/>
                <a:gd name="T12" fmla="*/ 6 w 15"/>
                <a:gd name="T13" fmla="*/ 0 h 40"/>
                <a:gd name="T14" fmla="*/ 0 60000 65536"/>
                <a:gd name="T15" fmla="*/ 0 60000 65536"/>
                <a:gd name="T16" fmla="*/ 0 60000 65536"/>
                <a:gd name="T17" fmla="*/ 0 60000 65536"/>
                <a:gd name="T18" fmla="*/ 0 60000 65536"/>
                <a:gd name="T19" fmla="*/ 0 60000 65536"/>
                <a:gd name="T20" fmla="*/ 0 60000 65536"/>
                <a:gd name="T21" fmla="*/ 0 w 15"/>
                <a:gd name="T22" fmla="*/ 0 h 40"/>
                <a:gd name="T23" fmla="*/ 15 w 15"/>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40">
                  <a:moveTo>
                    <a:pt x="6" y="0"/>
                  </a:moveTo>
                  <a:lnTo>
                    <a:pt x="6" y="7"/>
                  </a:lnTo>
                  <a:lnTo>
                    <a:pt x="0" y="37"/>
                  </a:lnTo>
                  <a:lnTo>
                    <a:pt x="8" y="40"/>
                  </a:lnTo>
                  <a:lnTo>
                    <a:pt x="13" y="7"/>
                  </a:lnTo>
                  <a:lnTo>
                    <a:pt x="15" y="0"/>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56" name="Freeform 467">
              <a:extLst>
                <a:ext uri="{FF2B5EF4-FFF2-40B4-BE49-F238E27FC236}">
                  <a16:creationId xmlns:a16="http://schemas.microsoft.com/office/drawing/2014/main" id="{DCFB1C45-E0E3-AA12-D634-095CC1F29FD7}"/>
                </a:ext>
              </a:extLst>
            </p:cNvPr>
            <p:cNvSpPr>
              <a:spLocks/>
            </p:cNvSpPr>
            <p:nvPr/>
          </p:nvSpPr>
          <p:spPr bwMode="auto">
            <a:xfrm>
              <a:off x="2237" y="1514"/>
              <a:ext cx="15" cy="39"/>
            </a:xfrm>
            <a:custGeom>
              <a:avLst/>
              <a:gdLst>
                <a:gd name="T0" fmla="*/ 9 w 15"/>
                <a:gd name="T1" fmla="*/ 0 h 39"/>
                <a:gd name="T2" fmla="*/ 4 w 15"/>
                <a:gd name="T3" fmla="*/ 13 h 39"/>
                <a:gd name="T4" fmla="*/ 0 w 15"/>
                <a:gd name="T5" fmla="*/ 37 h 39"/>
                <a:gd name="T6" fmla="*/ 6 w 15"/>
                <a:gd name="T7" fmla="*/ 39 h 39"/>
                <a:gd name="T8" fmla="*/ 13 w 15"/>
                <a:gd name="T9" fmla="*/ 15 h 39"/>
                <a:gd name="T10" fmla="*/ 15 w 15"/>
                <a:gd name="T11" fmla="*/ 2 h 39"/>
                <a:gd name="T12" fmla="*/ 9 w 15"/>
                <a:gd name="T13" fmla="*/ 0 h 39"/>
                <a:gd name="T14" fmla="*/ 0 60000 65536"/>
                <a:gd name="T15" fmla="*/ 0 60000 65536"/>
                <a:gd name="T16" fmla="*/ 0 60000 65536"/>
                <a:gd name="T17" fmla="*/ 0 60000 65536"/>
                <a:gd name="T18" fmla="*/ 0 60000 65536"/>
                <a:gd name="T19" fmla="*/ 0 60000 65536"/>
                <a:gd name="T20" fmla="*/ 0 60000 65536"/>
                <a:gd name="T21" fmla="*/ 0 w 15"/>
                <a:gd name="T22" fmla="*/ 0 h 39"/>
                <a:gd name="T23" fmla="*/ 15 w 15"/>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39">
                  <a:moveTo>
                    <a:pt x="9" y="0"/>
                  </a:moveTo>
                  <a:lnTo>
                    <a:pt x="4" y="13"/>
                  </a:lnTo>
                  <a:lnTo>
                    <a:pt x="0" y="37"/>
                  </a:lnTo>
                  <a:lnTo>
                    <a:pt x="6" y="39"/>
                  </a:lnTo>
                  <a:lnTo>
                    <a:pt x="13" y="15"/>
                  </a:lnTo>
                  <a:lnTo>
                    <a:pt x="15" y="2"/>
                  </a:lnTo>
                  <a:lnTo>
                    <a:pt x="9"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57" name="Freeform 468">
              <a:extLst>
                <a:ext uri="{FF2B5EF4-FFF2-40B4-BE49-F238E27FC236}">
                  <a16:creationId xmlns:a16="http://schemas.microsoft.com/office/drawing/2014/main" id="{ED3C5F91-F9C8-5A47-38B5-AD9B4A69AC64}"/>
                </a:ext>
              </a:extLst>
            </p:cNvPr>
            <p:cNvSpPr>
              <a:spLocks/>
            </p:cNvSpPr>
            <p:nvPr/>
          </p:nvSpPr>
          <p:spPr bwMode="auto">
            <a:xfrm>
              <a:off x="2252" y="1455"/>
              <a:ext cx="20" cy="40"/>
            </a:xfrm>
            <a:custGeom>
              <a:avLst/>
              <a:gdLst>
                <a:gd name="T0" fmla="*/ 13 w 20"/>
                <a:gd name="T1" fmla="*/ 0 h 40"/>
                <a:gd name="T2" fmla="*/ 13 w 20"/>
                <a:gd name="T3" fmla="*/ 2 h 40"/>
                <a:gd name="T4" fmla="*/ 4 w 20"/>
                <a:gd name="T5" fmla="*/ 24 h 40"/>
                <a:gd name="T6" fmla="*/ 0 w 20"/>
                <a:gd name="T7" fmla="*/ 37 h 40"/>
                <a:gd name="T8" fmla="*/ 7 w 20"/>
                <a:gd name="T9" fmla="*/ 40 h 40"/>
                <a:gd name="T10" fmla="*/ 11 w 20"/>
                <a:gd name="T11" fmla="*/ 26 h 40"/>
                <a:gd name="T12" fmla="*/ 20 w 20"/>
                <a:gd name="T13" fmla="*/ 5 h 40"/>
                <a:gd name="T14" fmla="*/ 20 w 20"/>
                <a:gd name="T15" fmla="*/ 2 h 40"/>
                <a:gd name="T16" fmla="*/ 13 w 20"/>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40"/>
                <a:gd name="T29" fmla="*/ 20 w 20"/>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40">
                  <a:moveTo>
                    <a:pt x="13" y="0"/>
                  </a:moveTo>
                  <a:lnTo>
                    <a:pt x="13" y="2"/>
                  </a:lnTo>
                  <a:lnTo>
                    <a:pt x="4" y="24"/>
                  </a:lnTo>
                  <a:lnTo>
                    <a:pt x="0" y="37"/>
                  </a:lnTo>
                  <a:lnTo>
                    <a:pt x="7" y="40"/>
                  </a:lnTo>
                  <a:lnTo>
                    <a:pt x="11" y="26"/>
                  </a:lnTo>
                  <a:lnTo>
                    <a:pt x="20" y="5"/>
                  </a:lnTo>
                  <a:lnTo>
                    <a:pt x="20" y="2"/>
                  </a:lnTo>
                  <a:lnTo>
                    <a:pt x="13"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58" name="Freeform 469">
              <a:extLst>
                <a:ext uri="{FF2B5EF4-FFF2-40B4-BE49-F238E27FC236}">
                  <a16:creationId xmlns:a16="http://schemas.microsoft.com/office/drawing/2014/main" id="{56DA8682-72AB-26AC-F507-36E7AAFC2EAA}"/>
                </a:ext>
              </a:extLst>
            </p:cNvPr>
            <p:cNvSpPr>
              <a:spLocks/>
            </p:cNvSpPr>
            <p:nvPr/>
          </p:nvSpPr>
          <p:spPr bwMode="auto">
            <a:xfrm>
              <a:off x="2274" y="1403"/>
              <a:ext cx="24" cy="35"/>
            </a:xfrm>
            <a:custGeom>
              <a:avLst/>
              <a:gdLst>
                <a:gd name="T0" fmla="*/ 17 w 24"/>
                <a:gd name="T1" fmla="*/ 0 h 35"/>
                <a:gd name="T2" fmla="*/ 6 w 24"/>
                <a:gd name="T3" fmla="*/ 17 h 35"/>
                <a:gd name="T4" fmla="*/ 0 w 24"/>
                <a:gd name="T5" fmla="*/ 30 h 35"/>
                <a:gd name="T6" fmla="*/ 6 w 24"/>
                <a:gd name="T7" fmla="*/ 35 h 35"/>
                <a:gd name="T8" fmla="*/ 15 w 24"/>
                <a:gd name="T9" fmla="*/ 20 h 35"/>
                <a:gd name="T10" fmla="*/ 24 w 24"/>
                <a:gd name="T11" fmla="*/ 4 h 35"/>
                <a:gd name="T12" fmla="*/ 17 w 24"/>
                <a:gd name="T13" fmla="*/ 0 h 35"/>
                <a:gd name="T14" fmla="*/ 0 60000 65536"/>
                <a:gd name="T15" fmla="*/ 0 60000 65536"/>
                <a:gd name="T16" fmla="*/ 0 60000 65536"/>
                <a:gd name="T17" fmla="*/ 0 60000 65536"/>
                <a:gd name="T18" fmla="*/ 0 60000 65536"/>
                <a:gd name="T19" fmla="*/ 0 60000 65536"/>
                <a:gd name="T20" fmla="*/ 0 60000 65536"/>
                <a:gd name="T21" fmla="*/ 0 w 24"/>
                <a:gd name="T22" fmla="*/ 0 h 35"/>
                <a:gd name="T23" fmla="*/ 24 w 24"/>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35">
                  <a:moveTo>
                    <a:pt x="17" y="0"/>
                  </a:moveTo>
                  <a:lnTo>
                    <a:pt x="6" y="17"/>
                  </a:lnTo>
                  <a:lnTo>
                    <a:pt x="0" y="30"/>
                  </a:lnTo>
                  <a:lnTo>
                    <a:pt x="6" y="35"/>
                  </a:lnTo>
                  <a:lnTo>
                    <a:pt x="15" y="20"/>
                  </a:lnTo>
                  <a:lnTo>
                    <a:pt x="24" y="4"/>
                  </a:lnTo>
                  <a:lnTo>
                    <a:pt x="1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59" name="Freeform 470">
              <a:extLst>
                <a:ext uri="{FF2B5EF4-FFF2-40B4-BE49-F238E27FC236}">
                  <a16:creationId xmlns:a16="http://schemas.microsoft.com/office/drawing/2014/main" id="{60608F52-49D4-E05C-6FBF-3DA8D6800FF9}"/>
                </a:ext>
              </a:extLst>
            </p:cNvPr>
            <p:cNvSpPr>
              <a:spLocks/>
            </p:cNvSpPr>
            <p:nvPr/>
          </p:nvSpPr>
          <p:spPr bwMode="auto">
            <a:xfrm>
              <a:off x="2293" y="1357"/>
              <a:ext cx="214" cy="971"/>
            </a:xfrm>
            <a:custGeom>
              <a:avLst/>
              <a:gdLst>
                <a:gd name="T0" fmla="*/ 66 w 214"/>
                <a:gd name="T1" fmla="*/ 0 h 971"/>
                <a:gd name="T2" fmla="*/ 72 w 214"/>
                <a:gd name="T3" fmla="*/ 2 h 971"/>
                <a:gd name="T4" fmla="*/ 81 w 214"/>
                <a:gd name="T5" fmla="*/ 2 h 971"/>
                <a:gd name="T6" fmla="*/ 88 w 214"/>
                <a:gd name="T7" fmla="*/ 7 h 971"/>
                <a:gd name="T8" fmla="*/ 94 w 214"/>
                <a:gd name="T9" fmla="*/ 11 h 971"/>
                <a:gd name="T10" fmla="*/ 109 w 214"/>
                <a:gd name="T11" fmla="*/ 22 h 971"/>
                <a:gd name="T12" fmla="*/ 122 w 214"/>
                <a:gd name="T13" fmla="*/ 39 h 971"/>
                <a:gd name="T14" fmla="*/ 136 w 214"/>
                <a:gd name="T15" fmla="*/ 59 h 971"/>
                <a:gd name="T16" fmla="*/ 149 w 214"/>
                <a:gd name="T17" fmla="*/ 83 h 971"/>
                <a:gd name="T18" fmla="*/ 159 w 214"/>
                <a:gd name="T19" fmla="*/ 111 h 971"/>
                <a:gd name="T20" fmla="*/ 170 w 214"/>
                <a:gd name="T21" fmla="*/ 142 h 971"/>
                <a:gd name="T22" fmla="*/ 179 w 214"/>
                <a:gd name="T23" fmla="*/ 177 h 971"/>
                <a:gd name="T24" fmla="*/ 188 w 214"/>
                <a:gd name="T25" fmla="*/ 214 h 971"/>
                <a:gd name="T26" fmla="*/ 194 w 214"/>
                <a:gd name="T27" fmla="*/ 255 h 971"/>
                <a:gd name="T28" fmla="*/ 201 w 214"/>
                <a:gd name="T29" fmla="*/ 297 h 971"/>
                <a:gd name="T30" fmla="*/ 207 w 214"/>
                <a:gd name="T31" fmla="*/ 343 h 971"/>
                <a:gd name="T32" fmla="*/ 210 w 214"/>
                <a:gd name="T33" fmla="*/ 388 h 971"/>
                <a:gd name="T34" fmla="*/ 212 w 214"/>
                <a:gd name="T35" fmla="*/ 436 h 971"/>
                <a:gd name="T36" fmla="*/ 214 w 214"/>
                <a:gd name="T37" fmla="*/ 487 h 971"/>
                <a:gd name="T38" fmla="*/ 212 w 214"/>
                <a:gd name="T39" fmla="*/ 535 h 971"/>
                <a:gd name="T40" fmla="*/ 210 w 214"/>
                <a:gd name="T41" fmla="*/ 583 h 971"/>
                <a:gd name="T42" fmla="*/ 207 w 214"/>
                <a:gd name="T43" fmla="*/ 628 h 971"/>
                <a:gd name="T44" fmla="*/ 201 w 214"/>
                <a:gd name="T45" fmla="*/ 674 h 971"/>
                <a:gd name="T46" fmla="*/ 194 w 214"/>
                <a:gd name="T47" fmla="*/ 716 h 971"/>
                <a:gd name="T48" fmla="*/ 188 w 214"/>
                <a:gd name="T49" fmla="*/ 757 h 971"/>
                <a:gd name="T50" fmla="*/ 179 w 214"/>
                <a:gd name="T51" fmla="*/ 794 h 971"/>
                <a:gd name="T52" fmla="*/ 170 w 214"/>
                <a:gd name="T53" fmla="*/ 829 h 971"/>
                <a:gd name="T54" fmla="*/ 159 w 214"/>
                <a:gd name="T55" fmla="*/ 860 h 971"/>
                <a:gd name="T56" fmla="*/ 149 w 214"/>
                <a:gd name="T57" fmla="*/ 888 h 971"/>
                <a:gd name="T58" fmla="*/ 136 w 214"/>
                <a:gd name="T59" fmla="*/ 912 h 971"/>
                <a:gd name="T60" fmla="*/ 122 w 214"/>
                <a:gd name="T61" fmla="*/ 932 h 971"/>
                <a:gd name="T62" fmla="*/ 109 w 214"/>
                <a:gd name="T63" fmla="*/ 949 h 971"/>
                <a:gd name="T64" fmla="*/ 94 w 214"/>
                <a:gd name="T65" fmla="*/ 960 h 971"/>
                <a:gd name="T66" fmla="*/ 88 w 214"/>
                <a:gd name="T67" fmla="*/ 964 h 971"/>
                <a:gd name="T68" fmla="*/ 81 w 214"/>
                <a:gd name="T69" fmla="*/ 969 h 971"/>
                <a:gd name="T70" fmla="*/ 72 w 214"/>
                <a:gd name="T71" fmla="*/ 969 h 971"/>
                <a:gd name="T72" fmla="*/ 66 w 214"/>
                <a:gd name="T73" fmla="*/ 971 h 971"/>
                <a:gd name="T74" fmla="*/ 57 w 214"/>
                <a:gd name="T75" fmla="*/ 969 h 971"/>
                <a:gd name="T76" fmla="*/ 48 w 214"/>
                <a:gd name="T77" fmla="*/ 967 h 971"/>
                <a:gd name="T78" fmla="*/ 40 w 214"/>
                <a:gd name="T79" fmla="*/ 962 h 971"/>
                <a:gd name="T80" fmla="*/ 31 w 214"/>
                <a:gd name="T81" fmla="*/ 958 h 971"/>
                <a:gd name="T82" fmla="*/ 16 w 214"/>
                <a:gd name="T83" fmla="*/ 943 h 971"/>
                <a:gd name="T84" fmla="*/ 0 w 214"/>
                <a:gd name="T85" fmla="*/ 923 h 9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4"/>
                <a:gd name="T130" fmla="*/ 0 h 971"/>
                <a:gd name="T131" fmla="*/ 214 w 214"/>
                <a:gd name="T132" fmla="*/ 971 h 9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4" h="971">
                  <a:moveTo>
                    <a:pt x="66" y="0"/>
                  </a:moveTo>
                  <a:lnTo>
                    <a:pt x="72" y="2"/>
                  </a:lnTo>
                  <a:lnTo>
                    <a:pt x="81" y="2"/>
                  </a:lnTo>
                  <a:lnTo>
                    <a:pt x="88" y="7"/>
                  </a:lnTo>
                  <a:lnTo>
                    <a:pt x="94" y="11"/>
                  </a:lnTo>
                  <a:lnTo>
                    <a:pt x="109" y="22"/>
                  </a:lnTo>
                  <a:lnTo>
                    <a:pt x="122" y="39"/>
                  </a:lnTo>
                  <a:lnTo>
                    <a:pt x="136" y="59"/>
                  </a:lnTo>
                  <a:lnTo>
                    <a:pt x="149" y="83"/>
                  </a:lnTo>
                  <a:lnTo>
                    <a:pt x="159" y="111"/>
                  </a:lnTo>
                  <a:lnTo>
                    <a:pt x="170" y="142"/>
                  </a:lnTo>
                  <a:lnTo>
                    <a:pt x="179" y="177"/>
                  </a:lnTo>
                  <a:lnTo>
                    <a:pt x="188" y="214"/>
                  </a:lnTo>
                  <a:lnTo>
                    <a:pt x="194" y="255"/>
                  </a:lnTo>
                  <a:lnTo>
                    <a:pt x="201" y="297"/>
                  </a:lnTo>
                  <a:lnTo>
                    <a:pt x="207" y="343"/>
                  </a:lnTo>
                  <a:lnTo>
                    <a:pt x="210" y="388"/>
                  </a:lnTo>
                  <a:lnTo>
                    <a:pt x="212" y="436"/>
                  </a:lnTo>
                  <a:lnTo>
                    <a:pt x="214" y="487"/>
                  </a:lnTo>
                  <a:lnTo>
                    <a:pt x="212" y="535"/>
                  </a:lnTo>
                  <a:lnTo>
                    <a:pt x="210" y="583"/>
                  </a:lnTo>
                  <a:lnTo>
                    <a:pt x="207" y="628"/>
                  </a:lnTo>
                  <a:lnTo>
                    <a:pt x="201" y="674"/>
                  </a:lnTo>
                  <a:lnTo>
                    <a:pt x="194" y="716"/>
                  </a:lnTo>
                  <a:lnTo>
                    <a:pt x="188" y="757"/>
                  </a:lnTo>
                  <a:lnTo>
                    <a:pt x="179" y="794"/>
                  </a:lnTo>
                  <a:lnTo>
                    <a:pt x="170" y="829"/>
                  </a:lnTo>
                  <a:lnTo>
                    <a:pt x="159" y="860"/>
                  </a:lnTo>
                  <a:lnTo>
                    <a:pt x="149" y="888"/>
                  </a:lnTo>
                  <a:lnTo>
                    <a:pt x="136" y="912"/>
                  </a:lnTo>
                  <a:lnTo>
                    <a:pt x="122" y="932"/>
                  </a:lnTo>
                  <a:lnTo>
                    <a:pt x="109" y="949"/>
                  </a:lnTo>
                  <a:lnTo>
                    <a:pt x="94" y="960"/>
                  </a:lnTo>
                  <a:lnTo>
                    <a:pt x="88" y="964"/>
                  </a:lnTo>
                  <a:lnTo>
                    <a:pt x="81" y="969"/>
                  </a:lnTo>
                  <a:lnTo>
                    <a:pt x="72" y="969"/>
                  </a:lnTo>
                  <a:lnTo>
                    <a:pt x="66" y="971"/>
                  </a:lnTo>
                  <a:lnTo>
                    <a:pt x="57" y="969"/>
                  </a:lnTo>
                  <a:lnTo>
                    <a:pt x="48" y="967"/>
                  </a:lnTo>
                  <a:lnTo>
                    <a:pt x="40" y="962"/>
                  </a:lnTo>
                  <a:lnTo>
                    <a:pt x="31" y="958"/>
                  </a:lnTo>
                  <a:lnTo>
                    <a:pt x="16" y="943"/>
                  </a:lnTo>
                  <a:lnTo>
                    <a:pt x="0" y="923"/>
                  </a:lnTo>
                </a:path>
              </a:pathLst>
            </a:custGeom>
            <a:noFill/>
            <a:ln w="14288">
              <a:solidFill>
                <a:srgbClr val="1F1A17"/>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6660" name="Freeform 471">
              <a:extLst>
                <a:ext uri="{FF2B5EF4-FFF2-40B4-BE49-F238E27FC236}">
                  <a16:creationId xmlns:a16="http://schemas.microsoft.com/office/drawing/2014/main" id="{6D23EF61-ED1C-A58B-8B0C-EC40131DBC6C}"/>
                </a:ext>
              </a:extLst>
            </p:cNvPr>
            <p:cNvSpPr>
              <a:spLocks/>
            </p:cNvSpPr>
            <p:nvPr/>
          </p:nvSpPr>
          <p:spPr bwMode="auto">
            <a:xfrm>
              <a:off x="1353" y="1957"/>
              <a:ext cx="24" cy="35"/>
            </a:xfrm>
            <a:custGeom>
              <a:avLst/>
              <a:gdLst>
                <a:gd name="T0" fmla="*/ 0 w 24"/>
                <a:gd name="T1" fmla="*/ 2 h 35"/>
                <a:gd name="T2" fmla="*/ 0 w 24"/>
                <a:gd name="T3" fmla="*/ 7 h 35"/>
                <a:gd name="T4" fmla="*/ 6 w 24"/>
                <a:gd name="T5" fmla="*/ 22 h 35"/>
                <a:gd name="T6" fmla="*/ 10 w 24"/>
                <a:gd name="T7" fmla="*/ 26 h 35"/>
                <a:gd name="T8" fmla="*/ 15 w 24"/>
                <a:gd name="T9" fmla="*/ 31 h 35"/>
                <a:gd name="T10" fmla="*/ 19 w 24"/>
                <a:gd name="T11" fmla="*/ 35 h 35"/>
                <a:gd name="T12" fmla="*/ 24 w 24"/>
                <a:gd name="T13" fmla="*/ 35 h 35"/>
                <a:gd name="T14" fmla="*/ 24 w 24"/>
                <a:gd name="T15" fmla="*/ 28 h 35"/>
                <a:gd name="T16" fmla="*/ 21 w 24"/>
                <a:gd name="T17" fmla="*/ 26 h 35"/>
                <a:gd name="T18" fmla="*/ 19 w 24"/>
                <a:gd name="T19" fmla="*/ 26 h 35"/>
                <a:gd name="T20" fmla="*/ 17 w 24"/>
                <a:gd name="T21" fmla="*/ 22 h 35"/>
                <a:gd name="T22" fmla="*/ 13 w 24"/>
                <a:gd name="T23" fmla="*/ 17 h 35"/>
                <a:gd name="T24" fmla="*/ 8 w 24"/>
                <a:gd name="T25" fmla="*/ 4 h 35"/>
                <a:gd name="T26" fmla="*/ 6 w 24"/>
                <a:gd name="T27" fmla="*/ 0 h 35"/>
                <a:gd name="T28" fmla="*/ 0 w 24"/>
                <a:gd name="T29" fmla="*/ 2 h 3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
                <a:gd name="T46" fmla="*/ 0 h 35"/>
                <a:gd name="T47" fmla="*/ 24 w 24"/>
                <a:gd name="T48" fmla="*/ 35 h 3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 h="35">
                  <a:moveTo>
                    <a:pt x="0" y="2"/>
                  </a:moveTo>
                  <a:lnTo>
                    <a:pt x="0" y="7"/>
                  </a:lnTo>
                  <a:lnTo>
                    <a:pt x="6" y="22"/>
                  </a:lnTo>
                  <a:lnTo>
                    <a:pt x="10" y="26"/>
                  </a:lnTo>
                  <a:lnTo>
                    <a:pt x="15" y="31"/>
                  </a:lnTo>
                  <a:lnTo>
                    <a:pt x="19" y="35"/>
                  </a:lnTo>
                  <a:lnTo>
                    <a:pt x="24" y="35"/>
                  </a:lnTo>
                  <a:lnTo>
                    <a:pt x="24" y="28"/>
                  </a:lnTo>
                  <a:lnTo>
                    <a:pt x="21" y="26"/>
                  </a:lnTo>
                  <a:lnTo>
                    <a:pt x="19" y="26"/>
                  </a:lnTo>
                  <a:lnTo>
                    <a:pt x="17" y="22"/>
                  </a:lnTo>
                  <a:lnTo>
                    <a:pt x="13" y="17"/>
                  </a:lnTo>
                  <a:lnTo>
                    <a:pt x="8" y="4"/>
                  </a:lnTo>
                  <a:lnTo>
                    <a:pt x="6" y="0"/>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61" name="Freeform 472">
              <a:extLst>
                <a:ext uri="{FF2B5EF4-FFF2-40B4-BE49-F238E27FC236}">
                  <a16:creationId xmlns:a16="http://schemas.microsoft.com/office/drawing/2014/main" id="{2572E03A-6C5F-9D78-E523-4C95B300B6A6}"/>
                </a:ext>
              </a:extLst>
            </p:cNvPr>
            <p:cNvSpPr>
              <a:spLocks/>
            </p:cNvSpPr>
            <p:nvPr/>
          </p:nvSpPr>
          <p:spPr bwMode="auto">
            <a:xfrm>
              <a:off x="1339" y="1898"/>
              <a:ext cx="14" cy="39"/>
            </a:xfrm>
            <a:custGeom>
              <a:avLst/>
              <a:gdLst>
                <a:gd name="T0" fmla="*/ 0 w 14"/>
                <a:gd name="T1" fmla="*/ 0 h 39"/>
                <a:gd name="T2" fmla="*/ 0 w 14"/>
                <a:gd name="T3" fmla="*/ 0 h 39"/>
                <a:gd name="T4" fmla="*/ 5 w 14"/>
                <a:gd name="T5" fmla="*/ 26 h 39"/>
                <a:gd name="T6" fmla="*/ 7 w 14"/>
                <a:gd name="T7" fmla="*/ 39 h 39"/>
                <a:gd name="T8" fmla="*/ 14 w 14"/>
                <a:gd name="T9" fmla="*/ 37 h 39"/>
                <a:gd name="T10" fmla="*/ 11 w 14"/>
                <a:gd name="T11" fmla="*/ 24 h 39"/>
                <a:gd name="T12" fmla="*/ 9 w 14"/>
                <a:gd name="T13" fmla="*/ 0 h 39"/>
                <a:gd name="T14" fmla="*/ 9 w 14"/>
                <a:gd name="T15" fmla="*/ 0 h 39"/>
                <a:gd name="T16" fmla="*/ 0 w 14"/>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39"/>
                <a:gd name="T29" fmla="*/ 14 w 14"/>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39">
                  <a:moveTo>
                    <a:pt x="0" y="0"/>
                  </a:moveTo>
                  <a:lnTo>
                    <a:pt x="0" y="0"/>
                  </a:lnTo>
                  <a:lnTo>
                    <a:pt x="5" y="26"/>
                  </a:lnTo>
                  <a:lnTo>
                    <a:pt x="7" y="39"/>
                  </a:lnTo>
                  <a:lnTo>
                    <a:pt x="14" y="37"/>
                  </a:lnTo>
                  <a:lnTo>
                    <a:pt x="11" y="24"/>
                  </a:lnTo>
                  <a:lnTo>
                    <a:pt x="9"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62" name="Freeform 473">
              <a:extLst>
                <a:ext uri="{FF2B5EF4-FFF2-40B4-BE49-F238E27FC236}">
                  <a16:creationId xmlns:a16="http://schemas.microsoft.com/office/drawing/2014/main" id="{CB20DD03-2B06-C793-C10A-1A85D62052B1}"/>
                </a:ext>
              </a:extLst>
            </p:cNvPr>
            <p:cNvSpPr>
              <a:spLocks/>
            </p:cNvSpPr>
            <p:nvPr/>
          </p:nvSpPr>
          <p:spPr bwMode="auto">
            <a:xfrm>
              <a:off x="1337" y="1841"/>
              <a:ext cx="9" cy="33"/>
            </a:xfrm>
            <a:custGeom>
              <a:avLst/>
              <a:gdLst>
                <a:gd name="T0" fmla="*/ 0 w 9"/>
                <a:gd name="T1" fmla="*/ 0 h 33"/>
                <a:gd name="T2" fmla="*/ 0 w 9"/>
                <a:gd name="T3" fmla="*/ 0 h 33"/>
                <a:gd name="T4" fmla="*/ 0 w 9"/>
                <a:gd name="T5" fmla="*/ 31 h 33"/>
                <a:gd name="T6" fmla="*/ 0 w 9"/>
                <a:gd name="T7" fmla="*/ 33 h 33"/>
                <a:gd name="T8" fmla="*/ 9 w 9"/>
                <a:gd name="T9" fmla="*/ 33 h 33"/>
                <a:gd name="T10" fmla="*/ 9 w 9"/>
                <a:gd name="T11" fmla="*/ 31 h 33"/>
                <a:gd name="T12" fmla="*/ 9 w 9"/>
                <a:gd name="T13" fmla="*/ 0 h 33"/>
                <a:gd name="T14" fmla="*/ 9 w 9"/>
                <a:gd name="T15" fmla="*/ 0 h 33"/>
                <a:gd name="T16" fmla="*/ 0 w 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33"/>
                <a:gd name="T29" fmla="*/ 9 w 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33">
                  <a:moveTo>
                    <a:pt x="0" y="0"/>
                  </a:moveTo>
                  <a:lnTo>
                    <a:pt x="0" y="0"/>
                  </a:lnTo>
                  <a:lnTo>
                    <a:pt x="0" y="31"/>
                  </a:lnTo>
                  <a:lnTo>
                    <a:pt x="0" y="33"/>
                  </a:lnTo>
                  <a:lnTo>
                    <a:pt x="9" y="33"/>
                  </a:lnTo>
                  <a:lnTo>
                    <a:pt x="9" y="31"/>
                  </a:lnTo>
                  <a:lnTo>
                    <a:pt x="9"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63" name="Rectangle 474">
              <a:extLst>
                <a:ext uri="{FF2B5EF4-FFF2-40B4-BE49-F238E27FC236}">
                  <a16:creationId xmlns:a16="http://schemas.microsoft.com/office/drawing/2014/main" id="{BC7A8250-FEA8-66AB-189A-62AF0DF3BAAF}"/>
                </a:ext>
              </a:extLst>
            </p:cNvPr>
            <p:cNvSpPr>
              <a:spLocks noChangeArrowheads="1"/>
            </p:cNvSpPr>
            <p:nvPr/>
          </p:nvSpPr>
          <p:spPr bwMode="auto">
            <a:xfrm>
              <a:off x="1337" y="1837"/>
              <a:ext cx="9" cy="4"/>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6664" name="Freeform 475">
              <a:extLst>
                <a:ext uri="{FF2B5EF4-FFF2-40B4-BE49-F238E27FC236}">
                  <a16:creationId xmlns:a16="http://schemas.microsoft.com/office/drawing/2014/main" id="{029E94D6-AB70-360D-3A61-B5E8EB36B35E}"/>
                </a:ext>
              </a:extLst>
            </p:cNvPr>
            <p:cNvSpPr>
              <a:spLocks/>
            </p:cNvSpPr>
            <p:nvPr/>
          </p:nvSpPr>
          <p:spPr bwMode="auto">
            <a:xfrm>
              <a:off x="1337" y="1774"/>
              <a:ext cx="11" cy="39"/>
            </a:xfrm>
            <a:custGeom>
              <a:avLst/>
              <a:gdLst>
                <a:gd name="T0" fmla="*/ 5 w 11"/>
                <a:gd name="T1" fmla="*/ 0 h 39"/>
                <a:gd name="T2" fmla="*/ 2 w 11"/>
                <a:gd name="T3" fmla="*/ 11 h 39"/>
                <a:gd name="T4" fmla="*/ 0 w 11"/>
                <a:gd name="T5" fmla="*/ 39 h 39"/>
                <a:gd name="T6" fmla="*/ 0 w 11"/>
                <a:gd name="T7" fmla="*/ 39 h 39"/>
                <a:gd name="T8" fmla="*/ 9 w 11"/>
                <a:gd name="T9" fmla="*/ 39 h 39"/>
                <a:gd name="T10" fmla="*/ 9 w 11"/>
                <a:gd name="T11" fmla="*/ 39 h 39"/>
                <a:gd name="T12" fmla="*/ 11 w 11"/>
                <a:gd name="T13" fmla="*/ 11 h 39"/>
                <a:gd name="T14" fmla="*/ 11 w 11"/>
                <a:gd name="T15" fmla="*/ 2 h 39"/>
                <a:gd name="T16" fmla="*/ 5 w 11"/>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39"/>
                <a:gd name="T29" fmla="*/ 11 w 11"/>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39">
                  <a:moveTo>
                    <a:pt x="5" y="0"/>
                  </a:moveTo>
                  <a:lnTo>
                    <a:pt x="2" y="11"/>
                  </a:lnTo>
                  <a:lnTo>
                    <a:pt x="0" y="39"/>
                  </a:lnTo>
                  <a:lnTo>
                    <a:pt x="9" y="39"/>
                  </a:lnTo>
                  <a:lnTo>
                    <a:pt x="11" y="11"/>
                  </a:lnTo>
                  <a:lnTo>
                    <a:pt x="11" y="2"/>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65" name="Freeform 476">
              <a:extLst>
                <a:ext uri="{FF2B5EF4-FFF2-40B4-BE49-F238E27FC236}">
                  <a16:creationId xmlns:a16="http://schemas.microsoft.com/office/drawing/2014/main" id="{B56E75B6-0B74-D181-EA55-29DF09D6577B}"/>
                </a:ext>
              </a:extLst>
            </p:cNvPr>
            <p:cNvSpPr>
              <a:spLocks/>
            </p:cNvSpPr>
            <p:nvPr/>
          </p:nvSpPr>
          <p:spPr bwMode="auto">
            <a:xfrm>
              <a:off x="1346" y="1713"/>
              <a:ext cx="17" cy="39"/>
            </a:xfrm>
            <a:custGeom>
              <a:avLst/>
              <a:gdLst>
                <a:gd name="T0" fmla="*/ 9 w 17"/>
                <a:gd name="T1" fmla="*/ 0 h 39"/>
                <a:gd name="T2" fmla="*/ 7 w 17"/>
                <a:gd name="T3" fmla="*/ 6 h 39"/>
                <a:gd name="T4" fmla="*/ 2 w 17"/>
                <a:gd name="T5" fmla="*/ 24 h 39"/>
                <a:gd name="T6" fmla="*/ 0 w 17"/>
                <a:gd name="T7" fmla="*/ 39 h 39"/>
                <a:gd name="T8" fmla="*/ 7 w 17"/>
                <a:gd name="T9" fmla="*/ 39 h 39"/>
                <a:gd name="T10" fmla="*/ 9 w 17"/>
                <a:gd name="T11" fmla="*/ 26 h 39"/>
                <a:gd name="T12" fmla="*/ 15 w 17"/>
                <a:gd name="T13" fmla="*/ 8 h 39"/>
                <a:gd name="T14" fmla="*/ 17 w 17"/>
                <a:gd name="T15" fmla="*/ 2 h 39"/>
                <a:gd name="T16" fmla="*/ 9 w 17"/>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39"/>
                <a:gd name="T29" fmla="*/ 17 w 17"/>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39">
                  <a:moveTo>
                    <a:pt x="9" y="0"/>
                  </a:moveTo>
                  <a:lnTo>
                    <a:pt x="7" y="6"/>
                  </a:lnTo>
                  <a:lnTo>
                    <a:pt x="2" y="24"/>
                  </a:lnTo>
                  <a:lnTo>
                    <a:pt x="0" y="39"/>
                  </a:lnTo>
                  <a:lnTo>
                    <a:pt x="7" y="39"/>
                  </a:lnTo>
                  <a:lnTo>
                    <a:pt x="9" y="26"/>
                  </a:lnTo>
                  <a:lnTo>
                    <a:pt x="15" y="8"/>
                  </a:lnTo>
                  <a:lnTo>
                    <a:pt x="17" y="2"/>
                  </a:lnTo>
                  <a:lnTo>
                    <a:pt x="9"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66" name="Freeform 477">
              <a:extLst>
                <a:ext uri="{FF2B5EF4-FFF2-40B4-BE49-F238E27FC236}">
                  <a16:creationId xmlns:a16="http://schemas.microsoft.com/office/drawing/2014/main" id="{27406E7D-1B77-8DE2-90F1-75C321B651CB}"/>
                </a:ext>
              </a:extLst>
            </p:cNvPr>
            <p:cNvSpPr>
              <a:spLocks/>
            </p:cNvSpPr>
            <p:nvPr/>
          </p:nvSpPr>
          <p:spPr bwMode="auto">
            <a:xfrm>
              <a:off x="1370" y="1691"/>
              <a:ext cx="7" cy="9"/>
            </a:xfrm>
            <a:custGeom>
              <a:avLst/>
              <a:gdLst>
                <a:gd name="T0" fmla="*/ 7 w 7"/>
                <a:gd name="T1" fmla="*/ 0 h 9"/>
                <a:gd name="T2" fmla="*/ 2 w 7"/>
                <a:gd name="T3" fmla="*/ 2 h 9"/>
                <a:gd name="T4" fmla="*/ 0 w 7"/>
                <a:gd name="T5" fmla="*/ 2 h 9"/>
                <a:gd name="T6" fmla="*/ 4 w 7"/>
                <a:gd name="T7" fmla="*/ 9 h 9"/>
                <a:gd name="T8" fmla="*/ 4 w 7"/>
                <a:gd name="T9" fmla="*/ 9 h 9"/>
                <a:gd name="T10" fmla="*/ 7 w 7"/>
                <a:gd name="T11" fmla="*/ 9 h 9"/>
                <a:gd name="T12" fmla="*/ 7 w 7"/>
                <a:gd name="T13" fmla="*/ 0 h 9"/>
                <a:gd name="T14" fmla="*/ 0 60000 65536"/>
                <a:gd name="T15" fmla="*/ 0 60000 65536"/>
                <a:gd name="T16" fmla="*/ 0 60000 65536"/>
                <a:gd name="T17" fmla="*/ 0 60000 65536"/>
                <a:gd name="T18" fmla="*/ 0 60000 65536"/>
                <a:gd name="T19" fmla="*/ 0 60000 65536"/>
                <a:gd name="T20" fmla="*/ 0 60000 65536"/>
                <a:gd name="T21" fmla="*/ 0 w 7"/>
                <a:gd name="T22" fmla="*/ 0 h 9"/>
                <a:gd name="T23" fmla="*/ 7 w 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9">
                  <a:moveTo>
                    <a:pt x="7" y="0"/>
                  </a:moveTo>
                  <a:lnTo>
                    <a:pt x="2" y="2"/>
                  </a:lnTo>
                  <a:lnTo>
                    <a:pt x="0" y="2"/>
                  </a:lnTo>
                  <a:lnTo>
                    <a:pt x="4" y="9"/>
                  </a:lnTo>
                  <a:lnTo>
                    <a:pt x="7" y="9"/>
                  </a:lnTo>
                  <a:lnTo>
                    <a:pt x="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67" name="Freeform 478">
              <a:extLst>
                <a:ext uri="{FF2B5EF4-FFF2-40B4-BE49-F238E27FC236}">
                  <a16:creationId xmlns:a16="http://schemas.microsoft.com/office/drawing/2014/main" id="{8EF29BB0-4526-9CAD-B76A-0C923BD90064}"/>
                </a:ext>
              </a:extLst>
            </p:cNvPr>
            <p:cNvSpPr>
              <a:spLocks/>
            </p:cNvSpPr>
            <p:nvPr/>
          </p:nvSpPr>
          <p:spPr bwMode="auto">
            <a:xfrm>
              <a:off x="1377" y="1695"/>
              <a:ext cx="34" cy="293"/>
            </a:xfrm>
            <a:custGeom>
              <a:avLst/>
              <a:gdLst>
                <a:gd name="T0" fmla="*/ 0 w 34"/>
                <a:gd name="T1" fmla="*/ 0 h 293"/>
                <a:gd name="T2" fmla="*/ 4 w 34"/>
                <a:gd name="T3" fmla="*/ 0 h 293"/>
                <a:gd name="T4" fmla="*/ 6 w 34"/>
                <a:gd name="T5" fmla="*/ 2 h 293"/>
                <a:gd name="T6" fmla="*/ 10 w 34"/>
                <a:gd name="T7" fmla="*/ 7 h 293"/>
                <a:gd name="T8" fmla="*/ 13 w 34"/>
                <a:gd name="T9" fmla="*/ 11 h 293"/>
                <a:gd name="T10" fmla="*/ 19 w 34"/>
                <a:gd name="T11" fmla="*/ 24 h 293"/>
                <a:gd name="T12" fmla="*/ 26 w 34"/>
                <a:gd name="T13" fmla="*/ 44 h 293"/>
                <a:gd name="T14" fmla="*/ 30 w 34"/>
                <a:gd name="T15" fmla="*/ 66 h 293"/>
                <a:gd name="T16" fmla="*/ 32 w 34"/>
                <a:gd name="T17" fmla="*/ 90 h 293"/>
                <a:gd name="T18" fmla="*/ 34 w 34"/>
                <a:gd name="T19" fmla="*/ 118 h 293"/>
                <a:gd name="T20" fmla="*/ 34 w 34"/>
                <a:gd name="T21" fmla="*/ 146 h 293"/>
                <a:gd name="T22" fmla="*/ 34 w 34"/>
                <a:gd name="T23" fmla="*/ 177 h 293"/>
                <a:gd name="T24" fmla="*/ 32 w 34"/>
                <a:gd name="T25" fmla="*/ 203 h 293"/>
                <a:gd name="T26" fmla="*/ 30 w 34"/>
                <a:gd name="T27" fmla="*/ 229 h 293"/>
                <a:gd name="T28" fmla="*/ 26 w 34"/>
                <a:gd name="T29" fmla="*/ 251 h 293"/>
                <a:gd name="T30" fmla="*/ 19 w 34"/>
                <a:gd name="T31" fmla="*/ 269 h 293"/>
                <a:gd name="T32" fmla="*/ 13 w 34"/>
                <a:gd name="T33" fmla="*/ 282 h 293"/>
                <a:gd name="T34" fmla="*/ 10 w 34"/>
                <a:gd name="T35" fmla="*/ 286 h 293"/>
                <a:gd name="T36" fmla="*/ 6 w 34"/>
                <a:gd name="T37" fmla="*/ 290 h 293"/>
                <a:gd name="T38" fmla="*/ 4 w 34"/>
                <a:gd name="T39" fmla="*/ 293 h 293"/>
                <a:gd name="T40" fmla="*/ 0 w 34"/>
                <a:gd name="T41" fmla="*/ 293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293"/>
                <a:gd name="T65" fmla="*/ 34 w 34"/>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293">
                  <a:moveTo>
                    <a:pt x="0" y="0"/>
                  </a:moveTo>
                  <a:lnTo>
                    <a:pt x="4" y="0"/>
                  </a:lnTo>
                  <a:lnTo>
                    <a:pt x="6" y="2"/>
                  </a:lnTo>
                  <a:lnTo>
                    <a:pt x="10" y="7"/>
                  </a:lnTo>
                  <a:lnTo>
                    <a:pt x="13" y="11"/>
                  </a:lnTo>
                  <a:lnTo>
                    <a:pt x="19" y="24"/>
                  </a:lnTo>
                  <a:lnTo>
                    <a:pt x="26" y="44"/>
                  </a:lnTo>
                  <a:lnTo>
                    <a:pt x="30" y="66"/>
                  </a:lnTo>
                  <a:lnTo>
                    <a:pt x="32" y="90"/>
                  </a:lnTo>
                  <a:lnTo>
                    <a:pt x="34" y="118"/>
                  </a:lnTo>
                  <a:lnTo>
                    <a:pt x="34" y="146"/>
                  </a:lnTo>
                  <a:lnTo>
                    <a:pt x="34" y="177"/>
                  </a:lnTo>
                  <a:lnTo>
                    <a:pt x="32" y="203"/>
                  </a:lnTo>
                  <a:lnTo>
                    <a:pt x="30" y="229"/>
                  </a:lnTo>
                  <a:lnTo>
                    <a:pt x="26" y="251"/>
                  </a:lnTo>
                  <a:lnTo>
                    <a:pt x="19" y="269"/>
                  </a:lnTo>
                  <a:lnTo>
                    <a:pt x="13" y="282"/>
                  </a:lnTo>
                  <a:lnTo>
                    <a:pt x="10" y="286"/>
                  </a:lnTo>
                  <a:lnTo>
                    <a:pt x="6" y="290"/>
                  </a:lnTo>
                  <a:lnTo>
                    <a:pt x="4" y="293"/>
                  </a:lnTo>
                  <a:lnTo>
                    <a:pt x="0" y="293"/>
                  </a:lnTo>
                </a:path>
              </a:pathLst>
            </a:custGeom>
            <a:noFill/>
            <a:ln w="14288">
              <a:solidFill>
                <a:srgbClr val="1F1A17"/>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grpSp>
      <p:sp>
        <p:nvSpPr>
          <p:cNvPr id="66578" name="Footer Placeholder 5">
            <a:extLst>
              <a:ext uri="{FF2B5EF4-FFF2-40B4-BE49-F238E27FC236}">
                <a16:creationId xmlns:a16="http://schemas.microsoft.com/office/drawing/2014/main" id="{410BCA3B-EE4F-CBD3-BBAD-9D94903E3447}"/>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par>
                                <p:cTn id="10" presetID="55" presetClass="entr" presetSubtype="0" fill="hold" nodeType="withEffect">
                                  <p:stCondLst>
                                    <p:cond delay="0"/>
                                  </p:stCondLst>
                                  <p:childTnLst>
                                    <p:set>
                                      <p:cBhvr>
                                        <p:cTn id="11" dur="1" fill="hold">
                                          <p:stCondLst>
                                            <p:cond delay="0"/>
                                          </p:stCondLst>
                                        </p:cTn>
                                        <p:tgtEl>
                                          <p:spTgt spid="183298"/>
                                        </p:tgtEl>
                                        <p:attrNameLst>
                                          <p:attrName>style.visibility</p:attrName>
                                        </p:attrNameLst>
                                      </p:cBhvr>
                                      <p:to>
                                        <p:strVal val="visible"/>
                                      </p:to>
                                    </p:set>
                                    <p:anim calcmode="lin" valueType="num">
                                      <p:cBhvr>
                                        <p:cTn id="12" dur="1000" fill="hold"/>
                                        <p:tgtEl>
                                          <p:spTgt spid="183298"/>
                                        </p:tgtEl>
                                        <p:attrNameLst>
                                          <p:attrName>ppt_w</p:attrName>
                                        </p:attrNameLst>
                                      </p:cBhvr>
                                      <p:tavLst>
                                        <p:tav tm="0">
                                          <p:val>
                                            <p:strVal val="#ppt_w*0.70"/>
                                          </p:val>
                                        </p:tav>
                                        <p:tav tm="100000">
                                          <p:val>
                                            <p:strVal val="#ppt_w"/>
                                          </p:val>
                                        </p:tav>
                                      </p:tavLst>
                                    </p:anim>
                                    <p:anim calcmode="lin" valueType="num">
                                      <p:cBhvr>
                                        <p:cTn id="13" dur="1000" fill="hold"/>
                                        <p:tgtEl>
                                          <p:spTgt spid="183298"/>
                                        </p:tgtEl>
                                        <p:attrNameLst>
                                          <p:attrName>ppt_h</p:attrName>
                                        </p:attrNameLst>
                                      </p:cBhvr>
                                      <p:tavLst>
                                        <p:tav tm="0">
                                          <p:val>
                                            <p:strVal val="#ppt_h"/>
                                          </p:val>
                                        </p:tav>
                                        <p:tav tm="100000">
                                          <p:val>
                                            <p:strVal val="#ppt_h"/>
                                          </p:val>
                                        </p:tav>
                                      </p:tavLst>
                                    </p:anim>
                                    <p:animEffect transition="in" filter="fade">
                                      <p:cBhvr>
                                        <p:cTn id="14" dur="1000"/>
                                        <p:tgtEl>
                                          <p:spTgt spid="183298"/>
                                        </p:tgtEl>
                                      </p:cBhvr>
                                    </p:animEffect>
                                  </p:childTnLst>
                                </p:cTn>
                              </p:par>
                            </p:childTnLst>
                          </p:cTn>
                        </p:par>
                        <p:par>
                          <p:cTn id="15" fill="hold" nodeType="afterGroup">
                            <p:stCondLst>
                              <p:cond delay="1000"/>
                            </p:stCondLst>
                            <p:childTnLst>
                              <p:par>
                                <p:cTn id="16" presetID="22" presetClass="entr" presetSubtype="8" fill="hold"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left)">
                                      <p:cBhvr>
                                        <p:cTn id="18" dur="1000"/>
                                        <p:tgtEl>
                                          <p:spTgt spid="5"/>
                                        </p:tgtEl>
                                      </p:cBhvr>
                                    </p:animEffect>
                                  </p:childTnLst>
                                </p:cTn>
                              </p:par>
                            </p:childTnLst>
                          </p:cTn>
                        </p:par>
                        <p:par>
                          <p:cTn id="19" fill="hold" nodeType="afterGroup">
                            <p:stCondLst>
                              <p:cond delay="2000"/>
                            </p:stCondLst>
                            <p:childTnLst>
                              <p:par>
                                <p:cTn id="20" presetID="55" presetClass="entr" presetSubtype="0" fill="hold" nodeType="afterEffect">
                                  <p:stCondLst>
                                    <p:cond delay="0"/>
                                  </p:stCondLst>
                                  <p:childTnLst>
                                    <p:set>
                                      <p:cBhvr>
                                        <p:cTn id="21" dur="1" fill="hold">
                                          <p:stCondLst>
                                            <p:cond delay="0"/>
                                          </p:stCondLst>
                                        </p:cTn>
                                        <p:tgtEl>
                                          <p:spTgt spid="183456"/>
                                        </p:tgtEl>
                                        <p:attrNameLst>
                                          <p:attrName>style.visibility</p:attrName>
                                        </p:attrNameLst>
                                      </p:cBhvr>
                                      <p:to>
                                        <p:strVal val="visible"/>
                                      </p:to>
                                    </p:set>
                                    <p:anim calcmode="lin" valueType="num">
                                      <p:cBhvr>
                                        <p:cTn id="22" dur="1000" fill="hold"/>
                                        <p:tgtEl>
                                          <p:spTgt spid="183456"/>
                                        </p:tgtEl>
                                        <p:attrNameLst>
                                          <p:attrName>ppt_w</p:attrName>
                                        </p:attrNameLst>
                                      </p:cBhvr>
                                      <p:tavLst>
                                        <p:tav tm="0">
                                          <p:val>
                                            <p:strVal val="#ppt_w*0.70"/>
                                          </p:val>
                                        </p:tav>
                                        <p:tav tm="100000">
                                          <p:val>
                                            <p:strVal val="#ppt_w"/>
                                          </p:val>
                                        </p:tav>
                                      </p:tavLst>
                                    </p:anim>
                                    <p:anim calcmode="lin" valueType="num">
                                      <p:cBhvr>
                                        <p:cTn id="23" dur="1000" fill="hold"/>
                                        <p:tgtEl>
                                          <p:spTgt spid="183456"/>
                                        </p:tgtEl>
                                        <p:attrNameLst>
                                          <p:attrName>ppt_h</p:attrName>
                                        </p:attrNameLst>
                                      </p:cBhvr>
                                      <p:tavLst>
                                        <p:tav tm="0">
                                          <p:val>
                                            <p:strVal val="#ppt_h"/>
                                          </p:val>
                                        </p:tav>
                                        <p:tav tm="100000">
                                          <p:val>
                                            <p:strVal val="#ppt_h"/>
                                          </p:val>
                                        </p:tav>
                                      </p:tavLst>
                                    </p:anim>
                                    <p:animEffect transition="in" filter="fade">
                                      <p:cBhvr>
                                        <p:cTn id="24" dur="1000"/>
                                        <p:tgtEl>
                                          <p:spTgt spid="183456"/>
                                        </p:tgtEl>
                                      </p:cBhvr>
                                    </p:animEffect>
                                  </p:childTnLst>
                                </p:cTn>
                              </p:par>
                            </p:childTnLst>
                          </p:cTn>
                        </p:par>
                        <p:par>
                          <p:cTn id="25" fill="hold" nodeType="afterGroup">
                            <p:stCondLst>
                              <p:cond delay="3000"/>
                            </p:stCondLst>
                            <p:childTnLst>
                              <p:par>
                                <p:cTn id="26" presetID="9" presetClass="entr" presetSubtype="0" fill="hold" nodeType="afterEffect">
                                  <p:stCondLst>
                                    <p:cond delay="0"/>
                                  </p:stCondLst>
                                  <p:childTnLst>
                                    <p:set>
                                      <p:cBhvr>
                                        <p:cTn id="27" dur="1" fill="hold">
                                          <p:stCondLst>
                                            <p:cond delay="0"/>
                                          </p:stCondLst>
                                        </p:cTn>
                                        <p:tgtEl>
                                          <p:spTgt spid="183455"/>
                                        </p:tgtEl>
                                        <p:attrNameLst>
                                          <p:attrName>style.visibility</p:attrName>
                                        </p:attrNameLst>
                                      </p:cBhvr>
                                      <p:to>
                                        <p:strVal val="visible"/>
                                      </p:to>
                                    </p:set>
                                    <p:animEffect transition="in" filter="dissolve">
                                      <p:cBhvr>
                                        <p:cTn id="28" dur="500"/>
                                        <p:tgtEl>
                                          <p:spTgt spid="183455"/>
                                        </p:tgtEl>
                                      </p:cBhvr>
                                    </p:animEffect>
                                  </p:childTnLst>
                                </p:cTn>
                              </p:par>
                            </p:childTnLst>
                          </p:cTn>
                        </p:par>
                        <p:par>
                          <p:cTn id="29" fill="hold" nodeType="afterGroup">
                            <p:stCondLst>
                              <p:cond delay="3500"/>
                            </p:stCondLst>
                            <p:childTnLst>
                              <p:par>
                                <p:cTn id="30" presetID="22" presetClass="entr" presetSubtype="8" fill="hold" nodeType="after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500"/>
                                        <p:tgtEl>
                                          <p:spTgt spid="3"/>
                                        </p:tgtEl>
                                      </p:cBhvr>
                                    </p:animEffect>
                                  </p:childTnLst>
                                </p:cTn>
                              </p:par>
                            </p:childTnLst>
                          </p:cTn>
                        </p:par>
                        <p:par>
                          <p:cTn id="33" fill="hold" nodeType="afterGroup">
                            <p:stCondLst>
                              <p:cond delay="4000"/>
                            </p:stCondLst>
                            <p:childTnLst>
                              <p:par>
                                <p:cTn id="34" presetID="9" presetClass="entr" presetSubtype="0" fill="hold" nodeType="afterEffect">
                                  <p:stCondLst>
                                    <p:cond delay="0"/>
                                  </p:stCondLst>
                                  <p:childTnLst>
                                    <p:set>
                                      <p:cBhvr>
                                        <p:cTn id="35" dur="1" fill="hold">
                                          <p:stCondLst>
                                            <p:cond delay="0"/>
                                          </p:stCondLst>
                                        </p:cTn>
                                        <p:tgtEl>
                                          <p:spTgt spid="183469"/>
                                        </p:tgtEl>
                                        <p:attrNameLst>
                                          <p:attrName>style.visibility</p:attrName>
                                        </p:attrNameLst>
                                      </p:cBhvr>
                                      <p:to>
                                        <p:strVal val="visible"/>
                                      </p:to>
                                    </p:set>
                                    <p:animEffect transition="in" filter="dissolve">
                                      <p:cBhvr>
                                        <p:cTn id="36" dur="500"/>
                                        <p:tgtEl>
                                          <p:spTgt spid="183469"/>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55" presetClass="entr" presetSubtype="0" fill="hold" nodeType="clickEffect">
                                  <p:stCondLst>
                                    <p:cond delay="0"/>
                                  </p:stCondLst>
                                  <p:childTnLst>
                                    <p:set>
                                      <p:cBhvr>
                                        <p:cTn id="40" dur="1" fill="hold">
                                          <p:stCondLst>
                                            <p:cond delay="0"/>
                                          </p:stCondLst>
                                        </p:cTn>
                                        <p:tgtEl>
                                          <p:spTgt spid="183471"/>
                                        </p:tgtEl>
                                        <p:attrNameLst>
                                          <p:attrName>style.visibility</p:attrName>
                                        </p:attrNameLst>
                                      </p:cBhvr>
                                      <p:to>
                                        <p:strVal val="visible"/>
                                      </p:to>
                                    </p:set>
                                    <p:anim calcmode="lin" valueType="num">
                                      <p:cBhvr>
                                        <p:cTn id="41" dur="1000" fill="hold"/>
                                        <p:tgtEl>
                                          <p:spTgt spid="183471"/>
                                        </p:tgtEl>
                                        <p:attrNameLst>
                                          <p:attrName>ppt_w</p:attrName>
                                        </p:attrNameLst>
                                      </p:cBhvr>
                                      <p:tavLst>
                                        <p:tav tm="0">
                                          <p:val>
                                            <p:strVal val="#ppt_w*0.70"/>
                                          </p:val>
                                        </p:tav>
                                        <p:tav tm="100000">
                                          <p:val>
                                            <p:strVal val="#ppt_w"/>
                                          </p:val>
                                        </p:tav>
                                      </p:tavLst>
                                    </p:anim>
                                    <p:anim calcmode="lin" valueType="num">
                                      <p:cBhvr>
                                        <p:cTn id="42" dur="1000" fill="hold"/>
                                        <p:tgtEl>
                                          <p:spTgt spid="183471"/>
                                        </p:tgtEl>
                                        <p:attrNameLst>
                                          <p:attrName>ppt_h</p:attrName>
                                        </p:attrNameLst>
                                      </p:cBhvr>
                                      <p:tavLst>
                                        <p:tav tm="0">
                                          <p:val>
                                            <p:strVal val="#ppt_h"/>
                                          </p:val>
                                        </p:tav>
                                        <p:tav tm="100000">
                                          <p:val>
                                            <p:strVal val="#ppt_h"/>
                                          </p:val>
                                        </p:tav>
                                      </p:tavLst>
                                    </p:anim>
                                    <p:animEffect transition="in" filter="fade">
                                      <p:cBhvr>
                                        <p:cTn id="43" dur="1000"/>
                                        <p:tgtEl>
                                          <p:spTgt spid="183471"/>
                                        </p:tgtEl>
                                      </p:cBhvr>
                                    </p:animEffect>
                                  </p:childTnLst>
                                </p:cTn>
                              </p:par>
                            </p:childTnLst>
                          </p:cTn>
                        </p:par>
                        <p:par>
                          <p:cTn id="44" fill="hold" nodeType="afterGroup">
                            <p:stCondLst>
                              <p:cond delay="1000"/>
                            </p:stCondLst>
                            <p:childTnLst>
                              <p:par>
                                <p:cTn id="45" presetID="9" presetClass="entr" presetSubtype="0" fill="hold" nodeType="afterEffect">
                                  <p:stCondLst>
                                    <p:cond delay="0"/>
                                  </p:stCondLst>
                                  <p:childTnLst>
                                    <p:set>
                                      <p:cBhvr>
                                        <p:cTn id="46" dur="1" fill="hold">
                                          <p:stCondLst>
                                            <p:cond delay="0"/>
                                          </p:stCondLst>
                                        </p:cTn>
                                        <p:tgtEl>
                                          <p:spTgt spid="183470"/>
                                        </p:tgtEl>
                                        <p:attrNameLst>
                                          <p:attrName>style.visibility</p:attrName>
                                        </p:attrNameLst>
                                      </p:cBhvr>
                                      <p:to>
                                        <p:strVal val="visible"/>
                                      </p:to>
                                    </p:set>
                                    <p:animEffect transition="in" filter="dissolve">
                                      <p:cBhvr>
                                        <p:cTn id="47" dur="500"/>
                                        <p:tgtEl>
                                          <p:spTgt spid="183470"/>
                                        </p:tgtEl>
                                      </p:cBhvr>
                                    </p:animEffect>
                                  </p:childTnLst>
                                </p:cTn>
                              </p:par>
                              <p:par>
                                <p:cTn id="48" presetID="22" presetClass="entr" presetSubtype="8" fill="hold" nodeType="withEffect">
                                  <p:stCondLst>
                                    <p:cond delay="0"/>
                                  </p:stCondLst>
                                  <p:childTnLst>
                                    <p:set>
                                      <p:cBhvr>
                                        <p:cTn id="49" dur="1" fill="hold">
                                          <p:stCondLst>
                                            <p:cond delay="0"/>
                                          </p:stCondLst>
                                        </p:cTn>
                                        <p:tgtEl>
                                          <p:spTgt spid="4"/>
                                        </p:tgtEl>
                                        <p:attrNameLst>
                                          <p:attrName>style.visibility</p:attrName>
                                        </p:attrNameLst>
                                      </p:cBhvr>
                                      <p:to>
                                        <p:strVal val="visible"/>
                                      </p:to>
                                    </p:set>
                                    <p:animEffect transition="in" filter="wipe(left)">
                                      <p:cBhvr>
                                        <p:cTn id="50" dur="500"/>
                                        <p:tgtEl>
                                          <p:spTgt spid="4"/>
                                        </p:tgtEl>
                                      </p:cBhvr>
                                    </p:animEffect>
                                  </p:childTnLst>
                                </p:cTn>
                              </p:par>
                            </p:childTnLst>
                          </p:cTn>
                        </p:par>
                        <p:par>
                          <p:cTn id="51" fill="hold" nodeType="afterGroup">
                            <p:stCondLst>
                              <p:cond delay="1500"/>
                            </p:stCondLst>
                            <p:childTnLst>
                              <p:par>
                                <p:cTn id="52" presetID="9" presetClass="entr" presetSubtype="0" fill="hold" nodeType="afterEffect">
                                  <p:stCondLst>
                                    <p:cond delay="0"/>
                                  </p:stCondLst>
                                  <p:childTnLst>
                                    <p:set>
                                      <p:cBhvr>
                                        <p:cTn id="53" dur="1" fill="hold">
                                          <p:stCondLst>
                                            <p:cond delay="0"/>
                                          </p:stCondLst>
                                        </p:cTn>
                                        <p:tgtEl>
                                          <p:spTgt spid="183484"/>
                                        </p:tgtEl>
                                        <p:attrNameLst>
                                          <p:attrName>style.visibility</p:attrName>
                                        </p:attrNameLst>
                                      </p:cBhvr>
                                      <p:to>
                                        <p:strVal val="visible"/>
                                      </p:to>
                                    </p:set>
                                    <p:animEffect transition="in" filter="dissolve">
                                      <p:cBhvr>
                                        <p:cTn id="54" dur="500"/>
                                        <p:tgtEl>
                                          <p:spTgt spid="183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298" grpId="0" animBg="1"/>
      <p:bldP spid="183455" grpId="0"/>
      <p:bldP spid="183469" grpId="0"/>
      <p:bldP spid="183470" grpId="0"/>
      <p:bldP spid="18348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Slide Number Placeholder 5">
            <a:extLst>
              <a:ext uri="{FF2B5EF4-FFF2-40B4-BE49-F238E27FC236}">
                <a16:creationId xmlns:a16="http://schemas.microsoft.com/office/drawing/2014/main" id="{1EB22FF8-0B78-03A7-F81D-D2A78BE1167A}"/>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B79FC1D2-BFF2-4320-9771-F6D92C78D7D9}" type="slidenum">
              <a:rPr lang="en-US" altLang="en-US" sz="1400" smtClean="0">
                <a:solidFill>
                  <a:srgbClr val="000000"/>
                </a:solidFill>
                <a:latin typeface="Arial" panose="020B0604020202020204" pitchFamily="34" charset="0"/>
              </a:rPr>
              <a:pPr>
                <a:spcBef>
                  <a:spcPct val="0"/>
                </a:spcBef>
                <a:buClrTx/>
                <a:buSzTx/>
                <a:buFontTx/>
                <a:buNone/>
              </a:pPr>
              <a:t>34</a:t>
            </a:fld>
            <a:endParaRPr lang="en-US" altLang="en-US" sz="1400">
              <a:solidFill>
                <a:srgbClr val="000000"/>
              </a:solidFill>
              <a:latin typeface="Arial" panose="020B0604020202020204" pitchFamily="34" charset="0"/>
            </a:endParaRPr>
          </a:p>
        </p:txBody>
      </p:sp>
      <p:sp>
        <p:nvSpPr>
          <p:cNvPr id="184322" name="AutoShape 2">
            <a:extLst>
              <a:ext uri="{FF2B5EF4-FFF2-40B4-BE49-F238E27FC236}">
                <a16:creationId xmlns:a16="http://schemas.microsoft.com/office/drawing/2014/main" id="{2E45DCF7-35C6-7A80-12A7-5E887FB63AAE}"/>
              </a:ext>
            </a:extLst>
          </p:cNvPr>
          <p:cNvSpPr>
            <a:spLocks noChangeArrowheads="1"/>
          </p:cNvSpPr>
          <p:nvPr/>
        </p:nvSpPr>
        <p:spPr bwMode="auto">
          <a:xfrm>
            <a:off x="468313" y="1628775"/>
            <a:ext cx="5221287" cy="936625"/>
          </a:xfrm>
          <a:prstGeom prst="roundRect">
            <a:avLst>
              <a:gd name="adj" fmla="val 16667"/>
            </a:avLst>
          </a:prstGeom>
          <a:solidFill>
            <a:srgbClr val="FFCC00"/>
          </a:solidFill>
          <a:ln w="28575">
            <a:solidFill>
              <a:srgbClr val="FF6600"/>
            </a:solidFill>
            <a:round/>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7588" name="Line 3">
            <a:extLst>
              <a:ext uri="{FF2B5EF4-FFF2-40B4-BE49-F238E27FC236}">
                <a16:creationId xmlns:a16="http://schemas.microsoft.com/office/drawing/2014/main" id="{880C61B1-3891-BC3B-88DA-D899D94B71A6}"/>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7589" name="Text Box 5">
            <a:extLst>
              <a:ext uri="{FF2B5EF4-FFF2-40B4-BE49-F238E27FC236}">
                <a16:creationId xmlns:a16="http://schemas.microsoft.com/office/drawing/2014/main" id="{19B24567-41FE-400F-59B8-E5A3C9CC1884}"/>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67590" name="Line 6">
            <a:extLst>
              <a:ext uri="{FF2B5EF4-FFF2-40B4-BE49-F238E27FC236}">
                <a16:creationId xmlns:a16="http://schemas.microsoft.com/office/drawing/2014/main" id="{22FA7556-24CC-0699-2851-62071E1B3E00}"/>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7591" name="WordArt 7">
            <a:extLst>
              <a:ext uri="{FF2B5EF4-FFF2-40B4-BE49-F238E27FC236}">
                <a16:creationId xmlns:a16="http://schemas.microsoft.com/office/drawing/2014/main" id="{FC316AC5-EB98-840E-65EC-3C7564A354E2}"/>
              </a:ext>
            </a:extLst>
          </p:cNvPr>
          <p:cNvSpPr>
            <a:spLocks noChangeArrowheads="1" noChangeShapeType="1" noTextEdit="1"/>
          </p:cNvSpPr>
          <p:nvPr/>
        </p:nvSpPr>
        <p:spPr bwMode="auto">
          <a:xfrm>
            <a:off x="171450" y="765175"/>
            <a:ext cx="8802688" cy="4318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STRUJANJE GASA KROZ LAVALOVU MLAZNICU</a:t>
            </a:r>
          </a:p>
        </p:txBody>
      </p:sp>
      <p:grpSp>
        <p:nvGrpSpPr>
          <p:cNvPr id="2" name="Group 8">
            <a:extLst>
              <a:ext uri="{FF2B5EF4-FFF2-40B4-BE49-F238E27FC236}">
                <a16:creationId xmlns:a16="http://schemas.microsoft.com/office/drawing/2014/main" id="{78365D35-BB95-0D32-E6AA-D6DC229CCAC0}"/>
              </a:ext>
            </a:extLst>
          </p:cNvPr>
          <p:cNvGrpSpPr>
            <a:grpSpLocks noChangeAspect="1"/>
          </p:cNvGrpSpPr>
          <p:nvPr/>
        </p:nvGrpSpPr>
        <p:grpSpPr bwMode="auto">
          <a:xfrm>
            <a:off x="612775" y="1679575"/>
            <a:ext cx="4933950" cy="863600"/>
            <a:chOff x="1043" y="3031"/>
            <a:chExt cx="3108" cy="544"/>
          </a:xfrm>
        </p:grpSpPr>
        <p:sp>
          <p:nvSpPr>
            <p:cNvPr id="67993" name="AutoShape 9">
              <a:extLst>
                <a:ext uri="{FF2B5EF4-FFF2-40B4-BE49-F238E27FC236}">
                  <a16:creationId xmlns:a16="http://schemas.microsoft.com/office/drawing/2014/main" id="{BECB59E5-AF7A-87EF-0D2E-96CE78048185}"/>
                </a:ext>
              </a:extLst>
            </p:cNvPr>
            <p:cNvSpPr>
              <a:spLocks noChangeAspect="1" noChangeArrowheads="1" noTextEdit="1"/>
            </p:cNvSpPr>
            <p:nvPr/>
          </p:nvSpPr>
          <p:spPr bwMode="auto">
            <a:xfrm>
              <a:off x="1043" y="3031"/>
              <a:ext cx="3108"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7994" name="Line 10">
              <a:extLst>
                <a:ext uri="{FF2B5EF4-FFF2-40B4-BE49-F238E27FC236}">
                  <a16:creationId xmlns:a16="http://schemas.microsoft.com/office/drawing/2014/main" id="{AC58EB17-A8D8-4CDE-ED26-12CDBE957355}"/>
                </a:ext>
              </a:extLst>
            </p:cNvPr>
            <p:cNvSpPr>
              <a:spLocks noChangeShapeType="1"/>
            </p:cNvSpPr>
            <p:nvPr/>
          </p:nvSpPr>
          <p:spPr bwMode="auto">
            <a:xfrm>
              <a:off x="1059" y="3300"/>
              <a:ext cx="22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995" name="Line 11">
              <a:extLst>
                <a:ext uri="{FF2B5EF4-FFF2-40B4-BE49-F238E27FC236}">
                  <a16:creationId xmlns:a16="http://schemas.microsoft.com/office/drawing/2014/main" id="{790FBED7-B1F0-B45E-7665-E5C279C3DAD7}"/>
                </a:ext>
              </a:extLst>
            </p:cNvPr>
            <p:cNvSpPr>
              <a:spLocks noChangeShapeType="1"/>
            </p:cNvSpPr>
            <p:nvPr/>
          </p:nvSpPr>
          <p:spPr bwMode="auto">
            <a:xfrm>
              <a:off x="1540" y="3300"/>
              <a:ext cx="14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996" name="Line 12">
              <a:extLst>
                <a:ext uri="{FF2B5EF4-FFF2-40B4-BE49-F238E27FC236}">
                  <a16:creationId xmlns:a16="http://schemas.microsoft.com/office/drawing/2014/main" id="{2AAE5395-BDE7-DA23-5895-AD72CA743ACA}"/>
                </a:ext>
              </a:extLst>
            </p:cNvPr>
            <p:cNvSpPr>
              <a:spLocks noChangeShapeType="1"/>
            </p:cNvSpPr>
            <p:nvPr/>
          </p:nvSpPr>
          <p:spPr bwMode="auto">
            <a:xfrm>
              <a:off x="1828" y="3300"/>
              <a:ext cx="18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997" name="Line 13">
              <a:extLst>
                <a:ext uri="{FF2B5EF4-FFF2-40B4-BE49-F238E27FC236}">
                  <a16:creationId xmlns:a16="http://schemas.microsoft.com/office/drawing/2014/main" id="{5BFBC627-3E5C-22F5-A1F8-E11145F8D929}"/>
                </a:ext>
              </a:extLst>
            </p:cNvPr>
            <p:cNvSpPr>
              <a:spLocks noChangeShapeType="1"/>
            </p:cNvSpPr>
            <p:nvPr/>
          </p:nvSpPr>
          <p:spPr bwMode="auto">
            <a:xfrm>
              <a:off x="2721" y="3300"/>
              <a:ext cx="22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998" name="Line 14">
              <a:extLst>
                <a:ext uri="{FF2B5EF4-FFF2-40B4-BE49-F238E27FC236}">
                  <a16:creationId xmlns:a16="http://schemas.microsoft.com/office/drawing/2014/main" id="{9D48063D-815E-1DD5-7EF3-DB1C2C886E1D}"/>
                </a:ext>
              </a:extLst>
            </p:cNvPr>
            <p:cNvSpPr>
              <a:spLocks noChangeShapeType="1"/>
            </p:cNvSpPr>
            <p:nvPr/>
          </p:nvSpPr>
          <p:spPr bwMode="auto">
            <a:xfrm>
              <a:off x="3201" y="3300"/>
              <a:ext cx="14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999" name="Rectangle 15">
              <a:extLst>
                <a:ext uri="{FF2B5EF4-FFF2-40B4-BE49-F238E27FC236}">
                  <a16:creationId xmlns:a16="http://schemas.microsoft.com/office/drawing/2014/main" id="{89CD99F4-747D-3AD8-6A4A-D8BD8FE9A369}"/>
                </a:ext>
              </a:extLst>
            </p:cNvPr>
            <p:cNvSpPr>
              <a:spLocks noChangeArrowheads="1"/>
            </p:cNvSpPr>
            <p:nvPr/>
          </p:nvSpPr>
          <p:spPr bwMode="auto">
            <a:xfrm>
              <a:off x="4084" y="3177"/>
              <a:ext cx="6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600">
                <a:solidFill>
                  <a:srgbClr val="000000"/>
                </a:solidFill>
                <a:latin typeface="Arial" panose="020B0604020202020204" pitchFamily="34" charset="0"/>
              </a:endParaRPr>
            </a:p>
          </p:txBody>
        </p:sp>
        <p:sp>
          <p:nvSpPr>
            <p:cNvPr id="68000" name="Rectangle 16">
              <a:extLst>
                <a:ext uri="{FF2B5EF4-FFF2-40B4-BE49-F238E27FC236}">
                  <a16:creationId xmlns:a16="http://schemas.microsoft.com/office/drawing/2014/main" id="{5D794D4D-E9B7-58E4-766F-F6A08F141528}"/>
                </a:ext>
              </a:extLst>
            </p:cNvPr>
            <p:cNvSpPr>
              <a:spLocks noChangeArrowheads="1"/>
            </p:cNvSpPr>
            <p:nvPr/>
          </p:nvSpPr>
          <p:spPr bwMode="auto">
            <a:xfrm>
              <a:off x="3490" y="3177"/>
              <a:ext cx="17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M</a:t>
              </a:r>
              <a:endParaRPr lang="en-US" altLang="en-US" sz="1600">
                <a:solidFill>
                  <a:srgbClr val="000000"/>
                </a:solidFill>
                <a:latin typeface="Arial" panose="020B0604020202020204" pitchFamily="34" charset="0"/>
              </a:endParaRPr>
            </a:p>
          </p:txBody>
        </p:sp>
        <p:sp>
          <p:nvSpPr>
            <p:cNvPr id="68001" name="Rectangle 17">
              <a:extLst>
                <a:ext uri="{FF2B5EF4-FFF2-40B4-BE49-F238E27FC236}">
                  <a16:creationId xmlns:a16="http://schemas.microsoft.com/office/drawing/2014/main" id="{25D3D0FD-A45C-DDA7-136F-B5CA36C44813}"/>
                </a:ext>
              </a:extLst>
            </p:cNvPr>
            <p:cNvSpPr>
              <a:spLocks noChangeArrowheads="1"/>
            </p:cNvSpPr>
            <p:nvPr/>
          </p:nvSpPr>
          <p:spPr bwMode="auto">
            <a:xfrm>
              <a:off x="3384" y="3177"/>
              <a:ext cx="6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600">
                <a:solidFill>
                  <a:srgbClr val="000000"/>
                </a:solidFill>
                <a:latin typeface="Arial" panose="020B0604020202020204" pitchFamily="34" charset="0"/>
              </a:endParaRPr>
            </a:p>
          </p:txBody>
        </p:sp>
        <p:sp>
          <p:nvSpPr>
            <p:cNvPr id="68002" name="Rectangle 18">
              <a:extLst>
                <a:ext uri="{FF2B5EF4-FFF2-40B4-BE49-F238E27FC236}">
                  <a16:creationId xmlns:a16="http://schemas.microsoft.com/office/drawing/2014/main" id="{950F62C8-1E9A-3B92-08A8-62010D954EA1}"/>
                </a:ext>
              </a:extLst>
            </p:cNvPr>
            <p:cNvSpPr>
              <a:spLocks noChangeArrowheads="1"/>
            </p:cNvSpPr>
            <p:nvPr/>
          </p:nvSpPr>
          <p:spPr bwMode="auto">
            <a:xfrm>
              <a:off x="3227" y="3321"/>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68003" name="Rectangle 19">
              <a:extLst>
                <a:ext uri="{FF2B5EF4-FFF2-40B4-BE49-F238E27FC236}">
                  <a16:creationId xmlns:a16="http://schemas.microsoft.com/office/drawing/2014/main" id="{C20C41D2-B5B6-13D7-7B29-1387A60DC315}"/>
                </a:ext>
              </a:extLst>
            </p:cNvPr>
            <p:cNvSpPr>
              <a:spLocks noChangeArrowheads="1"/>
            </p:cNvSpPr>
            <p:nvPr/>
          </p:nvSpPr>
          <p:spPr bwMode="auto">
            <a:xfrm>
              <a:off x="3221" y="3056"/>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a:t>
              </a:r>
              <a:endParaRPr lang="en-US" altLang="en-US" sz="1600">
                <a:solidFill>
                  <a:srgbClr val="000000"/>
                </a:solidFill>
                <a:latin typeface="Arial" panose="020B0604020202020204" pitchFamily="34" charset="0"/>
              </a:endParaRPr>
            </a:p>
          </p:txBody>
        </p:sp>
        <p:sp>
          <p:nvSpPr>
            <p:cNvPr id="68004" name="Rectangle 20">
              <a:extLst>
                <a:ext uri="{FF2B5EF4-FFF2-40B4-BE49-F238E27FC236}">
                  <a16:creationId xmlns:a16="http://schemas.microsoft.com/office/drawing/2014/main" id="{2AE44368-CBA6-D7AD-C44A-9B72BD59876E}"/>
                </a:ext>
              </a:extLst>
            </p:cNvPr>
            <p:cNvSpPr>
              <a:spLocks noChangeArrowheads="1"/>
            </p:cNvSpPr>
            <p:nvPr/>
          </p:nvSpPr>
          <p:spPr bwMode="auto">
            <a:xfrm>
              <a:off x="2737" y="3321"/>
              <a:ext cx="18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8005" name="Rectangle 21">
              <a:extLst>
                <a:ext uri="{FF2B5EF4-FFF2-40B4-BE49-F238E27FC236}">
                  <a16:creationId xmlns:a16="http://schemas.microsoft.com/office/drawing/2014/main" id="{BFC86D2C-13C8-2C6C-51DA-B09E93A0A77B}"/>
                </a:ext>
              </a:extLst>
            </p:cNvPr>
            <p:cNvSpPr>
              <a:spLocks noChangeArrowheads="1"/>
            </p:cNvSpPr>
            <p:nvPr/>
          </p:nvSpPr>
          <p:spPr bwMode="auto">
            <a:xfrm>
              <a:off x="2723" y="3056"/>
              <a:ext cx="22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a:t>
              </a:r>
              <a:endParaRPr lang="en-US" altLang="en-US" sz="1600">
                <a:solidFill>
                  <a:srgbClr val="000000"/>
                </a:solidFill>
                <a:latin typeface="Arial" panose="020B0604020202020204" pitchFamily="34" charset="0"/>
              </a:endParaRPr>
            </a:p>
          </p:txBody>
        </p:sp>
        <p:sp>
          <p:nvSpPr>
            <p:cNvPr id="68006" name="Rectangle 22">
              <a:extLst>
                <a:ext uri="{FF2B5EF4-FFF2-40B4-BE49-F238E27FC236}">
                  <a16:creationId xmlns:a16="http://schemas.microsoft.com/office/drawing/2014/main" id="{85EFF9D1-0438-C53F-19EF-0F724DE35B7C}"/>
                </a:ext>
              </a:extLst>
            </p:cNvPr>
            <p:cNvSpPr>
              <a:spLocks noChangeArrowheads="1"/>
            </p:cNvSpPr>
            <p:nvPr/>
          </p:nvSpPr>
          <p:spPr bwMode="auto">
            <a:xfrm>
              <a:off x="1832" y="3321"/>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600">
                <a:solidFill>
                  <a:srgbClr val="000000"/>
                </a:solidFill>
                <a:latin typeface="Arial" panose="020B0604020202020204" pitchFamily="34" charset="0"/>
              </a:endParaRPr>
            </a:p>
          </p:txBody>
        </p:sp>
        <p:sp>
          <p:nvSpPr>
            <p:cNvPr id="68007" name="Rectangle 23">
              <a:extLst>
                <a:ext uri="{FF2B5EF4-FFF2-40B4-BE49-F238E27FC236}">
                  <a16:creationId xmlns:a16="http://schemas.microsoft.com/office/drawing/2014/main" id="{0DAC954F-06E4-9D71-5C83-88164AB5AFE7}"/>
                </a:ext>
              </a:extLst>
            </p:cNvPr>
            <p:cNvSpPr>
              <a:spLocks noChangeArrowheads="1"/>
            </p:cNvSpPr>
            <p:nvPr/>
          </p:nvSpPr>
          <p:spPr bwMode="auto">
            <a:xfrm>
              <a:off x="1830" y="3056"/>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68008" name="Rectangle 24">
              <a:extLst>
                <a:ext uri="{FF2B5EF4-FFF2-40B4-BE49-F238E27FC236}">
                  <a16:creationId xmlns:a16="http://schemas.microsoft.com/office/drawing/2014/main" id="{F271D80D-896B-ADBC-6A0E-8DC90F283EA1}"/>
                </a:ext>
              </a:extLst>
            </p:cNvPr>
            <p:cNvSpPr>
              <a:spLocks noChangeArrowheads="1"/>
            </p:cNvSpPr>
            <p:nvPr/>
          </p:nvSpPr>
          <p:spPr bwMode="auto">
            <a:xfrm>
              <a:off x="1565" y="3321"/>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68009" name="Rectangle 25">
              <a:extLst>
                <a:ext uri="{FF2B5EF4-FFF2-40B4-BE49-F238E27FC236}">
                  <a16:creationId xmlns:a16="http://schemas.microsoft.com/office/drawing/2014/main" id="{F8ACAF5C-79E1-0A4F-886A-1BFE5E04F1D1}"/>
                </a:ext>
              </a:extLst>
            </p:cNvPr>
            <p:cNvSpPr>
              <a:spLocks noChangeArrowheads="1"/>
            </p:cNvSpPr>
            <p:nvPr/>
          </p:nvSpPr>
          <p:spPr bwMode="auto">
            <a:xfrm>
              <a:off x="1560" y="3056"/>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a:t>
              </a:r>
              <a:endParaRPr lang="en-US" altLang="en-US" sz="1600">
                <a:solidFill>
                  <a:srgbClr val="000000"/>
                </a:solidFill>
                <a:latin typeface="Arial" panose="020B0604020202020204" pitchFamily="34" charset="0"/>
              </a:endParaRPr>
            </a:p>
          </p:txBody>
        </p:sp>
        <p:sp>
          <p:nvSpPr>
            <p:cNvPr id="68010" name="Rectangle 26">
              <a:extLst>
                <a:ext uri="{FF2B5EF4-FFF2-40B4-BE49-F238E27FC236}">
                  <a16:creationId xmlns:a16="http://schemas.microsoft.com/office/drawing/2014/main" id="{A84C2A21-10EC-5087-8783-373A1A147F97}"/>
                </a:ext>
              </a:extLst>
            </p:cNvPr>
            <p:cNvSpPr>
              <a:spLocks noChangeArrowheads="1"/>
            </p:cNvSpPr>
            <p:nvPr/>
          </p:nvSpPr>
          <p:spPr bwMode="auto">
            <a:xfrm>
              <a:off x="1076" y="3321"/>
              <a:ext cx="18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8011" name="Rectangle 27">
              <a:extLst>
                <a:ext uri="{FF2B5EF4-FFF2-40B4-BE49-F238E27FC236}">
                  <a16:creationId xmlns:a16="http://schemas.microsoft.com/office/drawing/2014/main" id="{35BAFF44-841E-8231-0EE8-6F84B59445F4}"/>
                </a:ext>
              </a:extLst>
            </p:cNvPr>
            <p:cNvSpPr>
              <a:spLocks noChangeArrowheads="1"/>
            </p:cNvSpPr>
            <p:nvPr/>
          </p:nvSpPr>
          <p:spPr bwMode="auto">
            <a:xfrm>
              <a:off x="1061" y="3056"/>
              <a:ext cx="22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a:t>
              </a:r>
              <a:endParaRPr lang="en-US" altLang="en-US" sz="1600">
                <a:solidFill>
                  <a:srgbClr val="000000"/>
                </a:solidFill>
                <a:latin typeface="Arial" panose="020B0604020202020204" pitchFamily="34" charset="0"/>
              </a:endParaRPr>
            </a:p>
          </p:txBody>
        </p:sp>
        <p:sp>
          <p:nvSpPr>
            <p:cNvPr id="68012" name="Rectangle 28">
              <a:extLst>
                <a:ext uri="{FF2B5EF4-FFF2-40B4-BE49-F238E27FC236}">
                  <a16:creationId xmlns:a16="http://schemas.microsoft.com/office/drawing/2014/main" id="{C697F36C-D8F7-0CC7-B00A-460F0DC21898}"/>
                </a:ext>
              </a:extLst>
            </p:cNvPr>
            <p:cNvSpPr>
              <a:spLocks noChangeArrowheads="1"/>
            </p:cNvSpPr>
            <p:nvPr/>
          </p:nvSpPr>
          <p:spPr bwMode="auto">
            <a:xfrm>
              <a:off x="3970" y="317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8013" name="Rectangle 29">
              <a:extLst>
                <a:ext uri="{FF2B5EF4-FFF2-40B4-BE49-F238E27FC236}">
                  <a16:creationId xmlns:a16="http://schemas.microsoft.com/office/drawing/2014/main" id="{898AA1D5-73D8-E41B-BA8E-D22514C72538}"/>
                </a:ext>
              </a:extLst>
            </p:cNvPr>
            <p:cNvSpPr>
              <a:spLocks noChangeArrowheads="1"/>
            </p:cNvSpPr>
            <p:nvPr/>
          </p:nvSpPr>
          <p:spPr bwMode="auto">
            <a:xfrm>
              <a:off x="2219" y="317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8014" name="Rectangle 30">
              <a:extLst>
                <a:ext uri="{FF2B5EF4-FFF2-40B4-BE49-F238E27FC236}">
                  <a16:creationId xmlns:a16="http://schemas.microsoft.com/office/drawing/2014/main" id="{E35BA1E8-DCF2-4E57-38C4-DD4B497847B3}"/>
                </a:ext>
              </a:extLst>
            </p:cNvPr>
            <p:cNvSpPr>
              <a:spLocks noChangeArrowheads="1"/>
            </p:cNvSpPr>
            <p:nvPr/>
          </p:nvSpPr>
          <p:spPr bwMode="auto">
            <a:xfrm>
              <a:off x="3692" y="3165"/>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68015" name="Rectangle 31">
              <a:extLst>
                <a:ext uri="{FF2B5EF4-FFF2-40B4-BE49-F238E27FC236}">
                  <a16:creationId xmlns:a16="http://schemas.microsoft.com/office/drawing/2014/main" id="{F2E6B954-223A-3216-CB03-1AF39D1F8DF6}"/>
                </a:ext>
              </a:extLst>
            </p:cNvPr>
            <p:cNvSpPr>
              <a:spLocks noChangeArrowheads="1"/>
            </p:cNvSpPr>
            <p:nvPr/>
          </p:nvSpPr>
          <p:spPr bwMode="auto">
            <a:xfrm>
              <a:off x="1932" y="3309"/>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68016" name="Rectangle 32">
              <a:extLst>
                <a:ext uri="{FF2B5EF4-FFF2-40B4-BE49-F238E27FC236}">
                  <a16:creationId xmlns:a16="http://schemas.microsoft.com/office/drawing/2014/main" id="{F4FBDE02-E5B2-5108-B9E7-8F5855763132}"/>
                </a:ext>
              </a:extLst>
            </p:cNvPr>
            <p:cNvSpPr>
              <a:spLocks noChangeArrowheads="1"/>
            </p:cNvSpPr>
            <p:nvPr/>
          </p:nvSpPr>
          <p:spPr bwMode="auto">
            <a:xfrm>
              <a:off x="1934" y="3043"/>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68017" name="Rectangle 33">
              <a:extLst>
                <a:ext uri="{FF2B5EF4-FFF2-40B4-BE49-F238E27FC236}">
                  <a16:creationId xmlns:a16="http://schemas.microsoft.com/office/drawing/2014/main" id="{E908B0F3-9FBB-190D-1BA1-F61057C9C963}"/>
                </a:ext>
              </a:extLst>
            </p:cNvPr>
            <p:cNvSpPr>
              <a:spLocks noChangeArrowheads="1"/>
            </p:cNvSpPr>
            <p:nvPr/>
          </p:nvSpPr>
          <p:spPr bwMode="auto">
            <a:xfrm>
              <a:off x="3823" y="315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8018" name="Rectangle 34">
              <a:extLst>
                <a:ext uri="{FF2B5EF4-FFF2-40B4-BE49-F238E27FC236}">
                  <a16:creationId xmlns:a16="http://schemas.microsoft.com/office/drawing/2014/main" id="{5F6BFCBE-ADBE-D8C6-0690-E37578D69757}"/>
                </a:ext>
              </a:extLst>
            </p:cNvPr>
            <p:cNvSpPr>
              <a:spLocks noChangeArrowheads="1"/>
            </p:cNvSpPr>
            <p:nvPr/>
          </p:nvSpPr>
          <p:spPr bwMode="auto">
            <a:xfrm>
              <a:off x="3018" y="315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8019" name="Rectangle 35">
              <a:extLst>
                <a:ext uri="{FF2B5EF4-FFF2-40B4-BE49-F238E27FC236}">
                  <a16:creationId xmlns:a16="http://schemas.microsoft.com/office/drawing/2014/main" id="{A36C983A-1C13-C38B-DDA2-57829BDAC951}"/>
                </a:ext>
              </a:extLst>
            </p:cNvPr>
            <p:cNvSpPr>
              <a:spLocks noChangeArrowheads="1"/>
            </p:cNvSpPr>
            <p:nvPr/>
          </p:nvSpPr>
          <p:spPr bwMode="auto">
            <a:xfrm>
              <a:off x="2454" y="3158"/>
              <a:ext cx="19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Þ</a:t>
              </a:r>
              <a:endParaRPr lang="en-US" altLang="en-US" sz="1600">
                <a:solidFill>
                  <a:srgbClr val="000000"/>
                </a:solidFill>
                <a:latin typeface="Arial" panose="020B0604020202020204" pitchFamily="34" charset="0"/>
              </a:endParaRPr>
            </a:p>
          </p:txBody>
        </p:sp>
        <p:sp>
          <p:nvSpPr>
            <p:cNvPr id="68020" name="Rectangle 36">
              <a:extLst>
                <a:ext uri="{FF2B5EF4-FFF2-40B4-BE49-F238E27FC236}">
                  <a16:creationId xmlns:a16="http://schemas.microsoft.com/office/drawing/2014/main" id="{72EA09B6-8762-1D73-D19A-9F1F7DE37994}"/>
                </a:ext>
              </a:extLst>
            </p:cNvPr>
            <p:cNvSpPr>
              <a:spLocks noChangeArrowheads="1"/>
            </p:cNvSpPr>
            <p:nvPr/>
          </p:nvSpPr>
          <p:spPr bwMode="auto">
            <a:xfrm>
              <a:off x="2316" y="3221"/>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8021" name="Rectangle 37">
              <a:extLst>
                <a:ext uri="{FF2B5EF4-FFF2-40B4-BE49-F238E27FC236}">
                  <a16:creationId xmlns:a16="http://schemas.microsoft.com/office/drawing/2014/main" id="{6FDAB780-75DD-A0B6-3E86-15C9E55ABB0A}"/>
                </a:ext>
              </a:extLst>
            </p:cNvPr>
            <p:cNvSpPr>
              <a:spLocks noChangeArrowheads="1"/>
            </p:cNvSpPr>
            <p:nvPr/>
          </p:nvSpPr>
          <p:spPr bwMode="auto">
            <a:xfrm>
              <a:off x="2316" y="3155"/>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8022" name="Rectangle 38">
              <a:extLst>
                <a:ext uri="{FF2B5EF4-FFF2-40B4-BE49-F238E27FC236}">
                  <a16:creationId xmlns:a16="http://schemas.microsoft.com/office/drawing/2014/main" id="{D77C96F1-E449-14D6-C166-6E21C6F171A8}"/>
                </a:ext>
              </a:extLst>
            </p:cNvPr>
            <p:cNvSpPr>
              <a:spLocks noChangeArrowheads="1"/>
            </p:cNvSpPr>
            <p:nvPr/>
          </p:nvSpPr>
          <p:spPr bwMode="auto">
            <a:xfrm>
              <a:off x="2316" y="3344"/>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ø</a:t>
              </a:r>
              <a:endParaRPr lang="en-US" altLang="en-US" sz="1600">
                <a:solidFill>
                  <a:srgbClr val="000000"/>
                </a:solidFill>
                <a:latin typeface="Arial" panose="020B0604020202020204" pitchFamily="34" charset="0"/>
              </a:endParaRPr>
            </a:p>
          </p:txBody>
        </p:sp>
        <p:sp>
          <p:nvSpPr>
            <p:cNvPr id="68023" name="Rectangle 39">
              <a:extLst>
                <a:ext uri="{FF2B5EF4-FFF2-40B4-BE49-F238E27FC236}">
                  <a16:creationId xmlns:a16="http://schemas.microsoft.com/office/drawing/2014/main" id="{6CE2D177-CE0E-2940-0881-9AC446F86E53}"/>
                </a:ext>
              </a:extLst>
            </p:cNvPr>
            <p:cNvSpPr>
              <a:spLocks noChangeArrowheads="1"/>
            </p:cNvSpPr>
            <p:nvPr/>
          </p:nvSpPr>
          <p:spPr bwMode="auto">
            <a:xfrm>
              <a:off x="2316" y="3032"/>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ö</a:t>
              </a:r>
              <a:endParaRPr lang="en-US" altLang="en-US" sz="1600">
                <a:solidFill>
                  <a:srgbClr val="000000"/>
                </a:solidFill>
                <a:latin typeface="Arial" panose="020B0604020202020204" pitchFamily="34" charset="0"/>
              </a:endParaRPr>
            </a:p>
          </p:txBody>
        </p:sp>
        <p:sp>
          <p:nvSpPr>
            <p:cNvPr id="68024" name="Rectangle 40">
              <a:extLst>
                <a:ext uri="{FF2B5EF4-FFF2-40B4-BE49-F238E27FC236}">
                  <a16:creationId xmlns:a16="http://schemas.microsoft.com/office/drawing/2014/main" id="{DAA9F504-8BD6-DBC8-A434-B51F85956590}"/>
                </a:ext>
              </a:extLst>
            </p:cNvPr>
            <p:cNvSpPr>
              <a:spLocks noChangeArrowheads="1"/>
            </p:cNvSpPr>
            <p:nvPr/>
          </p:nvSpPr>
          <p:spPr bwMode="auto">
            <a:xfrm>
              <a:off x="1723" y="3221"/>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600">
                <a:solidFill>
                  <a:srgbClr val="000000"/>
                </a:solidFill>
                <a:latin typeface="Arial" panose="020B0604020202020204" pitchFamily="34" charset="0"/>
              </a:endParaRPr>
            </a:p>
          </p:txBody>
        </p:sp>
        <p:sp>
          <p:nvSpPr>
            <p:cNvPr id="68025" name="Rectangle 41">
              <a:extLst>
                <a:ext uri="{FF2B5EF4-FFF2-40B4-BE49-F238E27FC236}">
                  <a16:creationId xmlns:a16="http://schemas.microsoft.com/office/drawing/2014/main" id="{95056018-526F-DE95-726C-CD2F8FBF4184}"/>
                </a:ext>
              </a:extLst>
            </p:cNvPr>
            <p:cNvSpPr>
              <a:spLocks noChangeArrowheads="1"/>
            </p:cNvSpPr>
            <p:nvPr/>
          </p:nvSpPr>
          <p:spPr bwMode="auto">
            <a:xfrm>
              <a:off x="1723" y="3155"/>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600">
                <a:solidFill>
                  <a:srgbClr val="000000"/>
                </a:solidFill>
                <a:latin typeface="Arial" panose="020B0604020202020204" pitchFamily="34" charset="0"/>
              </a:endParaRPr>
            </a:p>
          </p:txBody>
        </p:sp>
        <p:sp>
          <p:nvSpPr>
            <p:cNvPr id="68026" name="Rectangle 42">
              <a:extLst>
                <a:ext uri="{FF2B5EF4-FFF2-40B4-BE49-F238E27FC236}">
                  <a16:creationId xmlns:a16="http://schemas.microsoft.com/office/drawing/2014/main" id="{5E17F86D-A8AE-41B7-B0EA-C80F43324CD1}"/>
                </a:ext>
              </a:extLst>
            </p:cNvPr>
            <p:cNvSpPr>
              <a:spLocks noChangeArrowheads="1"/>
            </p:cNvSpPr>
            <p:nvPr/>
          </p:nvSpPr>
          <p:spPr bwMode="auto">
            <a:xfrm>
              <a:off x="1723" y="3344"/>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è</a:t>
              </a:r>
              <a:endParaRPr lang="en-US" altLang="en-US" sz="1600">
                <a:solidFill>
                  <a:srgbClr val="000000"/>
                </a:solidFill>
                <a:latin typeface="Arial" panose="020B0604020202020204" pitchFamily="34" charset="0"/>
              </a:endParaRPr>
            </a:p>
          </p:txBody>
        </p:sp>
        <p:sp>
          <p:nvSpPr>
            <p:cNvPr id="68027" name="Rectangle 43">
              <a:extLst>
                <a:ext uri="{FF2B5EF4-FFF2-40B4-BE49-F238E27FC236}">
                  <a16:creationId xmlns:a16="http://schemas.microsoft.com/office/drawing/2014/main" id="{9B7112FB-6B34-4584-0BB7-89A01B058D62}"/>
                </a:ext>
              </a:extLst>
            </p:cNvPr>
            <p:cNvSpPr>
              <a:spLocks noChangeArrowheads="1"/>
            </p:cNvSpPr>
            <p:nvPr/>
          </p:nvSpPr>
          <p:spPr bwMode="auto">
            <a:xfrm>
              <a:off x="1723" y="3032"/>
              <a:ext cx="7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æ</a:t>
              </a:r>
              <a:endParaRPr lang="en-US" altLang="en-US" sz="1600">
                <a:solidFill>
                  <a:srgbClr val="000000"/>
                </a:solidFill>
                <a:latin typeface="Arial" panose="020B0604020202020204" pitchFamily="34" charset="0"/>
              </a:endParaRPr>
            </a:p>
          </p:txBody>
        </p:sp>
        <p:sp>
          <p:nvSpPr>
            <p:cNvPr id="68028" name="Rectangle 44">
              <a:extLst>
                <a:ext uri="{FF2B5EF4-FFF2-40B4-BE49-F238E27FC236}">
                  <a16:creationId xmlns:a16="http://schemas.microsoft.com/office/drawing/2014/main" id="{16347148-86BC-6534-4AC5-67448CE8C1D0}"/>
                </a:ext>
              </a:extLst>
            </p:cNvPr>
            <p:cNvSpPr>
              <a:spLocks noChangeArrowheads="1"/>
            </p:cNvSpPr>
            <p:nvPr/>
          </p:nvSpPr>
          <p:spPr bwMode="auto">
            <a:xfrm>
              <a:off x="2073" y="315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8029" name="Rectangle 45">
              <a:extLst>
                <a:ext uri="{FF2B5EF4-FFF2-40B4-BE49-F238E27FC236}">
                  <a16:creationId xmlns:a16="http://schemas.microsoft.com/office/drawing/2014/main" id="{E7AC19CB-9956-E596-2C86-FA32F1E8705A}"/>
                </a:ext>
              </a:extLst>
            </p:cNvPr>
            <p:cNvSpPr>
              <a:spLocks noChangeArrowheads="1"/>
            </p:cNvSpPr>
            <p:nvPr/>
          </p:nvSpPr>
          <p:spPr bwMode="auto">
            <a:xfrm>
              <a:off x="1356" y="315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grpSp>
      <p:sp>
        <p:nvSpPr>
          <p:cNvPr id="184406" name="Text Box 86">
            <a:extLst>
              <a:ext uri="{FF2B5EF4-FFF2-40B4-BE49-F238E27FC236}">
                <a16:creationId xmlns:a16="http://schemas.microsoft.com/office/drawing/2014/main" id="{65604F42-6015-6595-97C3-C1D7BC7B4232}"/>
              </a:ext>
            </a:extLst>
          </p:cNvPr>
          <p:cNvSpPr txBox="1">
            <a:spLocks noChangeArrowheads="1"/>
          </p:cNvSpPr>
          <p:nvPr/>
        </p:nvSpPr>
        <p:spPr bwMode="auto">
          <a:xfrm>
            <a:off x="4572000" y="2932113"/>
            <a:ext cx="971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solidFill>
                  <a:srgbClr val="000000"/>
                </a:solidFill>
                <a:latin typeface="Arial" panose="020B0604020202020204" pitchFamily="34" charset="0"/>
              </a:rPr>
              <a:t>Ako je </a:t>
            </a:r>
            <a:endParaRPr lang="en-US" altLang="en-US" sz="1800" b="1">
              <a:solidFill>
                <a:srgbClr val="000000"/>
              </a:solidFill>
              <a:latin typeface="Arial" panose="020B0604020202020204" pitchFamily="34" charset="0"/>
            </a:endParaRPr>
          </a:p>
        </p:txBody>
      </p:sp>
      <p:pic>
        <p:nvPicPr>
          <p:cNvPr id="184407" name="Picture 87" descr="BD14868_">
            <a:extLst>
              <a:ext uri="{FF2B5EF4-FFF2-40B4-BE49-F238E27FC236}">
                <a16:creationId xmlns:a16="http://schemas.microsoft.com/office/drawing/2014/main" id="{F2A4A205-1354-B3F9-FEC8-B290EE32575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92613" y="3025775"/>
            <a:ext cx="165100" cy="16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88">
            <a:extLst>
              <a:ext uri="{FF2B5EF4-FFF2-40B4-BE49-F238E27FC236}">
                <a16:creationId xmlns:a16="http://schemas.microsoft.com/office/drawing/2014/main" id="{1F8C6D08-5653-8C72-37F1-F4AB631517AE}"/>
              </a:ext>
            </a:extLst>
          </p:cNvPr>
          <p:cNvGrpSpPr>
            <a:grpSpLocks noChangeAspect="1"/>
          </p:cNvGrpSpPr>
          <p:nvPr/>
        </p:nvGrpSpPr>
        <p:grpSpPr bwMode="auto">
          <a:xfrm>
            <a:off x="5435600" y="2697163"/>
            <a:ext cx="2362200" cy="827087"/>
            <a:chOff x="3424" y="1699"/>
            <a:chExt cx="1488" cy="521"/>
          </a:xfrm>
        </p:grpSpPr>
        <p:sp>
          <p:nvSpPr>
            <p:cNvPr id="67983" name="AutoShape 89">
              <a:extLst>
                <a:ext uri="{FF2B5EF4-FFF2-40B4-BE49-F238E27FC236}">
                  <a16:creationId xmlns:a16="http://schemas.microsoft.com/office/drawing/2014/main" id="{98A1A79D-3F55-E635-E271-060B698FBBB8}"/>
                </a:ext>
              </a:extLst>
            </p:cNvPr>
            <p:cNvSpPr>
              <a:spLocks noChangeAspect="1" noChangeArrowheads="1" noTextEdit="1"/>
            </p:cNvSpPr>
            <p:nvPr/>
          </p:nvSpPr>
          <p:spPr bwMode="auto">
            <a:xfrm>
              <a:off x="3424" y="1706"/>
              <a:ext cx="1416" cy="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7984" name="Line 90">
              <a:extLst>
                <a:ext uri="{FF2B5EF4-FFF2-40B4-BE49-F238E27FC236}">
                  <a16:creationId xmlns:a16="http://schemas.microsoft.com/office/drawing/2014/main" id="{367820BB-9B0A-CD34-A62F-E34C3022F127}"/>
                </a:ext>
              </a:extLst>
            </p:cNvPr>
            <p:cNvSpPr>
              <a:spLocks noChangeShapeType="1"/>
            </p:cNvSpPr>
            <p:nvPr/>
          </p:nvSpPr>
          <p:spPr bwMode="auto">
            <a:xfrm>
              <a:off x="4269" y="1943"/>
              <a:ext cx="22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985" name="Rectangle 91">
              <a:extLst>
                <a:ext uri="{FF2B5EF4-FFF2-40B4-BE49-F238E27FC236}">
                  <a16:creationId xmlns:a16="http://schemas.microsoft.com/office/drawing/2014/main" id="{272826BE-02DA-4759-165F-8291B0D29573}"/>
                </a:ext>
              </a:extLst>
            </p:cNvPr>
            <p:cNvSpPr>
              <a:spLocks noChangeArrowheads="1"/>
            </p:cNvSpPr>
            <p:nvPr/>
          </p:nvSpPr>
          <p:spPr bwMode="auto">
            <a:xfrm>
              <a:off x="4740" y="1821"/>
              <a:ext cx="172"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600">
                <a:solidFill>
                  <a:srgbClr val="000000"/>
                </a:solidFill>
                <a:latin typeface="Arial" panose="020B0604020202020204" pitchFamily="34" charset="0"/>
              </a:endParaRPr>
            </a:p>
          </p:txBody>
        </p:sp>
        <p:sp>
          <p:nvSpPr>
            <p:cNvPr id="67986" name="Rectangle 92">
              <a:extLst>
                <a:ext uri="{FF2B5EF4-FFF2-40B4-BE49-F238E27FC236}">
                  <a16:creationId xmlns:a16="http://schemas.microsoft.com/office/drawing/2014/main" id="{5E5D98DF-A26A-80E2-A745-81EF19947E39}"/>
                </a:ext>
              </a:extLst>
            </p:cNvPr>
            <p:cNvSpPr>
              <a:spLocks noChangeArrowheads="1"/>
            </p:cNvSpPr>
            <p:nvPr/>
          </p:nvSpPr>
          <p:spPr bwMode="auto">
            <a:xfrm>
              <a:off x="3862" y="1821"/>
              <a:ext cx="172"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7987" name="Rectangle 93">
              <a:extLst>
                <a:ext uri="{FF2B5EF4-FFF2-40B4-BE49-F238E27FC236}">
                  <a16:creationId xmlns:a16="http://schemas.microsoft.com/office/drawing/2014/main" id="{62590592-CE4F-2734-EDBF-CD6E08A2A486}"/>
                </a:ext>
              </a:extLst>
            </p:cNvPr>
            <p:cNvSpPr>
              <a:spLocks noChangeArrowheads="1"/>
            </p:cNvSpPr>
            <p:nvPr/>
          </p:nvSpPr>
          <p:spPr bwMode="auto">
            <a:xfrm>
              <a:off x="4563" y="1801"/>
              <a:ext cx="11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sr-Latn-CS" altLang="en-US" sz="2400" b="1">
                  <a:solidFill>
                    <a:srgbClr val="000000"/>
                  </a:solidFill>
                  <a:latin typeface="Arial" panose="020B0604020202020204" pitchFamily="34" charset="0"/>
                </a:rPr>
                <a:t>=</a:t>
              </a:r>
              <a:endParaRPr lang="en-US" altLang="en-US" sz="1600">
                <a:solidFill>
                  <a:srgbClr val="000000"/>
                </a:solidFill>
                <a:latin typeface="Arial" panose="020B0604020202020204" pitchFamily="34" charset="0"/>
              </a:endParaRPr>
            </a:p>
          </p:txBody>
        </p:sp>
        <p:sp>
          <p:nvSpPr>
            <p:cNvPr id="67988" name="Rectangle 94">
              <a:extLst>
                <a:ext uri="{FF2B5EF4-FFF2-40B4-BE49-F238E27FC236}">
                  <a16:creationId xmlns:a16="http://schemas.microsoft.com/office/drawing/2014/main" id="{AD490A01-D437-0FB8-BAC5-758424F10BC5}"/>
                </a:ext>
              </a:extLst>
            </p:cNvPr>
            <p:cNvSpPr>
              <a:spLocks noChangeArrowheads="1"/>
            </p:cNvSpPr>
            <p:nvPr/>
          </p:nvSpPr>
          <p:spPr bwMode="auto">
            <a:xfrm>
              <a:off x="4003" y="1801"/>
              <a:ext cx="306"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Þ</a:t>
              </a:r>
              <a:endParaRPr lang="en-US" altLang="en-US" sz="1600">
                <a:solidFill>
                  <a:srgbClr val="000000"/>
                </a:solidFill>
                <a:latin typeface="Arial" panose="020B0604020202020204" pitchFamily="34" charset="0"/>
              </a:endParaRPr>
            </a:p>
          </p:txBody>
        </p:sp>
        <p:sp>
          <p:nvSpPr>
            <p:cNvPr id="67989" name="Rectangle 95">
              <a:extLst>
                <a:ext uri="{FF2B5EF4-FFF2-40B4-BE49-F238E27FC236}">
                  <a16:creationId xmlns:a16="http://schemas.microsoft.com/office/drawing/2014/main" id="{0182BD02-40D0-849B-FEB8-661C6791AA10}"/>
                </a:ext>
              </a:extLst>
            </p:cNvPr>
            <p:cNvSpPr>
              <a:spLocks noChangeArrowheads="1"/>
            </p:cNvSpPr>
            <p:nvPr/>
          </p:nvSpPr>
          <p:spPr bwMode="auto">
            <a:xfrm>
              <a:off x="3704" y="1801"/>
              <a:ext cx="11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sr-Latn-CS" altLang="en-US" sz="2400" b="1">
                  <a:solidFill>
                    <a:srgbClr val="000000"/>
                  </a:solidFill>
                  <a:latin typeface="Arial" panose="020B0604020202020204" pitchFamily="34" charset="0"/>
                </a:rPr>
                <a:t>=</a:t>
              </a:r>
              <a:endParaRPr lang="en-US" altLang="en-US" sz="1600">
                <a:solidFill>
                  <a:srgbClr val="000000"/>
                </a:solidFill>
                <a:latin typeface="Arial" panose="020B0604020202020204" pitchFamily="34" charset="0"/>
              </a:endParaRPr>
            </a:p>
          </p:txBody>
        </p:sp>
        <p:sp>
          <p:nvSpPr>
            <p:cNvPr id="67990" name="Rectangle 96">
              <a:extLst>
                <a:ext uri="{FF2B5EF4-FFF2-40B4-BE49-F238E27FC236}">
                  <a16:creationId xmlns:a16="http://schemas.microsoft.com/office/drawing/2014/main" id="{D51A586B-7C56-3890-A58C-B10FF8E5F1FF}"/>
                </a:ext>
              </a:extLst>
            </p:cNvPr>
            <p:cNvSpPr>
              <a:spLocks noChangeArrowheads="1"/>
            </p:cNvSpPr>
            <p:nvPr/>
          </p:nvSpPr>
          <p:spPr bwMode="auto">
            <a:xfrm>
              <a:off x="4286" y="1964"/>
              <a:ext cx="260"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solidFill>
                  <a:srgbClr val="000000"/>
                </a:solidFill>
                <a:latin typeface="Arial" panose="020B0604020202020204" pitchFamily="34" charset="0"/>
              </a:endParaRPr>
            </a:p>
          </p:txBody>
        </p:sp>
        <p:sp>
          <p:nvSpPr>
            <p:cNvPr id="67991" name="Rectangle 97">
              <a:extLst>
                <a:ext uri="{FF2B5EF4-FFF2-40B4-BE49-F238E27FC236}">
                  <a16:creationId xmlns:a16="http://schemas.microsoft.com/office/drawing/2014/main" id="{69C93AF8-BF82-3BBF-9A15-AB930CB75821}"/>
                </a:ext>
              </a:extLst>
            </p:cNvPr>
            <p:cNvSpPr>
              <a:spLocks noChangeArrowheads="1"/>
            </p:cNvSpPr>
            <p:nvPr/>
          </p:nvSpPr>
          <p:spPr bwMode="auto">
            <a:xfrm>
              <a:off x="4271" y="1699"/>
              <a:ext cx="302"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a:t>
              </a:r>
              <a:endParaRPr lang="en-US" altLang="en-US" sz="1600">
                <a:solidFill>
                  <a:srgbClr val="000000"/>
                </a:solidFill>
                <a:latin typeface="Arial" panose="020B0604020202020204" pitchFamily="34" charset="0"/>
              </a:endParaRPr>
            </a:p>
          </p:txBody>
        </p:sp>
        <p:sp>
          <p:nvSpPr>
            <p:cNvPr id="67992" name="Rectangle 98">
              <a:extLst>
                <a:ext uri="{FF2B5EF4-FFF2-40B4-BE49-F238E27FC236}">
                  <a16:creationId xmlns:a16="http://schemas.microsoft.com/office/drawing/2014/main" id="{DB183099-0D75-8CF5-8353-8ACD7C8DB2B7}"/>
                </a:ext>
              </a:extLst>
            </p:cNvPr>
            <p:cNvSpPr>
              <a:spLocks noChangeArrowheads="1"/>
            </p:cNvSpPr>
            <p:nvPr/>
          </p:nvSpPr>
          <p:spPr bwMode="auto">
            <a:xfrm>
              <a:off x="3446" y="1820"/>
              <a:ext cx="249"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M</a:t>
              </a:r>
              <a:endParaRPr lang="en-US" altLang="en-US" sz="1600">
                <a:solidFill>
                  <a:srgbClr val="000000"/>
                </a:solidFill>
                <a:latin typeface="Arial" panose="020B0604020202020204" pitchFamily="34" charset="0"/>
              </a:endParaRPr>
            </a:p>
          </p:txBody>
        </p:sp>
      </p:grpSp>
      <p:sp>
        <p:nvSpPr>
          <p:cNvPr id="184419" name="Text Box 99">
            <a:extLst>
              <a:ext uri="{FF2B5EF4-FFF2-40B4-BE49-F238E27FC236}">
                <a16:creationId xmlns:a16="http://schemas.microsoft.com/office/drawing/2014/main" id="{C9FEBCFA-AEA3-0D08-7203-1C85F74BFFA1}"/>
              </a:ext>
            </a:extLst>
          </p:cNvPr>
          <p:cNvSpPr txBox="1">
            <a:spLocks noChangeArrowheads="1"/>
          </p:cNvSpPr>
          <p:nvPr/>
        </p:nvSpPr>
        <p:spPr bwMode="auto">
          <a:xfrm>
            <a:off x="4427538" y="3500438"/>
            <a:ext cx="4392612"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solidFill>
                  <a:srgbClr val="000000"/>
                </a:solidFill>
                <a:latin typeface="Arial" panose="020B0604020202020204" pitchFamily="34" charset="0"/>
              </a:rPr>
              <a:t>Brzina strujanja je jednaka brzini zvuka – dobija se najmanji poprečni presek kome odgovara kritična brzina, kritični pritisak i kritična gustina: </a:t>
            </a:r>
            <a:endParaRPr lang="en-US" altLang="en-US" sz="1800" b="1">
              <a:solidFill>
                <a:srgbClr val="000000"/>
              </a:solidFill>
              <a:latin typeface="Arial" panose="020B0604020202020204" pitchFamily="34" charset="0"/>
            </a:endParaRPr>
          </a:p>
        </p:txBody>
      </p:sp>
      <p:sp>
        <p:nvSpPr>
          <p:cNvPr id="184478" name="Line 158">
            <a:extLst>
              <a:ext uri="{FF2B5EF4-FFF2-40B4-BE49-F238E27FC236}">
                <a16:creationId xmlns:a16="http://schemas.microsoft.com/office/drawing/2014/main" id="{1939C9E4-3545-75AD-F87A-F7FAD375CD3F}"/>
              </a:ext>
            </a:extLst>
          </p:cNvPr>
          <p:cNvSpPr>
            <a:spLocks noChangeShapeType="1"/>
          </p:cNvSpPr>
          <p:nvPr/>
        </p:nvSpPr>
        <p:spPr bwMode="auto">
          <a:xfrm flipV="1">
            <a:off x="7380288" y="2276475"/>
            <a:ext cx="504825" cy="431800"/>
          </a:xfrm>
          <a:prstGeom prst="line">
            <a:avLst/>
          </a:prstGeom>
          <a:noFill/>
          <a:ln w="28575">
            <a:solidFill>
              <a:srgbClr val="FF33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184479" name="Text Box 159">
            <a:extLst>
              <a:ext uri="{FF2B5EF4-FFF2-40B4-BE49-F238E27FC236}">
                <a16:creationId xmlns:a16="http://schemas.microsoft.com/office/drawing/2014/main" id="{796AC299-3219-D2FE-29B7-57D8D48422FB}"/>
              </a:ext>
            </a:extLst>
          </p:cNvPr>
          <p:cNvSpPr txBox="1">
            <a:spLocks noChangeArrowheads="1"/>
          </p:cNvSpPr>
          <p:nvPr/>
        </p:nvSpPr>
        <p:spPr bwMode="auto">
          <a:xfrm>
            <a:off x="7632700" y="1916113"/>
            <a:ext cx="1187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sr-Latn-CS" altLang="en-US" sz="2000" b="1">
                <a:solidFill>
                  <a:srgbClr val="FF0000"/>
                </a:solidFill>
                <a:latin typeface="Arial" panose="020B0604020202020204" pitchFamily="34" charset="0"/>
              </a:rPr>
              <a:t>Ekstrem</a:t>
            </a:r>
            <a:endParaRPr lang="sr-Latn-CS" altLang="en-US" sz="2000" b="1" baseline="-25000">
              <a:solidFill>
                <a:srgbClr val="FF0000"/>
              </a:solidFill>
              <a:latin typeface="Arial" panose="020B0604020202020204" pitchFamily="34" charset="0"/>
              <a:cs typeface="Arial" panose="020B0604020202020204" pitchFamily="34" charset="0"/>
            </a:endParaRPr>
          </a:p>
        </p:txBody>
      </p:sp>
      <p:grpSp>
        <p:nvGrpSpPr>
          <p:cNvPr id="4" name="Group 164">
            <a:extLst>
              <a:ext uri="{FF2B5EF4-FFF2-40B4-BE49-F238E27FC236}">
                <a16:creationId xmlns:a16="http://schemas.microsoft.com/office/drawing/2014/main" id="{F50EA1F3-5FB0-57F2-9103-22860CC0BC02}"/>
              </a:ext>
            </a:extLst>
          </p:cNvPr>
          <p:cNvGrpSpPr>
            <a:grpSpLocks/>
          </p:cNvGrpSpPr>
          <p:nvPr/>
        </p:nvGrpSpPr>
        <p:grpSpPr bwMode="auto">
          <a:xfrm>
            <a:off x="3167063" y="5229225"/>
            <a:ext cx="468312" cy="466725"/>
            <a:chOff x="1958" y="1463"/>
            <a:chExt cx="1322" cy="396"/>
          </a:xfrm>
        </p:grpSpPr>
        <p:sp>
          <p:nvSpPr>
            <p:cNvPr id="67979" name="Freeform 165">
              <a:extLst>
                <a:ext uri="{FF2B5EF4-FFF2-40B4-BE49-F238E27FC236}">
                  <a16:creationId xmlns:a16="http://schemas.microsoft.com/office/drawing/2014/main" id="{413D2C18-9CCA-10BD-368C-DBE53E64B450}"/>
                </a:ext>
              </a:extLst>
            </p:cNvPr>
            <p:cNvSpPr>
              <a:spLocks/>
            </p:cNvSpPr>
            <p:nvPr/>
          </p:nvSpPr>
          <p:spPr bwMode="auto">
            <a:xfrm>
              <a:off x="2589" y="1463"/>
              <a:ext cx="691" cy="219"/>
            </a:xfrm>
            <a:custGeom>
              <a:avLst/>
              <a:gdLst>
                <a:gd name="T0" fmla="*/ 691 w 691"/>
                <a:gd name="T1" fmla="*/ 219 h 219"/>
                <a:gd name="T2" fmla="*/ 691 w 691"/>
                <a:gd name="T3" fmla="*/ 219 h 219"/>
                <a:gd name="T4" fmla="*/ 691 w 691"/>
                <a:gd name="T5" fmla="*/ 209 h 219"/>
                <a:gd name="T6" fmla="*/ 688 w 691"/>
                <a:gd name="T7" fmla="*/ 199 h 219"/>
                <a:gd name="T8" fmla="*/ 683 w 691"/>
                <a:gd name="T9" fmla="*/ 190 h 219"/>
                <a:gd name="T10" fmla="*/ 675 w 691"/>
                <a:gd name="T11" fmla="*/ 179 h 219"/>
                <a:gd name="T12" fmla="*/ 667 w 691"/>
                <a:gd name="T13" fmla="*/ 169 h 219"/>
                <a:gd name="T14" fmla="*/ 657 w 691"/>
                <a:gd name="T15" fmla="*/ 159 h 219"/>
                <a:gd name="T16" fmla="*/ 645 w 691"/>
                <a:gd name="T17" fmla="*/ 150 h 219"/>
                <a:gd name="T18" fmla="*/ 632 w 691"/>
                <a:gd name="T19" fmla="*/ 140 h 219"/>
                <a:gd name="T20" fmla="*/ 617 w 691"/>
                <a:gd name="T21" fmla="*/ 131 h 219"/>
                <a:gd name="T22" fmla="*/ 601 w 691"/>
                <a:gd name="T23" fmla="*/ 122 h 219"/>
                <a:gd name="T24" fmla="*/ 584 w 691"/>
                <a:gd name="T25" fmla="*/ 113 h 219"/>
                <a:gd name="T26" fmla="*/ 565 w 691"/>
                <a:gd name="T27" fmla="*/ 104 h 219"/>
                <a:gd name="T28" fmla="*/ 546 w 691"/>
                <a:gd name="T29" fmla="*/ 95 h 219"/>
                <a:gd name="T30" fmla="*/ 525 w 691"/>
                <a:gd name="T31" fmla="*/ 87 h 219"/>
                <a:gd name="T32" fmla="*/ 502 w 691"/>
                <a:gd name="T33" fmla="*/ 78 h 219"/>
                <a:gd name="T34" fmla="*/ 478 w 691"/>
                <a:gd name="T35" fmla="*/ 70 h 219"/>
                <a:gd name="T36" fmla="*/ 430 w 691"/>
                <a:gd name="T37" fmla="*/ 56 h 219"/>
                <a:gd name="T38" fmla="*/ 376 w 691"/>
                <a:gd name="T39" fmla="*/ 42 h 219"/>
                <a:gd name="T40" fmla="*/ 320 w 691"/>
                <a:gd name="T41" fmla="*/ 30 h 219"/>
                <a:gd name="T42" fmla="*/ 261 w 691"/>
                <a:gd name="T43" fmla="*/ 19 h 219"/>
                <a:gd name="T44" fmla="*/ 229 w 691"/>
                <a:gd name="T45" fmla="*/ 14 h 219"/>
                <a:gd name="T46" fmla="*/ 199 w 691"/>
                <a:gd name="T47" fmla="*/ 11 h 219"/>
                <a:gd name="T48" fmla="*/ 167 w 691"/>
                <a:gd name="T49" fmla="*/ 7 h 219"/>
                <a:gd name="T50" fmla="*/ 135 w 691"/>
                <a:gd name="T51" fmla="*/ 4 h 219"/>
                <a:gd name="T52" fmla="*/ 101 w 691"/>
                <a:gd name="T53" fmla="*/ 2 h 219"/>
                <a:gd name="T54" fmla="*/ 68 w 691"/>
                <a:gd name="T55" fmla="*/ 1 h 219"/>
                <a:gd name="T56" fmla="*/ 34 w 691"/>
                <a:gd name="T57" fmla="*/ 0 h 219"/>
                <a:gd name="T58" fmla="*/ 0 w 691"/>
                <a:gd name="T59" fmla="*/ 0 h 219"/>
                <a:gd name="T60" fmla="*/ 0 w 691"/>
                <a:gd name="T61" fmla="*/ 18 h 219"/>
                <a:gd name="T62" fmla="*/ 34 w 691"/>
                <a:gd name="T63" fmla="*/ 18 h 219"/>
                <a:gd name="T64" fmla="*/ 66 w 691"/>
                <a:gd name="T65" fmla="*/ 19 h 219"/>
                <a:gd name="T66" fmla="*/ 100 w 691"/>
                <a:gd name="T67" fmla="*/ 21 h 219"/>
                <a:gd name="T68" fmla="*/ 132 w 691"/>
                <a:gd name="T69" fmla="*/ 23 h 219"/>
                <a:gd name="T70" fmla="*/ 163 w 691"/>
                <a:gd name="T71" fmla="*/ 25 h 219"/>
                <a:gd name="T72" fmla="*/ 194 w 691"/>
                <a:gd name="T73" fmla="*/ 29 h 219"/>
                <a:gd name="T74" fmla="*/ 224 w 691"/>
                <a:gd name="T75" fmla="*/ 33 h 219"/>
                <a:gd name="T76" fmla="*/ 255 w 691"/>
                <a:gd name="T77" fmla="*/ 38 h 219"/>
                <a:gd name="T78" fmla="*/ 312 w 691"/>
                <a:gd name="T79" fmla="*/ 48 h 219"/>
                <a:gd name="T80" fmla="*/ 368 w 691"/>
                <a:gd name="T81" fmla="*/ 59 h 219"/>
                <a:gd name="T82" fmla="*/ 419 w 691"/>
                <a:gd name="T83" fmla="*/ 73 h 219"/>
                <a:gd name="T84" fmla="*/ 469 w 691"/>
                <a:gd name="T85" fmla="*/ 87 h 219"/>
                <a:gd name="T86" fmla="*/ 491 w 691"/>
                <a:gd name="T87" fmla="*/ 95 h 219"/>
                <a:gd name="T88" fmla="*/ 512 w 691"/>
                <a:gd name="T89" fmla="*/ 103 h 219"/>
                <a:gd name="T90" fmla="*/ 533 w 691"/>
                <a:gd name="T91" fmla="*/ 111 h 219"/>
                <a:gd name="T92" fmla="*/ 550 w 691"/>
                <a:gd name="T93" fmla="*/ 120 h 219"/>
                <a:gd name="T94" fmla="*/ 568 w 691"/>
                <a:gd name="T95" fmla="*/ 128 h 219"/>
                <a:gd name="T96" fmla="*/ 586 w 691"/>
                <a:gd name="T97" fmla="*/ 137 h 219"/>
                <a:gd name="T98" fmla="*/ 600 w 691"/>
                <a:gd name="T99" fmla="*/ 146 h 219"/>
                <a:gd name="T100" fmla="*/ 614 w 691"/>
                <a:gd name="T101" fmla="*/ 154 h 219"/>
                <a:gd name="T102" fmla="*/ 625 w 691"/>
                <a:gd name="T103" fmla="*/ 163 h 219"/>
                <a:gd name="T104" fmla="*/ 637 w 691"/>
                <a:gd name="T105" fmla="*/ 172 h 219"/>
                <a:gd name="T106" fmla="*/ 645 w 691"/>
                <a:gd name="T107" fmla="*/ 179 h 219"/>
                <a:gd name="T108" fmla="*/ 653 w 691"/>
                <a:gd name="T109" fmla="*/ 188 h 219"/>
                <a:gd name="T110" fmla="*/ 657 w 691"/>
                <a:gd name="T111" fmla="*/ 196 h 219"/>
                <a:gd name="T112" fmla="*/ 662 w 691"/>
                <a:gd name="T113" fmla="*/ 204 h 219"/>
                <a:gd name="T114" fmla="*/ 664 w 691"/>
                <a:gd name="T115" fmla="*/ 212 h 219"/>
                <a:gd name="T116" fmla="*/ 665 w 691"/>
                <a:gd name="T117" fmla="*/ 219 h 219"/>
                <a:gd name="T118" fmla="*/ 665 w 691"/>
                <a:gd name="T119" fmla="*/ 219 h 219"/>
                <a:gd name="T120" fmla="*/ 691 w 691"/>
                <a:gd name="T121" fmla="*/ 21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219"/>
                <a:gd name="T185" fmla="*/ 691 w 691"/>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219">
                  <a:moveTo>
                    <a:pt x="691" y="219"/>
                  </a:moveTo>
                  <a:lnTo>
                    <a:pt x="691" y="219"/>
                  </a:lnTo>
                  <a:lnTo>
                    <a:pt x="691" y="209"/>
                  </a:lnTo>
                  <a:lnTo>
                    <a:pt x="688" y="199"/>
                  </a:lnTo>
                  <a:lnTo>
                    <a:pt x="683" y="190"/>
                  </a:lnTo>
                  <a:lnTo>
                    <a:pt x="675" y="179"/>
                  </a:lnTo>
                  <a:lnTo>
                    <a:pt x="667" y="169"/>
                  </a:lnTo>
                  <a:lnTo>
                    <a:pt x="657" y="159"/>
                  </a:lnTo>
                  <a:lnTo>
                    <a:pt x="645" y="150"/>
                  </a:lnTo>
                  <a:lnTo>
                    <a:pt x="632" y="140"/>
                  </a:lnTo>
                  <a:lnTo>
                    <a:pt x="617" y="131"/>
                  </a:lnTo>
                  <a:lnTo>
                    <a:pt x="601" y="122"/>
                  </a:lnTo>
                  <a:lnTo>
                    <a:pt x="584" y="113"/>
                  </a:lnTo>
                  <a:lnTo>
                    <a:pt x="565" y="104"/>
                  </a:lnTo>
                  <a:lnTo>
                    <a:pt x="546" y="95"/>
                  </a:lnTo>
                  <a:lnTo>
                    <a:pt x="525" y="87"/>
                  </a:lnTo>
                  <a:lnTo>
                    <a:pt x="502" y="78"/>
                  </a:lnTo>
                  <a:lnTo>
                    <a:pt x="478" y="70"/>
                  </a:lnTo>
                  <a:lnTo>
                    <a:pt x="430" y="56"/>
                  </a:lnTo>
                  <a:lnTo>
                    <a:pt x="376" y="42"/>
                  </a:lnTo>
                  <a:lnTo>
                    <a:pt x="320" y="30"/>
                  </a:lnTo>
                  <a:lnTo>
                    <a:pt x="261" y="19"/>
                  </a:lnTo>
                  <a:lnTo>
                    <a:pt x="229" y="14"/>
                  </a:lnTo>
                  <a:lnTo>
                    <a:pt x="199" y="11"/>
                  </a:lnTo>
                  <a:lnTo>
                    <a:pt x="167" y="7"/>
                  </a:lnTo>
                  <a:lnTo>
                    <a:pt x="135" y="4"/>
                  </a:lnTo>
                  <a:lnTo>
                    <a:pt x="101" y="2"/>
                  </a:lnTo>
                  <a:lnTo>
                    <a:pt x="68" y="1"/>
                  </a:lnTo>
                  <a:lnTo>
                    <a:pt x="34" y="0"/>
                  </a:lnTo>
                  <a:lnTo>
                    <a:pt x="0" y="0"/>
                  </a:lnTo>
                  <a:lnTo>
                    <a:pt x="0" y="18"/>
                  </a:lnTo>
                  <a:lnTo>
                    <a:pt x="34" y="18"/>
                  </a:lnTo>
                  <a:lnTo>
                    <a:pt x="66" y="19"/>
                  </a:lnTo>
                  <a:lnTo>
                    <a:pt x="100" y="21"/>
                  </a:lnTo>
                  <a:lnTo>
                    <a:pt x="132" y="23"/>
                  </a:lnTo>
                  <a:lnTo>
                    <a:pt x="163" y="25"/>
                  </a:lnTo>
                  <a:lnTo>
                    <a:pt x="194" y="29"/>
                  </a:lnTo>
                  <a:lnTo>
                    <a:pt x="224" y="33"/>
                  </a:lnTo>
                  <a:lnTo>
                    <a:pt x="255" y="38"/>
                  </a:lnTo>
                  <a:lnTo>
                    <a:pt x="312" y="48"/>
                  </a:lnTo>
                  <a:lnTo>
                    <a:pt x="368" y="59"/>
                  </a:lnTo>
                  <a:lnTo>
                    <a:pt x="419" y="73"/>
                  </a:lnTo>
                  <a:lnTo>
                    <a:pt x="469" y="87"/>
                  </a:lnTo>
                  <a:lnTo>
                    <a:pt x="491" y="95"/>
                  </a:lnTo>
                  <a:lnTo>
                    <a:pt x="512" y="103"/>
                  </a:lnTo>
                  <a:lnTo>
                    <a:pt x="533" y="111"/>
                  </a:lnTo>
                  <a:lnTo>
                    <a:pt x="550" y="120"/>
                  </a:lnTo>
                  <a:lnTo>
                    <a:pt x="568" y="128"/>
                  </a:lnTo>
                  <a:lnTo>
                    <a:pt x="586" y="137"/>
                  </a:lnTo>
                  <a:lnTo>
                    <a:pt x="600" y="146"/>
                  </a:lnTo>
                  <a:lnTo>
                    <a:pt x="614" y="154"/>
                  </a:lnTo>
                  <a:lnTo>
                    <a:pt x="625" y="163"/>
                  </a:lnTo>
                  <a:lnTo>
                    <a:pt x="637" y="172"/>
                  </a:lnTo>
                  <a:lnTo>
                    <a:pt x="645" y="179"/>
                  </a:lnTo>
                  <a:lnTo>
                    <a:pt x="653" y="188"/>
                  </a:lnTo>
                  <a:lnTo>
                    <a:pt x="657" y="196"/>
                  </a:lnTo>
                  <a:lnTo>
                    <a:pt x="662" y="204"/>
                  </a:lnTo>
                  <a:lnTo>
                    <a:pt x="664" y="212"/>
                  </a:lnTo>
                  <a:lnTo>
                    <a:pt x="665" y="219"/>
                  </a:lnTo>
                  <a:lnTo>
                    <a:pt x="691" y="219"/>
                  </a:lnTo>
                  <a:close/>
                </a:path>
              </a:pathLst>
            </a:custGeom>
            <a:solidFill>
              <a:srgbClr val="FF3300"/>
            </a:solidFill>
            <a:ln w="28575">
              <a:solidFill>
                <a:srgbClr val="FF3300"/>
              </a:solidFill>
              <a:round/>
              <a:headEnd/>
              <a:tailEnd/>
            </a:ln>
          </p:spPr>
          <p:txBody>
            <a:bodyPr/>
            <a:lstStyle/>
            <a:p>
              <a:endParaRPr lang="en-GB"/>
            </a:p>
          </p:txBody>
        </p:sp>
        <p:sp>
          <p:nvSpPr>
            <p:cNvPr id="67980" name="Freeform 166">
              <a:extLst>
                <a:ext uri="{FF2B5EF4-FFF2-40B4-BE49-F238E27FC236}">
                  <a16:creationId xmlns:a16="http://schemas.microsoft.com/office/drawing/2014/main" id="{64FB23BA-A033-C31E-5069-8A4EDE8F5C99}"/>
                </a:ext>
              </a:extLst>
            </p:cNvPr>
            <p:cNvSpPr>
              <a:spLocks/>
            </p:cNvSpPr>
            <p:nvPr/>
          </p:nvSpPr>
          <p:spPr bwMode="auto">
            <a:xfrm>
              <a:off x="2618" y="1682"/>
              <a:ext cx="662" cy="177"/>
            </a:xfrm>
            <a:custGeom>
              <a:avLst/>
              <a:gdLst>
                <a:gd name="T0" fmla="*/ 0 w 662"/>
                <a:gd name="T1" fmla="*/ 177 h 177"/>
                <a:gd name="T2" fmla="*/ 0 w 662"/>
                <a:gd name="T3" fmla="*/ 177 h 177"/>
                <a:gd name="T4" fmla="*/ 67 w 662"/>
                <a:gd name="T5" fmla="*/ 177 h 177"/>
                <a:gd name="T6" fmla="*/ 133 w 662"/>
                <a:gd name="T7" fmla="*/ 174 h 177"/>
                <a:gd name="T8" fmla="*/ 195 w 662"/>
                <a:gd name="T9" fmla="*/ 171 h 177"/>
                <a:gd name="T10" fmla="*/ 254 w 662"/>
                <a:gd name="T11" fmla="*/ 165 h 177"/>
                <a:gd name="T12" fmla="*/ 312 w 662"/>
                <a:gd name="T13" fmla="*/ 157 h 177"/>
                <a:gd name="T14" fmla="*/ 366 w 662"/>
                <a:gd name="T15" fmla="*/ 149 h 177"/>
                <a:gd name="T16" fmla="*/ 417 w 662"/>
                <a:gd name="T17" fmla="*/ 139 h 177"/>
                <a:gd name="T18" fmla="*/ 464 w 662"/>
                <a:gd name="T19" fmla="*/ 128 h 177"/>
                <a:gd name="T20" fmla="*/ 507 w 662"/>
                <a:gd name="T21" fmla="*/ 116 h 177"/>
                <a:gd name="T22" fmla="*/ 545 w 662"/>
                <a:gd name="T23" fmla="*/ 102 h 177"/>
                <a:gd name="T24" fmla="*/ 563 w 662"/>
                <a:gd name="T25" fmla="*/ 95 h 177"/>
                <a:gd name="T26" fmla="*/ 579 w 662"/>
                <a:gd name="T27" fmla="*/ 89 h 177"/>
                <a:gd name="T28" fmla="*/ 593 w 662"/>
                <a:gd name="T29" fmla="*/ 81 h 177"/>
                <a:gd name="T30" fmla="*/ 608 w 662"/>
                <a:gd name="T31" fmla="*/ 73 h 177"/>
                <a:gd name="T32" fmla="*/ 619 w 662"/>
                <a:gd name="T33" fmla="*/ 65 h 177"/>
                <a:gd name="T34" fmla="*/ 630 w 662"/>
                <a:gd name="T35" fmla="*/ 56 h 177"/>
                <a:gd name="T36" fmla="*/ 640 w 662"/>
                <a:gd name="T37" fmla="*/ 48 h 177"/>
                <a:gd name="T38" fmla="*/ 648 w 662"/>
                <a:gd name="T39" fmla="*/ 39 h 177"/>
                <a:gd name="T40" fmla="*/ 654 w 662"/>
                <a:gd name="T41" fmla="*/ 29 h 177"/>
                <a:gd name="T42" fmla="*/ 659 w 662"/>
                <a:gd name="T43" fmla="*/ 20 h 177"/>
                <a:gd name="T44" fmla="*/ 662 w 662"/>
                <a:gd name="T45" fmla="*/ 10 h 177"/>
                <a:gd name="T46" fmla="*/ 662 w 662"/>
                <a:gd name="T47" fmla="*/ 0 h 177"/>
                <a:gd name="T48" fmla="*/ 636 w 662"/>
                <a:gd name="T49" fmla="*/ 0 h 177"/>
                <a:gd name="T50" fmla="*/ 635 w 662"/>
                <a:gd name="T51" fmla="*/ 8 h 177"/>
                <a:gd name="T52" fmla="*/ 633 w 662"/>
                <a:gd name="T53" fmla="*/ 16 h 177"/>
                <a:gd name="T54" fmla="*/ 630 w 662"/>
                <a:gd name="T55" fmla="*/ 22 h 177"/>
                <a:gd name="T56" fmla="*/ 625 w 662"/>
                <a:gd name="T57" fmla="*/ 30 h 177"/>
                <a:gd name="T58" fmla="*/ 619 w 662"/>
                <a:gd name="T59" fmla="*/ 37 h 177"/>
                <a:gd name="T60" fmla="*/ 611 w 662"/>
                <a:gd name="T61" fmla="*/ 45 h 177"/>
                <a:gd name="T62" fmla="*/ 601 w 662"/>
                <a:gd name="T63" fmla="*/ 51 h 177"/>
                <a:gd name="T64" fmla="*/ 590 w 662"/>
                <a:gd name="T65" fmla="*/ 58 h 177"/>
                <a:gd name="T66" fmla="*/ 577 w 662"/>
                <a:gd name="T67" fmla="*/ 66 h 177"/>
                <a:gd name="T68" fmla="*/ 563 w 662"/>
                <a:gd name="T69" fmla="*/ 73 h 177"/>
                <a:gd name="T70" fmla="*/ 549 w 662"/>
                <a:gd name="T71" fmla="*/ 80 h 177"/>
                <a:gd name="T72" fmla="*/ 533 w 662"/>
                <a:gd name="T73" fmla="*/ 86 h 177"/>
                <a:gd name="T74" fmla="*/ 496 w 662"/>
                <a:gd name="T75" fmla="*/ 99 h 177"/>
                <a:gd name="T76" fmla="*/ 454 w 662"/>
                <a:gd name="T77" fmla="*/ 110 h 177"/>
                <a:gd name="T78" fmla="*/ 409 w 662"/>
                <a:gd name="T79" fmla="*/ 121 h 177"/>
                <a:gd name="T80" fmla="*/ 360 w 662"/>
                <a:gd name="T81" fmla="*/ 130 h 177"/>
                <a:gd name="T82" fmla="*/ 307 w 662"/>
                <a:gd name="T83" fmla="*/ 139 h 177"/>
                <a:gd name="T84" fmla="*/ 251 w 662"/>
                <a:gd name="T85" fmla="*/ 146 h 177"/>
                <a:gd name="T86" fmla="*/ 192 w 662"/>
                <a:gd name="T87" fmla="*/ 152 h 177"/>
                <a:gd name="T88" fmla="*/ 130 w 662"/>
                <a:gd name="T89" fmla="*/ 156 h 177"/>
                <a:gd name="T90" fmla="*/ 67 w 662"/>
                <a:gd name="T91" fmla="*/ 158 h 177"/>
                <a:gd name="T92" fmla="*/ 0 w 662"/>
                <a:gd name="T93" fmla="*/ 159 h 177"/>
                <a:gd name="T94" fmla="*/ 0 w 662"/>
                <a:gd name="T95" fmla="*/ 159 h 177"/>
                <a:gd name="T96" fmla="*/ 0 w 662"/>
                <a:gd name="T97" fmla="*/ 177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2"/>
                <a:gd name="T148" fmla="*/ 0 h 177"/>
                <a:gd name="T149" fmla="*/ 662 w 662"/>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2" h="177">
                  <a:moveTo>
                    <a:pt x="0" y="177"/>
                  </a:moveTo>
                  <a:lnTo>
                    <a:pt x="0" y="177"/>
                  </a:lnTo>
                  <a:lnTo>
                    <a:pt x="67" y="177"/>
                  </a:lnTo>
                  <a:lnTo>
                    <a:pt x="133" y="174"/>
                  </a:lnTo>
                  <a:lnTo>
                    <a:pt x="195" y="171"/>
                  </a:lnTo>
                  <a:lnTo>
                    <a:pt x="254" y="165"/>
                  </a:lnTo>
                  <a:lnTo>
                    <a:pt x="312" y="157"/>
                  </a:lnTo>
                  <a:lnTo>
                    <a:pt x="366" y="149"/>
                  </a:lnTo>
                  <a:lnTo>
                    <a:pt x="417" y="139"/>
                  </a:lnTo>
                  <a:lnTo>
                    <a:pt x="464" y="128"/>
                  </a:lnTo>
                  <a:lnTo>
                    <a:pt x="507" y="116"/>
                  </a:lnTo>
                  <a:lnTo>
                    <a:pt x="545" y="102"/>
                  </a:lnTo>
                  <a:lnTo>
                    <a:pt x="563" y="95"/>
                  </a:lnTo>
                  <a:lnTo>
                    <a:pt x="579" y="89"/>
                  </a:lnTo>
                  <a:lnTo>
                    <a:pt x="593" y="81"/>
                  </a:lnTo>
                  <a:lnTo>
                    <a:pt x="608" y="73"/>
                  </a:lnTo>
                  <a:lnTo>
                    <a:pt x="619" y="65"/>
                  </a:lnTo>
                  <a:lnTo>
                    <a:pt x="630" y="56"/>
                  </a:lnTo>
                  <a:lnTo>
                    <a:pt x="640" y="48"/>
                  </a:lnTo>
                  <a:lnTo>
                    <a:pt x="648" y="39"/>
                  </a:lnTo>
                  <a:lnTo>
                    <a:pt x="654" y="29"/>
                  </a:lnTo>
                  <a:lnTo>
                    <a:pt x="659" y="20"/>
                  </a:lnTo>
                  <a:lnTo>
                    <a:pt x="662" y="10"/>
                  </a:lnTo>
                  <a:lnTo>
                    <a:pt x="662" y="0"/>
                  </a:lnTo>
                  <a:lnTo>
                    <a:pt x="636" y="0"/>
                  </a:lnTo>
                  <a:lnTo>
                    <a:pt x="635" y="8"/>
                  </a:lnTo>
                  <a:lnTo>
                    <a:pt x="633" y="16"/>
                  </a:lnTo>
                  <a:lnTo>
                    <a:pt x="630" y="22"/>
                  </a:lnTo>
                  <a:lnTo>
                    <a:pt x="625" y="30"/>
                  </a:lnTo>
                  <a:lnTo>
                    <a:pt x="619" y="37"/>
                  </a:lnTo>
                  <a:lnTo>
                    <a:pt x="611" y="45"/>
                  </a:lnTo>
                  <a:lnTo>
                    <a:pt x="601" y="51"/>
                  </a:lnTo>
                  <a:lnTo>
                    <a:pt x="590" y="58"/>
                  </a:lnTo>
                  <a:lnTo>
                    <a:pt x="577" y="66"/>
                  </a:lnTo>
                  <a:lnTo>
                    <a:pt x="563" y="73"/>
                  </a:lnTo>
                  <a:lnTo>
                    <a:pt x="549" y="80"/>
                  </a:lnTo>
                  <a:lnTo>
                    <a:pt x="533" y="86"/>
                  </a:lnTo>
                  <a:lnTo>
                    <a:pt x="496" y="99"/>
                  </a:lnTo>
                  <a:lnTo>
                    <a:pt x="454" y="110"/>
                  </a:lnTo>
                  <a:lnTo>
                    <a:pt x="409" y="121"/>
                  </a:lnTo>
                  <a:lnTo>
                    <a:pt x="360" y="130"/>
                  </a:lnTo>
                  <a:lnTo>
                    <a:pt x="307" y="139"/>
                  </a:lnTo>
                  <a:lnTo>
                    <a:pt x="251" y="146"/>
                  </a:lnTo>
                  <a:lnTo>
                    <a:pt x="192" y="152"/>
                  </a:lnTo>
                  <a:lnTo>
                    <a:pt x="130" y="156"/>
                  </a:lnTo>
                  <a:lnTo>
                    <a:pt x="67" y="158"/>
                  </a:lnTo>
                  <a:lnTo>
                    <a:pt x="0" y="159"/>
                  </a:lnTo>
                  <a:lnTo>
                    <a:pt x="0" y="177"/>
                  </a:lnTo>
                  <a:close/>
                </a:path>
              </a:pathLst>
            </a:custGeom>
            <a:solidFill>
              <a:srgbClr val="FF3300"/>
            </a:solidFill>
            <a:ln w="28575">
              <a:solidFill>
                <a:srgbClr val="FF3300"/>
              </a:solidFill>
              <a:round/>
              <a:headEnd/>
              <a:tailEnd/>
            </a:ln>
          </p:spPr>
          <p:txBody>
            <a:bodyPr/>
            <a:lstStyle/>
            <a:p>
              <a:endParaRPr lang="en-GB"/>
            </a:p>
          </p:txBody>
        </p:sp>
        <p:sp>
          <p:nvSpPr>
            <p:cNvPr id="67981" name="Freeform 167">
              <a:extLst>
                <a:ext uri="{FF2B5EF4-FFF2-40B4-BE49-F238E27FC236}">
                  <a16:creationId xmlns:a16="http://schemas.microsoft.com/office/drawing/2014/main" id="{4B338AC2-3C6E-B06F-1A8B-6408B635968F}"/>
                </a:ext>
              </a:extLst>
            </p:cNvPr>
            <p:cNvSpPr>
              <a:spLocks/>
            </p:cNvSpPr>
            <p:nvPr/>
          </p:nvSpPr>
          <p:spPr bwMode="auto">
            <a:xfrm>
              <a:off x="1958" y="1679"/>
              <a:ext cx="660" cy="177"/>
            </a:xfrm>
            <a:custGeom>
              <a:avLst/>
              <a:gdLst>
                <a:gd name="T0" fmla="*/ 0 w 660"/>
                <a:gd name="T1" fmla="*/ 0 h 177"/>
                <a:gd name="T2" fmla="*/ 0 w 660"/>
                <a:gd name="T3" fmla="*/ 0 h 177"/>
                <a:gd name="T4" fmla="*/ 0 w 660"/>
                <a:gd name="T5" fmla="*/ 10 h 177"/>
                <a:gd name="T6" fmla="*/ 3 w 660"/>
                <a:gd name="T7" fmla="*/ 20 h 177"/>
                <a:gd name="T8" fmla="*/ 8 w 660"/>
                <a:gd name="T9" fmla="*/ 29 h 177"/>
                <a:gd name="T10" fmla="*/ 14 w 660"/>
                <a:gd name="T11" fmla="*/ 39 h 177"/>
                <a:gd name="T12" fmla="*/ 22 w 660"/>
                <a:gd name="T13" fmla="*/ 48 h 177"/>
                <a:gd name="T14" fmla="*/ 32 w 660"/>
                <a:gd name="T15" fmla="*/ 56 h 177"/>
                <a:gd name="T16" fmla="*/ 43 w 660"/>
                <a:gd name="T17" fmla="*/ 65 h 177"/>
                <a:gd name="T18" fmla="*/ 54 w 660"/>
                <a:gd name="T19" fmla="*/ 73 h 177"/>
                <a:gd name="T20" fmla="*/ 69 w 660"/>
                <a:gd name="T21" fmla="*/ 81 h 177"/>
                <a:gd name="T22" fmla="*/ 83 w 660"/>
                <a:gd name="T23" fmla="*/ 89 h 177"/>
                <a:gd name="T24" fmla="*/ 99 w 660"/>
                <a:gd name="T25" fmla="*/ 95 h 177"/>
                <a:gd name="T26" fmla="*/ 117 w 660"/>
                <a:gd name="T27" fmla="*/ 102 h 177"/>
                <a:gd name="T28" fmla="*/ 155 w 660"/>
                <a:gd name="T29" fmla="*/ 116 h 177"/>
                <a:gd name="T30" fmla="*/ 198 w 660"/>
                <a:gd name="T31" fmla="*/ 128 h 177"/>
                <a:gd name="T32" fmla="*/ 245 w 660"/>
                <a:gd name="T33" fmla="*/ 139 h 177"/>
                <a:gd name="T34" fmla="*/ 296 w 660"/>
                <a:gd name="T35" fmla="*/ 149 h 177"/>
                <a:gd name="T36" fmla="*/ 350 w 660"/>
                <a:gd name="T37" fmla="*/ 157 h 177"/>
                <a:gd name="T38" fmla="*/ 408 w 660"/>
                <a:gd name="T39" fmla="*/ 165 h 177"/>
                <a:gd name="T40" fmla="*/ 467 w 660"/>
                <a:gd name="T41" fmla="*/ 171 h 177"/>
                <a:gd name="T42" fmla="*/ 529 w 660"/>
                <a:gd name="T43" fmla="*/ 174 h 177"/>
                <a:gd name="T44" fmla="*/ 595 w 660"/>
                <a:gd name="T45" fmla="*/ 177 h 177"/>
                <a:gd name="T46" fmla="*/ 660 w 660"/>
                <a:gd name="T47" fmla="*/ 177 h 177"/>
                <a:gd name="T48" fmla="*/ 660 w 660"/>
                <a:gd name="T49" fmla="*/ 159 h 177"/>
                <a:gd name="T50" fmla="*/ 595 w 660"/>
                <a:gd name="T51" fmla="*/ 158 h 177"/>
                <a:gd name="T52" fmla="*/ 532 w 660"/>
                <a:gd name="T53" fmla="*/ 156 h 177"/>
                <a:gd name="T54" fmla="*/ 470 w 660"/>
                <a:gd name="T55" fmla="*/ 152 h 177"/>
                <a:gd name="T56" fmla="*/ 411 w 660"/>
                <a:gd name="T57" fmla="*/ 146 h 177"/>
                <a:gd name="T58" fmla="*/ 355 w 660"/>
                <a:gd name="T59" fmla="*/ 139 h 177"/>
                <a:gd name="T60" fmla="*/ 302 w 660"/>
                <a:gd name="T61" fmla="*/ 130 h 177"/>
                <a:gd name="T62" fmla="*/ 253 w 660"/>
                <a:gd name="T63" fmla="*/ 121 h 177"/>
                <a:gd name="T64" fmla="*/ 208 w 660"/>
                <a:gd name="T65" fmla="*/ 110 h 177"/>
                <a:gd name="T66" fmla="*/ 166 w 660"/>
                <a:gd name="T67" fmla="*/ 99 h 177"/>
                <a:gd name="T68" fmla="*/ 129 w 660"/>
                <a:gd name="T69" fmla="*/ 86 h 177"/>
                <a:gd name="T70" fmla="*/ 113 w 660"/>
                <a:gd name="T71" fmla="*/ 80 h 177"/>
                <a:gd name="T72" fmla="*/ 99 w 660"/>
                <a:gd name="T73" fmla="*/ 73 h 177"/>
                <a:gd name="T74" fmla="*/ 85 w 660"/>
                <a:gd name="T75" fmla="*/ 66 h 177"/>
                <a:gd name="T76" fmla="*/ 72 w 660"/>
                <a:gd name="T77" fmla="*/ 58 h 177"/>
                <a:gd name="T78" fmla="*/ 61 w 660"/>
                <a:gd name="T79" fmla="*/ 51 h 177"/>
                <a:gd name="T80" fmla="*/ 51 w 660"/>
                <a:gd name="T81" fmla="*/ 45 h 177"/>
                <a:gd name="T82" fmla="*/ 43 w 660"/>
                <a:gd name="T83" fmla="*/ 37 h 177"/>
                <a:gd name="T84" fmla="*/ 37 w 660"/>
                <a:gd name="T85" fmla="*/ 30 h 177"/>
                <a:gd name="T86" fmla="*/ 32 w 660"/>
                <a:gd name="T87" fmla="*/ 22 h 177"/>
                <a:gd name="T88" fmla="*/ 29 w 660"/>
                <a:gd name="T89" fmla="*/ 16 h 177"/>
                <a:gd name="T90" fmla="*/ 27 w 660"/>
                <a:gd name="T91" fmla="*/ 8 h 177"/>
                <a:gd name="T92" fmla="*/ 26 w 660"/>
                <a:gd name="T93" fmla="*/ 0 h 177"/>
                <a:gd name="T94" fmla="*/ 26 w 660"/>
                <a:gd name="T95" fmla="*/ 0 h 177"/>
                <a:gd name="T96" fmla="*/ 0 w 660"/>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0"/>
                <a:gd name="T148" fmla="*/ 0 h 177"/>
                <a:gd name="T149" fmla="*/ 660 w 660"/>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0" h="177">
                  <a:moveTo>
                    <a:pt x="0" y="0"/>
                  </a:moveTo>
                  <a:lnTo>
                    <a:pt x="0" y="0"/>
                  </a:lnTo>
                  <a:lnTo>
                    <a:pt x="0" y="10"/>
                  </a:lnTo>
                  <a:lnTo>
                    <a:pt x="3" y="20"/>
                  </a:lnTo>
                  <a:lnTo>
                    <a:pt x="8" y="29"/>
                  </a:lnTo>
                  <a:lnTo>
                    <a:pt x="14" y="39"/>
                  </a:lnTo>
                  <a:lnTo>
                    <a:pt x="22" y="48"/>
                  </a:lnTo>
                  <a:lnTo>
                    <a:pt x="32" y="56"/>
                  </a:lnTo>
                  <a:lnTo>
                    <a:pt x="43" y="65"/>
                  </a:lnTo>
                  <a:lnTo>
                    <a:pt x="54" y="73"/>
                  </a:lnTo>
                  <a:lnTo>
                    <a:pt x="69" y="81"/>
                  </a:lnTo>
                  <a:lnTo>
                    <a:pt x="83" y="89"/>
                  </a:lnTo>
                  <a:lnTo>
                    <a:pt x="99" y="95"/>
                  </a:lnTo>
                  <a:lnTo>
                    <a:pt x="117" y="102"/>
                  </a:lnTo>
                  <a:lnTo>
                    <a:pt x="155" y="116"/>
                  </a:lnTo>
                  <a:lnTo>
                    <a:pt x="198" y="128"/>
                  </a:lnTo>
                  <a:lnTo>
                    <a:pt x="245" y="139"/>
                  </a:lnTo>
                  <a:lnTo>
                    <a:pt x="296" y="149"/>
                  </a:lnTo>
                  <a:lnTo>
                    <a:pt x="350" y="157"/>
                  </a:lnTo>
                  <a:lnTo>
                    <a:pt x="408" y="165"/>
                  </a:lnTo>
                  <a:lnTo>
                    <a:pt x="467" y="171"/>
                  </a:lnTo>
                  <a:lnTo>
                    <a:pt x="529" y="174"/>
                  </a:lnTo>
                  <a:lnTo>
                    <a:pt x="595" y="177"/>
                  </a:lnTo>
                  <a:lnTo>
                    <a:pt x="660" y="177"/>
                  </a:lnTo>
                  <a:lnTo>
                    <a:pt x="660" y="159"/>
                  </a:lnTo>
                  <a:lnTo>
                    <a:pt x="595" y="158"/>
                  </a:lnTo>
                  <a:lnTo>
                    <a:pt x="532" y="156"/>
                  </a:lnTo>
                  <a:lnTo>
                    <a:pt x="470" y="152"/>
                  </a:lnTo>
                  <a:lnTo>
                    <a:pt x="411" y="146"/>
                  </a:lnTo>
                  <a:lnTo>
                    <a:pt x="355" y="139"/>
                  </a:lnTo>
                  <a:lnTo>
                    <a:pt x="302" y="130"/>
                  </a:lnTo>
                  <a:lnTo>
                    <a:pt x="253" y="121"/>
                  </a:lnTo>
                  <a:lnTo>
                    <a:pt x="208" y="110"/>
                  </a:lnTo>
                  <a:lnTo>
                    <a:pt x="166" y="99"/>
                  </a:lnTo>
                  <a:lnTo>
                    <a:pt x="129" y="86"/>
                  </a:lnTo>
                  <a:lnTo>
                    <a:pt x="113" y="80"/>
                  </a:lnTo>
                  <a:lnTo>
                    <a:pt x="99" y="73"/>
                  </a:lnTo>
                  <a:lnTo>
                    <a:pt x="85" y="66"/>
                  </a:lnTo>
                  <a:lnTo>
                    <a:pt x="72" y="58"/>
                  </a:lnTo>
                  <a:lnTo>
                    <a:pt x="61" y="51"/>
                  </a:lnTo>
                  <a:lnTo>
                    <a:pt x="51" y="45"/>
                  </a:lnTo>
                  <a:lnTo>
                    <a:pt x="43" y="37"/>
                  </a:lnTo>
                  <a:lnTo>
                    <a:pt x="37" y="30"/>
                  </a:lnTo>
                  <a:lnTo>
                    <a:pt x="32" y="22"/>
                  </a:lnTo>
                  <a:lnTo>
                    <a:pt x="29" y="16"/>
                  </a:lnTo>
                  <a:lnTo>
                    <a:pt x="27" y="8"/>
                  </a:lnTo>
                  <a:lnTo>
                    <a:pt x="26" y="0"/>
                  </a:lnTo>
                  <a:lnTo>
                    <a:pt x="0" y="0"/>
                  </a:lnTo>
                  <a:close/>
                </a:path>
              </a:pathLst>
            </a:custGeom>
            <a:solidFill>
              <a:srgbClr val="FF3300"/>
            </a:solidFill>
            <a:ln w="28575">
              <a:solidFill>
                <a:srgbClr val="FF3300"/>
              </a:solidFill>
              <a:round/>
              <a:headEnd/>
              <a:tailEnd/>
            </a:ln>
          </p:spPr>
          <p:txBody>
            <a:bodyPr/>
            <a:lstStyle/>
            <a:p>
              <a:endParaRPr lang="en-GB"/>
            </a:p>
          </p:txBody>
        </p:sp>
        <p:sp>
          <p:nvSpPr>
            <p:cNvPr id="67982" name="Freeform 168">
              <a:extLst>
                <a:ext uri="{FF2B5EF4-FFF2-40B4-BE49-F238E27FC236}">
                  <a16:creationId xmlns:a16="http://schemas.microsoft.com/office/drawing/2014/main" id="{4F8642B1-600F-9DB7-C991-808A3A0DBA07}"/>
                </a:ext>
              </a:extLst>
            </p:cNvPr>
            <p:cNvSpPr>
              <a:spLocks/>
            </p:cNvSpPr>
            <p:nvPr/>
          </p:nvSpPr>
          <p:spPr bwMode="auto">
            <a:xfrm>
              <a:off x="1958" y="1529"/>
              <a:ext cx="636" cy="153"/>
            </a:xfrm>
            <a:custGeom>
              <a:avLst/>
              <a:gdLst>
                <a:gd name="T0" fmla="*/ 636 w 636"/>
                <a:gd name="T1" fmla="*/ 0 h 153"/>
                <a:gd name="T2" fmla="*/ 574 w 636"/>
                <a:gd name="T3" fmla="*/ 2 h 153"/>
                <a:gd name="T4" fmla="*/ 513 w 636"/>
                <a:gd name="T5" fmla="*/ 4 h 153"/>
                <a:gd name="T6" fmla="*/ 454 w 636"/>
                <a:gd name="T7" fmla="*/ 9 h 153"/>
                <a:gd name="T8" fmla="*/ 396 w 636"/>
                <a:gd name="T9" fmla="*/ 13 h 153"/>
                <a:gd name="T10" fmla="*/ 342 w 636"/>
                <a:gd name="T11" fmla="*/ 19 h 153"/>
                <a:gd name="T12" fmla="*/ 291 w 636"/>
                <a:gd name="T13" fmla="*/ 26 h 153"/>
                <a:gd name="T14" fmla="*/ 241 w 636"/>
                <a:gd name="T15" fmla="*/ 34 h 153"/>
                <a:gd name="T16" fmla="*/ 197 w 636"/>
                <a:gd name="T17" fmla="*/ 43 h 153"/>
                <a:gd name="T18" fmla="*/ 155 w 636"/>
                <a:gd name="T19" fmla="*/ 53 h 153"/>
                <a:gd name="T20" fmla="*/ 117 w 636"/>
                <a:gd name="T21" fmla="*/ 63 h 153"/>
                <a:gd name="T22" fmla="*/ 99 w 636"/>
                <a:gd name="T23" fmla="*/ 68 h 153"/>
                <a:gd name="T24" fmla="*/ 83 w 636"/>
                <a:gd name="T25" fmla="*/ 75 h 153"/>
                <a:gd name="T26" fmla="*/ 69 w 636"/>
                <a:gd name="T27" fmla="*/ 81 h 153"/>
                <a:gd name="T28" fmla="*/ 56 w 636"/>
                <a:gd name="T29" fmla="*/ 88 h 153"/>
                <a:gd name="T30" fmla="*/ 43 w 636"/>
                <a:gd name="T31" fmla="*/ 94 h 153"/>
                <a:gd name="T32" fmla="*/ 32 w 636"/>
                <a:gd name="T33" fmla="*/ 102 h 153"/>
                <a:gd name="T34" fmla="*/ 22 w 636"/>
                <a:gd name="T35" fmla="*/ 110 h 153"/>
                <a:gd name="T36" fmla="*/ 14 w 636"/>
                <a:gd name="T37" fmla="*/ 118 h 153"/>
                <a:gd name="T38" fmla="*/ 8 w 636"/>
                <a:gd name="T39" fmla="*/ 126 h 153"/>
                <a:gd name="T40" fmla="*/ 3 w 636"/>
                <a:gd name="T41" fmla="*/ 135 h 153"/>
                <a:gd name="T42" fmla="*/ 0 w 636"/>
                <a:gd name="T43" fmla="*/ 144 h 153"/>
                <a:gd name="T44" fmla="*/ 0 w 636"/>
                <a:gd name="T45" fmla="*/ 153 h 153"/>
                <a:gd name="T46" fmla="*/ 26 w 636"/>
                <a:gd name="T47" fmla="*/ 153 h 153"/>
                <a:gd name="T48" fmla="*/ 27 w 636"/>
                <a:gd name="T49" fmla="*/ 147 h 153"/>
                <a:gd name="T50" fmla="*/ 29 w 636"/>
                <a:gd name="T51" fmla="*/ 140 h 153"/>
                <a:gd name="T52" fmla="*/ 32 w 636"/>
                <a:gd name="T53" fmla="*/ 134 h 153"/>
                <a:gd name="T54" fmla="*/ 37 w 636"/>
                <a:gd name="T55" fmla="*/ 127 h 153"/>
                <a:gd name="T56" fmla="*/ 43 w 636"/>
                <a:gd name="T57" fmla="*/ 121 h 153"/>
                <a:gd name="T58" fmla="*/ 51 w 636"/>
                <a:gd name="T59" fmla="*/ 115 h 153"/>
                <a:gd name="T60" fmla="*/ 61 w 636"/>
                <a:gd name="T61" fmla="*/ 109 h 153"/>
                <a:gd name="T62" fmla="*/ 72 w 636"/>
                <a:gd name="T63" fmla="*/ 103 h 153"/>
                <a:gd name="T64" fmla="*/ 83 w 636"/>
                <a:gd name="T65" fmla="*/ 97 h 153"/>
                <a:gd name="T66" fmla="*/ 98 w 636"/>
                <a:gd name="T67" fmla="*/ 91 h 153"/>
                <a:gd name="T68" fmla="*/ 112 w 636"/>
                <a:gd name="T69" fmla="*/ 85 h 153"/>
                <a:gd name="T70" fmla="*/ 128 w 636"/>
                <a:gd name="T71" fmla="*/ 80 h 153"/>
                <a:gd name="T72" fmla="*/ 163 w 636"/>
                <a:gd name="T73" fmla="*/ 70 h 153"/>
                <a:gd name="T74" fmla="*/ 205 w 636"/>
                <a:gd name="T75" fmla="*/ 61 h 153"/>
                <a:gd name="T76" fmla="*/ 248 w 636"/>
                <a:gd name="T77" fmla="*/ 52 h 153"/>
                <a:gd name="T78" fmla="*/ 296 w 636"/>
                <a:gd name="T79" fmla="*/ 45 h 153"/>
                <a:gd name="T80" fmla="*/ 347 w 636"/>
                <a:gd name="T81" fmla="*/ 38 h 153"/>
                <a:gd name="T82" fmla="*/ 401 w 636"/>
                <a:gd name="T83" fmla="*/ 33 h 153"/>
                <a:gd name="T84" fmla="*/ 457 w 636"/>
                <a:gd name="T85" fmla="*/ 27 h 153"/>
                <a:gd name="T86" fmla="*/ 515 w 636"/>
                <a:gd name="T87" fmla="*/ 24 h 153"/>
                <a:gd name="T88" fmla="*/ 575 w 636"/>
                <a:gd name="T89" fmla="*/ 21 h 153"/>
                <a:gd name="T90" fmla="*/ 636 w 636"/>
                <a:gd name="T91" fmla="*/ 19 h 153"/>
                <a:gd name="T92" fmla="*/ 636 w 636"/>
                <a:gd name="T93" fmla="*/ 0 h 1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6"/>
                <a:gd name="T142" fmla="*/ 0 h 153"/>
                <a:gd name="T143" fmla="*/ 636 w 636"/>
                <a:gd name="T144" fmla="*/ 153 h 1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6" h="153">
                  <a:moveTo>
                    <a:pt x="636" y="0"/>
                  </a:moveTo>
                  <a:lnTo>
                    <a:pt x="574" y="2"/>
                  </a:lnTo>
                  <a:lnTo>
                    <a:pt x="513" y="4"/>
                  </a:lnTo>
                  <a:lnTo>
                    <a:pt x="454" y="9"/>
                  </a:lnTo>
                  <a:lnTo>
                    <a:pt x="396" y="13"/>
                  </a:lnTo>
                  <a:lnTo>
                    <a:pt x="342" y="19"/>
                  </a:lnTo>
                  <a:lnTo>
                    <a:pt x="291" y="26"/>
                  </a:lnTo>
                  <a:lnTo>
                    <a:pt x="241" y="34"/>
                  </a:lnTo>
                  <a:lnTo>
                    <a:pt x="197" y="43"/>
                  </a:lnTo>
                  <a:lnTo>
                    <a:pt x="155" y="53"/>
                  </a:lnTo>
                  <a:lnTo>
                    <a:pt x="117" y="63"/>
                  </a:lnTo>
                  <a:lnTo>
                    <a:pt x="99" y="68"/>
                  </a:lnTo>
                  <a:lnTo>
                    <a:pt x="83" y="75"/>
                  </a:lnTo>
                  <a:lnTo>
                    <a:pt x="69" y="81"/>
                  </a:lnTo>
                  <a:lnTo>
                    <a:pt x="56" y="88"/>
                  </a:lnTo>
                  <a:lnTo>
                    <a:pt x="43" y="94"/>
                  </a:lnTo>
                  <a:lnTo>
                    <a:pt x="32" y="102"/>
                  </a:lnTo>
                  <a:lnTo>
                    <a:pt x="22" y="110"/>
                  </a:lnTo>
                  <a:lnTo>
                    <a:pt x="14" y="118"/>
                  </a:lnTo>
                  <a:lnTo>
                    <a:pt x="8" y="126"/>
                  </a:lnTo>
                  <a:lnTo>
                    <a:pt x="3" y="135"/>
                  </a:lnTo>
                  <a:lnTo>
                    <a:pt x="0" y="144"/>
                  </a:lnTo>
                  <a:lnTo>
                    <a:pt x="0" y="153"/>
                  </a:lnTo>
                  <a:lnTo>
                    <a:pt x="26" y="153"/>
                  </a:lnTo>
                  <a:lnTo>
                    <a:pt x="27" y="147"/>
                  </a:lnTo>
                  <a:lnTo>
                    <a:pt x="29" y="140"/>
                  </a:lnTo>
                  <a:lnTo>
                    <a:pt x="32" y="134"/>
                  </a:lnTo>
                  <a:lnTo>
                    <a:pt x="37" y="127"/>
                  </a:lnTo>
                  <a:lnTo>
                    <a:pt x="43" y="121"/>
                  </a:lnTo>
                  <a:lnTo>
                    <a:pt x="51" y="115"/>
                  </a:lnTo>
                  <a:lnTo>
                    <a:pt x="61" y="109"/>
                  </a:lnTo>
                  <a:lnTo>
                    <a:pt x="72" y="103"/>
                  </a:lnTo>
                  <a:lnTo>
                    <a:pt x="83" y="97"/>
                  </a:lnTo>
                  <a:lnTo>
                    <a:pt x="98" y="91"/>
                  </a:lnTo>
                  <a:lnTo>
                    <a:pt x="112" y="85"/>
                  </a:lnTo>
                  <a:lnTo>
                    <a:pt x="128" y="80"/>
                  </a:lnTo>
                  <a:lnTo>
                    <a:pt x="163" y="70"/>
                  </a:lnTo>
                  <a:lnTo>
                    <a:pt x="205" y="61"/>
                  </a:lnTo>
                  <a:lnTo>
                    <a:pt x="248" y="52"/>
                  </a:lnTo>
                  <a:lnTo>
                    <a:pt x="296" y="45"/>
                  </a:lnTo>
                  <a:lnTo>
                    <a:pt x="347" y="38"/>
                  </a:lnTo>
                  <a:lnTo>
                    <a:pt x="401" y="33"/>
                  </a:lnTo>
                  <a:lnTo>
                    <a:pt x="457" y="27"/>
                  </a:lnTo>
                  <a:lnTo>
                    <a:pt x="515" y="24"/>
                  </a:lnTo>
                  <a:lnTo>
                    <a:pt x="575" y="21"/>
                  </a:lnTo>
                  <a:lnTo>
                    <a:pt x="636" y="19"/>
                  </a:lnTo>
                  <a:lnTo>
                    <a:pt x="636" y="0"/>
                  </a:lnTo>
                  <a:close/>
                </a:path>
              </a:pathLst>
            </a:custGeom>
            <a:solidFill>
              <a:srgbClr val="FF3300"/>
            </a:solidFill>
            <a:ln w="28575">
              <a:solidFill>
                <a:srgbClr val="FF3300"/>
              </a:solidFill>
              <a:round/>
              <a:headEnd/>
              <a:tailEnd/>
            </a:ln>
          </p:spPr>
          <p:txBody>
            <a:bodyPr/>
            <a:lstStyle/>
            <a:p>
              <a:endParaRPr lang="en-GB"/>
            </a:p>
          </p:txBody>
        </p:sp>
      </p:grpSp>
      <p:sp>
        <p:nvSpPr>
          <p:cNvPr id="184489" name="Line 169">
            <a:extLst>
              <a:ext uri="{FF2B5EF4-FFF2-40B4-BE49-F238E27FC236}">
                <a16:creationId xmlns:a16="http://schemas.microsoft.com/office/drawing/2014/main" id="{C68F41DD-CDFF-071A-00CD-FBCACCFA7135}"/>
              </a:ext>
            </a:extLst>
          </p:cNvPr>
          <p:cNvSpPr>
            <a:spLocks noChangeShapeType="1"/>
          </p:cNvSpPr>
          <p:nvPr/>
        </p:nvSpPr>
        <p:spPr bwMode="auto">
          <a:xfrm>
            <a:off x="1871663" y="5445125"/>
            <a:ext cx="1871662" cy="504825"/>
          </a:xfrm>
          <a:prstGeom prst="line">
            <a:avLst/>
          </a:prstGeom>
          <a:noFill/>
          <a:ln w="28575">
            <a:solidFill>
              <a:srgbClr val="FF33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grpSp>
        <p:nvGrpSpPr>
          <p:cNvPr id="5" name="Group 170">
            <a:extLst>
              <a:ext uri="{FF2B5EF4-FFF2-40B4-BE49-F238E27FC236}">
                <a16:creationId xmlns:a16="http://schemas.microsoft.com/office/drawing/2014/main" id="{838C0350-6643-05A8-DDFF-E71B51073139}"/>
              </a:ext>
            </a:extLst>
          </p:cNvPr>
          <p:cNvGrpSpPr>
            <a:grpSpLocks/>
          </p:cNvGrpSpPr>
          <p:nvPr/>
        </p:nvGrpSpPr>
        <p:grpSpPr bwMode="auto">
          <a:xfrm>
            <a:off x="1619250" y="4995863"/>
            <a:ext cx="468313" cy="466725"/>
            <a:chOff x="1958" y="1463"/>
            <a:chExt cx="1322" cy="396"/>
          </a:xfrm>
        </p:grpSpPr>
        <p:sp>
          <p:nvSpPr>
            <p:cNvPr id="67975" name="Freeform 171">
              <a:extLst>
                <a:ext uri="{FF2B5EF4-FFF2-40B4-BE49-F238E27FC236}">
                  <a16:creationId xmlns:a16="http://schemas.microsoft.com/office/drawing/2014/main" id="{CCB942F4-86F1-96C1-7486-49E33D8FB509}"/>
                </a:ext>
              </a:extLst>
            </p:cNvPr>
            <p:cNvSpPr>
              <a:spLocks/>
            </p:cNvSpPr>
            <p:nvPr/>
          </p:nvSpPr>
          <p:spPr bwMode="auto">
            <a:xfrm>
              <a:off x="2589" y="1463"/>
              <a:ext cx="691" cy="219"/>
            </a:xfrm>
            <a:custGeom>
              <a:avLst/>
              <a:gdLst>
                <a:gd name="T0" fmla="*/ 691 w 691"/>
                <a:gd name="T1" fmla="*/ 219 h 219"/>
                <a:gd name="T2" fmla="*/ 691 w 691"/>
                <a:gd name="T3" fmla="*/ 219 h 219"/>
                <a:gd name="T4" fmla="*/ 691 w 691"/>
                <a:gd name="T5" fmla="*/ 209 h 219"/>
                <a:gd name="T6" fmla="*/ 688 w 691"/>
                <a:gd name="T7" fmla="*/ 199 h 219"/>
                <a:gd name="T8" fmla="*/ 683 w 691"/>
                <a:gd name="T9" fmla="*/ 190 h 219"/>
                <a:gd name="T10" fmla="*/ 675 w 691"/>
                <a:gd name="T11" fmla="*/ 179 h 219"/>
                <a:gd name="T12" fmla="*/ 667 w 691"/>
                <a:gd name="T13" fmla="*/ 169 h 219"/>
                <a:gd name="T14" fmla="*/ 657 w 691"/>
                <a:gd name="T15" fmla="*/ 159 h 219"/>
                <a:gd name="T16" fmla="*/ 645 w 691"/>
                <a:gd name="T17" fmla="*/ 150 h 219"/>
                <a:gd name="T18" fmla="*/ 632 w 691"/>
                <a:gd name="T19" fmla="*/ 140 h 219"/>
                <a:gd name="T20" fmla="*/ 617 w 691"/>
                <a:gd name="T21" fmla="*/ 131 h 219"/>
                <a:gd name="T22" fmla="*/ 601 w 691"/>
                <a:gd name="T23" fmla="*/ 122 h 219"/>
                <a:gd name="T24" fmla="*/ 584 w 691"/>
                <a:gd name="T25" fmla="*/ 113 h 219"/>
                <a:gd name="T26" fmla="*/ 565 w 691"/>
                <a:gd name="T27" fmla="*/ 104 h 219"/>
                <a:gd name="T28" fmla="*/ 546 w 691"/>
                <a:gd name="T29" fmla="*/ 95 h 219"/>
                <a:gd name="T30" fmla="*/ 525 w 691"/>
                <a:gd name="T31" fmla="*/ 87 h 219"/>
                <a:gd name="T32" fmla="*/ 502 w 691"/>
                <a:gd name="T33" fmla="*/ 78 h 219"/>
                <a:gd name="T34" fmla="*/ 478 w 691"/>
                <a:gd name="T35" fmla="*/ 70 h 219"/>
                <a:gd name="T36" fmla="*/ 430 w 691"/>
                <a:gd name="T37" fmla="*/ 56 h 219"/>
                <a:gd name="T38" fmla="*/ 376 w 691"/>
                <a:gd name="T39" fmla="*/ 42 h 219"/>
                <a:gd name="T40" fmla="*/ 320 w 691"/>
                <a:gd name="T41" fmla="*/ 30 h 219"/>
                <a:gd name="T42" fmla="*/ 261 w 691"/>
                <a:gd name="T43" fmla="*/ 19 h 219"/>
                <a:gd name="T44" fmla="*/ 229 w 691"/>
                <a:gd name="T45" fmla="*/ 14 h 219"/>
                <a:gd name="T46" fmla="*/ 199 w 691"/>
                <a:gd name="T47" fmla="*/ 11 h 219"/>
                <a:gd name="T48" fmla="*/ 167 w 691"/>
                <a:gd name="T49" fmla="*/ 7 h 219"/>
                <a:gd name="T50" fmla="*/ 135 w 691"/>
                <a:gd name="T51" fmla="*/ 4 h 219"/>
                <a:gd name="T52" fmla="*/ 101 w 691"/>
                <a:gd name="T53" fmla="*/ 2 h 219"/>
                <a:gd name="T54" fmla="*/ 68 w 691"/>
                <a:gd name="T55" fmla="*/ 1 h 219"/>
                <a:gd name="T56" fmla="*/ 34 w 691"/>
                <a:gd name="T57" fmla="*/ 0 h 219"/>
                <a:gd name="T58" fmla="*/ 0 w 691"/>
                <a:gd name="T59" fmla="*/ 0 h 219"/>
                <a:gd name="T60" fmla="*/ 0 w 691"/>
                <a:gd name="T61" fmla="*/ 18 h 219"/>
                <a:gd name="T62" fmla="*/ 34 w 691"/>
                <a:gd name="T63" fmla="*/ 18 h 219"/>
                <a:gd name="T64" fmla="*/ 66 w 691"/>
                <a:gd name="T65" fmla="*/ 19 h 219"/>
                <a:gd name="T66" fmla="*/ 100 w 691"/>
                <a:gd name="T67" fmla="*/ 21 h 219"/>
                <a:gd name="T68" fmla="*/ 132 w 691"/>
                <a:gd name="T69" fmla="*/ 23 h 219"/>
                <a:gd name="T70" fmla="*/ 163 w 691"/>
                <a:gd name="T71" fmla="*/ 25 h 219"/>
                <a:gd name="T72" fmla="*/ 194 w 691"/>
                <a:gd name="T73" fmla="*/ 29 h 219"/>
                <a:gd name="T74" fmla="*/ 224 w 691"/>
                <a:gd name="T75" fmla="*/ 33 h 219"/>
                <a:gd name="T76" fmla="*/ 255 w 691"/>
                <a:gd name="T77" fmla="*/ 38 h 219"/>
                <a:gd name="T78" fmla="*/ 312 w 691"/>
                <a:gd name="T79" fmla="*/ 48 h 219"/>
                <a:gd name="T80" fmla="*/ 368 w 691"/>
                <a:gd name="T81" fmla="*/ 59 h 219"/>
                <a:gd name="T82" fmla="*/ 419 w 691"/>
                <a:gd name="T83" fmla="*/ 73 h 219"/>
                <a:gd name="T84" fmla="*/ 469 w 691"/>
                <a:gd name="T85" fmla="*/ 87 h 219"/>
                <a:gd name="T86" fmla="*/ 491 w 691"/>
                <a:gd name="T87" fmla="*/ 95 h 219"/>
                <a:gd name="T88" fmla="*/ 512 w 691"/>
                <a:gd name="T89" fmla="*/ 103 h 219"/>
                <a:gd name="T90" fmla="*/ 533 w 691"/>
                <a:gd name="T91" fmla="*/ 111 h 219"/>
                <a:gd name="T92" fmla="*/ 550 w 691"/>
                <a:gd name="T93" fmla="*/ 120 h 219"/>
                <a:gd name="T94" fmla="*/ 568 w 691"/>
                <a:gd name="T95" fmla="*/ 128 h 219"/>
                <a:gd name="T96" fmla="*/ 586 w 691"/>
                <a:gd name="T97" fmla="*/ 137 h 219"/>
                <a:gd name="T98" fmla="*/ 600 w 691"/>
                <a:gd name="T99" fmla="*/ 146 h 219"/>
                <a:gd name="T100" fmla="*/ 614 w 691"/>
                <a:gd name="T101" fmla="*/ 154 h 219"/>
                <a:gd name="T102" fmla="*/ 625 w 691"/>
                <a:gd name="T103" fmla="*/ 163 h 219"/>
                <a:gd name="T104" fmla="*/ 637 w 691"/>
                <a:gd name="T105" fmla="*/ 172 h 219"/>
                <a:gd name="T106" fmla="*/ 645 w 691"/>
                <a:gd name="T107" fmla="*/ 179 h 219"/>
                <a:gd name="T108" fmla="*/ 653 w 691"/>
                <a:gd name="T109" fmla="*/ 188 h 219"/>
                <a:gd name="T110" fmla="*/ 657 w 691"/>
                <a:gd name="T111" fmla="*/ 196 h 219"/>
                <a:gd name="T112" fmla="*/ 662 w 691"/>
                <a:gd name="T113" fmla="*/ 204 h 219"/>
                <a:gd name="T114" fmla="*/ 664 w 691"/>
                <a:gd name="T115" fmla="*/ 212 h 219"/>
                <a:gd name="T116" fmla="*/ 665 w 691"/>
                <a:gd name="T117" fmla="*/ 219 h 219"/>
                <a:gd name="T118" fmla="*/ 665 w 691"/>
                <a:gd name="T119" fmla="*/ 219 h 219"/>
                <a:gd name="T120" fmla="*/ 691 w 691"/>
                <a:gd name="T121" fmla="*/ 21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219"/>
                <a:gd name="T185" fmla="*/ 691 w 691"/>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219">
                  <a:moveTo>
                    <a:pt x="691" y="219"/>
                  </a:moveTo>
                  <a:lnTo>
                    <a:pt x="691" y="219"/>
                  </a:lnTo>
                  <a:lnTo>
                    <a:pt x="691" y="209"/>
                  </a:lnTo>
                  <a:lnTo>
                    <a:pt x="688" y="199"/>
                  </a:lnTo>
                  <a:lnTo>
                    <a:pt x="683" y="190"/>
                  </a:lnTo>
                  <a:lnTo>
                    <a:pt x="675" y="179"/>
                  </a:lnTo>
                  <a:lnTo>
                    <a:pt x="667" y="169"/>
                  </a:lnTo>
                  <a:lnTo>
                    <a:pt x="657" y="159"/>
                  </a:lnTo>
                  <a:lnTo>
                    <a:pt x="645" y="150"/>
                  </a:lnTo>
                  <a:lnTo>
                    <a:pt x="632" y="140"/>
                  </a:lnTo>
                  <a:lnTo>
                    <a:pt x="617" y="131"/>
                  </a:lnTo>
                  <a:lnTo>
                    <a:pt x="601" y="122"/>
                  </a:lnTo>
                  <a:lnTo>
                    <a:pt x="584" y="113"/>
                  </a:lnTo>
                  <a:lnTo>
                    <a:pt x="565" y="104"/>
                  </a:lnTo>
                  <a:lnTo>
                    <a:pt x="546" y="95"/>
                  </a:lnTo>
                  <a:lnTo>
                    <a:pt x="525" y="87"/>
                  </a:lnTo>
                  <a:lnTo>
                    <a:pt x="502" y="78"/>
                  </a:lnTo>
                  <a:lnTo>
                    <a:pt x="478" y="70"/>
                  </a:lnTo>
                  <a:lnTo>
                    <a:pt x="430" y="56"/>
                  </a:lnTo>
                  <a:lnTo>
                    <a:pt x="376" y="42"/>
                  </a:lnTo>
                  <a:lnTo>
                    <a:pt x="320" y="30"/>
                  </a:lnTo>
                  <a:lnTo>
                    <a:pt x="261" y="19"/>
                  </a:lnTo>
                  <a:lnTo>
                    <a:pt x="229" y="14"/>
                  </a:lnTo>
                  <a:lnTo>
                    <a:pt x="199" y="11"/>
                  </a:lnTo>
                  <a:lnTo>
                    <a:pt x="167" y="7"/>
                  </a:lnTo>
                  <a:lnTo>
                    <a:pt x="135" y="4"/>
                  </a:lnTo>
                  <a:lnTo>
                    <a:pt x="101" y="2"/>
                  </a:lnTo>
                  <a:lnTo>
                    <a:pt x="68" y="1"/>
                  </a:lnTo>
                  <a:lnTo>
                    <a:pt x="34" y="0"/>
                  </a:lnTo>
                  <a:lnTo>
                    <a:pt x="0" y="0"/>
                  </a:lnTo>
                  <a:lnTo>
                    <a:pt x="0" y="18"/>
                  </a:lnTo>
                  <a:lnTo>
                    <a:pt x="34" y="18"/>
                  </a:lnTo>
                  <a:lnTo>
                    <a:pt x="66" y="19"/>
                  </a:lnTo>
                  <a:lnTo>
                    <a:pt x="100" y="21"/>
                  </a:lnTo>
                  <a:lnTo>
                    <a:pt x="132" y="23"/>
                  </a:lnTo>
                  <a:lnTo>
                    <a:pt x="163" y="25"/>
                  </a:lnTo>
                  <a:lnTo>
                    <a:pt x="194" y="29"/>
                  </a:lnTo>
                  <a:lnTo>
                    <a:pt x="224" y="33"/>
                  </a:lnTo>
                  <a:lnTo>
                    <a:pt x="255" y="38"/>
                  </a:lnTo>
                  <a:lnTo>
                    <a:pt x="312" y="48"/>
                  </a:lnTo>
                  <a:lnTo>
                    <a:pt x="368" y="59"/>
                  </a:lnTo>
                  <a:lnTo>
                    <a:pt x="419" y="73"/>
                  </a:lnTo>
                  <a:lnTo>
                    <a:pt x="469" y="87"/>
                  </a:lnTo>
                  <a:lnTo>
                    <a:pt x="491" y="95"/>
                  </a:lnTo>
                  <a:lnTo>
                    <a:pt x="512" y="103"/>
                  </a:lnTo>
                  <a:lnTo>
                    <a:pt x="533" y="111"/>
                  </a:lnTo>
                  <a:lnTo>
                    <a:pt x="550" y="120"/>
                  </a:lnTo>
                  <a:lnTo>
                    <a:pt x="568" y="128"/>
                  </a:lnTo>
                  <a:lnTo>
                    <a:pt x="586" y="137"/>
                  </a:lnTo>
                  <a:lnTo>
                    <a:pt x="600" y="146"/>
                  </a:lnTo>
                  <a:lnTo>
                    <a:pt x="614" y="154"/>
                  </a:lnTo>
                  <a:lnTo>
                    <a:pt x="625" y="163"/>
                  </a:lnTo>
                  <a:lnTo>
                    <a:pt x="637" y="172"/>
                  </a:lnTo>
                  <a:lnTo>
                    <a:pt x="645" y="179"/>
                  </a:lnTo>
                  <a:lnTo>
                    <a:pt x="653" y="188"/>
                  </a:lnTo>
                  <a:lnTo>
                    <a:pt x="657" y="196"/>
                  </a:lnTo>
                  <a:lnTo>
                    <a:pt x="662" y="204"/>
                  </a:lnTo>
                  <a:lnTo>
                    <a:pt x="664" y="212"/>
                  </a:lnTo>
                  <a:lnTo>
                    <a:pt x="665" y="219"/>
                  </a:lnTo>
                  <a:lnTo>
                    <a:pt x="691" y="219"/>
                  </a:lnTo>
                  <a:close/>
                </a:path>
              </a:pathLst>
            </a:custGeom>
            <a:solidFill>
              <a:srgbClr val="FF3300"/>
            </a:solidFill>
            <a:ln w="28575">
              <a:solidFill>
                <a:srgbClr val="FF3300"/>
              </a:solidFill>
              <a:round/>
              <a:headEnd/>
              <a:tailEnd/>
            </a:ln>
          </p:spPr>
          <p:txBody>
            <a:bodyPr/>
            <a:lstStyle/>
            <a:p>
              <a:endParaRPr lang="en-GB"/>
            </a:p>
          </p:txBody>
        </p:sp>
        <p:sp>
          <p:nvSpPr>
            <p:cNvPr id="67976" name="Freeform 172">
              <a:extLst>
                <a:ext uri="{FF2B5EF4-FFF2-40B4-BE49-F238E27FC236}">
                  <a16:creationId xmlns:a16="http://schemas.microsoft.com/office/drawing/2014/main" id="{608F67B6-90F0-7CDC-1BC2-6ABFFFA9E75D}"/>
                </a:ext>
              </a:extLst>
            </p:cNvPr>
            <p:cNvSpPr>
              <a:spLocks/>
            </p:cNvSpPr>
            <p:nvPr/>
          </p:nvSpPr>
          <p:spPr bwMode="auto">
            <a:xfrm>
              <a:off x="2618" y="1682"/>
              <a:ext cx="662" cy="177"/>
            </a:xfrm>
            <a:custGeom>
              <a:avLst/>
              <a:gdLst>
                <a:gd name="T0" fmla="*/ 0 w 662"/>
                <a:gd name="T1" fmla="*/ 177 h 177"/>
                <a:gd name="T2" fmla="*/ 0 w 662"/>
                <a:gd name="T3" fmla="*/ 177 h 177"/>
                <a:gd name="T4" fmla="*/ 67 w 662"/>
                <a:gd name="T5" fmla="*/ 177 h 177"/>
                <a:gd name="T6" fmla="*/ 133 w 662"/>
                <a:gd name="T7" fmla="*/ 174 h 177"/>
                <a:gd name="T8" fmla="*/ 195 w 662"/>
                <a:gd name="T9" fmla="*/ 171 h 177"/>
                <a:gd name="T10" fmla="*/ 254 w 662"/>
                <a:gd name="T11" fmla="*/ 165 h 177"/>
                <a:gd name="T12" fmla="*/ 312 w 662"/>
                <a:gd name="T13" fmla="*/ 157 h 177"/>
                <a:gd name="T14" fmla="*/ 366 w 662"/>
                <a:gd name="T15" fmla="*/ 149 h 177"/>
                <a:gd name="T16" fmla="*/ 417 w 662"/>
                <a:gd name="T17" fmla="*/ 139 h 177"/>
                <a:gd name="T18" fmla="*/ 464 w 662"/>
                <a:gd name="T19" fmla="*/ 128 h 177"/>
                <a:gd name="T20" fmla="*/ 507 w 662"/>
                <a:gd name="T21" fmla="*/ 116 h 177"/>
                <a:gd name="T22" fmla="*/ 545 w 662"/>
                <a:gd name="T23" fmla="*/ 102 h 177"/>
                <a:gd name="T24" fmla="*/ 563 w 662"/>
                <a:gd name="T25" fmla="*/ 95 h 177"/>
                <a:gd name="T26" fmla="*/ 579 w 662"/>
                <a:gd name="T27" fmla="*/ 89 h 177"/>
                <a:gd name="T28" fmla="*/ 593 w 662"/>
                <a:gd name="T29" fmla="*/ 81 h 177"/>
                <a:gd name="T30" fmla="*/ 608 w 662"/>
                <a:gd name="T31" fmla="*/ 73 h 177"/>
                <a:gd name="T32" fmla="*/ 619 w 662"/>
                <a:gd name="T33" fmla="*/ 65 h 177"/>
                <a:gd name="T34" fmla="*/ 630 w 662"/>
                <a:gd name="T35" fmla="*/ 56 h 177"/>
                <a:gd name="T36" fmla="*/ 640 w 662"/>
                <a:gd name="T37" fmla="*/ 48 h 177"/>
                <a:gd name="T38" fmla="*/ 648 w 662"/>
                <a:gd name="T39" fmla="*/ 39 h 177"/>
                <a:gd name="T40" fmla="*/ 654 w 662"/>
                <a:gd name="T41" fmla="*/ 29 h 177"/>
                <a:gd name="T42" fmla="*/ 659 w 662"/>
                <a:gd name="T43" fmla="*/ 20 h 177"/>
                <a:gd name="T44" fmla="*/ 662 w 662"/>
                <a:gd name="T45" fmla="*/ 10 h 177"/>
                <a:gd name="T46" fmla="*/ 662 w 662"/>
                <a:gd name="T47" fmla="*/ 0 h 177"/>
                <a:gd name="T48" fmla="*/ 636 w 662"/>
                <a:gd name="T49" fmla="*/ 0 h 177"/>
                <a:gd name="T50" fmla="*/ 635 w 662"/>
                <a:gd name="T51" fmla="*/ 8 h 177"/>
                <a:gd name="T52" fmla="*/ 633 w 662"/>
                <a:gd name="T53" fmla="*/ 16 h 177"/>
                <a:gd name="T54" fmla="*/ 630 w 662"/>
                <a:gd name="T55" fmla="*/ 22 h 177"/>
                <a:gd name="T56" fmla="*/ 625 w 662"/>
                <a:gd name="T57" fmla="*/ 30 h 177"/>
                <a:gd name="T58" fmla="*/ 619 w 662"/>
                <a:gd name="T59" fmla="*/ 37 h 177"/>
                <a:gd name="T60" fmla="*/ 611 w 662"/>
                <a:gd name="T61" fmla="*/ 45 h 177"/>
                <a:gd name="T62" fmla="*/ 601 w 662"/>
                <a:gd name="T63" fmla="*/ 51 h 177"/>
                <a:gd name="T64" fmla="*/ 590 w 662"/>
                <a:gd name="T65" fmla="*/ 58 h 177"/>
                <a:gd name="T66" fmla="*/ 577 w 662"/>
                <a:gd name="T67" fmla="*/ 66 h 177"/>
                <a:gd name="T68" fmla="*/ 563 w 662"/>
                <a:gd name="T69" fmla="*/ 73 h 177"/>
                <a:gd name="T70" fmla="*/ 549 w 662"/>
                <a:gd name="T71" fmla="*/ 80 h 177"/>
                <a:gd name="T72" fmla="*/ 533 w 662"/>
                <a:gd name="T73" fmla="*/ 86 h 177"/>
                <a:gd name="T74" fmla="*/ 496 w 662"/>
                <a:gd name="T75" fmla="*/ 99 h 177"/>
                <a:gd name="T76" fmla="*/ 454 w 662"/>
                <a:gd name="T77" fmla="*/ 110 h 177"/>
                <a:gd name="T78" fmla="*/ 409 w 662"/>
                <a:gd name="T79" fmla="*/ 121 h 177"/>
                <a:gd name="T80" fmla="*/ 360 w 662"/>
                <a:gd name="T81" fmla="*/ 130 h 177"/>
                <a:gd name="T82" fmla="*/ 307 w 662"/>
                <a:gd name="T83" fmla="*/ 139 h 177"/>
                <a:gd name="T84" fmla="*/ 251 w 662"/>
                <a:gd name="T85" fmla="*/ 146 h 177"/>
                <a:gd name="T86" fmla="*/ 192 w 662"/>
                <a:gd name="T87" fmla="*/ 152 h 177"/>
                <a:gd name="T88" fmla="*/ 130 w 662"/>
                <a:gd name="T89" fmla="*/ 156 h 177"/>
                <a:gd name="T90" fmla="*/ 67 w 662"/>
                <a:gd name="T91" fmla="*/ 158 h 177"/>
                <a:gd name="T92" fmla="*/ 0 w 662"/>
                <a:gd name="T93" fmla="*/ 159 h 177"/>
                <a:gd name="T94" fmla="*/ 0 w 662"/>
                <a:gd name="T95" fmla="*/ 159 h 177"/>
                <a:gd name="T96" fmla="*/ 0 w 662"/>
                <a:gd name="T97" fmla="*/ 177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2"/>
                <a:gd name="T148" fmla="*/ 0 h 177"/>
                <a:gd name="T149" fmla="*/ 662 w 662"/>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2" h="177">
                  <a:moveTo>
                    <a:pt x="0" y="177"/>
                  </a:moveTo>
                  <a:lnTo>
                    <a:pt x="0" y="177"/>
                  </a:lnTo>
                  <a:lnTo>
                    <a:pt x="67" y="177"/>
                  </a:lnTo>
                  <a:lnTo>
                    <a:pt x="133" y="174"/>
                  </a:lnTo>
                  <a:lnTo>
                    <a:pt x="195" y="171"/>
                  </a:lnTo>
                  <a:lnTo>
                    <a:pt x="254" y="165"/>
                  </a:lnTo>
                  <a:lnTo>
                    <a:pt x="312" y="157"/>
                  </a:lnTo>
                  <a:lnTo>
                    <a:pt x="366" y="149"/>
                  </a:lnTo>
                  <a:lnTo>
                    <a:pt x="417" y="139"/>
                  </a:lnTo>
                  <a:lnTo>
                    <a:pt x="464" y="128"/>
                  </a:lnTo>
                  <a:lnTo>
                    <a:pt x="507" y="116"/>
                  </a:lnTo>
                  <a:lnTo>
                    <a:pt x="545" y="102"/>
                  </a:lnTo>
                  <a:lnTo>
                    <a:pt x="563" y="95"/>
                  </a:lnTo>
                  <a:lnTo>
                    <a:pt x="579" y="89"/>
                  </a:lnTo>
                  <a:lnTo>
                    <a:pt x="593" y="81"/>
                  </a:lnTo>
                  <a:lnTo>
                    <a:pt x="608" y="73"/>
                  </a:lnTo>
                  <a:lnTo>
                    <a:pt x="619" y="65"/>
                  </a:lnTo>
                  <a:lnTo>
                    <a:pt x="630" y="56"/>
                  </a:lnTo>
                  <a:lnTo>
                    <a:pt x="640" y="48"/>
                  </a:lnTo>
                  <a:lnTo>
                    <a:pt x="648" y="39"/>
                  </a:lnTo>
                  <a:lnTo>
                    <a:pt x="654" y="29"/>
                  </a:lnTo>
                  <a:lnTo>
                    <a:pt x="659" y="20"/>
                  </a:lnTo>
                  <a:lnTo>
                    <a:pt x="662" y="10"/>
                  </a:lnTo>
                  <a:lnTo>
                    <a:pt x="662" y="0"/>
                  </a:lnTo>
                  <a:lnTo>
                    <a:pt x="636" y="0"/>
                  </a:lnTo>
                  <a:lnTo>
                    <a:pt x="635" y="8"/>
                  </a:lnTo>
                  <a:lnTo>
                    <a:pt x="633" y="16"/>
                  </a:lnTo>
                  <a:lnTo>
                    <a:pt x="630" y="22"/>
                  </a:lnTo>
                  <a:lnTo>
                    <a:pt x="625" y="30"/>
                  </a:lnTo>
                  <a:lnTo>
                    <a:pt x="619" y="37"/>
                  </a:lnTo>
                  <a:lnTo>
                    <a:pt x="611" y="45"/>
                  </a:lnTo>
                  <a:lnTo>
                    <a:pt x="601" y="51"/>
                  </a:lnTo>
                  <a:lnTo>
                    <a:pt x="590" y="58"/>
                  </a:lnTo>
                  <a:lnTo>
                    <a:pt x="577" y="66"/>
                  </a:lnTo>
                  <a:lnTo>
                    <a:pt x="563" y="73"/>
                  </a:lnTo>
                  <a:lnTo>
                    <a:pt x="549" y="80"/>
                  </a:lnTo>
                  <a:lnTo>
                    <a:pt x="533" y="86"/>
                  </a:lnTo>
                  <a:lnTo>
                    <a:pt x="496" y="99"/>
                  </a:lnTo>
                  <a:lnTo>
                    <a:pt x="454" y="110"/>
                  </a:lnTo>
                  <a:lnTo>
                    <a:pt x="409" y="121"/>
                  </a:lnTo>
                  <a:lnTo>
                    <a:pt x="360" y="130"/>
                  </a:lnTo>
                  <a:lnTo>
                    <a:pt x="307" y="139"/>
                  </a:lnTo>
                  <a:lnTo>
                    <a:pt x="251" y="146"/>
                  </a:lnTo>
                  <a:lnTo>
                    <a:pt x="192" y="152"/>
                  </a:lnTo>
                  <a:lnTo>
                    <a:pt x="130" y="156"/>
                  </a:lnTo>
                  <a:lnTo>
                    <a:pt x="67" y="158"/>
                  </a:lnTo>
                  <a:lnTo>
                    <a:pt x="0" y="159"/>
                  </a:lnTo>
                  <a:lnTo>
                    <a:pt x="0" y="177"/>
                  </a:lnTo>
                  <a:close/>
                </a:path>
              </a:pathLst>
            </a:custGeom>
            <a:solidFill>
              <a:srgbClr val="FF3300"/>
            </a:solidFill>
            <a:ln w="28575">
              <a:solidFill>
                <a:srgbClr val="FF3300"/>
              </a:solidFill>
              <a:round/>
              <a:headEnd/>
              <a:tailEnd/>
            </a:ln>
          </p:spPr>
          <p:txBody>
            <a:bodyPr/>
            <a:lstStyle/>
            <a:p>
              <a:endParaRPr lang="en-GB"/>
            </a:p>
          </p:txBody>
        </p:sp>
        <p:sp>
          <p:nvSpPr>
            <p:cNvPr id="67977" name="Freeform 173">
              <a:extLst>
                <a:ext uri="{FF2B5EF4-FFF2-40B4-BE49-F238E27FC236}">
                  <a16:creationId xmlns:a16="http://schemas.microsoft.com/office/drawing/2014/main" id="{09199018-04C7-EDAB-8697-F1569375D852}"/>
                </a:ext>
              </a:extLst>
            </p:cNvPr>
            <p:cNvSpPr>
              <a:spLocks/>
            </p:cNvSpPr>
            <p:nvPr/>
          </p:nvSpPr>
          <p:spPr bwMode="auto">
            <a:xfrm>
              <a:off x="1958" y="1679"/>
              <a:ext cx="660" cy="177"/>
            </a:xfrm>
            <a:custGeom>
              <a:avLst/>
              <a:gdLst>
                <a:gd name="T0" fmla="*/ 0 w 660"/>
                <a:gd name="T1" fmla="*/ 0 h 177"/>
                <a:gd name="T2" fmla="*/ 0 w 660"/>
                <a:gd name="T3" fmla="*/ 0 h 177"/>
                <a:gd name="T4" fmla="*/ 0 w 660"/>
                <a:gd name="T5" fmla="*/ 10 h 177"/>
                <a:gd name="T6" fmla="*/ 3 w 660"/>
                <a:gd name="T7" fmla="*/ 20 h 177"/>
                <a:gd name="T8" fmla="*/ 8 w 660"/>
                <a:gd name="T9" fmla="*/ 29 h 177"/>
                <a:gd name="T10" fmla="*/ 14 w 660"/>
                <a:gd name="T11" fmla="*/ 39 h 177"/>
                <a:gd name="T12" fmla="*/ 22 w 660"/>
                <a:gd name="T13" fmla="*/ 48 h 177"/>
                <a:gd name="T14" fmla="*/ 32 w 660"/>
                <a:gd name="T15" fmla="*/ 56 h 177"/>
                <a:gd name="T16" fmla="*/ 43 w 660"/>
                <a:gd name="T17" fmla="*/ 65 h 177"/>
                <a:gd name="T18" fmla="*/ 54 w 660"/>
                <a:gd name="T19" fmla="*/ 73 h 177"/>
                <a:gd name="T20" fmla="*/ 69 w 660"/>
                <a:gd name="T21" fmla="*/ 81 h 177"/>
                <a:gd name="T22" fmla="*/ 83 w 660"/>
                <a:gd name="T23" fmla="*/ 89 h 177"/>
                <a:gd name="T24" fmla="*/ 99 w 660"/>
                <a:gd name="T25" fmla="*/ 95 h 177"/>
                <a:gd name="T26" fmla="*/ 117 w 660"/>
                <a:gd name="T27" fmla="*/ 102 h 177"/>
                <a:gd name="T28" fmla="*/ 155 w 660"/>
                <a:gd name="T29" fmla="*/ 116 h 177"/>
                <a:gd name="T30" fmla="*/ 198 w 660"/>
                <a:gd name="T31" fmla="*/ 128 h 177"/>
                <a:gd name="T32" fmla="*/ 245 w 660"/>
                <a:gd name="T33" fmla="*/ 139 h 177"/>
                <a:gd name="T34" fmla="*/ 296 w 660"/>
                <a:gd name="T35" fmla="*/ 149 h 177"/>
                <a:gd name="T36" fmla="*/ 350 w 660"/>
                <a:gd name="T37" fmla="*/ 157 h 177"/>
                <a:gd name="T38" fmla="*/ 408 w 660"/>
                <a:gd name="T39" fmla="*/ 165 h 177"/>
                <a:gd name="T40" fmla="*/ 467 w 660"/>
                <a:gd name="T41" fmla="*/ 171 h 177"/>
                <a:gd name="T42" fmla="*/ 529 w 660"/>
                <a:gd name="T43" fmla="*/ 174 h 177"/>
                <a:gd name="T44" fmla="*/ 595 w 660"/>
                <a:gd name="T45" fmla="*/ 177 h 177"/>
                <a:gd name="T46" fmla="*/ 660 w 660"/>
                <a:gd name="T47" fmla="*/ 177 h 177"/>
                <a:gd name="T48" fmla="*/ 660 w 660"/>
                <a:gd name="T49" fmla="*/ 159 h 177"/>
                <a:gd name="T50" fmla="*/ 595 w 660"/>
                <a:gd name="T51" fmla="*/ 158 h 177"/>
                <a:gd name="T52" fmla="*/ 532 w 660"/>
                <a:gd name="T53" fmla="*/ 156 h 177"/>
                <a:gd name="T54" fmla="*/ 470 w 660"/>
                <a:gd name="T55" fmla="*/ 152 h 177"/>
                <a:gd name="T56" fmla="*/ 411 w 660"/>
                <a:gd name="T57" fmla="*/ 146 h 177"/>
                <a:gd name="T58" fmla="*/ 355 w 660"/>
                <a:gd name="T59" fmla="*/ 139 h 177"/>
                <a:gd name="T60" fmla="*/ 302 w 660"/>
                <a:gd name="T61" fmla="*/ 130 h 177"/>
                <a:gd name="T62" fmla="*/ 253 w 660"/>
                <a:gd name="T63" fmla="*/ 121 h 177"/>
                <a:gd name="T64" fmla="*/ 208 w 660"/>
                <a:gd name="T65" fmla="*/ 110 h 177"/>
                <a:gd name="T66" fmla="*/ 166 w 660"/>
                <a:gd name="T67" fmla="*/ 99 h 177"/>
                <a:gd name="T68" fmla="*/ 129 w 660"/>
                <a:gd name="T69" fmla="*/ 86 h 177"/>
                <a:gd name="T70" fmla="*/ 113 w 660"/>
                <a:gd name="T71" fmla="*/ 80 h 177"/>
                <a:gd name="T72" fmla="*/ 99 w 660"/>
                <a:gd name="T73" fmla="*/ 73 h 177"/>
                <a:gd name="T74" fmla="*/ 85 w 660"/>
                <a:gd name="T75" fmla="*/ 66 h 177"/>
                <a:gd name="T76" fmla="*/ 72 w 660"/>
                <a:gd name="T77" fmla="*/ 58 h 177"/>
                <a:gd name="T78" fmla="*/ 61 w 660"/>
                <a:gd name="T79" fmla="*/ 51 h 177"/>
                <a:gd name="T80" fmla="*/ 51 w 660"/>
                <a:gd name="T81" fmla="*/ 45 h 177"/>
                <a:gd name="T82" fmla="*/ 43 w 660"/>
                <a:gd name="T83" fmla="*/ 37 h 177"/>
                <a:gd name="T84" fmla="*/ 37 w 660"/>
                <a:gd name="T85" fmla="*/ 30 h 177"/>
                <a:gd name="T86" fmla="*/ 32 w 660"/>
                <a:gd name="T87" fmla="*/ 22 h 177"/>
                <a:gd name="T88" fmla="*/ 29 w 660"/>
                <a:gd name="T89" fmla="*/ 16 h 177"/>
                <a:gd name="T90" fmla="*/ 27 w 660"/>
                <a:gd name="T91" fmla="*/ 8 h 177"/>
                <a:gd name="T92" fmla="*/ 26 w 660"/>
                <a:gd name="T93" fmla="*/ 0 h 177"/>
                <a:gd name="T94" fmla="*/ 26 w 660"/>
                <a:gd name="T95" fmla="*/ 0 h 177"/>
                <a:gd name="T96" fmla="*/ 0 w 660"/>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0"/>
                <a:gd name="T148" fmla="*/ 0 h 177"/>
                <a:gd name="T149" fmla="*/ 660 w 660"/>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0" h="177">
                  <a:moveTo>
                    <a:pt x="0" y="0"/>
                  </a:moveTo>
                  <a:lnTo>
                    <a:pt x="0" y="0"/>
                  </a:lnTo>
                  <a:lnTo>
                    <a:pt x="0" y="10"/>
                  </a:lnTo>
                  <a:lnTo>
                    <a:pt x="3" y="20"/>
                  </a:lnTo>
                  <a:lnTo>
                    <a:pt x="8" y="29"/>
                  </a:lnTo>
                  <a:lnTo>
                    <a:pt x="14" y="39"/>
                  </a:lnTo>
                  <a:lnTo>
                    <a:pt x="22" y="48"/>
                  </a:lnTo>
                  <a:lnTo>
                    <a:pt x="32" y="56"/>
                  </a:lnTo>
                  <a:lnTo>
                    <a:pt x="43" y="65"/>
                  </a:lnTo>
                  <a:lnTo>
                    <a:pt x="54" y="73"/>
                  </a:lnTo>
                  <a:lnTo>
                    <a:pt x="69" y="81"/>
                  </a:lnTo>
                  <a:lnTo>
                    <a:pt x="83" y="89"/>
                  </a:lnTo>
                  <a:lnTo>
                    <a:pt x="99" y="95"/>
                  </a:lnTo>
                  <a:lnTo>
                    <a:pt x="117" y="102"/>
                  </a:lnTo>
                  <a:lnTo>
                    <a:pt x="155" y="116"/>
                  </a:lnTo>
                  <a:lnTo>
                    <a:pt x="198" y="128"/>
                  </a:lnTo>
                  <a:lnTo>
                    <a:pt x="245" y="139"/>
                  </a:lnTo>
                  <a:lnTo>
                    <a:pt x="296" y="149"/>
                  </a:lnTo>
                  <a:lnTo>
                    <a:pt x="350" y="157"/>
                  </a:lnTo>
                  <a:lnTo>
                    <a:pt x="408" y="165"/>
                  </a:lnTo>
                  <a:lnTo>
                    <a:pt x="467" y="171"/>
                  </a:lnTo>
                  <a:lnTo>
                    <a:pt x="529" y="174"/>
                  </a:lnTo>
                  <a:lnTo>
                    <a:pt x="595" y="177"/>
                  </a:lnTo>
                  <a:lnTo>
                    <a:pt x="660" y="177"/>
                  </a:lnTo>
                  <a:lnTo>
                    <a:pt x="660" y="159"/>
                  </a:lnTo>
                  <a:lnTo>
                    <a:pt x="595" y="158"/>
                  </a:lnTo>
                  <a:lnTo>
                    <a:pt x="532" y="156"/>
                  </a:lnTo>
                  <a:lnTo>
                    <a:pt x="470" y="152"/>
                  </a:lnTo>
                  <a:lnTo>
                    <a:pt x="411" y="146"/>
                  </a:lnTo>
                  <a:lnTo>
                    <a:pt x="355" y="139"/>
                  </a:lnTo>
                  <a:lnTo>
                    <a:pt x="302" y="130"/>
                  </a:lnTo>
                  <a:lnTo>
                    <a:pt x="253" y="121"/>
                  </a:lnTo>
                  <a:lnTo>
                    <a:pt x="208" y="110"/>
                  </a:lnTo>
                  <a:lnTo>
                    <a:pt x="166" y="99"/>
                  </a:lnTo>
                  <a:lnTo>
                    <a:pt x="129" y="86"/>
                  </a:lnTo>
                  <a:lnTo>
                    <a:pt x="113" y="80"/>
                  </a:lnTo>
                  <a:lnTo>
                    <a:pt x="99" y="73"/>
                  </a:lnTo>
                  <a:lnTo>
                    <a:pt x="85" y="66"/>
                  </a:lnTo>
                  <a:lnTo>
                    <a:pt x="72" y="58"/>
                  </a:lnTo>
                  <a:lnTo>
                    <a:pt x="61" y="51"/>
                  </a:lnTo>
                  <a:lnTo>
                    <a:pt x="51" y="45"/>
                  </a:lnTo>
                  <a:lnTo>
                    <a:pt x="43" y="37"/>
                  </a:lnTo>
                  <a:lnTo>
                    <a:pt x="37" y="30"/>
                  </a:lnTo>
                  <a:lnTo>
                    <a:pt x="32" y="22"/>
                  </a:lnTo>
                  <a:lnTo>
                    <a:pt x="29" y="16"/>
                  </a:lnTo>
                  <a:lnTo>
                    <a:pt x="27" y="8"/>
                  </a:lnTo>
                  <a:lnTo>
                    <a:pt x="26" y="0"/>
                  </a:lnTo>
                  <a:lnTo>
                    <a:pt x="0" y="0"/>
                  </a:lnTo>
                  <a:close/>
                </a:path>
              </a:pathLst>
            </a:custGeom>
            <a:solidFill>
              <a:srgbClr val="FF3300"/>
            </a:solidFill>
            <a:ln w="28575">
              <a:solidFill>
                <a:srgbClr val="FF3300"/>
              </a:solidFill>
              <a:round/>
              <a:headEnd/>
              <a:tailEnd/>
            </a:ln>
          </p:spPr>
          <p:txBody>
            <a:bodyPr/>
            <a:lstStyle/>
            <a:p>
              <a:endParaRPr lang="en-GB"/>
            </a:p>
          </p:txBody>
        </p:sp>
        <p:sp>
          <p:nvSpPr>
            <p:cNvPr id="67978" name="Freeform 174">
              <a:extLst>
                <a:ext uri="{FF2B5EF4-FFF2-40B4-BE49-F238E27FC236}">
                  <a16:creationId xmlns:a16="http://schemas.microsoft.com/office/drawing/2014/main" id="{D49B4D80-103C-AD82-9EE1-3A260AC3A780}"/>
                </a:ext>
              </a:extLst>
            </p:cNvPr>
            <p:cNvSpPr>
              <a:spLocks/>
            </p:cNvSpPr>
            <p:nvPr/>
          </p:nvSpPr>
          <p:spPr bwMode="auto">
            <a:xfrm>
              <a:off x="1958" y="1529"/>
              <a:ext cx="636" cy="153"/>
            </a:xfrm>
            <a:custGeom>
              <a:avLst/>
              <a:gdLst>
                <a:gd name="T0" fmla="*/ 636 w 636"/>
                <a:gd name="T1" fmla="*/ 0 h 153"/>
                <a:gd name="T2" fmla="*/ 574 w 636"/>
                <a:gd name="T3" fmla="*/ 2 h 153"/>
                <a:gd name="T4" fmla="*/ 513 w 636"/>
                <a:gd name="T5" fmla="*/ 4 h 153"/>
                <a:gd name="T6" fmla="*/ 454 w 636"/>
                <a:gd name="T7" fmla="*/ 9 h 153"/>
                <a:gd name="T8" fmla="*/ 396 w 636"/>
                <a:gd name="T9" fmla="*/ 13 h 153"/>
                <a:gd name="T10" fmla="*/ 342 w 636"/>
                <a:gd name="T11" fmla="*/ 19 h 153"/>
                <a:gd name="T12" fmla="*/ 291 w 636"/>
                <a:gd name="T13" fmla="*/ 26 h 153"/>
                <a:gd name="T14" fmla="*/ 241 w 636"/>
                <a:gd name="T15" fmla="*/ 34 h 153"/>
                <a:gd name="T16" fmla="*/ 197 w 636"/>
                <a:gd name="T17" fmla="*/ 43 h 153"/>
                <a:gd name="T18" fmla="*/ 155 w 636"/>
                <a:gd name="T19" fmla="*/ 53 h 153"/>
                <a:gd name="T20" fmla="*/ 117 w 636"/>
                <a:gd name="T21" fmla="*/ 63 h 153"/>
                <a:gd name="T22" fmla="*/ 99 w 636"/>
                <a:gd name="T23" fmla="*/ 68 h 153"/>
                <a:gd name="T24" fmla="*/ 83 w 636"/>
                <a:gd name="T25" fmla="*/ 75 h 153"/>
                <a:gd name="T26" fmla="*/ 69 w 636"/>
                <a:gd name="T27" fmla="*/ 81 h 153"/>
                <a:gd name="T28" fmla="*/ 56 w 636"/>
                <a:gd name="T29" fmla="*/ 88 h 153"/>
                <a:gd name="T30" fmla="*/ 43 w 636"/>
                <a:gd name="T31" fmla="*/ 94 h 153"/>
                <a:gd name="T32" fmla="*/ 32 w 636"/>
                <a:gd name="T33" fmla="*/ 102 h 153"/>
                <a:gd name="T34" fmla="*/ 22 w 636"/>
                <a:gd name="T35" fmla="*/ 110 h 153"/>
                <a:gd name="T36" fmla="*/ 14 w 636"/>
                <a:gd name="T37" fmla="*/ 118 h 153"/>
                <a:gd name="T38" fmla="*/ 8 w 636"/>
                <a:gd name="T39" fmla="*/ 126 h 153"/>
                <a:gd name="T40" fmla="*/ 3 w 636"/>
                <a:gd name="T41" fmla="*/ 135 h 153"/>
                <a:gd name="T42" fmla="*/ 0 w 636"/>
                <a:gd name="T43" fmla="*/ 144 h 153"/>
                <a:gd name="T44" fmla="*/ 0 w 636"/>
                <a:gd name="T45" fmla="*/ 153 h 153"/>
                <a:gd name="T46" fmla="*/ 26 w 636"/>
                <a:gd name="T47" fmla="*/ 153 h 153"/>
                <a:gd name="T48" fmla="*/ 27 w 636"/>
                <a:gd name="T49" fmla="*/ 147 h 153"/>
                <a:gd name="T50" fmla="*/ 29 w 636"/>
                <a:gd name="T51" fmla="*/ 140 h 153"/>
                <a:gd name="T52" fmla="*/ 32 w 636"/>
                <a:gd name="T53" fmla="*/ 134 h 153"/>
                <a:gd name="T54" fmla="*/ 37 w 636"/>
                <a:gd name="T55" fmla="*/ 127 h 153"/>
                <a:gd name="T56" fmla="*/ 43 w 636"/>
                <a:gd name="T57" fmla="*/ 121 h 153"/>
                <a:gd name="T58" fmla="*/ 51 w 636"/>
                <a:gd name="T59" fmla="*/ 115 h 153"/>
                <a:gd name="T60" fmla="*/ 61 w 636"/>
                <a:gd name="T61" fmla="*/ 109 h 153"/>
                <a:gd name="T62" fmla="*/ 72 w 636"/>
                <a:gd name="T63" fmla="*/ 103 h 153"/>
                <a:gd name="T64" fmla="*/ 83 w 636"/>
                <a:gd name="T65" fmla="*/ 97 h 153"/>
                <a:gd name="T66" fmla="*/ 98 w 636"/>
                <a:gd name="T67" fmla="*/ 91 h 153"/>
                <a:gd name="T68" fmla="*/ 112 w 636"/>
                <a:gd name="T69" fmla="*/ 85 h 153"/>
                <a:gd name="T70" fmla="*/ 128 w 636"/>
                <a:gd name="T71" fmla="*/ 80 h 153"/>
                <a:gd name="T72" fmla="*/ 163 w 636"/>
                <a:gd name="T73" fmla="*/ 70 h 153"/>
                <a:gd name="T74" fmla="*/ 205 w 636"/>
                <a:gd name="T75" fmla="*/ 61 h 153"/>
                <a:gd name="T76" fmla="*/ 248 w 636"/>
                <a:gd name="T77" fmla="*/ 52 h 153"/>
                <a:gd name="T78" fmla="*/ 296 w 636"/>
                <a:gd name="T79" fmla="*/ 45 h 153"/>
                <a:gd name="T80" fmla="*/ 347 w 636"/>
                <a:gd name="T81" fmla="*/ 38 h 153"/>
                <a:gd name="T82" fmla="*/ 401 w 636"/>
                <a:gd name="T83" fmla="*/ 33 h 153"/>
                <a:gd name="T84" fmla="*/ 457 w 636"/>
                <a:gd name="T85" fmla="*/ 27 h 153"/>
                <a:gd name="T86" fmla="*/ 515 w 636"/>
                <a:gd name="T87" fmla="*/ 24 h 153"/>
                <a:gd name="T88" fmla="*/ 575 w 636"/>
                <a:gd name="T89" fmla="*/ 21 h 153"/>
                <a:gd name="T90" fmla="*/ 636 w 636"/>
                <a:gd name="T91" fmla="*/ 19 h 153"/>
                <a:gd name="T92" fmla="*/ 636 w 636"/>
                <a:gd name="T93" fmla="*/ 0 h 1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6"/>
                <a:gd name="T142" fmla="*/ 0 h 153"/>
                <a:gd name="T143" fmla="*/ 636 w 636"/>
                <a:gd name="T144" fmla="*/ 153 h 1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6" h="153">
                  <a:moveTo>
                    <a:pt x="636" y="0"/>
                  </a:moveTo>
                  <a:lnTo>
                    <a:pt x="574" y="2"/>
                  </a:lnTo>
                  <a:lnTo>
                    <a:pt x="513" y="4"/>
                  </a:lnTo>
                  <a:lnTo>
                    <a:pt x="454" y="9"/>
                  </a:lnTo>
                  <a:lnTo>
                    <a:pt x="396" y="13"/>
                  </a:lnTo>
                  <a:lnTo>
                    <a:pt x="342" y="19"/>
                  </a:lnTo>
                  <a:lnTo>
                    <a:pt x="291" y="26"/>
                  </a:lnTo>
                  <a:lnTo>
                    <a:pt x="241" y="34"/>
                  </a:lnTo>
                  <a:lnTo>
                    <a:pt x="197" y="43"/>
                  </a:lnTo>
                  <a:lnTo>
                    <a:pt x="155" y="53"/>
                  </a:lnTo>
                  <a:lnTo>
                    <a:pt x="117" y="63"/>
                  </a:lnTo>
                  <a:lnTo>
                    <a:pt x="99" y="68"/>
                  </a:lnTo>
                  <a:lnTo>
                    <a:pt x="83" y="75"/>
                  </a:lnTo>
                  <a:lnTo>
                    <a:pt x="69" y="81"/>
                  </a:lnTo>
                  <a:lnTo>
                    <a:pt x="56" y="88"/>
                  </a:lnTo>
                  <a:lnTo>
                    <a:pt x="43" y="94"/>
                  </a:lnTo>
                  <a:lnTo>
                    <a:pt x="32" y="102"/>
                  </a:lnTo>
                  <a:lnTo>
                    <a:pt x="22" y="110"/>
                  </a:lnTo>
                  <a:lnTo>
                    <a:pt x="14" y="118"/>
                  </a:lnTo>
                  <a:lnTo>
                    <a:pt x="8" y="126"/>
                  </a:lnTo>
                  <a:lnTo>
                    <a:pt x="3" y="135"/>
                  </a:lnTo>
                  <a:lnTo>
                    <a:pt x="0" y="144"/>
                  </a:lnTo>
                  <a:lnTo>
                    <a:pt x="0" y="153"/>
                  </a:lnTo>
                  <a:lnTo>
                    <a:pt x="26" y="153"/>
                  </a:lnTo>
                  <a:lnTo>
                    <a:pt x="27" y="147"/>
                  </a:lnTo>
                  <a:lnTo>
                    <a:pt x="29" y="140"/>
                  </a:lnTo>
                  <a:lnTo>
                    <a:pt x="32" y="134"/>
                  </a:lnTo>
                  <a:lnTo>
                    <a:pt x="37" y="127"/>
                  </a:lnTo>
                  <a:lnTo>
                    <a:pt x="43" y="121"/>
                  </a:lnTo>
                  <a:lnTo>
                    <a:pt x="51" y="115"/>
                  </a:lnTo>
                  <a:lnTo>
                    <a:pt x="61" y="109"/>
                  </a:lnTo>
                  <a:lnTo>
                    <a:pt x="72" y="103"/>
                  </a:lnTo>
                  <a:lnTo>
                    <a:pt x="83" y="97"/>
                  </a:lnTo>
                  <a:lnTo>
                    <a:pt x="98" y="91"/>
                  </a:lnTo>
                  <a:lnTo>
                    <a:pt x="112" y="85"/>
                  </a:lnTo>
                  <a:lnTo>
                    <a:pt x="128" y="80"/>
                  </a:lnTo>
                  <a:lnTo>
                    <a:pt x="163" y="70"/>
                  </a:lnTo>
                  <a:lnTo>
                    <a:pt x="205" y="61"/>
                  </a:lnTo>
                  <a:lnTo>
                    <a:pt x="248" y="52"/>
                  </a:lnTo>
                  <a:lnTo>
                    <a:pt x="296" y="45"/>
                  </a:lnTo>
                  <a:lnTo>
                    <a:pt x="347" y="38"/>
                  </a:lnTo>
                  <a:lnTo>
                    <a:pt x="401" y="33"/>
                  </a:lnTo>
                  <a:lnTo>
                    <a:pt x="457" y="27"/>
                  </a:lnTo>
                  <a:lnTo>
                    <a:pt x="515" y="24"/>
                  </a:lnTo>
                  <a:lnTo>
                    <a:pt x="575" y="21"/>
                  </a:lnTo>
                  <a:lnTo>
                    <a:pt x="636" y="19"/>
                  </a:lnTo>
                  <a:lnTo>
                    <a:pt x="636" y="0"/>
                  </a:lnTo>
                  <a:close/>
                </a:path>
              </a:pathLst>
            </a:custGeom>
            <a:solidFill>
              <a:srgbClr val="FF3300"/>
            </a:solidFill>
            <a:ln w="28575">
              <a:solidFill>
                <a:srgbClr val="FF3300"/>
              </a:solidFill>
              <a:round/>
              <a:headEnd/>
              <a:tailEnd/>
            </a:ln>
          </p:spPr>
          <p:txBody>
            <a:bodyPr/>
            <a:lstStyle/>
            <a:p>
              <a:endParaRPr lang="en-GB"/>
            </a:p>
          </p:txBody>
        </p:sp>
      </p:grpSp>
      <p:grpSp>
        <p:nvGrpSpPr>
          <p:cNvPr id="6" name="Group 175">
            <a:extLst>
              <a:ext uri="{FF2B5EF4-FFF2-40B4-BE49-F238E27FC236}">
                <a16:creationId xmlns:a16="http://schemas.microsoft.com/office/drawing/2014/main" id="{74F2D07E-1C2A-BE6C-B6D4-2376EE89C755}"/>
              </a:ext>
            </a:extLst>
          </p:cNvPr>
          <p:cNvGrpSpPr>
            <a:grpSpLocks/>
          </p:cNvGrpSpPr>
          <p:nvPr/>
        </p:nvGrpSpPr>
        <p:grpSpPr bwMode="auto">
          <a:xfrm>
            <a:off x="5580063" y="5229225"/>
            <a:ext cx="468312" cy="466725"/>
            <a:chOff x="1958" y="1463"/>
            <a:chExt cx="1322" cy="396"/>
          </a:xfrm>
        </p:grpSpPr>
        <p:sp>
          <p:nvSpPr>
            <p:cNvPr id="67971" name="Freeform 176">
              <a:extLst>
                <a:ext uri="{FF2B5EF4-FFF2-40B4-BE49-F238E27FC236}">
                  <a16:creationId xmlns:a16="http://schemas.microsoft.com/office/drawing/2014/main" id="{A4A38FBC-3459-46B0-5B91-BAB83EBA5EAB}"/>
                </a:ext>
              </a:extLst>
            </p:cNvPr>
            <p:cNvSpPr>
              <a:spLocks/>
            </p:cNvSpPr>
            <p:nvPr/>
          </p:nvSpPr>
          <p:spPr bwMode="auto">
            <a:xfrm>
              <a:off x="2589" y="1463"/>
              <a:ext cx="691" cy="219"/>
            </a:xfrm>
            <a:custGeom>
              <a:avLst/>
              <a:gdLst>
                <a:gd name="T0" fmla="*/ 691 w 691"/>
                <a:gd name="T1" fmla="*/ 219 h 219"/>
                <a:gd name="T2" fmla="*/ 691 w 691"/>
                <a:gd name="T3" fmla="*/ 219 h 219"/>
                <a:gd name="T4" fmla="*/ 691 w 691"/>
                <a:gd name="T5" fmla="*/ 209 h 219"/>
                <a:gd name="T6" fmla="*/ 688 w 691"/>
                <a:gd name="T7" fmla="*/ 199 h 219"/>
                <a:gd name="T8" fmla="*/ 683 w 691"/>
                <a:gd name="T9" fmla="*/ 190 h 219"/>
                <a:gd name="T10" fmla="*/ 675 w 691"/>
                <a:gd name="T11" fmla="*/ 179 h 219"/>
                <a:gd name="T12" fmla="*/ 667 w 691"/>
                <a:gd name="T13" fmla="*/ 169 h 219"/>
                <a:gd name="T14" fmla="*/ 657 w 691"/>
                <a:gd name="T15" fmla="*/ 159 h 219"/>
                <a:gd name="T16" fmla="*/ 645 w 691"/>
                <a:gd name="T17" fmla="*/ 150 h 219"/>
                <a:gd name="T18" fmla="*/ 632 w 691"/>
                <a:gd name="T19" fmla="*/ 140 h 219"/>
                <a:gd name="T20" fmla="*/ 617 w 691"/>
                <a:gd name="T21" fmla="*/ 131 h 219"/>
                <a:gd name="T22" fmla="*/ 601 w 691"/>
                <a:gd name="T23" fmla="*/ 122 h 219"/>
                <a:gd name="T24" fmla="*/ 584 w 691"/>
                <a:gd name="T25" fmla="*/ 113 h 219"/>
                <a:gd name="T26" fmla="*/ 565 w 691"/>
                <a:gd name="T27" fmla="*/ 104 h 219"/>
                <a:gd name="T28" fmla="*/ 546 w 691"/>
                <a:gd name="T29" fmla="*/ 95 h 219"/>
                <a:gd name="T30" fmla="*/ 525 w 691"/>
                <a:gd name="T31" fmla="*/ 87 h 219"/>
                <a:gd name="T32" fmla="*/ 502 w 691"/>
                <a:gd name="T33" fmla="*/ 78 h 219"/>
                <a:gd name="T34" fmla="*/ 478 w 691"/>
                <a:gd name="T35" fmla="*/ 70 h 219"/>
                <a:gd name="T36" fmla="*/ 430 w 691"/>
                <a:gd name="T37" fmla="*/ 56 h 219"/>
                <a:gd name="T38" fmla="*/ 376 w 691"/>
                <a:gd name="T39" fmla="*/ 42 h 219"/>
                <a:gd name="T40" fmla="*/ 320 w 691"/>
                <a:gd name="T41" fmla="*/ 30 h 219"/>
                <a:gd name="T42" fmla="*/ 261 w 691"/>
                <a:gd name="T43" fmla="*/ 19 h 219"/>
                <a:gd name="T44" fmla="*/ 229 w 691"/>
                <a:gd name="T45" fmla="*/ 14 h 219"/>
                <a:gd name="T46" fmla="*/ 199 w 691"/>
                <a:gd name="T47" fmla="*/ 11 h 219"/>
                <a:gd name="T48" fmla="*/ 167 w 691"/>
                <a:gd name="T49" fmla="*/ 7 h 219"/>
                <a:gd name="T50" fmla="*/ 135 w 691"/>
                <a:gd name="T51" fmla="*/ 4 h 219"/>
                <a:gd name="T52" fmla="*/ 101 w 691"/>
                <a:gd name="T53" fmla="*/ 2 h 219"/>
                <a:gd name="T54" fmla="*/ 68 w 691"/>
                <a:gd name="T55" fmla="*/ 1 h 219"/>
                <a:gd name="T56" fmla="*/ 34 w 691"/>
                <a:gd name="T57" fmla="*/ 0 h 219"/>
                <a:gd name="T58" fmla="*/ 0 w 691"/>
                <a:gd name="T59" fmla="*/ 0 h 219"/>
                <a:gd name="T60" fmla="*/ 0 w 691"/>
                <a:gd name="T61" fmla="*/ 18 h 219"/>
                <a:gd name="T62" fmla="*/ 34 w 691"/>
                <a:gd name="T63" fmla="*/ 18 h 219"/>
                <a:gd name="T64" fmla="*/ 66 w 691"/>
                <a:gd name="T65" fmla="*/ 19 h 219"/>
                <a:gd name="T66" fmla="*/ 100 w 691"/>
                <a:gd name="T67" fmla="*/ 21 h 219"/>
                <a:gd name="T68" fmla="*/ 132 w 691"/>
                <a:gd name="T69" fmla="*/ 23 h 219"/>
                <a:gd name="T70" fmla="*/ 163 w 691"/>
                <a:gd name="T71" fmla="*/ 25 h 219"/>
                <a:gd name="T72" fmla="*/ 194 w 691"/>
                <a:gd name="T73" fmla="*/ 29 h 219"/>
                <a:gd name="T74" fmla="*/ 224 w 691"/>
                <a:gd name="T75" fmla="*/ 33 h 219"/>
                <a:gd name="T76" fmla="*/ 255 w 691"/>
                <a:gd name="T77" fmla="*/ 38 h 219"/>
                <a:gd name="T78" fmla="*/ 312 w 691"/>
                <a:gd name="T79" fmla="*/ 48 h 219"/>
                <a:gd name="T80" fmla="*/ 368 w 691"/>
                <a:gd name="T81" fmla="*/ 59 h 219"/>
                <a:gd name="T82" fmla="*/ 419 w 691"/>
                <a:gd name="T83" fmla="*/ 73 h 219"/>
                <a:gd name="T84" fmla="*/ 469 w 691"/>
                <a:gd name="T85" fmla="*/ 87 h 219"/>
                <a:gd name="T86" fmla="*/ 491 w 691"/>
                <a:gd name="T87" fmla="*/ 95 h 219"/>
                <a:gd name="T88" fmla="*/ 512 w 691"/>
                <a:gd name="T89" fmla="*/ 103 h 219"/>
                <a:gd name="T90" fmla="*/ 533 w 691"/>
                <a:gd name="T91" fmla="*/ 111 h 219"/>
                <a:gd name="T92" fmla="*/ 550 w 691"/>
                <a:gd name="T93" fmla="*/ 120 h 219"/>
                <a:gd name="T94" fmla="*/ 568 w 691"/>
                <a:gd name="T95" fmla="*/ 128 h 219"/>
                <a:gd name="T96" fmla="*/ 586 w 691"/>
                <a:gd name="T97" fmla="*/ 137 h 219"/>
                <a:gd name="T98" fmla="*/ 600 w 691"/>
                <a:gd name="T99" fmla="*/ 146 h 219"/>
                <a:gd name="T100" fmla="*/ 614 w 691"/>
                <a:gd name="T101" fmla="*/ 154 h 219"/>
                <a:gd name="T102" fmla="*/ 625 w 691"/>
                <a:gd name="T103" fmla="*/ 163 h 219"/>
                <a:gd name="T104" fmla="*/ 637 w 691"/>
                <a:gd name="T105" fmla="*/ 172 h 219"/>
                <a:gd name="T106" fmla="*/ 645 w 691"/>
                <a:gd name="T107" fmla="*/ 179 h 219"/>
                <a:gd name="T108" fmla="*/ 653 w 691"/>
                <a:gd name="T109" fmla="*/ 188 h 219"/>
                <a:gd name="T110" fmla="*/ 657 w 691"/>
                <a:gd name="T111" fmla="*/ 196 h 219"/>
                <a:gd name="T112" fmla="*/ 662 w 691"/>
                <a:gd name="T113" fmla="*/ 204 h 219"/>
                <a:gd name="T114" fmla="*/ 664 w 691"/>
                <a:gd name="T115" fmla="*/ 212 h 219"/>
                <a:gd name="T116" fmla="*/ 665 w 691"/>
                <a:gd name="T117" fmla="*/ 219 h 219"/>
                <a:gd name="T118" fmla="*/ 665 w 691"/>
                <a:gd name="T119" fmla="*/ 219 h 219"/>
                <a:gd name="T120" fmla="*/ 691 w 691"/>
                <a:gd name="T121" fmla="*/ 21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219"/>
                <a:gd name="T185" fmla="*/ 691 w 691"/>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219">
                  <a:moveTo>
                    <a:pt x="691" y="219"/>
                  </a:moveTo>
                  <a:lnTo>
                    <a:pt x="691" y="219"/>
                  </a:lnTo>
                  <a:lnTo>
                    <a:pt x="691" y="209"/>
                  </a:lnTo>
                  <a:lnTo>
                    <a:pt x="688" y="199"/>
                  </a:lnTo>
                  <a:lnTo>
                    <a:pt x="683" y="190"/>
                  </a:lnTo>
                  <a:lnTo>
                    <a:pt x="675" y="179"/>
                  </a:lnTo>
                  <a:lnTo>
                    <a:pt x="667" y="169"/>
                  </a:lnTo>
                  <a:lnTo>
                    <a:pt x="657" y="159"/>
                  </a:lnTo>
                  <a:lnTo>
                    <a:pt x="645" y="150"/>
                  </a:lnTo>
                  <a:lnTo>
                    <a:pt x="632" y="140"/>
                  </a:lnTo>
                  <a:lnTo>
                    <a:pt x="617" y="131"/>
                  </a:lnTo>
                  <a:lnTo>
                    <a:pt x="601" y="122"/>
                  </a:lnTo>
                  <a:lnTo>
                    <a:pt x="584" y="113"/>
                  </a:lnTo>
                  <a:lnTo>
                    <a:pt x="565" y="104"/>
                  </a:lnTo>
                  <a:lnTo>
                    <a:pt x="546" y="95"/>
                  </a:lnTo>
                  <a:lnTo>
                    <a:pt x="525" y="87"/>
                  </a:lnTo>
                  <a:lnTo>
                    <a:pt x="502" y="78"/>
                  </a:lnTo>
                  <a:lnTo>
                    <a:pt x="478" y="70"/>
                  </a:lnTo>
                  <a:lnTo>
                    <a:pt x="430" y="56"/>
                  </a:lnTo>
                  <a:lnTo>
                    <a:pt x="376" y="42"/>
                  </a:lnTo>
                  <a:lnTo>
                    <a:pt x="320" y="30"/>
                  </a:lnTo>
                  <a:lnTo>
                    <a:pt x="261" y="19"/>
                  </a:lnTo>
                  <a:lnTo>
                    <a:pt x="229" y="14"/>
                  </a:lnTo>
                  <a:lnTo>
                    <a:pt x="199" y="11"/>
                  </a:lnTo>
                  <a:lnTo>
                    <a:pt x="167" y="7"/>
                  </a:lnTo>
                  <a:lnTo>
                    <a:pt x="135" y="4"/>
                  </a:lnTo>
                  <a:lnTo>
                    <a:pt x="101" y="2"/>
                  </a:lnTo>
                  <a:lnTo>
                    <a:pt x="68" y="1"/>
                  </a:lnTo>
                  <a:lnTo>
                    <a:pt x="34" y="0"/>
                  </a:lnTo>
                  <a:lnTo>
                    <a:pt x="0" y="0"/>
                  </a:lnTo>
                  <a:lnTo>
                    <a:pt x="0" y="18"/>
                  </a:lnTo>
                  <a:lnTo>
                    <a:pt x="34" y="18"/>
                  </a:lnTo>
                  <a:lnTo>
                    <a:pt x="66" y="19"/>
                  </a:lnTo>
                  <a:lnTo>
                    <a:pt x="100" y="21"/>
                  </a:lnTo>
                  <a:lnTo>
                    <a:pt x="132" y="23"/>
                  </a:lnTo>
                  <a:lnTo>
                    <a:pt x="163" y="25"/>
                  </a:lnTo>
                  <a:lnTo>
                    <a:pt x="194" y="29"/>
                  </a:lnTo>
                  <a:lnTo>
                    <a:pt x="224" y="33"/>
                  </a:lnTo>
                  <a:lnTo>
                    <a:pt x="255" y="38"/>
                  </a:lnTo>
                  <a:lnTo>
                    <a:pt x="312" y="48"/>
                  </a:lnTo>
                  <a:lnTo>
                    <a:pt x="368" y="59"/>
                  </a:lnTo>
                  <a:lnTo>
                    <a:pt x="419" y="73"/>
                  </a:lnTo>
                  <a:lnTo>
                    <a:pt x="469" y="87"/>
                  </a:lnTo>
                  <a:lnTo>
                    <a:pt x="491" y="95"/>
                  </a:lnTo>
                  <a:lnTo>
                    <a:pt x="512" y="103"/>
                  </a:lnTo>
                  <a:lnTo>
                    <a:pt x="533" y="111"/>
                  </a:lnTo>
                  <a:lnTo>
                    <a:pt x="550" y="120"/>
                  </a:lnTo>
                  <a:lnTo>
                    <a:pt x="568" y="128"/>
                  </a:lnTo>
                  <a:lnTo>
                    <a:pt x="586" y="137"/>
                  </a:lnTo>
                  <a:lnTo>
                    <a:pt x="600" y="146"/>
                  </a:lnTo>
                  <a:lnTo>
                    <a:pt x="614" y="154"/>
                  </a:lnTo>
                  <a:lnTo>
                    <a:pt x="625" y="163"/>
                  </a:lnTo>
                  <a:lnTo>
                    <a:pt x="637" y="172"/>
                  </a:lnTo>
                  <a:lnTo>
                    <a:pt x="645" y="179"/>
                  </a:lnTo>
                  <a:lnTo>
                    <a:pt x="653" y="188"/>
                  </a:lnTo>
                  <a:lnTo>
                    <a:pt x="657" y="196"/>
                  </a:lnTo>
                  <a:lnTo>
                    <a:pt x="662" y="204"/>
                  </a:lnTo>
                  <a:lnTo>
                    <a:pt x="664" y="212"/>
                  </a:lnTo>
                  <a:lnTo>
                    <a:pt x="665" y="219"/>
                  </a:lnTo>
                  <a:lnTo>
                    <a:pt x="691" y="219"/>
                  </a:lnTo>
                  <a:close/>
                </a:path>
              </a:pathLst>
            </a:custGeom>
            <a:solidFill>
              <a:srgbClr val="FF3300"/>
            </a:solidFill>
            <a:ln w="28575">
              <a:solidFill>
                <a:srgbClr val="FF3300"/>
              </a:solidFill>
              <a:round/>
              <a:headEnd/>
              <a:tailEnd/>
            </a:ln>
          </p:spPr>
          <p:txBody>
            <a:bodyPr/>
            <a:lstStyle/>
            <a:p>
              <a:endParaRPr lang="en-GB"/>
            </a:p>
          </p:txBody>
        </p:sp>
        <p:sp>
          <p:nvSpPr>
            <p:cNvPr id="67972" name="Freeform 177">
              <a:extLst>
                <a:ext uri="{FF2B5EF4-FFF2-40B4-BE49-F238E27FC236}">
                  <a16:creationId xmlns:a16="http://schemas.microsoft.com/office/drawing/2014/main" id="{5ADB0FDF-B52D-5BCE-E231-0FC27A2E3D39}"/>
                </a:ext>
              </a:extLst>
            </p:cNvPr>
            <p:cNvSpPr>
              <a:spLocks/>
            </p:cNvSpPr>
            <p:nvPr/>
          </p:nvSpPr>
          <p:spPr bwMode="auto">
            <a:xfrm>
              <a:off x="2618" y="1682"/>
              <a:ext cx="662" cy="177"/>
            </a:xfrm>
            <a:custGeom>
              <a:avLst/>
              <a:gdLst>
                <a:gd name="T0" fmla="*/ 0 w 662"/>
                <a:gd name="T1" fmla="*/ 177 h 177"/>
                <a:gd name="T2" fmla="*/ 0 w 662"/>
                <a:gd name="T3" fmla="*/ 177 h 177"/>
                <a:gd name="T4" fmla="*/ 67 w 662"/>
                <a:gd name="T5" fmla="*/ 177 h 177"/>
                <a:gd name="T6" fmla="*/ 133 w 662"/>
                <a:gd name="T7" fmla="*/ 174 h 177"/>
                <a:gd name="T8" fmla="*/ 195 w 662"/>
                <a:gd name="T9" fmla="*/ 171 h 177"/>
                <a:gd name="T10" fmla="*/ 254 w 662"/>
                <a:gd name="T11" fmla="*/ 165 h 177"/>
                <a:gd name="T12" fmla="*/ 312 w 662"/>
                <a:gd name="T13" fmla="*/ 157 h 177"/>
                <a:gd name="T14" fmla="*/ 366 w 662"/>
                <a:gd name="T15" fmla="*/ 149 h 177"/>
                <a:gd name="T16" fmla="*/ 417 w 662"/>
                <a:gd name="T17" fmla="*/ 139 h 177"/>
                <a:gd name="T18" fmla="*/ 464 w 662"/>
                <a:gd name="T19" fmla="*/ 128 h 177"/>
                <a:gd name="T20" fmla="*/ 507 w 662"/>
                <a:gd name="T21" fmla="*/ 116 h 177"/>
                <a:gd name="T22" fmla="*/ 545 w 662"/>
                <a:gd name="T23" fmla="*/ 102 h 177"/>
                <a:gd name="T24" fmla="*/ 563 w 662"/>
                <a:gd name="T25" fmla="*/ 95 h 177"/>
                <a:gd name="T26" fmla="*/ 579 w 662"/>
                <a:gd name="T27" fmla="*/ 89 h 177"/>
                <a:gd name="T28" fmla="*/ 593 w 662"/>
                <a:gd name="T29" fmla="*/ 81 h 177"/>
                <a:gd name="T30" fmla="*/ 608 w 662"/>
                <a:gd name="T31" fmla="*/ 73 h 177"/>
                <a:gd name="T32" fmla="*/ 619 w 662"/>
                <a:gd name="T33" fmla="*/ 65 h 177"/>
                <a:gd name="T34" fmla="*/ 630 w 662"/>
                <a:gd name="T35" fmla="*/ 56 h 177"/>
                <a:gd name="T36" fmla="*/ 640 w 662"/>
                <a:gd name="T37" fmla="*/ 48 h 177"/>
                <a:gd name="T38" fmla="*/ 648 w 662"/>
                <a:gd name="T39" fmla="*/ 39 h 177"/>
                <a:gd name="T40" fmla="*/ 654 w 662"/>
                <a:gd name="T41" fmla="*/ 29 h 177"/>
                <a:gd name="T42" fmla="*/ 659 w 662"/>
                <a:gd name="T43" fmla="*/ 20 h 177"/>
                <a:gd name="T44" fmla="*/ 662 w 662"/>
                <a:gd name="T45" fmla="*/ 10 h 177"/>
                <a:gd name="T46" fmla="*/ 662 w 662"/>
                <a:gd name="T47" fmla="*/ 0 h 177"/>
                <a:gd name="T48" fmla="*/ 636 w 662"/>
                <a:gd name="T49" fmla="*/ 0 h 177"/>
                <a:gd name="T50" fmla="*/ 635 w 662"/>
                <a:gd name="T51" fmla="*/ 8 h 177"/>
                <a:gd name="T52" fmla="*/ 633 w 662"/>
                <a:gd name="T53" fmla="*/ 16 h 177"/>
                <a:gd name="T54" fmla="*/ 630 w 662"/>
                <a:gd name="T55" fmla="*/ 22 h 177"/>
                <a:gd name="T56" fmla="*/ 625 w 662"/>
                <a:gd name="T57" fmla="*/ 30 h 177"/>
                <a:gd name="T58" fmla="*/ 619 w 662"/>
                <a:gd name="T59" fmla="*/ 37 h 177"/>
                <a:gd name="T60" fmla="*/ 611 w 662"/>
                <a:gd name="T61" fmla="*/ 45 h 177"/>
                <a:gd name="T62" fmla="*/ 601 w 662"/>
                <a:gd name="T63" fmla="*/ 51 h 177"/>
                <a:gd name="T64" fmla="*/ 590 w 662"/>
                <a:gd name="T65" fmla="*/ 58 h 177"/>
                <a:gd name="T66" fmla="*/ 577 w 662"/>
                <a:gd name="T67" fmla="*/ 66 h 177"/>
                <a:gd name="T68" fmla="*/ 563 w 662"/>
                <a:gd name="T69" fmla="*/ 73 h 177"/>
                <a:gd name="T70" fmla="*/ 549 w 662"/>
                <a:gd name="T71" fmla="*/ 80 h 177"/>
                <a:gd name="T72" fmla="*/ 533 w 662"/>
                <a:gd name="T73" fmla="*/ 86 h 177"/>
                <a:gd name="T74" fmla="*/ 496 w 662"/>
                <a:gd name="T75" fmla="*/ 99 h 177"/>
                <a:gd name="T76" fmla="*/ 454 w 662"/>
                <a:gd name="T77" fmla="*/ 110 h 177"/>
                <a:gd name="T78" fmla="*/ 409 w 662"/>
                <a:gd name="T79" fmla="*/ 121 h 177"/>
                <a:gd name="T80" fmla="*/ 360 w 662"/>
                <a:gd name="T81" fmla="*/ 130 h 177"/>
                <a:gd name="T82" fmla="*/ 307 w 662"/>
                <a:gd name="T83" fmla="*/ 139 h 177"/>
                <a:gd name="T84" fmla="*/ 251 w 662"/>
                <a:gd name="T85" fmla="*/ 146 h 177"/>
                <a:gd name="T86" fmla="*/ 192 w 662"/>
                <a:gd name="T87" fmla="*/ 152 h 177"/>
                <a:gd name="T88" fmla="*/ 130 w 662"/>
                <a:gd name="T89" fmla="*/ 156 h 177"/>
                <a:gd name="T90" fmla="*/ 67 w 662"/>
                <a:gd name="T91" fmla="*/ 158 h 177"/>
                <a:gd name="T92" fmla="*/ 0 w 662"/>
                <a:gd name="T93" fmla="*/ 159 h 177"/>
                <a:gd name="T94" fmla="*/ 0 w 662"/>
                <a:gd name="T95" fmla="*/ 159 h 177"/>
                <a:gd name="T96" fmla="*/ 0 w 662"/>
                <a:gd name="T97" fmla="*/ 177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2"/>
                <a:gd name="T148" fmla="*/ 0 h 177"/>
                <a:gd name="T149" fmla="*/ 662 w 662"/>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2" h="177">
                  <a:moveTo>
                    <a:pt x="0" y="177"/>
                  </a:moveTo>
                  <a:lnTo>
                    <a:pt x="0" y="177"/>
                  </a:lnTo>
                  <a:lnTo>
                    <a:pt x="67" y="177"/>
                  </a:lnTo>
                  <a:lnTo>
                    <a:pt x="133" y="174"/>
                  </a:lnTo>
                  <a:lnTo>
                    <a:pt x="195" y="171"/>
                  </a:lnTo>
                  <a:lnTo>
                    <a:pt x="254" y="165"/>
                  </a:lnTo>
                  <a:lnTo>
                    <a:pt x="312" y="157"/>
                  </a:lnTo>
                  <a:lnTo>
                    <a:pt x="366" y="149"/>
                  </a:lnTo>
                  <a:lnTo>
                    <a:pt x="417" y="139"/>
                  </a:lnTo>
                  <a:lnTo>
                    <a:pt x="464" y="128"/>
                  </a:lnTo>
                  <a:lnTo>
                    <a:pt x="507" y="116"/>
                  </a:lnTo>
                  <a:lnTo>
                    <a:pt x="545" y="102"/>
                  </a:lnTo>
                  <a:lnTo>
                    <a:pt x="563" y="95"/>
                  </a:lnTo>
                  <a:lnTo>
                    <a:pt x="579" y="89"/>
                  </a:lnTo>
                  <a:lnTo>
                    <a:pt x="593" y="81"/>
                  </a:lnTo>
                  <a:lnTo>
                    <a:pt x="608" y="73"/>
                  </a:lnTo>
                  <a:lnTo>
                    <a:pt x="619" y="65"/>
                  </a:lnTo>
                  <a:lnTo>
                    <a:pt x="630" y="56"/>
                  </a:lnTo>
                  <a:lnTo>
                    <a:pt x="640" y="48"/>
                  </a:lnTo>
                  <a:lnTo>
                    <a:pt x="648" y="39"/>
                  </a:lnTo>
                  <a:lnTo>
                    <a:pt x="654" y="29"/>
                  </a:lnTo>
                  <a:lnTo>
                    <a:pt x="659" y="20"/>
                  </a:lnTo>
                  <a:lnTo>
                    <a:pt x="662" y="10"/>
                  </a:lnTo>
                  <a:lnTo>
                    <a:pt x="662" y="0"/>
                  </a:lnTo>
                  <a:lnTo>
                    <a:pt x="636" y="0"/>
                  </a:lnTo>
                  <a:lnTo>
                    <a:pt x="635" y="8"/>
                  </a:lnTo>
                  <a:lnTo>
                    <a:pt x="633" y="16"/>
                  </a:lnTo>
                  <a:lnTo>
                    <a:pt x="630" y="22"/>
                  </a:lnTo>
                  <a:lnTo>
                    <a:pt x="625" y="30"/>
                  </a:lnTo>
                  <a:lnTo>
                    <a:pt x="619" y="37"/>
                  </a:lnTo>
                  <a:lnTo>
                    <a:pt x="611" y="45"/>
                  </a:lnTo>
                  <a:lnTo>
                    <a:pt x="601" y="51"/>
                  </a:lnTo>
                  <a:lnTo>
                    <a:pt x="590" y="58"/>
                  </a:lnTo>
                  <a:lnTo>
                    <a:pt x="577" y="66"/>
                  </a:lnTo>
                  <a:lnTo>
                    <a:pt x="563" y="73"/>
                  </a:lnTo>
                  <a:lnTo>
                    <a:pt x="549" y="80"/>
                  </a:lnTo>
                  <a:lnTo>
                    <a:pt x="533" y="86"/>
                  </a:lnTo>
                  <a:lnTo>
                    <a:pt x="496" y="99"/>
                  </a:lnTo>
                  <a:lnTo>
                    <a:pt x="454" y="110"/>
                  </a:lnTo>
                  <a:lnTo>
                    <a:pt x="409" y="121"/>
                  </a:lnTo>
                  <a:lnTo>
                    <a:pt x="360" y="130"/>
                  </a:lnTo>
                  <a:lnTo>
                    <a:pt x="307" y="139"/>
                  </a:lnTo>
                  <a:lnTo>
                    <a:pt x="251" y="146"/>
                  </a:lnTo>
                  <a:lnTo>
                    <a:pt x="192" y="152"/>
                  </a:lnTo>
                  <a:lnTo>
                    <a:pt x="130" y="156"/>
                  </a:lnTo>
                  <a:lnTo>
                    <a:pt x="67" y="158"/>
                  </a:lnTo>
                  <a:lnTo>
                    <a:pt x="0" y="159"/>
                  </a:lnTo>
                  <a:lnTo>
                    <a:pt x="0" y="177"/>
                  </a:lnTo>
                  <a:close/>
                </a:path>
              </a:pathLst>
            </a:custGeom>
            <a:solidFill>
              <a:srgbClr val="FF3300"/>
            </a:solidFill>
            <a:ln w="28575">
              <a:solidFill>
                <a:srgbClr val="FF3300"/>
              </a:solidFill>
              <a:round/>
              <a:headEnd/>
              <a:tailEnd/>
            </a:ln>
          </p:spPr>
          <p:txBody>
            <a:bodyPr/>
            <a:lstStyle/>
            <a:p>
              <a:endParaRPr lang="en-GB"/>
            </a:p>
          </p:txBody>
        </p:sp>
        <p:sp>
          <p:nvSpPr>
            <p:cNvPr id="67973" name="Freeform 178">
              <a:extLst>
                <a:ext uri="{FF2B5EF4-FFF2-40B4-BE49-F238E27FC236}">
                  <a16:creationId xmlns:a16="http://schemas.microsoft.com/office/drawing/2014/main" id="{44B31C57-9B5D-D58E-A28E-7E5CC92B8B6E}"/>
                </a:ext>
              </a:extLst>
            </p:cNvPr>
            <p:cNvSpPr>
              <a:spLocks/>
            </p:cNvSpPr>
            <p:nvPr/>
          </p:nvSpPr>
          <p:spPr bwMode="auto">
            <a:xfrm>
              <a:off x="1958" y="1679"/>
              <a:ext cx="660" cy="177"/>
            </a:xfrm>
            <a:custGeom>
              <a:avLst/>
              <a:gdLst>
                <a:gd name="T0" fmla="*/ 0 w 660"/>
                <a:gd name="T1" fmla="*/ 0 h 177"/>
                <a:gd name="T2" fmla="*/ 0 w 660"/>
                <a:gd name="T3" fmla="*/ 0 h 177"/>
                <a:gd name="T4" fmla="*/ 0 w 660"/>
                <a:gd name="T5" fmla="*/ 10 h 177"/>
                <a:gd name="T6" fmla="*/ 3 w 660"/>
                <a:gd name="T7" fmla="*/ 20 h 177"/>
                <a:gd name="T8" fmla="*/ 8 w 660"/>
                <a:gd name="T9" fmla="*/ 29 h 177"/>
                <a:gd name="T10" fmla="*/ 14 w 660"/>
                <a:gd name="T11" fmla="*/ 39 h 177"/>
                <a:gd name="T12" fmla="*/ 22 w 660"/>
                <a:gd name="T13" fmla="*/ 48 h 177"/>
                <a:gd name="T14" fmla="*/ 32 w 660"/>
                <a:gd name="T15" fmla="*/ 56 h 177"/>
                <a:gd name="T16" fmla="*/ 43 w 660"/>
                <a:gd name="T17" fmla="*/ 65 h 177"/>
                <a:gd name="T18" fmla="*/ 54 w 660"/>
                <a:gd name="T19" fmla="*/ 73 h 177"/>
                <a:gd name="T20" fmla="*/ 69 w 660"/>
                <a:gd name="T21" fmla="*/ 81 h 177"/>
                <a:gd name="T22" fmla="*/ 83 w 660"/>
                <a:gd name="T23" fmla="*/ 89 h 177"/>
                <a:gd name="T24" fmla="*/ 99 w 660"/>
                <a:gd name="T25" fmla="*/ 95 h 177"/>
                <a:gd name="T26" fmla="*/ 117 w 660"/>
                <a:gd name="T27" fmla="*/ 102 h 177"/>
                <a:gd name="T28" fmla="*/ 155 w 660"/>
                <a:gd name="T29" fmla="*/ 116 h 177"/>
                <a:gd name="T30" fmla="*/ 198 w 660"/>
                <a:gd name="T31" fmla="*/ 128 h 177"/>
                <a:gd name="T32" fmla="*/ 245 w 660"/>
                <a:gd name="T33" fmla="*/ 139 h 177"/>
                <a:gd name="T34" fmla="*/ 296 w 660"/>
                <a:gd name="T35" fmla="*/ 149 h 177"/>
                <a:gd name="T36" fmla="*/ 350 w 660"/>
                <a:gd name="T37" fmla="*/ 157 h 177"/>
                <a:gd name="T38" fmla="*/ 408 w 660"/>
                <a:gd name="T39" fmla="*/ 165 h 177"/>
                <a:gd name="T40" fmla="*/ 467 w 660"/>
                <a:gd name="T41" fmla="*/ 171 h 177"/>
                <a:gd name="T42" fmla="*/ 529 w 660"/>
                <a:gd name="T43" fmla="*/ 174 h 177"/>
                <a:gd name="T44" fmla="*/ 595 w 660"/>
                <a:gd name="T45" fmla="*/ 177 h 177"/>
                <a:gd name="T46" fmla="*/ 660 w 660"/>
                <a:gd name="T47" fmla="*/ 177 h 177"/>
                <a:gd name="T48" fmla="*/ 660 w 660"/>
                <a:gd name="T49" fmla="*/ 159 h 177"/>
                <a:gd name="T50" fmla="*/ 595 w 660"/>
                <a:gd name="T51" fmla="*/ 158 h 177"/>
                <a:gd name="T52" fmla="*/ 532 w 660"/>
                <a:gd name="T53" fmla="*/ 156 h 177"/>
                <a:gd name="T54" fmla="*/ 470 w 660"/>
                <a:gd name="T55" fmla="*/ 152 h 177"/>
                <a:gd name="T56" fmla="*/ 411 w 660"/>
                <a:gd name="T57" fmla="*/ 146 h 177"/>
                <a:gd name="T58" fmla="*/ 355 w 660"/>
                <a:gd name="T59" fmla="*/ 139 h 177"/>
                <a:gd name="T60" fmla="*/ 302 w 660"/>
                <a:gd name="T61" fmla="*/ 130 h 177"/>
                <a:gd name="T62" fmla="*/ 253 w 660"/>
                <a:gd name="T63" fmla="*/ 121 h 177"/>
                <a:gd name="T64" fmla="*/ 208 w 660"/>
                <a:gd name="T65" fmla="*/ 110 h 177"/>
                <a:gd name="T66" fmla="*/ 166 w 660"/>
                <a:gd name="T67" fmla="*/ 99 h 177"/>
                <a:gd name="T68" fmla="*/ 129 w 660"/>
                <a:gd name="T69" fmla="*/ 86 h 177"/>
                <a:gd name="T70" fmla="*/ 113 w 660"/>
                <a:gd name="T71" fmla="*/ 80 h 177"/>
                <a:gd name="T72" fmla="*/ 99 w 660"/>
                <a:gd name="T73" fmla="*/ 73 h 177"/>
                <a:gd name="T74" fmla="*/ 85 w 660"/>
                <a:gd name="T75" fmla="*/ 66 h 177"/>
                <a:gd name="T76" fmla="*/ 72 w 660"/>
                <a:gd name="T77" fmla="*/ 58 h 177"/>
                <a:gd name="T78" fmla="*/ 61 w 660"/>
                <a:gd name="T79" fmla="*/ 51 h 177"/>
                <a:gd name="T80" fmla="*/ 51 w 660"/>
                <a:gd name="T81" fmla="*/ 45 h 177"/>
                <a:gd name="T82" fmla="*/ 43 w 660"/>
                <a:gd name="T83" fmla="*/ 37 h 177"/>
                <a:gd name="T84" fmla="*/ 37 w 660"/>
                <a:gd name="T85" fmla="*/ 30 h 177"/>
                <a:gd name="T86" fmla="*/ 32 w 660"/>
                <a:gd name="T87" fmla="*/ 22 h 177"/>
                <a:gd name="T88" fmla="*/ 29 w 660"/>
                <a:gd name="T89" fmla="*/ 16 h 177"/>
                <a:gd name="T90" fmla="*/ 27 w 660"/>
                <a:gd name="T91" fmla="*/ 8 h 177"/>
                <a:gd name="T92" fmla="*/ 26 w 660"/>
                <a:gd name="T93" fmla="*/ 0 h 177"/>
                <a:gd name="T94" fmla="*/ 26 w 660"/>
                <a:gd name="T95" fmla="*/ 0 h 177"/>
                <a:gd name="T96" fmla="*/ 0 w 660"/>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0"/>
                <a:gd name="T148" fmla="*/ 0 h 177"/>
                <a:gd name="T149" fmla="*/ 660 w 660"/>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0" h="177">
                  <a:moveTo>
                    <a:pt x="0" y="0"/>
                  </a:moveTo>
                  <a:lnTo>
                    <a:pt x="0" y="0"/>
                  </a:lnTo>
                  <a:lnTo>
                    <a:pt x="0" y="10"/>
                  </a:lnTo>
                  <a:lnTo>
                    <a:pt x="3" y="20"/>
                  </a:lnTo>
                  <a:lnTo>
                    <a:pt x="8" y="29"/>
                  </a:lnTo>
                  <a:lnTo>
                    <a:pt x="14" y="39"/>
                  </a:lnTo>
                  <a:lnTo>
                    <a:pt x="22" y="48"/>
                  </a:lnTo>
                  <a:lnTo>
                    <a:pt x="32" y="56"/>
                  </a:lnTo>
                  <a:lnTo>
                    <a:pt x="43" y="65"/>
                  </a:lnTo>
                  <a:lnTo>
                    <a:pt x="54" y="73"/>
                  </a:lnTo>
                  <a:lnTo>
                    <a:pt x="69" y="81"/>
                  </a:lnTo>
                  <a:lnTo>
                    <a:pt x="83" y="89"/>
                  </a:lnTo>
                  <a:lnTo>
                    <a:pt x="99" y="95"/>
                  </a:lnTo>
                  <a:lnTo>
                    <a:pt x="117" y="102"/>
                  </a:lnTo>
                  <a:lnTo>
                    <a:pt x="155" y="116"/>
                  </a:lnTo>
                  <a:lnTo>
                    <a:pt x="198" y="128"/>
                  </a:lnTo>
                  <a:lnTo>
                    <a:pt x="245" y="139"/>
                  </a:lnTo>
                  <a:lnTo>
                    <a:pt x="296" y="149"/>
                  </a:lnTo>
                  <a:lnTo>
                    <a:pt x="350" y="157"/>
                  </a:lnTo>
                  <a:lnTo>
                    <a:pt x="408" y="165"/>
                  </a:lnTo>
                  <a:lnTo>
                    <a:pt x="467" y="171"/>
                  </a:lnTo>
                  <a:lnTo>
                    <a:pt x="529" y="174"/>
                  </a:lnTo>
                  <a:lnTo>
                    <a:pt x="595" y="177"/>
                  </a:lnTo>
                  <a:lnTo>
                    <a:pt x="660" y="177"/>
                  </a:lnTo>
                  <a:lnTo>
                    <a:pt x="660" y="159"/>
                  </a:lnTo>
                  <a:lnTo>
                    <a:pt x="595" y="158"/>
                  </a:lnTo>
                  <a:lnTo>
                    <a:pt x="532" y="156"/>
                  </a:lnTo>
                  <a:lnTo>
                    <a:pt x="470" y="152"/>
                  </a:lnTo>
                  <a:lnTo>
                    <a:pt x="411" y="146"/>
                  </a:lnTo>
                  <a:lnTo>
                    <a:pt x="355" y="139"/>
                  </a:lnTo>
                  <a:lnTo>
                    <a:pt x="302" y="130"/>
                  </a:lnTo>
                  <a:lnTo>
                    <a:pt x="253" y="121"/>
                  </a:lnTo>
                  <a:lnTo>
                    <a:pt x="208" y="110"/>
                  </a:lnTo>
                  <a:lnTo>
                    <a:pt x="166" y="99"/>
                  </a:lnTo>
                  <a:lnTo>
                    <a:pt x="129" y="86"/>
                  </a:lnTo>
                  <a:lnTo>
                    <a:pt x="113" y="80"/>
                  </a:lnTo>
                  <a:lnTo>
                    <a:pt x="99" y="73"/>
                  </a:lnTo>
                  <a:lnTo>
                    <a:pt x="85" y="66"/>
                  </a:lnTo>
                  <a:lnTo>
                    <a:pt x="72" y="58"/>
                  </a:lnTo>
                  <a:lnTo>
                    <a:pt x="61" y="51"/>
                  </a:lnTo>
                  <a:lnTo>
                    <a:pt x="51" y="45"/>
                  </a:lnTo>
                  <a:lnTo>
                    <a:pt x="43" y="37"/>
                  </a:lnTo>
                  <a:lnTo>
                    <a:pt x="37" y="30"/>
                  </a:lnTo>
                  <a:lnTo>
                    <a:pt x="32" y="22"/>
                  </a:lnTo>
                  <a:lnTo>
                    <a:pt x="29" y="16"/>
                  </a:lnTo>
                  <a:lnTo>
                    <a:pt x="27" y="8"/>
                  </a:lnTo>
                  <a:lnTo>
                    <a:pt x="26" y="0"/>
                  </a:lnTo>
                  <a:lnTo>
                    <a:pt x="0" y="0"/>
                  </a:lnTo>
                  <a:close/>
                </a:path>
              </a:pathLst>
            </a:custGeom>
            <a:solidFill>
              <a:srgbClr val="FF3300"/>
            </a:solidFill>
            <a:ln w="28575">
              <a:solidFill>
                <a:srgbClr val="FF3300"/>
              </a:solidFill>
              <a:round/>
              <a:headEnd/>
              <a:tailEnd/>
            </a:ln>
          </p:spPr>
          <p:txBody>
            <a:bodyPr/>
            <a:lstStyle/>
            <a:p>
              <a:endParaRPr lang="en-GB"/>
            </a:p>
          </p:txBody>
        </p:sp>
        <p:sp>
          <p:nvSpPr>
            <p:cNvPr id="67974" name="Freeform 179">
              <a:extLst>
                <a:ext uri="{FF2B5EF4-FFF2-40B4-BE49-F238E27FC236}">
                  <a16:creationId xmlns:a16="http://schemas.microsoft.com/office/drawing/2014/main" id="{387E1B81-3162-6DB2-B6E7-3F8C4201F442}"/>
                </a:ext>
              </a:extLst>
            </p:cNvPr>
            <p:cNvSpPr>
              <a:spLocks/>
            </p:cNvSpPr>
            <p:nvPr/>
          </p:nvSpPr>
          <p:spPr bwMode="auto">
            <a:xfrm>
              <a:off x="1958" y="1529"/>
              <a:ext cx="636" cy="153"/>
            </a:xfrm>
            <a:custGeom>
              <a:avLst/>
              <a:gdLst>
                <a:gd name="T0" fmla="*/ 636 w 636"/>
                <a:gd name="T1" fmla="*/ 0 h 153"/>
                <a:gd name="T2" fmla="*/ 574 w 636"/>
                <a:gd name="T3" fmla="*/ 2 h 153"/>
                <a:gd name="T4" fmla="*/ 513 w 636"/>
                <a:gd name="T5" fmla="*/ 4 h 153"/>
                <a:gd name="T6" fmla="*/ 454 w 636"/>
                <a:gd name="T7" fmla="*/ 9 h 153"/>
                <a:gd name="T8" fmla="*/ 396 w 636"/>
                <a:gd name="T9" fmla="*/ 13 h 153"/>
                <a:gd name="T10" fmla="*/ 342 w 636"/>
                <a:gd name="T11" fmla="*/ 19 h 153"/>
                <a:gd name="T12" fmla="*/ 291 w 636"/>
                <a:gd name="T13" fmla="*/ 26 h 153"/>
                <a:gd name="T14" fmla="*/ 241 w 636"/>
                <a:gd name="T15" fmla="*/ 34 h 153"/>
                <a:gd name="T16" fmla="*/ 197 w 636"/>
                <a:gd name="T17" fmla="*/ 43 h 153"/>
                <a:gd name="T18" fmla="*/ 155 w 636"/>
                <a:gd name="T19" fmla="*/ 53 h 153"/>
                <a:gd name="T20" fmla="*/ 117 w 636"/>
                <a:gd name="T21" fmla="*/ 63 h 153"/>
                <a:gd name="T22" fmla="*/ 99 w 636"/>
                <a:gd name="T23" fmla="*/ 68 h 153"/>
                <a:gd name="T24" fmla="*/ 83 w 636"/>
                <a:gd name="T25" fmla="*/ 75 h 153"/>
                <a:gd name="T26" fmla="*/ 69 w 636"/>
                <a:gd name="T27" fmla="*/ 81 h 153"/>
                <a:gd name="T28" fmla="*/ 56 w 636"/>
                <a:gd name="T29" fmla="*/ 88 h 153"/>
                <a:gd name="T30" fmla="*/ 43 w 636"/>
                <a:gd name="T31" fmla="*/ 94 h 153"/>
                <a:gd name="T32" fmla="*/ 32 w 636"/>
                <a:gd name="T33" fmla="*/ 102 h 153"/>
                <a:gd name="T34" fmla="*/ 22 w 636"/>
                <a:gd name="T35" fmla="*/ 110 h 153"/>
                <a:gd name="T36" fmla="*/ 14 w 636"/>
                <a:gd name="T37" fmla="*/ 118 h 153"/>
                <a:gd name="T38" fmla="*/ 8 w 636"/>
                <a:gd name="T39" fmla="*/ 126 h 153"/>
                <a:gd name="T40" fmla="*/ 3 w 636"/>
                <a:gd name="T41" fmla="*/ 135 h 153"/>
                <a:gd name="T42" fmla="*/ 0 w 636"/>
                <a:gd name="T43" fmla="*/ 144 h 153"/>
                <a:gd name="T44" fmla="*/ 0 w 636"/>
                <a:gd name="T45" fmla="*/ 153 h 153"/>
                <a:gd name="T46" fmla="*/ 26 w 636"/>
                <a:gd name="T47" fmla="*/ 153 h 153"/>
                <a:gd name="T48" fmla="*/ 27 w 636"/>
                <a:gd name="T49" fmla="*/ 147 h 153"/>
                <a:gd name="T50" fmla="*/ 29 w 636"/>
                <a:gd name="T51" fmla="*/ 140 h 153"/>
                <a:gd name="T52" fmla="*/ 32 w 636"/>
                <a:gd name="T53" fmla="*/ 134 h 153"/>
                <a:gd name="T54" fmla="*/ 37 w 636"/>
                <a:gd name="T55" fmla="*/ 127 h 153"/>
                <a:gd name="T56" fmla="*/ 43 w 636"/>
                <a:gd name="T57" fmla="*/ 121 h 153"/>
                <a:gd name="T58" fmla="*/ 51 w 636"/>
                <a:gd name="T59" fmla="*/ 115 h 153"/>
                <a:gd name="T60" fmla="*/ 61 w 636"/>
                <a:gd name="T61" fmla="*/ 109 h 153"/>
                <a:gd name="T62" fmla="*/ 72 w 636"/>
                <a:gd name="T63" fmla="*/ 103 h 153"/>
                <a:gd name="T64" fmla="*/ 83 w 636"/>
                <a:gd name="T65" fmla="*/ 97 h 153"/>
                <a:gd name="T66" fmla="*/ 98 w 636"/>
                <a:gd name="T67" fmla="*/ 91 h 153"/>
                <a:gd name="T68" fmla="*/ 112 w 636"/>
                <a:gd name="T69" fmla="*/ 85 h 153"/>
                <a:gd name="T70" fmla="*/ 128 w 636"/>
                <a:gd name="T71" fmla="*/ 80 h 153"/>
                <a:gd name="T72" fmla="*/ 163 w 636"/>
                <a:gd name="T73" fmla="*/ 70 h 153"/>
                <a:gd name="T74" fmla="*/ 205 w 636"/>
                <a:gd name="T75" fmla="*/ 61 h 153"/>
                <a:gd name="T76" fmla="*/ 248 w 636"/>
                <a:gd name="T77" fmla="*/ 52 h 153"/>
                <a:gd name="T78" fmla="*/ 296 w 636"/>
                <a:gd name="T79" fmla="*/ 45 h 153"/>
                <a:gd name="T80" fmla="*/ 347 w 636"/>
                <a:gd name="T81" fmla="*/ 38 h 153"/>
                <a:gd name="T82" fmla="*/ 401 w 636"/>
                <a:gd name="T83" fmla="*/ 33 h 153"/>
                <a:gd name="T84" fmla="*/ 457 w 636"/>
                <a:gd name="T85" fmla="*/ 27 h 153"/>
                <a:gd name="T86" fmla="*/ 515 w 636"/>
                <a:gd name="T87" fmla="*/ 24 h 153"/>
                <a:gd name="T88" fmla="*/ 575 w 636"/>
                <a:gd name="T89" fmla="*/ 21 h 153"/>
                <a:gd name="T90" fmla="*/ 636 w 636"/>
                <a:gd name="T91" fmla="*/ 19 h 153"/>
                <a:gd name="T92" fmla="*/ 636 w 636"/>
                <a:gd name="T93" fmla="*/ 0 h 1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6"/>
                <a:gd name="T142" fmla="*/ 0 h 153"/>
                <a:gd name="T143" fmla="*/ 636 w 636"/>
                <a:gd name="T144" fmla="*/ 153 h 1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6" h="153">
                  <a:moveTo>
                    <a:pt x="636" y="0"/>
                  </a:moveTo>
                  <a:lnTo>
                    <a:pt x="574" y="2"/>
                  </a:lnTo>
                  <a:lnTo>
                    <a:pt x="513" y="4"/>
                  </a:lnTo>
                  <a:lnTo>
                    <a:pt x="454" y="9"/>
                  </a:lnTo>
                  <a:lnTo>
                    <a:pt x="396" y="13"/>
                  </a:lnTo>
                  <a:lnTo>
                    <a:pt x="342" y="19"/>
                  </a:lnTo>
                  <a:lnTo>
                    <a:pt x="291" y="26"/>
                  </a:lnTo>
                  <a:lnTo>
                    <a:pt x="241" y="34"/>
                  </a:lnTo>
                  <a:lnTo>
                    <a:pt x="197" y="43"/>
                  </a:lnTo>
                  <a:lnTo>
                    <a:pt x="155" y="53"/>
                  </a:lnTo>
                  <a:lnTo>
                    <a:pt x="117" y="63"/>
                  </a:lnTo>
                  <a:lnTo>
                    <a:pt x="99" y="68"/>
                  </a:lnTo>
                  <a:lnTo>
                    <a:pt x="83" y="75"/>
                  </a:lnTo>
                  <a:lnTo>
                    <a:pt x="69" y="81"/>
                  </a:lnTo>
                  <a:lnTo>
                    <a:pt x="56" y="88"/>
                  </a:lnTo>
                  <a:lnTo>
                    <a:pt x="43" y="94"/>
                  </a:lnTo>
                  <a:lnTo>
                    <a:pt x="32" y="102"/>
                  </a:lnTo>
                  <a:lnTo>
                    <a:pt x="22" y="110"/>
                  </a:lnTo>
                  <a:lnTo>
                    <a:pt x="14" y="118"/>
                  </a:lnTo>
                  <a:lnTo>
                    <a:pt x="8" y="126"/>
                  </a:lnTo>
                  <a:lnTo>
                    <a:pt x="3" y="135"/>
                  </a:lnTo>
                  <a:lnTo>
                    <a:pt x="0" y="144"/>
                  </a:lnTo>
                  <a:lnTo>
                    <a:pt x="0" y="153"/>
                  </a:lnTo>
                  <a:lnTo>
                    <a:pt x="26" y="153"/>
                  </a:lnTo>
                  <a:lnTo>
                    <a:pt x="27" y="147"/>
                  </a:lnTo>
                  <a:lnTo>
                    <a:pt x="29" y="140"/>
                  </a:lnTo>
                  <a:lnTo>
                    <a:pt x="32" y="134"/>
                  </a:lnTo>
                  <a:lnTo>
                    <a:pt x="37" y="127"/>
                  </a:lnTo>
                  <a:lnTo>
                    <a:pt x="43" y="121"/>
                  </a:lnTo>
                  <a:lnTo>
                    <a:pt x="51" y="115"/>
                  </a:lnTo>
                  <a:lnTo>
                    <a:pt x="61" y="109"/>
                  </a:lnTo>
                  <a:lnTo>
                    <a:pt x="72" y="103"/>
                  </a:lnTo>
                  <a:lnTo>
                    <a:pt x="83" y="97"/>
                  </a:lnTo>
                  <a:lnTo>
                    <a:pt x="98" y="91"/>
                  </a:lnTo>
                  <a:lnTo>
                    <a:pt x="112" y="85"/>
                  </a:lnTo>
                  <a:lnTo>
                    <a:pt x="128" y="80"/>
                  </a:lnTo>
                  <a:lnTo>
                    <a:pt x="163" y="70"/>
                  </a:lnTo>
                  <a:lnTo>
                    <a:pt x="205" y="61"/>
                  </a:lnTo>
                  <a:lnTo>
                    <a:pt x="248" y="52"/>
                  </a:lnTo>
                  <a:lnTo>
                    <a:pt x="296" y="45"/>
                  </a:lnTo>
                  <a:lnTo>
                    <a:pt x="347" y="38"/>
                  </a:lnTo>
                  <a:lnTo>
                    <a:pt x="401" y="33"/>
                  </a:lnTo>
                  <a:lnTo>
                    <a:pt x="457" y="27"/>
                  </a:lnTo>
                  <a:lnTo>
                    <a:pt x="515" y="24"/>
                  </a:lnTo>
                  <a:lnTo>
                    <a:pt x="575" y="21"/>
                  </a:lnTo>
                  <a:lnTo>
                    <a:pt x="636" y="19"/>
                  </a:lnTo>
                  <a:lnTo>
                    <a:pt x="636" y="0"/>
                  </a:lnTo>
                  <a:close/>
                </a:path>
              </a:pathLst>
            </a:custGeom>
            <a:solidFill>
              <a:srgbClr val="FF3300"/>
            </a:solidFill>
            <a:ln w="28575">
              <a:solidFill>
                <a:srgbClr val="FF3300"/>
              </a:solidFill>
              <a:round/>
              <a:headEnd/>
              <a:tailEnd/>
            </a:ln>
          </p:spPr>
          <p:txBody>
            <a:bodyPr/>
            <a:lstStyle/>
            <a:p>
              <a:endParaRPr lang="en-GB"/>
            </a:p>
          </p:txBody>
        </p:sp>
      </p:grpSp>
      <p:sp>
        <p:nvSpPr>
          <p:cNvPr id="184500" name="Line 180">
            <a:extLst>
              <a:ext uri="{FF2B5EF4-FFF2-40B4-BE49-F238E27FC236}">
                <a16:creationId xmlns:a16="http://schemas.microsoft.com/office/drawing/2014/main" id="{9D0ACD30-4EBA-77AE-CDF3-937616E44419}"/>
              </a:ext>
            </a:extLst>
          </p:cNvPr>
          <p:cNvSpPr>
            <a:spLocks noChangeShapeType="1"/>
          </p:cNvSpPr>
          <p:nvPr/>
        </p:nvSpPr>
        <p:spPr bwMode="auto">
          <a:xfrm>
            <a:off x="3600450" y="5624513"/>
            <a:ext cx="215900" cy="325437"/>
          </a:xfrm>
          <a:prstGeom prst="line">
            <a:avLst/>
          </a:prstGeom>
          <a:noFill/>
          <a:ln w="28575">
            <a:solidFill>
              <a:srgbClr val="FF33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184501" name="Line 181">
            <a:extLst>
              <a:ext uri="{FF2B5EF4-FFF2-40B4-BE49-F238E27FC236}">
                <a16:creationId xmlns:a16="http://schemas.microsoft.com/office/drawing/2014/main" id="{8DFBE33C-BA9D-0748-97F8-5D7D7D37C953}"/>
              </a:ext>
            </a:extLst>
          </p:cNvPr>
          <p:cNvSpPr>
            <a:spLocks noChangeShapeType="1"/>
          </p:cNvSpPr>
          <p:nvPr/>
        </p:nvSpPr>
        <p:spPr bwMode="auto">
          <a:xfrm flipH="1">
            <a:off x="3887788" y="5553075"/>
            <a:ext cx="1763712" cy="360363"/>
          </a:xfrm>
          <a:prstGeom prst="line">
            <a:avLst/>
          </a:prstGeom>
          <a:noFill/>
          <a:ln w="28575">
            <a:solidFill>
              <a:srgbClr val="FF33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184502" name="Text Box 182">
            <a:extLst>
              <a:ext uri="{FF2B5EF4-FFF2-40B4-BE49-F238E27FC236}">
                <a16:creationId xmlns:a16="http://schemas.microsoft.com/office/drawing/2014/main" id="{EAE9A643-A987-255A-61FB-89106E0577FA}"/>
              </a:ext>
            </a:extLst>
          </p:cNvPr>
          <p:cNvSpPr txBox="1">
            <a:spLocks noChangeArrowheads="1"/>
          </p:cNvSpPr>
          <p:nvPr/>
        </p:nvSpPr>
        <p:spPr bwMode="auto">
          <a:xfrm>
            <a:off x="1547813" y="5876925"/>
            <a:ext cx="5003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sr-Latn-CS" altLang="en-US" sz="1800" b="1">
                <a:solidFill>
                  <a:srgbClr val="FF0000"/>
                </a:solidFill>
                <a:latin typeface="Arial" panose="020B0604020202020204" pitchFamily="34" charset="0"/>
              </a:rPr>
              <a:t>Vrednosti koje važe za miran fluid, tj kada je</a:t>
            </a:r>
            <a:endParaRPr lang="sr-Latn-CS" altLang="en-US" sz="1800" b="1" baseline="-25000">
              <a:solidFill>
                <a:srgbClr val="FF0000"/>
              </a:solidFill>
              <a:latin typeface="Arial" panose="020B0604020202020204" pitchFamily="34" charset="0"/>
              <a:cs typeface="Arial" panose="020B0604020202020204" pitchFamily="34" charset="0"/>
            </a:endParaRPr>
          </a:p>
        </p:txBody>
      </p:sp>
      <p:grpSp>
        <p:nvGrpSpPr>
          <p:cNvPr id="7" name="Group 185">
            <a:extLst>
              <a:ext uri="{FF2B5EF4-FFF2-40B4-BE49-F238E27FC236}">
                <a16:creationId xmlns:a16="http://schemas.microsoft.com/office/drawing/2014/main" id="{CB9D70E3-85E1-DD6A-B69F-1022FD4EE3C0}"/>
              </a:ext>
            </a:extLst>
          </p:cNvPr>
          <p:cNvGrpSpPr>
            <a:grpSpLocks noChangeAspect="1"/>
          </p:cNvGrpSpPr>
          <p:nvPr/>
        </p:nvGrpSpPr>
        <p:grpSpPr bwMode="auto">
          <a:xfrm>
            <a:off x="6624638" y="5842000"/>
            <a:ext cx="828675" cy="381000"/>
            <a:chOff x="4173" y="3680"/>
            <a:chExt cx="522" cy="240"/>
          </a:xfrm>
        </p:grpSpPr>
        <p:sp>
          <p:nvSpPr>
            <p:cNvPr id="67966" name="AutoShape 184">
              <a:extLst>
                <a:ext uri="{FF2B5EF4-FFF2-40B4-BE49-F238E27FC236}">
                  <a16:creationId xmlns:a16="http://schemas.microsoft.com/office/drawing/2014/main" id="{8C786120-FAFC-E4B6-A14C-A46C79088585}"/>
                </a:ext>
              </a:extLst>
            </p:cNvPr>
            <p:cNvSpPr>
              <a:spLocks noChangeAspect="1" noChangeArrowheads="1" noTextEdit="1"/>
            </p:cNvSpPr>
            <p:nvPr/>
          </p:nvSpPr>
          <p:spPr bwMode="auto">
            <a:xfrm>
              <a:off x="4173" y="3680"/>
              <a:ext cx="522"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7967" name="Rectangle 186">
              <a:extLst>
                <a:ext uri="{FF2B5EF4-FFF2-40B4-BE49-F238E27FC236}">
                  <a16:creationId xmlns:a16="http://schemas.microsoft.com/office/drawing/2014/main" id="{F2049C04-CF46-796C-F903-231A1A2ECF8A}"/>
                </a:ext>
              </a:extLst>
            </p:cNvPr>
            <p:cNvSpPr>
              <a:spLocks noChangeArrowheads="1"/>
            </p:cNvSpPr>
            <p:nvPr/>
          </p:nvSpPr>
          <p:spPr bwMode="auto">
            <a:xfrm>
              <a:off x="4595" y="3675"/>
              <a:ext cx="172"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600">
                <a:solidFill>
                  <a:srgbClr val="000000"/>
                </a:solidFill>
                <a:latin typeface="Arial" panose="020B0604020202020204" pitchFamily="34" charset="0"/>
              </a:endParaRPr>
            </a:p>
          </p:txBody>
        </p:sp>
        <p:sp>
          <p:nvSpPr>
            <p:cNvPr id="67968" name="Rectangle 187">
              <a:extLst>
                <a:ext uri="{FF2B5EF4-FFF2-40B4-BE49-F238E27FC236}">
                  <a16:creationId xmlns:a16="http://schemas.microsoft.com/office/drawing/2014/main" id="{A9A29AD2-2A2D-A785-313E-BF9789EB9C02}"/>
                </a:ext>
              </a:extLst>
            </p:cNvPr>
            <p:cNvSpPr>
              <a:spLocks noChangeArrowheads="1"/>
            </p:cNvSpPr>
            <p:nvPr/>
          </p:nvSpPr>
          <p:spPr bwMode="auto">
            <a:xfrm>
              <a:off x="4419" y="365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7969" name="Rectangle 188">
              <a:extLst>
                <a:ext uri="{FF2B5EF4-FFF2-40B4-BE49-F238E27FC236}">
                  <a16:creationId xmlns:a16="http://schemas.microsoft.com/office/drawing/2014/main" id="{A05CB20B-DFB0-C0EA-4F6C-F509F58E4C61}"/>
                </a:ext>
              </a:extLst>
            </p:cNvPr>
            <p:cNvSpPr>
              <a:spLocks noChangeArrowheads="1"/>
            </p:cNvSpPr>
            <p:nvPr/>
          </p:nvSpPr>
          <p:spPr bwMode="auto">
            <a:xfrm>
              <a:off x="4273" y="3795"/>
              <a:ext cx="102"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600">
                <a:solidFill>
                  <a:srgbClr val="000000"/>
                </a:solidFill>
                <a:latin typeface="Arial" panose="020B0604020202020204" pitchFamily="34" charset="0"/>
              </a:endParaRPr>
            </a:p>
          </p:txBody>
        </p:sp>
        <p:sp>
          <p:nvSpPr>
            <p:cNvPr id="67970" name="Rectangle 189">
              <a:extLst>
                <a:ext uri="{FF2B5EF4-FFF2-40B4-BE49-F238E27FC236}">
                  <a16:creationId xmlns:a16="http://schemas.microsoft.com/office/drawing/2014/main" id="{1F108C02-A239-DD9C-E9E3-7A1CAA598962}"/>
                </a:ext>
              </a:extLst>
            </p:cNvPr>
            <p:cNvSpPr>
              <a:spLocks noChangeArrowheads="1"/>
            </p:cNvSpPr>
            <p:nvPr/>
          </p:nvSpPr>
          <p:spPr bwMode="auto">
            <a:xfrm>
              <a:off x="4183" y="3674"/>
              <a:ext cx="163"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grpSp>
      <p:grpSp>
        <p:nvGrpSpPr>
          <p:cNvPr id="8" name="Group 191">
            <a:extLst>
              <a:ext uri="{FF2B5EF4-FFF2-40B4-BE49-F238E27FC236}">
                <a16:creationId xmlns:a16="http://schemas.microsoft.com/office/drawing/2014/main" id="{39FF1379-6A9A-5107-8E7B-09C9DA9D2F4E}"/>
              </a:ext>
            </a:extLst>
          </p:cNvPr>
          <p:cNvGrpSpPr>
            <a:grpSpLocks noChangeAspect="1"/>
          </p:cNvGrpSpPr>
          <p:nvPr/>
        </p:nvGrpSpPr>
        <p:grpSpPr bwMode="auto">
          <a:xfrm>
            <a:off x="358775" y="4797425"/>
            <a:ext cx="2609850" cy="762000"/>
            <a:chOff x="226" y="3022"/>
            <a:chExt cx="1644" cy="480"/>
          </a:xfrm>
        </p:grpSpPr>
        <p:sp>
          <p:nvSpPr>
            <p:cNvPr id="67948" name="AutoShape 190">
              <a:extLst>
                <a:ext uri="{FF2B5EF4-FFF2-40B4-BE49-F238E27FC236}">
                  <a16:creationId xmlns:a16="http://schemas.microsoft.com/office/drawing/2014/main" id="{81F43406-BFE6-3B85-4570-AB76FDFB1962}"/>
                </a:ext>
              </a:extLst>
            </p:cNvPr>
            <p:cNvSpPr>
              <a:spLocks noChangeAspect="1" noChangeArrowheads="1" noTextEdit="1"/>
            </p:cNvSpPr>
            <p:nvPr/>
          </p:nvSpPr>
          <p:spPr bwMode="auto">
            <a:xfrm>
              <a:off x="226" y="3022"/>
              <a:ext cx="1644"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7949" name="Line 192">
              <a:extLst>
                <a:ext uri="{FF2B5EF4-FFF2-40B4-BE49-F238E27FC236}">
                  <a16:creationId xmlns:a16="http://schemas.microsoft.com/office/drawing/2014/main" id="{EFBE4D67-9B7E-29EC-821B-9E40DFC5C36E}"/>
                </a:ext>
              </a:extLst>
            </p:cNvPr>
            <p:cNvSpPr>
              <a:spLocks noChangeShapeType="1"/>
            </p:cNvSpPr>
            <p:nvPr/>
          </p:nvSpPr>
          <p:spPr bwMode="auto">
            <a:xfrm>
              <a:off x="1380" y="3283"/>
              <a:ext cx="41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950" name="Line 193">
              <a:extLst>
                <a:ext uri="{FF2B5EF4-FFF2-40B4-BE49-F238E27FC236}">
                  <a16:creationId xmlns:a16="http://schemas.microsoft.com/office/drawing/2014/main" id="{F7B8BF37-0E5B-CD74-5944-BC14C307133C}"/>
                </a:ext>
              </a:extLst>
            </p:cNvPr>
            <p:cNvSpPr>
              <a:spLocks noChangeShapeType="1"/>
            </p:cNvSpPr>
            <p:nvPr/>
          </p:nvSpPr>
          <p:spPr bwMode="auto">
            <a:xfrm flipV="1">
              <a:off x="1253" y="3313"/>
              <a:ext cx="26" cy="14"/>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951" name="Line 194">
              <a:extLst>
                <a:ext uri="{FF2B5EF4-FFF2-40B4-BE49-F238E27FC236}">
                  <a16:creationId xmlns:a16="http://schemas.microsoft.com/office/drawing/2014/main" id="{80030373-8772-7955-1AB9-020C86318E19}"/>
                </a:ext>
              </a:extLst>
            </p:cNvPr>
            <p:cNvSpPr>
              <a:spLocks noChangeShapeType="1"/>
            </p:cNvSpPr>
            <p:nvPr/>
          </p:nvSpPr>
          <p:spPr bwMode="auto">
            <a:xfrm>
              <a:off x="1279" y="3315"/>
              <a:ext cx="39" cy="16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952" name="Freeform 195">
              <a:extLst>
                <a:ext uri="{FF2B5EF4-FFF2-40B4-BE49-F238E27FC236}">
                  <a16:creationId xmlns:a16="http://schemas.microsoft.com/office/drawing/2014/main" id="{907FF122-7F63-64E2-58B5-669BF1533AF1}"/>
                </a:ext>
              </a:extLst>
            </p:cNvPr>
            <p:cNvSpPr>
              <a:spLocks/>
            </p:cNvSpPr>
            <p:nvPr/>
          </p:nvSpPr>
          <p:spPr bwMode="auto">
            <a:xfrm>
              <a:off x="1320" y="3045"/>
              <a:ext cx="480" cy="437"/>
            </a:xfrm>
            <a:custGeom>
              <a:avLst/>
              <a:gdLst>
                <a:gd name="T0" fmla="*/ 0 w 501"/>
                <a:gd name="T1" fmla="*/ 219 h 455"/>
                <a:gd name="T2" fmla="*/ 23 w 501"/>
                <a:gd name="T3" fmla="*/ 0 h 455"/>
                <a:gd name="T4" fmla="*/ 231 w 501"/>
                <a:gd name="T5" fmla="*/ 0 h 455"/>
                <a:gd name="T6" fmla="*/ 0 60000 65536"/>
                <a:gd name="T7" fmla="*/ 0 60000 65536"/>
                <a:gd name="T8" fmla="*/ 0 60000 65536"/>
                <a:gd name="T9" fmla="*/ 0 w 501"/>
                <a:gd name="T10" fmla="*/ 0 h 455"/>
                <a:gd name="T11" fmla="*/ 501 w 501"/>
                <a:gd name="T12" fmla="*/ 455 h 455"/>
              </a:gdLst>
              <a:ahLst/>
              <a:cxnLst>
                <a:cxn ang="T6">
                  <a:pos x="T0" y="T1"/>
                </a:cxn>
                <a:cxn ang="T7">
                  <a:pos x="T2" y="T3"/>
                </a:cxn>
                <a:cxn ang="T8">
                  <a:pos x="T4" y="T5"/>
                </a:cxn>
              </a:cxnLst>
              <a:rect l="T9" t="T10" r="T11" b="T12"/>
              <a:pathLst>
                <a:path w="501" h="455">
                  <a:moveTo>
                    <a:pt x="0" y="455"/>
                  </a:moveTo>
                  <a:lnTo>
                    <a:pt x="47" y="0"/>
                  </a:lnTo>
                  <a:lnTo>
                    <a:pt x="501" y="0"/>
                  </a:lnTo>
                </a:path>
              </a:pathLst>
            </a:cu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7953" name="Rectangle 196">
              <a:extLst>
                <a:ext uri="{FF2B5EF4-FFF2-40B4-BE49-F238E27FC236}">
                  <a16:creationId xmlns:a16="http://schemas.microsoft.com/office/drawing/2014/main" id="{75BCB135-412A-022A-9243-6C88A5300227}"/>
                </a:ext>
              </a:extLst>
            </p:cNvPr>
            <p:cNvSpPr>
              <a:spLocks noChangeArrowheads="1"/>
            </p:cNvSpPr>
            <p:nvPr/>
          </p:nvSpPr>
          <p:spPr bwMode="auto">
            <a:xfrm>
              <a:off x="1821" y="3160"/>
              <a:ext cx="127"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600">
                <a:solidFill>
                  <a:srgbClr val="000000"/>
                </a:solidFill>
                <a:latin typeface="Arial" panose="020B0604020202020204" pitchFamily="34" charset="0"/>
              </a:endParaRPr>
            </a:p>
          </p:txBody>
        </p:sp>
        <p:sp>
          <p:nvSpPr>
            <p:cNvPr id="67954" name="Rectangle 197">
              <a:extLst>
                <a:ext uri="{FF2B5EF4-FFF2-40B4-BE49-F238E27FC236}">
                  <a16:creationId xmlns:a16="http://schemas.microsoft.com/office/drawing/2014/main" id="{900C6A45-E7EA-8FC8-6A07-60D220F11ED0}"/>
                </a:ext>
              </a:extLst>
            </p:cNvPr>
            <p:cNvSpPr>
              <a:spLocks noChangeArrowheads="1"/>
            </p:cNvSpPr>
            <p:nvPr/>
          </p:nvSpPr>
          <p:spPr bwMode="auto">
            <a:xfrm>
              <a:off x="1076" y="3160"/>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600">
                <a:solidFill>
                  <a:srgbClr val="000000"/>
                </a:solidFill>
                <a:latin typeface="Arial" panose="020B0604020202020204" pitchFamily="34" charset="0"/>
              </a:endParaRPr>
            </a:p>
          </p:txBody>
        </p:sp>
        <p:sp>
          <p:nvSpPr>
            <p:cNvPr id="67955" name="Rectangle 198">
              <a:extLst>
                <a:ext uri="{FF2B5EF4-FFF2-40B4-BE49-F238E27FC236}">
                  <a16:creationId xmlns:a16="http://schemas.microsoft.com/office/drawing/2014/main" id="{A652AD6F-F98C-27D5-0042-5A0F3E4AC673}"/>
                </a:ext>
              </a:extLst>
            </p:cNvPr>
            <p:cNvSpPr>
              <a:spLocks noChangeArrowheads="1"/>
            </p:cNvSpPr>
            <p:nvPr/>
          </p:nvSpPr>
          <p:spPr bwMode="auto">
            <a:xfrm>
              <a:off x="657" y="3160"/>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600">
                <a:solidFill>
                  <a:srgbClr val="000000"/>
                </a:solidFill>
                <a:latin typeface="Arial" panose="020B0604020202020204" pitchFamily="34" charset="0"/>
              </a:endParaRPr>
            </a:p>
          </p:txBody>
        </p:sp>
        <p:sp>
          <p:nvSpPr>
            <p:cNvPr id="67956" name="Rectangle 199">
              <a:extLst>
                <a:ext uri="{FF2B5EF4-FFF2-40B4-BE49-F238E27FC236}">
                  <a16:creationId xmlns:a16="http://schemas.microsoft.com/office/drawing/2014/main" id="{F0D03BE2-ADD2-7283-F78A-3E0FDDD3AB2D}"/>
                </a:ext>
              </a:extLst>
            </p:cNvPr>
            <p:cNvSpPr>
              <a:spLocks noChangeArrowheads="1"/>
            </p:cNvSpPr>
            <p:nvPr/>
          </p:nvSpPr>
          <p:spPr bwMode="auto">
            <a:xfrm>
              <a:off x="236" y="3160"/>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600">
                <a:solidFill>
                  <a:srgbClr val="000000"/>
                </a:solidFill>
                <a:latin typeface="Arial" panose="020B0604020202020204" pitchFamily="34" charset="0"/>
              </a:endParaRPr>
            </a:p>
          </p:txBody>
        </p:sp>
        <p:sp>
          <p:nvSpPr>
            <p:cNvPr id="67957" name="Rectangle 200">
              <a:extLst>
                <a:ext uri="{FF2B5EF4-FFF2-40B4-BE49-F238E27FC236}">
                  <a16:creationId xmlns:a16="http://schemas.microsoft.com/office/drawing/2014/main" id="{C2241B7C-A2FB-B77E-B7B7-B705A922BAB0}"/>
                </a:ext>
              </a:extLst>
            </p:cNvPr>
            <p:cNvSpPr>
              <a:spLocks noChangeArrowheads="1"/>
            </p:cNvSpPr>
            <p:nvPr/>
          </p:nvSpPr>
          <p:spPr bwMode="auto">
            <a:xfrm>
              <a:off x="1164" y="3281"/>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600">
                <a:solidFill>
                  <a:srgbClr val="000000"/>
                </a:solidFill>
                <a:latin typeface="Arial" panose="020B0604020202020204" pitchFamily="34" charset="0"/>
              </a:endParaRPr>
            </a:p>
          </p:txBody>
        </p:sp>
        <p:sp>
          <p:nvSpPr>
            <p:cNvPr id="67958" name="Rectangle 201">
              <a:extLst>
                <a:ext uri="{FF2B5EF4-FFF2-40B4-BE49-F238E27FC236}">
                  <a16:creationId xmlns:a16="http://schemas.microsoft.com/office/drawing/2014/main" id="{F4F83F0B-4BA1-6D7A-D7BA-6FCE0F88948D}"/>
                </a:ext>
              </a:extLst>
            </p:cNvPr>
            <p:cNvSpPr>
              <a:spLocks noChangeArrowheads="1"/>
            </p:cNvSpPr>
            <p:nvPr/>
          </p:nvSpPr>
          <p:spPr bwMode="auto">
            <a:xfrm>
              <a:off x="747" y="3281"/>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k</a:t>
              </a:r>
              <a:endParaRPr lang="en-US" altLang="en-US" sz="1600">
                <a:solidFill>
                  <a:srgbClr val="000000"/>
                </a:solidFill>
                <a:latin typeface="Arial" panose="020B0604020202020204" pitchFamily="34" charset="0"/>
              </a:endParaRPr>
            </a:p>
          </p:txBody>
        </p:sp>
        <p:sp>
          <p:nvSpPr>
            <p:cNvPr id="67959" name="Rectangle 202">
              <a:extLst>
                <a:ext uri="{FF2B5EF4-FFF2-40B4-BE49-F238E27FC236}">
                  <a16:creationId xmlns:a16="http://schemas.microsoft.com/office/drawing/2014/main" id="{8383A910-7ADD-9735-EBAF-F995FA1EF590}"/>
                </a:ext>
              </a:extLst>
            </p:cNvPr>
            <p:cNvSpPr>
              <a:spLocks noChangeArrowheads="1"/>
            </p:cNvSpPr>
            <p:nvPr/>
          </p:nvSpPr>
          <p:spPr bwMode="auto">
            <a:xfrm>
              <a:off x="329" y="3281"/>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k</a:t>
              </a:r>
              <a:endParaRPr lang="en-US" altLang="en-US" sz="1600">
                <a:solidFill>
                  <a:srgbClr val="000000"/>
                </a:solidFill>
                <a:latin typeface="Arial" panose="020B0604020202020204" pitchFamily="34" charset="0"/>
              </a:endParaRPr>
            </a:p>
          </p:txBody>
        </p:sp>
        <p:sp>
          <p:nvSpPr>
            <p:cNvPr id="67960" name="Rectangle 203">
              <a:extLst>
                <a:ext uri="{FF2B5EF4-FFF2-40B4-BE49-F238E27FC236}">
                  <a16:creationId xmlns:a16="http://schemas.microsoft.com/office/drawing/2014/main" id="{3FAD0F18-ACED-E50D-6190-813083730EBD}"/>
                </a:ext>
              </a:extLst>
            </p:cNvPr>
            <p:cNvSpPr>
              <a:spLocks noChangeArrowheads="1"/>
            </p:cNvSpPr>
            <p:nvPr/>
          </p:nvSpPr>
          <p:spPr bwMode="auto">
            <a:xfrm>
              <a:off x="1712" y="3305"/>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7961" name="Rectangle 204">
              <a:extLst>
                <a:ext uri="{FF2B5EF4-FFF2-40B4-BE49-F238E27FC236}">
                  <a16:creationId xmlns:a16="http://schemas.microsoft.com/office/drawing/2014/main" id="{1781DC54-C753-FDB1-C81C-3EB42985E585}"/>
                </a:ext>
              </a:extLst>
            </p:cNvPr>
            <p:cNvSpPr>
              <a:spLocks noChangeArrowheads="1"/>
            </p:cNvSpPr>
            <p:nvPr/>
          </p:nvSpPr>
          <p:spPr bwMode="auto">
            <a:xfrm>
              <a:off x="1541" y="3040"/>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67962" name="Rectangle 205">
              <a:extLst>
                <a:ext uri="{FF2B5EF4-FFF2-40B4-BE49-F238E27FC236}">
                  <a16:creationId xmlns:a16="http://schemas.microsoft.com/office/drawing/2014/main" id="{CCCB6D5C-7F11-BC33-45F0-3998BB496A45}"/>
                </a:ext>
              </a:extLst>
            </p:cNvPr>
            <p:cNvSpPr>
              <a:spLocks noChangeArrowheads="1"/>
            </p:cNvSpPr>
            <p:nvPr/>
          </p:nvSpPr>
          <p:spPr bwMode="auto">
            <a:xfrm>
              <a:off x="1562" y="328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7963" name="Rectangle 206">
              <a:extLst>
                <a:ext uri="{FF2B5EF4-FFF2-40B4-BE49-F238E27FC236}">
                  <a16:creationId xmlns:a16="http://schemas.microsoft.com/office/drawing/2014/main" id="{4DECEA77-97CD-9F64-08C2-2496F9E79396}"/>
                </a:ext>
              </a:extLst>
            </p:cNvPr>
            <p:cNvSpPr>
              <a:spLocks noChangeArrowheads="1"/>
            </p:cNvSpPr>
            <p:nvPr/>
          </p:nvSpPr>
          <p:spPr bwMode="auto">
            <a:xfrm>
              <a:off x="900" y="3141"/>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7964" name="Rectangle 207">
              <a:extLst>
                <a:ext uri="{FF2B5EF4-FFF2-40B4-BE49-F238E27FC236}">
                  <a16:creationId xmlns:a16="http://schemas.microsoft.com/office/drawing/2014/main" id="{EF7D78FD-C33B-DABE-E5E9-67342DB1E7D9}"/>
                </a:ext>
              </a:extLst>
            </p:cNvPr>
            <p:cNvSpPr>
              <a:spLocks noChangeArrowheads="1"/>
            </p:cNvSpPr>
            <p:nvPr/>
          </p:nvSpPr>
          <p:spPr bwMode="auto">
            <a:xfrm>
              <a:off x="481" y="3141"/>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7965" name="Rectangle 208">
              <a:extLst>
                <a:ext uri="{FF2B5EF4-FFF2-40B4-BE49-F238E27FC236}">
                  <a16:creationId xmlns:a16="http://schemas.microsoft.com/office/drawing/2014/main" id="{89C97486-5162-48DE-051C-1830C7A36103}"/>
                </a:ext>
              </a:extLst>
            </p:cNvPr>
            <p:cNvSpPr>
              <a:spLocks noChangeArrowheads="1"/>
            </p:cNvSpPr>
            <p:nvPr/>
          </p:nvSpPr>
          <p:spPr bwMode="auto">
            <a:xfrm>
              <a:off x="1373" y="328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600">
                <a:solidFill>
                  <a:srgbClr val="000000"/>
                </a:solidFill>
                <a:latin typeface="Arial" panose="020B0604020202020204" pitchFamily="34" charset="0"/>
              </a:endParaRPr>
            </a:p>
          </p:txBody>
        </p:sp>
      </p:grpSp>
      <p:grpSp>
        <p:nvGrpSpPr>
          <p:cNvPr id="9" name="Group 210">
            <a:extLst>
              <a:ext uri="{FF2B5EF4-FFF2-40B4-BE49-F238E27FC236}">
                <a16:creationId xmlns:a16="http://schemas.microsoft.com/office/drawing/2014/main" id="{ADBDD423-8FB0-143E-8845-73E04BEFD3E2}"/>
              </a:ext>
            </a:extLst>
          </p:cNvPr>
          <p:cNvGrpSpPr>
            <a:grpSpLocks noChangeAspect="1"/>
          </p:cNvGrpSpPr>
          <p:nvPr/>
        </p:nvGrpSpPr>
        <p:grpSpPr bwMode="auto">
          <a:xfrm>
            <a:off x="3240088" y="4648200"/>
            <a:ext cx="2200275" cy="990600"/>
            <a:chOff x="2041" y="2928"/>
            <a:chExt cx="1386" cy="624"/>
          </a:xfrm>
        </p:grpSpPr>
        <p:sp>
          <p:nvSpPr>
            <p:cNvPr id="67924" name="AutoShape 209">
              <a:extLst>
                <a:ext uri="{FF2B5EF4-FFF2-40B4-BE49-F238E27FC236}">
                  <a16:creationId xmlns:a16="http://schemas.microsoft.com/office/drawing/2014/main" id="{85E66702-5676-40AA-5BA9-F8B5B9F844CA}"/>
                </a:ext>
              </a:extLst>
            </p:cNvPr>
            <p:cNvSpPr>
              <a:spLocks noChangeAspect="1" noChangeArrowheads="1" noTextEdit="1"/>
            </p:cNvSpPr>
            <p:nvPr/>
          </p:nvSpPr>
          <p:spPr bwMode="auto">
            <a:xfrm>
              <a:off x="2041" y="2928"/>
              <a:ext cx="1386" cy="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7925" name="Line 211">
              <a:extLst>
                <a:ext uri="{FF2B5EF4-FFF2-40B4-BE49-F238E27FC236}">
                  <a16:creationId xmlns:a16="http://schemas.microsoft.com/office/drawing/2014/main" id="{05CB1D58-1F48-D61A-8D21-079D0B42E952}"/>
                </a:ext>
              </a:extLst>
            </p:cNvPr>
            <p:cNvSpPr>
              <a:spLocks noChangeShapeType="1"/>
            </p:cNvSpPr>
            <p:nvPr/>
          </p:nvSpPr>
          <p:spPr bwMode="auto">
            <a:xfrm>
              <a:off x="2057" y="3285"/>
              <a:ext cx="21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926" name="Line 212">
              <a:extLst>
                <a:ext uri="{FF2B5EF4-FFF2-40B4-BE49-F238E27FC236}">
                  <a16:creationId xmlns:a16="http://schemas.microsoft.com/office/drawing/2014/main" id="{15C0C792-8EBC-A54C-5C70-D94612BCEF90}"/>
                </a:ext>
              </a:extLst>
            </p:cNvPr>
            <p:cNvSpPr>
              <a:spLocks noChangeShapeType="1"/>
            </p:cNvSpPr>
            <p:nvPr/>
          </p:nvSpPr>
          <p:spPr bwMode="auto">
            <a:xfrm>
              <a:off x="2624" y="3285"/>
              <a:ext cx="41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927" name="Line 213">
              <a:extLst>
                <a:ext uri="{FF2B5EF4-FFF2-40B4-BE49-F238E27FC236}">
                  <a16:creationId xmlns:a16="http://schemas.microsoft.com/office/drawing/2014/main" id="{7691591B-0CBA-7DB4-3646-73C9599E9097}"/>
                </a:ext>
              </a:extLst>
            </p:cNvPr>
            <p:cNvSpPr>
              <a:spLocks noChangeShapeType="1"/>
            </p:cNvSpPr>
            <p:nvPr/>
          </p:nvSpPr>
          <p:spPr bwMode="auto">
            <a:xfrm>
              <a:off x="3146" y="3076"/>
              <a:ext cx="19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928" name="Rectangle 214">
              <a:extLst>
                <a:ext uri="{FF2B5EF4-FFF2-40B4-BE49-F238E27FC236}">
                  <a16:creationId xmlns:a16="http://schemas.microsoft.com/office/drawing/2014/main" id="{FD350A38-037B-BCDC-310F-9DB15F64CB15}"/>
                </a:ext>
              </a:extLst>
            </p:cNvPr>
            <p:cNvSpPr>
              <a:spLocks noChangeArrowheads="1"/>
            </p:cNvSpPr>
            <p:nvPr/>
          </p:nvSpPr>
          <p:spPr bwMode="auto">
            <a:xfrm>
              <a:off x="3382" y="3162"/>
              <a:ext cx="127"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600">
                <a:solidFill>
                  <a:srgbClr val="000000"/>
                </a:solidFill>
                <a:latin typeface="Arial" panose="020B0604020202020204" pitchFamily="34" charset="0"/>
              </a:endParaRPr>
            </a:p>
          </p:txBody>
        </p:sp>
        <p:sp>
          <p:nvSpPr>
            <p:cNvPr id="67929" name="Rectangle 215">
              <a:extLst>
                <a:ext uri="{FF2B5EF4-FFF2-40B4-BE49-F238E27FC236}">
                  <a16:creationId xmlns:a16="http://schemas.microsoft.com/office/drawing/2014/main" id="{82C056CE-244F-2E2C-88C2-3323C5B74122}"/>
                </a:ext>
              </a:extLst>
            </p:cNvPr>
            <p:cNvSpPr>
              <a:spLocks noChangeArrowheads="1"/>
            </p:cNvSpPr>
            <p:nvPr/>
          </p:nvSpPr>
          <p:spPr bwMode="auto">
            <a:xfrm>
              <a:off x="2093" y="3306"/>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67930" name="Rectangle 216">
              <a:extLst>
                <a:ext uri="{FF2B5EF4-FFF2-40B4-BE49-F238E27FC236}">
                  <a16:creationId xmlns:a16="http://schemas.microsoft.com/office/drawing/2014/main" id="{BB6248E5-2804-83EA-B77D-1609A30332FE}"/>
                </a:ext>
              </a:extLst>
            </p:cNvPr>
            <p:cNvSpPr>
              <a:spLocks noChangeArrowheads="1"/>
            </p:cNvSpPr>
            <p:nvPr/>
          </p:nvSpPr>
          <p:spPr bwMode="auto">
            <a:xfrm>
              <a:off x="2089" y="3040"/>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solidFill>
                  <a:srgbClr val="000000"/>
                </a:solidFill>
                <a:latin typeface="Arial" panose="020B0604020202020204" pitchFamily="34" charset="0"/>
              </a:endParaRPr>
            </a:p>
          </p:txBody>
        </p:sp>
        <p:sp>
          <p:nvSpPr>
            <p:cNvPr id="67931" name="Rectangle 217">
              <a:extLst>
                <a:ext uri="{FF2B5EF4-FFF2-40B4-BE49-F238E27FC236}">
                  <a16:creationId xmlns:a16="http://schemas.microsoft.com/office/drawing/2014/main" id="{6C94C5E4-394C-1C3F-97D9-47C5404D4C4A}"/>
                </a:ext>
              </a:extLst>
            </p:cNvPr>
            <p:cNvSpPr>
              <a:spLocks noChangeArrowheads="1"/>
            </p:cNvSpPr>
            <p:nvPr/>
          </p:nvSpPr>
          <p:spPr bwMode="auto">
            <a:xfrm>
              <a:off x="2188" y="3427"/>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600">
                <a:solidFill>
                  <a:srgbClr val="000000"/>
                </a:solidFill>
                <a:latin typeface="Arial" panose="020B0604020202020204" pitchFamily="34" charset="0"/>
              </a:endParaRPr>
            </a:p>
          </p:txBody>
        </p:sp>
        <p:sp>
          <p:nvSpPr>
            <p:cNvPr id="67932" name="Rectangle 218">
              <a:extLst>
                <a:ext uri="{FF2B5EF4-FFF2-40B4-BE49-F238E27FC236}">
                  <a16:creationId xmlns:a16="http://schemas.microsoft.com/office/drawing/2014/main" id="{C9EEFB9D-74AB-C710-1D34-90681E3364C9}"/>
                </a:ext>
              </a:extLst>
            </p:cNvPr>
            <p:cNvSpPr>
              <a:spLocks noChangeArrowheads="1"/>
            </p:cNvSpPr>
            <p:nvPr/>
          </p:nvSpPr>
          <p:spPr bwMode="auto">
            <a:xfrm>
              <a:off x="2185" y="3161"/>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k</a:t>
              </a:r>
              <a:endParaRPr lang="en-US" altLang="en-US" sz="1600">
                <a:solidFill>
                  <a:srgbClr val="000000"/>
                </a:solidFill>
                <a:latin typeface="Arial" panose="020B0604020202020204" pitchFamily="34" charset="0"/>
              </a:endParaRPr>
            </a:p>
          </p:txBody>
        </p:sp>
        <p:sp>
          <p:nvSpPr>
            <p:cNvPr id="67933" name="Rectangle 219">
              <a:extLst>
                <a:ext uri="{FF2B5EF4-FFF2-40B4-BE49-F238E27FC236}">
                  <a16:creationId xmlns:a16="http://schemas.microsoft.com/office/drawing/2014/main" id="{5C433C95-3170-BEAB-F898-84976DD0E666}"/>
                </a:ext>
              </a:extLst>
            </p:cNvPr>
            <p:cNvSpPr>
              <a:spLocks noChangeArrowheads="1"/>
            </p:cNvSpPr>
            <p:nvPr/>
          </p:nvSpPr>
          <p:spPr bwMode="auto">
            <a:xfrm>
              <a:off x="3297" y="3091"/>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7934" name="Rectangle 220">
              <a:extLst>
                <a:ext uri="{FF2B5EF4-FFF2-40B4-BE49-F238E27FC236}">
                  <a16:creationId xmlns:a16="http://schemas.microsoft.com/office/drawing/2014/main" id="{5DEE12E8-0A97-C409-C50D-4DA6DAE7B6F8}"/>
                </a:ext>
              </a:extLst>
            </p:cNvPr>
            <p:cNvSpPr>
              <a:spLocks noChangeArrowheads="1"/>
            </p:cNvSpPr>
            <p:nvPr/>
          </p:nvSpPr>
          <p:spPr bwMode="auto">
            <a:xfrm>
              <a:off x="2955" y="3307"/>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7935" name="Rectangle 221">
              <a:extLst>
                <a:ext uri="{FF2B5EF4-FFF2-40B4-BE49-F238E27FC236}">
                  <a16:creationId xmlns:a16="http://schemas.microsoft.com/office/drawing/2014/main" id="{3B828A7C-0983-E23E-C01C-AED6B92F7D1A}"/>
                </a:ext>
              </a:extLst>
            </p:cNvPr>
            <p:cNvSpPr>
              <a:spLocks noChangeArrowheads="1"/>
            </p:cNvSpPr>
            <p:nvPr/>
          </p:nvSpPr>
          <p:spPr bwMode="auto">
            <a:xfrm>
              <a:off x="2785" y="3042"/>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67936" name="Rectangle 222">
              <a:extLst>
                <a:ext uri="{FF2B5EF4-FFF2-40B4-BE49-F238E27FC236}">
                  <a16:creationId xmlns:a16="http://schemas.microsoft.com/office/drawing/2014/main" id="{7B6ADE72-7456-8AA8-7370-0C8E8984BAC8}"/>
                </a:ext>
              </a:extLst>
            </p:cNvPr>
            <p:cNvSpPr>
              <a:spLocks noChangeArrowheads="1"/>
            </p:cNvSpPr>
            <p:nvPr/>
          </p:nvSpPr>
          <p:spPr bwMode="auto">
            <a:xfrm>
              <a:off x="3231" y="3078"/>
              <a:ext cx="130"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7937" name="Rectangle 223">
              <a:extLst>
                <a:ext uri="{FF2B5EF4-FFF2-40B4-BE49-F238E27FC236}">
                  <a16:creationId xmlns:a16="http://schemas.microsoft.com/office/drawing/2014/main" id="{8B0CDFFF-D338-D27D-24B3-1CB3391A46D7}"/>
                </a:ext>
              </a:extLst>
            </p:cNvPr>
            <p:cNvSpPr>
              <a:spLocks noChangeArrowheads="1"/>
            </p:cNvSpPr>
            <p:nvPr/>
          </p:nvSpPr>
          <p:spPr bwMode="auto">
            <a:xfrm>
              <a:off x="3059" y="3164"/>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7938" name="Rectangle 224">
              <a:extLst>
                <a:ext uri="{FF2B5EF4-FFF2-40B4-BE49-F238E27FC236}">
                  <a16:creationId xmlns:a16="http://schemas.microsoft.com/office/drawing/2014/main" id="{546BDCF1-5A68-64DD-E1A2-7B8B2FB21DF4}"/>
                </a:ext>
              </a:extLst>
            </p:cNvPr>
            <p:cNvSpPr>
              <a:spLocks noChangeArrowheads="1"/>
            </p:cNvSpPr>
            <p:nvPr/>
          </p:nvSpPr>
          <p:spPr bwMode="auto">
            <a:xfrm>
              <a:off x="3059" y="3305"/>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ø</a:t>
              </a:r>
              <a:endParaRPr lang="en-US" altLang="en-US" sz="1600">
                <a:solidFill>
                  <a:srgbClr val="000000"/>
                </a:solidFill>
                <a:latin typeface="Arial" panose="020B0604020202020204" pitchFamily="34" charset="0"/>
              </a:endParaRPr>
            </a:p>
          </p:txBody>
        </p:sp>
        <p:sp>
          <p:nvSpPr>
            <p:cNvPr id="67939" name="Rectangle 225">
              <a:extLst>
                <a:ext uri="{FF2B5EF4-FFF2-40B4-BE49-F238E27FC236}">
                  <a16:creationId xmlns:a16="http://schemas.microsoft.com/office/drawing/2014/main" id="{203DF98C-46C9-A16A-04BB-95C40DFD4C19}"/>
                </a:ext>
              </a:extLst>
            </p:cNvPr>
            <p:cNvSpPr>
              <a:spLocks noChangeArrowheads="1"/>
            </p:cNvSpPr>
            <p:nvPr/>
          </p:nvSpPr>
          <p:spPr bwMode="auto">
            <a:xfrm>
              <a:off x="3059" y="3041"/>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ö</a:t>
              </a:r>
              <a:endParaRPr lang="en-US" altLang="en-US" sz="1600">
                <a:solidFill>
                  <a:srgbClr val="000000"/>
                </a:solidFill>
                <a:latin typeface="Arial" panose="020B0604020202020204" pitchFamily="34" charset="0"/>
              </a:endParaRPr>
            </a:p>
          </p:txBody>
        </p:sp>
        <p:sp>
          <p:nvSpPr>
            <p:cNvPr id="67940" name="Rectangle 226">
              <a:extLst>
                <a:ext uri="{FF2B5EF4-FFF2-40B4-BE49-F238E27FC236}">
                  <a16:creationId xmlns:a16="http://schemas.microsoft.com/office/drawing/2014/main" id="{EFF5A87D-BAAD-9F33-ECF7-12D8AEC09D22}"/>
                </a:ext>
              </a:extLst>
            </p:cNvPr>
            <p:cNvSpPr>
              <a:spLocks noChangeArrowheads="1"/>
            </p:cNvSpPr>
            <p:nvPr/>
          </p:nvSpPr>
          <p:spPr bwMode="auto">
            <a:xfrm>
              <a:off x="2518" y="3164"/>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600">
                <a:solidFill>
                  <a:srgbClr val="000000"/>
                </a:solidFill>
                <a:latin typeface="Arial" panose="020B0604020202020204" pitchFamily="34" charset="0"/>
              </a:endParaRPr>
            </a:p>
          </p:txBody>
        </p:sp>
        <p:sp>
          <p:nvSpPr>
            <p:cNvPr id="67941" name="Rectangle 227">
              <a:extLst>
                <a:ext uri="{FF2B5EF4-FFF2-40B4-BE49-F238E27FC236}">
                  <a16:creationId xmlns:a16="http://schemas.microsoft.com/office/drawing/2014/main" id="{C5E9D085-829C-F880-17FD-FBE97400D312}"/>
                </a:ext>
              </a:extLst>
            </p:cNvPr>
            <p:cNvSpPr>
              <a:spLocks noChangeArrowheads="1"/>
            </p:cNvSpPr>
            <p:nvPr/>
          </p:nvSpPr>
          <p:spPr bwMode="auto">
            <a:xfrm>
              <a:off x="2518" y="3305"/>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è</a:t>
              </a:r>
              <a:endParaRPr lang="en-US" altLang="en-US" sz="1600">
                <a:solidFill>
                  <a:srgbClr val="000000"/>
                </a:solidFill>
                <a:latin typeface="Arial" panose="020B0604020202020204" pitchFamily="34" charset="0"/>
              </a:endParaRPr>
            </a:p>
          </p:txBody>
        </p:sp>
        <p:sp>
          <p:nvSpPr>
            <p:cNvPr id="67942" name="Rectangle 228">
              <a:extLst>
                <a:ext uri="{FF2B5EF4-FFF2-40B4-BE49-F238E27FC236}">
                  <a16:creationId xmlns:a16="http://schemas.microsoft.com/office/drawing/2014/main" id="{11E92DF6-41A0-48F2-BBD7-892461469E13}"/>
                </a:ext>
              </a:extLst>
            </p:cNvPr>
            <p:cNvSpPr>
              <a:spLocks noChangeArrowheads="1"/>
            </p:cNvSpPr>
            <p:nvPr/>
          </p:nvSpPr>
          <p:spPr bwMode="auto">
            <a:xfrm>
              <a:off x="2518" y="3041"/>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æ</a:t>
              </a:r>
              <a:endParaRPr lang="en-US" altLang="en-US" sz="1600">
                <a:solidFill>
                  <a:srgbClr val="000000"/>
                </a:solidFill>
                <a:latin typeface="Arial" panose="020B0604020202020204" pitchFamily="34" charset="0"/>
              </a:endParaRPr>
            </a:p>
          </p:txBody>
        </p:sp>
        <p:sp>
          <p:nvSpPr>
            <p:cNvPr id="67943" name="Rectangle 229">
              <a:extLst>
                <a:ext uri="{FF2B5EF4-FFF2-40B4-BE49-F238E27FC236}">
                  <a16:creationId xmlns:a16="http://schemas.microsoft.com/office/drawing/2014/main" id="{F8DD7EF2-48AB-94AC-021C-D371D0AED417}"/>
                </a:ext>
              </a:extLst>
            </p:cNvPr>
            <p:cNvSpPr>
              <a:spLocks noChangeArrowheads="1"/>
            </p:cNvSpPr>
            <p:nvPr/>
          </p:nvSpPr>
          <p:spPr bwMode="auto">
            <a:xfrm>
              <a:off x="2805" y="3287"/>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7944" name="Rectangle 230">
              <a:extLst>
                <a:ext uri="{FF2B5EF4-FFF2-40B4-BE49-F238E27FC236}">
                  <a16:creationId xmlns:a16="http://schemas.microsoft.com/office/drawing/2014/main" id="{BA85F23D-3C43-00DB-BCAD-C37ABBA8D4ED}"/>
                </a:ext>
              </a:extLst>
            </p:cNvPr>
            <p:cNvSpPr>
              <a:spLocks noChangeArrowheads="1"/>
            </p:cNvSpPr>
            <p:nvPr/>
          </p:nvSpPr>
          <p:spPr bwMode="auto">
            <a:xfrm>
              <a:off x="2345" y="3143"/>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7945" name="Rectangle 231">
              <a:extLst>
                <a:ext uri="{FF2B5EF4-FFF2-40B4-BE49-F238E27FC236}">
                  <a16:creationId xmlns:a16="http://schemas.microsoft.com/office/drawing/2014/main" id="{17005DAC-D51D-A70B-61EB-E8E9EAAE5771}"/>
                </a:ext>
              </a:extLst>
            </p:cNvPr>
            <p:cNvSpPr>
              <a:spLocks noChangeArrowheads="1"/>
            </p:cNvSpPr>
            <p:nvPr/>
          </p:nvSpPr>
          <p:spPr bwMode="auto">
            <a:xfrm>
              <a:off x="3141" y="3078"/>
              <a:ext cx="12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Symbol" panose="05050102010706020507" pitchFamily="18" charset="2"/>
                </a:rPr>
                <a:t>k</a:t>
              </a:r>
              <a:endParaRPr lang="en-US" altLang="en-US" sz="1600">
                <a:solidFill>
                  <a:srgbClr val="000000"/>
                </a:solidFill>
                <a:latin typeface="Arial" panose="020B0604020202020204" pitchFamily="34" charset="0"/>
              </a:endParaRPr>
            </a:p>
          </p:txBody>
        </p:sp>
        <p:sp>
          <p:nvSpPr>
            <p:cNvPr id="67946" name="Rectangle 232">
              <a:extLst>
                <a:ext uri="{FF2B5EF4-FFF2-40B4-BE49-F238E27FC236}">
                  <a16:creationId xmlns:a16="http://schemas.microsoft.com/office/drawing/2014/main" id="{E05EDA68-1F60-E172-B9A2-206F7344E7B7}"/>
                </a:ext>
              </a:extLst>
            </p:cNvPr>
            <p:cNvSpPr>
              <a:spLocks noChangeArrowheads="1"/>
            </p:cNvSpPr>
            <p:nvPr/>
          </p:nvSpPr>
          <p:spPr bwMode="auto">
            <a:xfrm>
              <a:off x="3204" y="2921"/>
              <a:ext cx="12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Symbol" panose="05050102010706020507" pitchFamily="18" charset="2"/>
                </a:rPr>
                <a:t>k</a:t>
              </a:r>
              <a:endParaRPr lang="en-US" altLang="en-US" sz="1600">
                <a:solidFill>
                  <a:srgbClr val="000000"/>
                </a:solidFill>
                <a:latin typeface="Arial" panose="020B0604020202020204" pitchFamily="34" charset="0"/>
              </a:endParaRPr>
            </a:p>
          </p:txBody>
        </p:sp>
        <p:sp>
          <p:nvSpPr>
            <p:cNvPr id="67947" name="Rectangle 233">
              <a:extLst>
                <a:ext uri="{FF2B5EF4-FFF2-40B4-BE49-F238E27FC236}">
                  <a16:creationId xmlns:a16="http://schemas.microsoft.com/office/drawing/2014/main" id="{9C5888E4-ECCC-1E68-9A91-977745355645}"/>
                </a:ext>
              </a:extLst>
            </p:cNvPr>
            <p:cNvSpPr>
              <a:spLocks noChangeArrowheads="1"/>
            </p:cNvSpPr>
            <p:nvPr/>
          </p:nvSpPr>
          <p:spPr bwMode="auto">
            <a:xfrm>
              <a:off x="2617" y="3287"/>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600">
                <a:solidFill>
                  <a:srgbClr val="000000"/>
                </a:solidFill>
                <a:latin typeface="Arial" panose="020B0604020202020204" pitchFamily="34" charset="0"/>
              </a:endParaRPr>
            </a:p>
          </p:txBody>
        </p:sp>
      </p:grpSp>
      <p:grpSp>
        <p:nvGrpSpPr>
          <p:cNvPr id="10" name="Group 235">
            <a:extLst>
              <a:ext uri="{FF2B5EF4-FFF2-40B4-BE49-F238E27FC236}">
                <a16:creationId xmlns:a16="http://schemas.microsoft.com/office/drawing/2014/main" id="{CC7A41B9-45CE-BF57-783A-7792BF0844A8}"/>
              </a:ext>
            </a:extLst>
          </p:cNvPr>
          <p:cNvGrpSpPr>
            <a:grpSpLocks noChangeAspect="1"/>
          </p:cNvGrpSpPr>
          <p:nvPr/>
        </p:nvGrpSpPr>
        <p:grpSpPr bwMode="auto">
          <a:xfrm>
            <a:off x="5651500" y="4638675"/>
            <a:ext cx="2095500" cy="990600"/>
            <a:chOff x="3560" y="2922"/>
            <a:chExt cx="1320" cy="624"/>
          </a:xfrm>
        </p:grpSpPr>
        <p:sp>
          <p:nvSpPr>
            <p:cNvPr id="67901" name="AutoShape 234">
              <a:extLst>
                <a:ext uri="{FF2B5EF4-FFF2-40B4-BE49-F238E27FC236}">
                  <a16:creationId xmlns:a16="http://schemas.microsoft.com/office/drawing/2014/main" id="{9FB5EA44-3A25-41B0-0DB5-926901406CCA}"/>
                </a:ext>
              </a:extLst>
            </p:cNvPr>
            <p:cNvSpPr>
              <a:spLocks noChangeAspect="1" noChangeArrowheads="1" noTextEdit="1"/>
            </p:cNvSpPr>
            <p:nvPr/>
          </p:nvSpPr>
          <p:spPr bwMode="auto">
            <a:xfrm>
              <a:off x="3560" y="2922"/>
              <a:ext cx="1320" cy="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7902" name="Line 236">
              <a:extLst>
                <a:ext uri="{FF2B5EF4-FFF2-40B4-BE49-F238E27FC236}">
                  <a16:creationId xmlns:a16="http://schemas.microsoft.com/office/drawing/2014/main" id="{42031B03-226D-6980-1BC4-0542EC35B56B}"/>
                </a:ext>
              </a:extLst>
            </p:cNvPr>
            <p:cNvSpPr>
              <a:spLocks noChangeShapeType="1"/>
            </p:cNvSpPr>
            <p:nvPr/>
          </p:nvSpPr>
          <p:spPr bwMode="auto">
            <a:xfrm>
              <a:off x="3576" y="3279"/>
              <a:ext cx="21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903" name="Line 237">
              <a:extLst>
                <a:ext uri="{FF2B5EF4-FFF2-40B4-BE49-F238E27FC236}">
                  <a16:creationId xmlns:a16="http://schemas.microsoft.com/office/drawing/2014/main" id="{4500F3AD-E145-9217-4764-850F83A5353E}"/>
                </a:ext>
              </a:extLst>
            </p:cNvPr>
            <p:cNvSpPr>
              <a:spLocks noChangeShapeType="1"/>
            </p:cNvSpPr>
            <p:nvPr/>
          </p:nvSpPr>
          <p:spPr bwMode="auto">
            <a:xfrm>
              <a:off x="4143" y="3279"/>
              <a:ext cx="41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904" name="Line 238">
              <a:extLst>
                <a:ext uri="{FF2B5EF4-FFF2-40B4-BE49-F238E27FC236}">
                  <a16:creationId xmlns:a16="http://schemas.microsoft.com/office/drawing/2014/main" id="{20B81BDB-376A-C779-6D07-7D64673F40FD}"/>
                </a:ext>
              </a:extLst>
            </p:cNvPr>
            <p:cNvSpPr>
              <a:spLocks noChangeShapeType="1"/>
            </p:cNvSpPr>
            <p:nvPr/>
          </p:nvSpPr>
          <p:spPr bwMode="auto">
            <a:xfrm>
              <a:off x="4665" y="3070"/>
              <a:ext cx="197" cy="1"/>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7905" name="Rectangle 239">
              <a:extLst>
                <a:ext uri="{FF2B5EF4-FFF2-40B4-BE49-F238E27FC236}">
                  <a16:creationId xmlns:a16="http://schemas.microsoft.com/office/drawing/2014/main" id="{D39BF320-FAC1-63A1-20E4-DD56BFF223AA}"/>
                </a:ext>
              </a:extLst>
            </p:cNvPr>
            <p:cNvSpPr>
              <a:spLocks noChangeArrowheads="1"/>
            </p:cNvSpPr>
            <p:nvPr/>
          </p:nvSpPr>
          <p:spPr bwMode="auto">
            <a:xfrm>
              <a:off x="4816" y="3085"/>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7906" name="Rectangle 240">
              <a:extLst>
                <a:ext uri="{FF2B5EF4-FFF2-40B4-BE49-F238E27FC236}">
                  <a16:creationId xmlns:a16="http://schemas.microsoft.com/office/drawing/2014/main" id="{9D44EB04-14B7-E42F-8A60-118E53E7135F}"/>
                </a:ext>
              </a:extLst>
            </p:cNvPr>
            <p:cNvSpPr>
              <a:spLocks noChangeArrowheads="1"/>
            </p:cNvSpPr>
            <p:nvPr/>
          </p:nvSpPr>
          <p:spPr bwMode="auto">
            <a:xfrm>
              <a:off x="4735" y="2928"/>
              <a:ext cx="10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7907" name="Rectangle 241">
              <a:extLst>
                <a:ext uri="{FF2B5EF4-FFF2-40B4-BE49-F238E27FC236}">
                  <a16:creationId xmlns:a16="http://schemas.microsoft.com/office/drawing/2014/main" id="{E66A2052-7EB0-D741-384E-0F80CF6E72A6}"/>
                </a:ext>
              </a:extLst>
            </p:cNvPr>
            <p:cNvSpPr>
              <a:spLocks noChangeArrowheads="1"/>
            </p:cNvSpPr>
            <p:nvPr/>
          </p:nvSpPr>
          <p:spPr bwMode="auto">
            <a:xfrm>
              <a:off x="4475" y="3301"/>
              <a:ext cx="172"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solidFill>
                  <a:srgbClr val="000000"/>
                </a:solidFill>
                <a:latin typeface="Arial" panose="020B0604020202020204" pitchFamily="34" charset="0"/>
              </a:endParaRPr>
            </a:p>
          </p:txBody>
        </p:sp>
        <p:sp>
          <p:nvSpPr>
            <p:cNvPr id="67908" name="Rectangle 242">
              <a:extLst>
                <a:ext uri="{FF2B5EF4-FFF2-40B4-BE49-F238E27FC236}">
                  <a16:creationId xmlns:a16="http://schemas.microsoft.com/office/drawing/2014/main" id="{8100A41E-443F-1737-292E-CAA142045081}"/>
                </a:ext>
              </a:extLst>
            </p:cNvPr>
            <p:cNvSpPr>
              <a:spLocks noChangeArrowheads="1"/>
            </p:cNvSpPr>
            <p:nvPr/>
          </p:nvSpPr>
          <p:spPr bwMode="auto">
            <a:xfrm>
              <a:off x="4304" y="3036"/>
              <a:ext cx="172"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600">
                <a:solidFill>
                  <a:srgbClr val="000000"/>
                </a:solidFill>
                <a:latin typeface="Arial" panose="020B0604020202020204" pitchFamily="34" charset="0"/>
              </a:endParaRPr>
            </a:p>
          </p:txBody>
        </p:sp>
        <p:sp>
          <p:nvSpPr>
            <p:cNvPr id="67909" name="Rectangle 243">
              <a:extLst>
                <a:ext uri="{FF2B5EF4-FFF2-40B4-BE49-F238E27FC236}">
                  <a16:creationId xmlns:a16="http://schemas.microsoft.com/office/drawing/2014/main" id="{16D127DD-EFC4-6893-C62E-BCD6985ADE47}"/>
                </a:ext>
              </a:extLst>
            </p:cNvPr>
            <p:cNvSpPr>
              <a:spLocks noChangeArrowheads="1"/>
            </p:cNvSpPr>
            <p:nvPr/>
          </p:nvSpPr>
          <p:spPr bwMode="auto">
            <a:xfrm>
              <a:off x="4751" y="3072"/>
              <a:ext cx="130"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7910" name="Rectangle 244">
              <a:extLst>
                <a:ext uri="{FF2B5EF4-FFF2-40B4-BE49-F238E27FC236}">
                  <a16:creationId xmlns:a16="http://schemas.microsoft.com/office/drawing/2014/main" id="{1AC60B0D-5180-D407-7A04-A6D451D9822A}"/>
                </a:ext>
              </a:extLst>
            </p:cNvPr>
            <p:cNvSpPr>
              <a:spLocks noChangeArrowheads="1"/>
            </p:cNvSpPr>
            <p:nvPr/>
          </p:nvSpPr>
          <p:spPr bwMode="auto">
            <a:xfrm>
              <a:off x="4578" y="3158"/>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7911" name="Rectangle 245">
              <a:extLst>
                <a:ext uri="{FF2B5EF4-FFF2-40B4-BE49-F238E27FC236}">
                  <a16:creationId xmlns:a16="http://schemas.microsoft.com/office/drawing/2014/main" id="{F74AA1E3-D601-C0C9-E0D4-C32964040167}"/>
                </a:ext>
              </a:extLst>
            </p:cNvPr>
            <p:cNvSpPr>
              <a:spLocks noChangeArrowheads="1"/>
            </p:cNvSpPr>
            <p:nvPr/>
          </p:nvSpPr>
          <p:spPr bwMode="auto">
            <a:xfrm>
              <a:off x="4578" y="3299"/>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ø</a:t>
              </a:r>
              <a:endParaRPr lang="en-US" altLang="en-US" sz="1600">
                <a:solidFill>
                  <a:srgbClr val="000000"/>
                </a:solidFill>
                <a:latin typeface="Arial" panose="020B0604020202020204" pitchFamily="34" charset="0"/>
              </a:endParaRPr>
            </a:p>
          </p:txBody>
        </p:sp>
        <p:sp>
          <p:nvSpPr>
            <p:cNvPr id="67912" name="Rectangle 246">
              <a:extLst>
                <a:ext uri="{FF2B5EF4-FFF2-40B4-BE49-F238E27FC236}">
                  <a16:creationId xmlns:a16="http://schemas.microsoft.com/office/drawing/2014/main" id="{5730758A-36CA-42D4-2ECC-C9C5C72069F0}"/>
                </a:ext>
              </a:extLst>
            </p:cNvPr>
            <p:cNvSpPr>
              <a:spLocks noChangeArrowheads="1"/>
            </p:cNvSpPr>
            <p:nvPr/>
          </p:nvSpPr>
          <p:spPr bwMode="auto">
            <a:xfrm>
              <a:off x="4578" y="3035"/>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ö</a:t>
              </a:r>
              <a:endParaRPr lang="en-US" altLang="en-US" sz="1600">
                <a:solidFill>
                  <a:srgbClr val="000000"/>
                </a:solidFill>
                <a:latin typeface="Arial" panose="020B0604020202020204" pitchFamily="34" charset="0"/>
              </a:endParaRPr>
            </a:p>
          </p:txBody>
        </p:sp>
        <p:sp>
          <p:nvSpPr>
            <p:cNvPr id="67913" name="Rectangle 247">
              <a:extLst>
                <a:ext uri="{FF2B5EF4-FFF2-40B4-BE49-F238E27FC236}">
                  <a16:creationId xmlns:a16="http://schemas.microsoft.com/office/drawing/2014/main" id="{03338211-617F-1E46-F3E9-AECCA0A314AA}"/>
                </a:ext>
              </a:extLst>
            </p:cNvPr>
            <p:cNvSpPr>
              <a:spLocks noChangeArrowheads="1"/>
            </p:cNvSpPr>
            <p:nvPr/>
          </p:nvSpPr>
          <p:spPr bwMode="auto">
            <a:xfrm>
              <a:off x="4038" y="3158"/>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600">
                <a:solidFill>
                  <a:srgbClr val="000000"/>
                </a:solidFill>
                <a:latin typeface="Arial" panose="020B0604020202020204" pitchFamily="34" charset="0"/>
              </a:endParaRPr>
            </a:p>
          </p:txBody>
        </p:sp>
        <p:sp>
          <p:nvSpPr>
            <p:cNvPr id="67914" name="Rectangle 248">
              <a:extLst>
                <a:ext uri="{FF2B5EF4-FFF2-40B4-BE49-F238E27FC236}">
                  <a16:creationId xmlns:a16="http://schemas.microsoft.com/office/drawing/2014/main" id="{22E68BF7-2A6F-7B9E-4CE2-539A5A19D998}"/>
                </a:ext>
              </a:extLst>
            </p:cNvPr>
            <p:cNvSpPr>
              <a:spLocks noChangeArrowheads="1"/>
            </p:cNvSpPr>
            <p:nvPr/>
          </p:nvSpPr>
          <p:spPr bwMode="auto">
            <a:xfrm>
              <a:off x="4038" y="3299"/>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è</a:t>
              </a:r>
              <a:endParaRPr lang="en-US" altLang="en-US" sz="1600">
                <a:solidFill>
                  <a:srgbClr val="000000"/>
                </a:solidFill>
                <a:latin typeface="Arial" panose="020B0604020202020204" pitchFamily="34" charset="0"/>
              </a:endParaRPr>
            </a:p>
          </p:txBody>
        </p:sp>
        <p:sp>
          <p:nvSpPr>
            <p:cNvPr id="67915" name="Rectangle 249">
              <a:extLst>
                <a:ext uri="{FF2B5EF4-FFF2-40B4-BE49-F238E27FC236}">
                  <a16:creationId xmlns:a16="http://schemas.microsoft.com/office/drawing/2014/main" id="{CACED318-9FFF-4934-B612-CF3C279E9A46}"/>
                </a:ext>
              </a:extLst>
            </p:cNvPr>
            <p:cNvSpPr>
              <a:spLocks noChangeArrowheads="1"/>
            </p:cNvSpPr>
            <p:nvPr/>
          </p:nvSpPr>
          <p:spPr bwMode="auto">
            <a:xfrm>
              <a:off x="4038" y="3035"/>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æ</a:t>
              </a:r>
              <a:endParaRPr lang="en-US" altLang="en-US" sz="1600">
                <a:solidFill>
                  <a:srgbClr val="000000"/>
                </a:solidFill>
                <a:latin typeface="Arial" panose="020B0604020202020204" pitchFamily="34" charset="0"/>
              </a:endParaRPr>
            </a:p>
          </p:txBody>
        </p:sp>
        <p:sp>
          <p:nvSpPr>
            <p:cNvPr id="67916" name="Rectangle 250">
              <a:extLst>
                <a:ext uri="{FF2B5EF4-FFF2-40B4-BE49-F238E27FC236}">
                  <a16:creationId xmlns:a16="http://schemas.microsoft.com/office/drawing/2014/main" id="{12730C3D-BAB5-1D75-6462-1F419D0D99E7}"/>
                </a:ext>
              </a:extLst>
            </p:cNvPr>
            <p:cNvSpPr>
              <a:spLocks noChangeArrowheads="1"/>
            </p:cNvSpPr>
            <p:nvPr/>
          </p:nvSpPr>
          <p:spPr bwMode="auto">
            <a:xfrm>
              <a:off x="4325" y="3281"/>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7917" name="Rectangle 251">
              <a:extLst>
                <a:ext uri="{FF2B5EF4-FFF2-40B4-BE49-F238E27FC236}">
                  <a16:creationId xmlns:a16="http://schemas.microsoft.com/office/drawing/2014/main" id="{3ABD8E07-B181-155C-BE82-405E8D55871E}"/>
                </a:ext>
              </a:extLst>
            </p:cNvPr>
            <p:cNvSpPr>
              <a:spLocks noChangeArrowheads="1"/>
            </p:cNvSpPr>
            <p:nvPr/>
          </p:nvSpPr>
          <p:spPr bwMode="auto">
            <a:xfrm>
              <a:off x="3865" y="3137"/>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solidFill>
                  <a:srgbClr val="000000"/>
                </a:solidFill>
                <a:latin typeface="Arial" panose="020B0604020202020204" pitchFamily="34" charset="0"/>
              </a:endParaRPr>
            </a:p>
          </p:txBody>
        </p:sp>
        <p:sp>
          <p:nvSpPr>
            <p:cNvPr id="67918" name="Rectangle 252">
              <a:extLst>
                <a:ext uri="{FF2B5EF4-FFF2-40B4-BE49-F238E27FC236}">
                  <a16:creationId xmlns:a16="http://schemas.microsoft.com/office/drawing/2014/main" id="{6852D22F-0221-78D6-B585-17154593511A}"/>
                </a:ext>
              </a:extLst>
            </p:cNvPr>
            <p:cNvSpPr>
              <a:spLocks noChangeArrowheads="1"/>
            </p:cNvSpPr>
            <p:nvPr/>
          </p:nvSpPr>
          <p:spPr bwMode="auto">
            <a:xfrm>
              <a:off x="4661" y="3072"/>
              <a:ext cx="12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Symbol" panose="05050102010706020507" pitchFamily="18" charset="2"/>
                </a:rPr>
                <a:t>k</a:t>
              </a:r>
              <a:endParaRPr lang="en-US" altLang="en-US" sz="1600">
                <a:solidFill>
                  <a:srgbClr val="000000"/>
                </a:solidFill>
                <a:latin typeface="Arial" panose="020B0604020202020204" pitchFamily="34" charset="0"/>
              </a:endParaRPr>
            </a:p>
          </p:txBody>
        </p:sp>
        <p:sp>
          <p:nvSpPr>
            <p:cNvPr id="67919" name="Rectangle 253">
              <a:extLst>
                <a:ext uri="{FF2B5EF4-FFF2-40B4-BE49-F238E27FC236}">
                  <a16:creationId xmlns:a16="http://schemas.microsoft.com/office/drawing/2014/main" id="{B8328C29-7E38-9D41-852C-AD0FF288D145}"/>
                </a:ext>
              </a:extLst>
            </p:cNvPr>
            <p:cNvSpPr>
              <a:spLocks noChangeArrowheads="1"/>
            </p:cNvSpPr>
            <p:nvPr/>
          </p:nvSpPr>
          <p:spPr bwMode="auto">
            <a:xfrm>
              <a:off x="4137" y="3281"/>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k</a:t>
              </a:r>
              <a:endParaRPr lang="en-US" altLang="en-US" sz="1600">
                <a:solidFill>
                  <a:srgbClr val="000000"/>
                </a:solidFill>
                <a:latin typeface="Arial" panose="020B0604020202020204" pitchFamily="34" charset="0"/>
              </a:endParaRPr>
            </a:p>
          </p:txBody>
        </p:sp>
        <p:sp>
          <p:nvSpPr>
            <p:cNvPr id="67920" name="Rectangle 254">
              <a:extLst>
                <a:ext uri="{FF2B5EF4-FFF2-40B4-BE49-F238E27FC236}">
                  <a16:creationId xmlns:a16="http://schemas.microsoft.com/office/drawing/2014/main" id="{A12314A8-BAA1-0FA3-5E6E-CE60E0126CD7}"/>
                </a:ext>
              </a:extLst>
            </p:cNvPr>
            <p:cNvSpPr>
              <a:spLocks noChangeArrowheads="1"/>
            </p:cNvSpPr>
            <p:nvPr/>
          </p:nvSpPr>
          <p:spPr bwMode="auto">
            <a:xfrm>
              <a:off x="3592" y="3281"/>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7921" name="Rectangle 255">
              <a:extLst>
                <a:ext uri="{FF2B5EF4-FFF2-40B4-BE49-F238E27FC236}">
                  <a16:creationId xmlns:a16="http://schemas.microsoft.com/office/drawing/2014/main" id="{1F5196CD-BC49-026E-ECC9-D288987E0211}"/>
                </a:ext>
              </a:extLst>
            </p:cNvPr>
            <p:cNvSpPr>
              <a:spLocks noChangeArrowheads="1"/>
            </p:cNvSpPr>
            <p:nvPr/>
          </p:nvSpPr>
          <p:spPr bwMode="auto">
            <a:xfrm>
              <a:off x="3587" y="301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600">
                <a:solidFill>
                  <a:srgbClr val="000000"/>
                </a:solidFill>
                <a:latin typeface="Arial" panose="020B0604020202020204" pitchFamily="34" charset="0"/>
              </a:endParaRPr>
            </a:p>
          </p:txBody>
        </p:sp>
        <p:sp>
          <p:nvSpPr>
            <p:cNvPr id="67922" name="Rectangle 256">
              <a:extLst>
                <a:ext uri="{FF2B5EF4-FFF2-40B4-BE49-F238E27FC236}">
                  <a16:creationId xmlns:a16="http://schemas.microsoft.com/office/drawing/2014/main" id="{87B23A2A-FAD8-3939-149C-EB7CBC58A2A9}"/>
                </a:ext>
              </a:extLst>
            </p:cNvPr>
            <p:cNvSpPr>
              <a:spLocks noChangeArrowheads="1"/>
            </p:cNvSpPr>
            <p:nvPr/>
          </p:nvSpPr>
          <p:spPr bwMode="auto">
            <a:xfrm>
              <a:off x="3708" y="3421"/>
              <a:ext cx="102"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600">
                <a:solidFill>
                  <a:srgbClr val="000000"/>
                </a:solidFill>
                <a:latin typeface="Arial" panose="020B0604020202020204" pitchFamily="34" charset="0"/>
              </a:endParaRPr>
            </a:p>
          </p:txBody>
        </p:sp>
        <p:sp>
          <p:nvSpPr>
            <p:cNvPr id="67923" name="Rectangle 257">
              <a:extLst>
                <a:ext uri="{FF2B5EF4-FFF2-40B4-BE49-F238E27FC236}">
                  <a16:creationId xmlns:a16="http://schemas.microsoft.com/office/drawing/2014/main" id="{2BF255C6-7028-AEF2-4714-394BDA717FE0}"/>
                </a:ext>
              </a:extLst>
            </p:cNvPr>
            <p:cNvSpPr>
              <a:spLocks noChangeArrowheads="1"/>
            </p:cNvSpPr>
            <p:nvPr/>
          </p:nvSpPr>
          <p:spPr bwMode="auto">
            <a:xfrm>
              <a:off x="3705" y="3155"/>
              <a:ext cx="102"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k</a:t>
              </a:r>
              <a:endParaRPr lang="en-US" altLang="en-US" sz="1600">
                <a:solidFill>
                  <a:srgbClr val="000000"/>
                </a:solidFill>
                <a:latin typeface="Arial" panose="020B0604020202020204" pitchFamily="34" charset="0"/>
              </a:endParaRPr>
            </a:p>
          </p:txBody>
        </p:sp>
      </p:grpSp>
      <p:grpSp>
        <p:nvGrpSpPr>
          <p:cNvPr id="11" name="Group 1330">
            <a:extLst>
              <a:ext uri="{FF2B5EF4-FFF2-40B4-BE49-F238E27FC236}">
                <a16:creationId xmlns:a16="http://schemas.microsoft.com/office/drawing/2014/main" id="{9BCEA57D-A806-2E34-A75B-D49AE6536961}"/>
              </a:ext>
            </a:extLst>
          </p:cNvPr>
          <p:cNvGrpSpPr>
            <a:grpSpLocks noChangeAspect="1"/>
          </p:cNvGrpSpPr>
          <p:nvPr/>
        </p:nvGrpSpPr>
        <p:grpSpPr bwMode="auto">
          <a:xfrm>
            <a:off x="215900" y="2925763"/>
            <a:ext cx="3281363" cy="1582737"/>
            <a:chOff x="453" y="1344"/>
            <a:chExt cx="2067" cy="997"/>
          </a:xfrm>
        </p:grpSpPr>
        <p:sp>
          <p:nvSpPr>
            <p:cNvPr id="67612" name="AutoShape 1331">
              <a:extLst>
                <a:ext uri="{FF2B5EF4-FFF2-40B4-BE49-F238E27FC236}">
                  <a16:creationId xmlns:a16="http://schemas.microsoft.com/office/drawing/2014/main" id="{AA353C09-F9EF-BD5F-4430-F4D165E6208F}"/>
                </a:ext>
              </a:extLst>
            </p:cNvPr>
            <p:cNvSpPr>
              <a:spLocks noChangeAspect="1" noChangeArrowheads="1" noTextEdit="1"/>
            </p:cNvSpPr>
            <p:nvPr/>
          </p:nvSpPr>
          <p:spPr bwMode="auto">
            <a:xfrm>
              <a:off x="453" y="1344"/>
              <a:ext cx="2067" cy="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grpSp>
          <p:nvGrpSpPr>
            <p:cNvPr id="67613" name="Group 1332">
              <a:extLst>
                <a:ext uri="{FF2B5EF4-FFF2-40B4-BE49-F238E27FC236}">
                  <a16:creationId xmlns:a16="http://schemas.microsoft.com/office/drawing/2014/main" id="{A502BFCF-6A1B-9CB2-8042-32546CD6A16B}"/>
                </a:ext>
              </a:extLst>
            </p:cNvPr>
            <p:cNvGrpSpPr>
              <a:grpSpLocks/>
            </p:cNvGrpSpPr>
            <p:nvPr/>
          </p:nvGrpSpPr>
          <p:grpSpPr bwMode="auto">
            <a:xfrm>
              <a:off x="586" y="1569"/>
              <a:ext cx="1919" cy="761"/>
              <a:chOff x="586" y="1569"/>
              <a:chExt cx="1919" cy="761"/>
            </a:xfrm>
          </p:grpSpPr>
          <p:sp>
            <p:nvSpPr>
              <p:cNvPr id="67701" name="Freeform 1333">
                <a:extLst>
                  <a:ext uri="{FF2B5EF4-FFF2-40B4-BE49-F238E27FC236}">
                    <a16:creationId xmlns:a16="http://schemas.microsoft.com/office/drawing/2014/main" id="{47003BA1-9A80-4F52-F56D-D47D897506EB}"/>
                  </a:ext>
                </a:extLst>
              </p:cNvPr>
              <p:cNvSpPr>
                <a:spLocks/>
              </p:cNvSpPr>
              <p:nvPr/>
            </p:nvSpPr>
            <p:spPr bwMode="auto">
              <a:xfrm>
                <a:off x="2346" y="2326"/>
                <a:ext cx="24" cy="4"/>
              </a:xfrm>
              <a:custGeom>
                <a:avLst/>
                <a:gdLst>
                  <a:gd name="T0" fmla="*/ 0 w 24"/>
                  <a:gd name="T1" fmla="*/ 0 h 4"/>
                  <a:gd name="T2" fmla="*/ 24 w 24"/>
                  <a:gd name="T3" fmla="*/ 0 h 4"/>
                  <a:gd name="T4" fmla="*/ 19 w 24"/>
                  <a:gd name="T5" fmla="*/ 2 h 4"/>
                  <a:gd name="T6" fmla="*/ 13 w 24"/>
                  <a:gd name="T7" fmla="*/ 4 h 4"/>
                  <a:gd name="T8" fmla="*/ 6 w 24"/>
                  <a:gd name="T9" fmla="*/ 2 h 4"/>
                  <a:gd name="T10" fmla="*/ 0 w 24"/>
                  <a:gd name="T11" fmla="*/ 0 h 4"/>
                  <a:gd name="T12" fmla="*/ 0 60000 65536"/>
                  <a:gd name="T13" fmla="*/ 0 60000 65536"/>
                  <a:gd name="T14" fmla="*/ 0 60000 65536"/>
                  <a:gd name="T15" fmla="*/ 0 60000 65536"/>
                  <a:gd name="T16" fmla="*/ 0 60000 65536"/>
                  <a:gd name="T17" fmla="*/ 0 60000 65536"/>
                  <a:gd name="T18" fmla="*/ 0 w 24"/>
                  <a:gd name="T19" fmla="*/ 0 h 4"/>
                  <a:gd name="T20" fmla="*/ 24 w 24"/>
                  <a:gd name="T21" fmla="*/ 4 h 4"/>
                </a:gdLst>
                <a:ahLst/>
                <a:cxnLst>
                  <a:cxn ang="T12">
                    <a:pos x="T0" y="T1"/>
                  </a:cxn>
                  <a:cxn ang="T13">
                    <a:pos x="T2" y="T3"/>
                  </a:cxn>
                  <a:cxn ang="T14">
                    <a:pos x="T4" y="T5"/>
                  </a:cxn>
                  <a:cxn ang="T15">
                    <a:pos x="T6" y="T7"/>
                  </a:cxn>
                  <a:cxn ang="T16">
                    <a:pos x="T8" y="T9"/>
                  </a:cxn>
                  <a:cxn ang="T17">
                    <a:pos x="T10" y="T11"/>
                  </a:cxn>
                </a:cxnLst>
                <a:rect l="T18" t="T19" r="T20" b="T21"/>
                <a:pathLst>
                  <a:path w="24" h="4">
                    <a:moveTo>
                      <a:pt x="0" y="0"/>
                    </a:moveTo>
                    <a:lnTo>
                      <a:pt x="24" y="0"/>
                    </a:lnTo>
                    <a:lnTo>
                      <a:pt x="19" y="2"/>
                    </a:lnTo>
                    <a:lnTo>
                      <a:pt x="13" y="4"/>
                    </a:lnTo>
                    <a:lnTo>
                      <a:pt x="6" y="2"/>
                    </a:lnTo>
                    <a:lnTo>
                      <a:pt x="0" y="0"/>
                    </a:lnTo>
                    <a:close/>
                  </a:path>
                </a:pathLst>
              </a:custGeom>
              <a:solidFill>
                <a:srgbClr val="E2B8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02" name="Freeform 1334">
                <a:extLst>
                  <a:ext uri="{FF2B5EF4-FFF2-40B4-BE49-F238E27FC236}">
                    <a16:creationId xmlns:a16="http://schemas.microsoft.com/office/drawing/2014/main" id="{E8841154-1908-1400-D75F-D6DA31221C60}"/>
                  </a:ext>
                </a:extLst>
              </p:cNvPr>
              <p:cNvSpPr>
                <a:spLocks/>
              </p:cNvSpPr>
              <p:nvPr/>
            </p:nvSpPr>
            <p:spPr bwMode="auto">
              <a:xfrm>
                <a:off x="2337" y="2321"/>
                <a:ext cx="41" cy="9"/>
              </a:xfrm>
              <a:custGeom>
                <a:avLst/>
                <a:gdLst>
                  <a:gd name="T0" fmla="*/ 0 w 41"/>
                  <a:gd name="T1" fmla="*/ 0 h 9"/>
                  <a:gd name="T2" fmla="*/ 41 w 41"/>
                  <a:gd name="T3" fmla="*/ 0 h 9"/>
                  <a:gd name="T4" fmla="*/ 31 w 41"/>
                  <a:gd name="T5" fmla="*/ 5 h 9"/>
                  <a:gd name="T6" fmla="*/ 22 w 41"/>
                  <a:gd name="T7" fmla="*/ 9 h 9"/>
                  <a:gd name="T8" fmla="*/ 11 w 41"/>
                  <a:gd name="T9" fmla="*/ 5 h 9"/>
                  <a:gd name="T10" fmla="*/ 0 w 41"/>
                  <a:gd name="T11" fmla="*/ 0 h 9"/>
                  <a:gd name="T12" fmla="*/ 0 60000 65536"/>
                  <a:gd name="T13" fmla="*/ 0 60000 65536"/>
                  <a:gd name="T14" fmla="*/ 0 60000 65536"/>
                  <a:gd name="T15" fmla="*/ 0 60000 65536"/>
                  <a:gd name="T16" fmla="*/ 0 60000 65536"/>
                  <a:gd name="T17" fmla="*/ 0 60000 65536"/>
                  <a:gd name="T18" fmla="*/ 0 w 41"/>
                  <a:gd name="T19" fmla="*/ 0 h 9"/>
                  <a:gd name="T20" fmla="*/ 41 w 41"/>
                  <a:gd name="T21" fmla="*/ 9 h 9"/>
                </a:gdLst>
                <a:ahLst/>
                <a:cxnLst>
                  <a:cxn ang="T12">
                    <a:pos x="T0" y="T1"/>
                  </a:cxn>
                  <a:cxn ang="T13">
                    <a:pos x="T2" y="T3"/>
                  </a:cxn>
                  <a:cxn ang="T14">
                    <a:pos x="T4" y="T5"/>
                  </a:cxn>
                  <a:cxn ang="T15">
                    <a:pos x="T6" y="T7"/>
                  </a:cxn>
                  <a:cxn ang="T16">
                    <a:pos x="T8" y="T9"/>
                  </a:cxn>
                  <a:cxn ang="T17">
                    <a:pos x="T10" y="T11"/>
                  </a:cxn>
                </a:cxnLst>
                <a:rect l="T18" t="T19" r="T20" b="T21"/>
                <a:pathLst>
                  <a:path w="41" h="9">
                    <a:moveTo>
                      <a:pt x="0" y="0"/>
                    </a:moveTo>
                    <a:lnTo>
                      <a:pt x="41" y="0"/>
                    </a:lnTo>
                    <a:lnTo>
                      <a:pt x="31" y="5"/>
                    </a:lnTo>
                    <a:lnTo>
                      <a:pt x="22" y="9"/>
                    </a:lnTo>
                    <a:lnTo>
                      <a:pt x="11" y="5"/>
                    </a:lnTo>
                    <a:lnTo>
                      <a:pt x="0" y="0"/>
                    </a:lnTo>
                    <a:close/>
                  </a:path>
                </a:pathLst>
              </a:custGeom>
              <a:solidFill>
                <a:srgbClr val="E2B8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03" name="Freeform 1335">
                <a:extLst>
                  <a:ext uri="{FF2B5EF4-FFF2-40B4-BE49-F238E27FC236}">
                    <a16:creationId xmlns:a16="http://schemas.microsoft.com/office/drawing/2014/main" id="{298C8CA0-32BD-AA23-BBC7-C6B2814B2242}"/>
                  </a:ext>
                </a:extLst>
              </p:cNvPr>
              <p:cNvSpPr>
                <a:spLocks/>
              </p:cNvSpPr>
              <p:nvPr/>
            </p:nvSpPr>
            <p:spPr bwMode="auto">
              <a:xfrm>
                <a:off x="2331" y="2317"/>
                <a:ext cx="52" cy="9"/>
              </a:xfrm>
              <a:custGeom>
                <a:avLst/>
                <a:gdLst>
                  <a:gd name="T0" fmla="*/ 39 w 52"/>
                  <a:gd name="T1" fmla="*/ 9 h 9"/>
                  <a:gd name="T2" fmla="*/ 15 w 52"/>
                  <a:gd name="T3" fmla="*/ 9 h 9"/>
                  <a:gd name="T4" fmla="*/ 6 w 52"/>
                  <a:gd name="T5" fmla="*/ 4 h 9"/>
                  <a:gd name="T6" fmla="*/ 0 w 52"/>
                  <a:gd name="T7" fmla="*/ 0 h 9"/>
                  <a:gd name="T8" fmla="*/ 52 w 52"/>
                  <a:gd name="T9" fmla="*/ 0 h 9"/>
                  <a:gd name="T10" fmla="*/ 45 w 52"/>
                  <a:gd name="T11" fmla="*/ 4 h 9"/>
                  <a:gd name="T12" fmla="*/ 39 w 52"/>
                  <a:gd name="T13" fmla="*/ 9 h 9"/>
                  <a:gd name="T14" fmla="*/ 0 60000 65536"/>
                  <a:gd name="T15" fmla="*/ 0 60000 65536"/>
                  <a:gd name="T16" fmla="*/ 0 60000 65536"/>
                  <a:gd name="T17" fmla="*/ 0 60000 65536"/>
                  <a:gd name="T18" fmla="*/ 0 60000 65536"/>
                  <a:gd name="T19" fmla="*/ 0 60000 65536"/>
                  <a:gd name="T20" fmla="*/ 0 60000 65536"/>
                  <a:gd name="T21" fmla="*/ 0 w 52"/>
                  <a:gd name="T22" fmla="*/ 0 h 9"/>
                  <a:gd name="T23" fmla="*/ 52 w 5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9">
                    <a:moveTo>
                      <a:pt x="39" y="9"/>
                    </a:moveTo>
                    <a:lnTo>
                      <a:pt x="15" y="9"/>
                    </a:lnTo>
                    <a:lnTo>
                      <a:pt x="6" y="4"/>
                    </a:lnTo>
                    <a:lnTo>
                      <a:pt x="0" y="0"/>
                    </a:lnTo>
                    <a:lnTo>
                      <a:pt x="52" y="0"/>
                    </a:lnTo>
                    <a:lnTo>
                      <a:pt x="45" y="4"/>
                    </a:lnTo>
                    <a:lnTo>
                      <a:pt x="39" y="9"/>
                    </a:lnTo>
                    <a:close/>
                  </a:path>
                </a:pathLst>
              </a:custGeom>
              <a:solidFill>
                <a:srgbClr val="E2B8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04" name="Freeform 1336">
                <a:extLst>
                  <a:ext uri="{FF2B5EF4-FFF2-40B4-BE49-F238E27FC236}">
                    <a16:creationId xmlns:a16="http://schemas.microsoft.com/office/drawing/2014/main" id="{E854EE97-F6E5-BC4B-87EF-27432B3824D3}"/>
                  </a:ext>
                </a:extLst>
              </p:cNvPr>
              <p:cNvSpPr>
                <a:spLocks/>
              </p:cNvSpPr>
              <p:nvPr/>
            </p:nvSpPr>
            <p:spPr bwMode="auto">
              <a:xfrm>
                <a:off x="2324" y="2315"/>
                <a:ext cx="65" cy="6"/>
              </a:xfrm>
              <a:custGeom>
                <a:avLst/>
                <a:gdLst>
                  <a:gd name="T0" fmla="*/ 54 w 65"/>
                  <a:gd name="T1" fmla="*/ 6 h 6"/>
                  <a:gd name="T2" fmla="*/ 13 w 65"/>
                  <a:gd name="T3" fmla="*/ 6 h 6"/>
                  <a:gd name="T4" fmla="*/ 7 w 65"/>
                  <a:gd name="T5" fmla="*/ 4 h 6"/>
                  <a:gd name="T6" fmla="*/ 0 w 65"/>
                  <a:gd name="T7" fmla="*/ 0 h 6"/>
                  <a:gd name="T8" fmla="*/ 65 w 65"/>
                  <a:gd name="T9" fmla="*/ 0 h 6"/>
                  <a:gd name="T10" fmla="*/ 59 w 65"/>
                  <a:gd name="T11" fmla="*/ 4 h 6"/>
                  <a:gd name="T12" fmla="*/ 54 w 65"/>
                  <a:gd name="T13" fmla="*/ 6 h 6"/>
                  <a:gd name="T14" fmla="*/ 0 60000 65536"/>
                  <a:gd name="T15" fmla="*/ 0 60000 65536"/>
                  <a:gd name="T16" fmla="*/ 0 60000 65536"/>
                  <a:gd name="T17" fmla="*/ 0 60000 65536"/>
                  <a:gd name="T18" fmla="*/ 0 60000 65536"/>
                  <a:gd name="T19" fmla="*/ 0 60000 65536"/>
                  <a:gd name="T20" fmla="*/ 0 60000 65536"/>
                  <a:gd name="T21" fmla="*/ 0 w 65"/>
                  <a:gd name="T22" fmla="*/ 0 h 6"/>
                  <a:gd name="T23" fmla="*/ 65 w 65"/>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5" h="6">
                    <a:moveTo>
                      <a:pt x="54" y="6"/>
                    </a:moveTo>
                    <a:lnTo>
                      <a:pt x="13" y="6"/>
                    </a:lnTo>
                    <a:lnTo>
                      <a:pt x="7" y="4"/>
                    </a:lnTo>
                    <a:lnTo>
                      <a:pt x="0" y="0"/>
                    </a:lnTo>
                    <a:lnTo>
                      <a:pt x="65" y="0"/>
                    </a:lnTo>
                    <a:lnTo>
                      <a:pt x="59" y="4"/>
                    </a:lnTo>
                    <a:lnTo>
                      <a:pt x="54" y="6"/>
                    </a:lnTo>
                    <a:close/>
                  </a:path>
                </a:pathLst>
              </a:custGeom>
              <a:solidFill>
                <a:srgbClr val="E2B8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05" name="Freeform 1337">
                <a:extLst>
                  <a:ext uri="{FF2B5EF4-FFF2-40B4-BE49-F238E27FC236}">
                    <a16:creationId xmlns:a16="http://schemas.microsoft.com/office/drawing/2014/main" id="{226861BB-246E-7BDF-1699-B558D5F42979}"/>
                  </a:ext>
                </a:extLst>
              </p:cNvPr>
              <p:cNvSpPr>
                <a:spLocks/>
              </p:cNvSpPr>
              <p:nvPr/>
            </p:nvSpPr>
            <p:spPr bwMode="auto">
              <a:xfrm>
                <a:off x="2320" y="2310"/>
                <a:ext cx="74" cy="7"/>
              </a:xfrm>
              <a:custGeom>
                <a:avLst/>
                <a:gdLst>
                  <a:gd name="T0" fmla="*/ 63 w 74"/>
                  <a:gd name="T1" fmla="*/ 7 h 7"/>
                  <a:gd name="T2" fmla="*/ 11 w 74"/>
                  <a:gd name="T3" fmla="*/ 7 h 7"/>
                  <a:gd name="T4" fmla="*/ 6 w 74"/>
                  <a:gd name="T5" fmla="*/ 5 h 7"/>
                  <a:gd name="T6" fmla="*/ 0 w 74"/>
                  <a:gd name="T7" fmla="*/ 0 h 7"/>
                  <a:gd name="T8" fmla="*/ 74 w 74"/>
                  <a:gd name="T9" fmla="*/ 0 h 7"/>
                  <a:gd name="T10" fmla="*/ 69 w 74"/>
                  <a:gd name="T11" fmla="*/ 5 h 7"/>
                  <a:gd name="T12" fmla="*/ 63 w 74"/>
                  <a:gd name="T13" fmla="*/ 7 h 7"/>
                  <a:gd name="T14" fmla="*/ 0 60000 65536"/>
                  <a:gd name="T15" fmla="*/ 0 60000 65536"/>
                  <a:gd name="T16" fmla="*/ 0 60000 65536"/>
                  <a:gd name="T17" fmla="*/ 0 60000 65536"/>
                  <a:gd name="T18" fmla="*/ 0 60000 65536"/>
                  <a:gd name="T19" fmla="*/ 0 60000 65536"/>
                  <a:gd name="T20" fmla="*/ 0 60000 65536"/>
                  <a:gd name="T21" fmla="*/ 0 w 74"/>
                  <a:gd name="T22" fmla="*/ 0 h 7"/>
                  <a:gd name="T23" fmla="*/ 74 w 7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7">
                    <a:moveTo>
                      <a:pt x="63" y="7"/>
                    </a:moveTo>
                    <a:lnTo>
                      <a:pt x="11" y="7"/>
                    </a:lnTo>
                    <a:lnTo>
                      <a:pt x="6" y="5"/>
                    </a:lnTo>
                    <a:lnTo>
                      <a:pt x="0" y="0"/>
                    </a:lnTo>
                    <a:lnTo>
                      <a:pt x="74" y="0"/>
                    </a:lnTo>
                    <a:lnTo>
                      <a:pt x="69" y="5"/>
                    </a:lnTo>
                    <a:lnTo>
                      <a:pt x="63" y="7"/>
                    </a:lnTo>
                    <a:close/>
                  </a:path>
                </a:pathLst>
              </a:custGeom>
              <a:solidFill>
                <a:srgbClr val="EC7E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06" name="Freeform 1338">
                <a:extLst>
                  <a:ext uri="{FF2B5EF4-FFF2-40B4-BE49-F238E27FC236}">
                    <a16:creationId xmlns:a16="http://schemas.microsoft.com/office/drawing/2014/main" id="{2A4543D6-A02A-598F-C5CC-5855CB47614A}"/>
                  </a:ext>
                </a:extLst>
              </p:cNvPr>
              <p:cNvSpPr>
                <a:spLocks/>
              </p:cNvSpPr>
              <p:nvPr/>
            </p:nvSpPr>
            <p:spPr bwMode="auto">
              <a:xfrm>
                <a:off x="2315" y="2306"/>
                <a:ext cx="83" cy="9"/>
              </a:xfrm>
              <a:custGeom>
                <a:avLst/>
                <a:gdLst>
                  <a:gd name="T0" fmla="*/ 74 w 83"/>
                  <a:gd name="T1" fmla="*/ 9 h 9"/>
                  <a:gd name="T2" fmla="*/ 9 w 83"/>
                  <a:gd name="T3" fmla="*/ 9 h 9"/>
                  <a:gd name="T4" fmla="*/ 5 w 83"/>
                  <a:gd name="T5" fmla="*/ 4 h 9"/>
                  <a:gd name="T6" fmla="*/ 0 w 83"/>
                  <a:gd name="T7" fmla="*/ 0 h 9"/>
                  <a:gd name="T8" fmla="*/ 83 w 83"/>
                  <a:gd name="T9" fmla="*/ 0 h 9"/>
                  <a:gd name="T10" fmla="*/ 79 w 83"/>
                  <a:gd name="T11" fmla="*/ 4 h 9"/>
                  <a:gd name="T12" fmla="*/ 74 w 83"/>
                  <a:gd name="T13" fmla="*/ 9 h 9"/>
                  <a:gd name="T14" fmla="*/ 0 60000 65536"/>
                  <a:gd name="T15" fmla="*/ 0 60000 65536"/>
                  <a:gd name="T16" fmla="*/ 0 60000 65536"/>
                  <a:gd name="T17" fmla="*/ 0 60000 65536"/>
                  <a:gd name="T18" fmla="*/ 0 60000 65536"/>
                  <a:gd name="T19" fmla="*/ 0 60000 65536"/>
                  <a:gd name="T20" fmla="*/ 0 60000 65536"/>
                  <a:gd name="T21" fmla="*/ 0 w 83"/>
                  <a:gd name="T22" fmla="*/ 0 h 9"/>
                  <a:gd name="T23" fmla="*/ 83 w 83"/>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3" h="9">
                    <a:moveTo>
                      <a:pt x="74" y="9"/>
                    </a:moveTo>
                    <a:lnTo>
                      <a:pt x="9" y="9"/>
                    </a:lnTo>
                    <a:lnTo>
                      <a:pt x="5" y="4"/>
                    </a:lnTo>
                    <a:lnTo>
                      <a:pt x="0" y="0"/>
                    </a:lnTo>
                    <a:lnTo>
                      <a:pt x="83" y="0"/>
                    </a:lnTo>
                    <a:lnTo>
                      <a:pt x="79" y="4"/>
                    </a:lnTo>
                    <a:lnTo>
                      <a:pt x="74" y="9"/>
                    </a:lnTo>
                    <a:close/>
                  </a:path>
                </a:pathLst>
              </a:custGeom>
              <a:solidFill>
                <a:srgbClr val="EC7E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07" name="Freeform 1339">
                <a:extLst>
                  <a:ext uri="{FF2B5EF4-FFF2-40B4-BE49-F238E27FC236}">
                    <a16:creationId xmlns:a16="http://schemas.microsoft.com/office/drawing/2014/main" id="{90DFBE79-5B4F-BBC4-1B22-8DB95B5F95D6}"/>
                  </a:ext>
                </a:extLst>
              </p:cNvPr>
              <p:cNvSpPr>
                <a:spLocks/>
              </p:cNvSpPr>
              <p:nvPr/>
            </p:nvSpPr>
            <p:spPr bwMode="auto">
              <a:xfrm>
                <a:off x="2311" y="2302"/>
                <a:ext cx="89" cy="8"/>
              </a:xfrm>
              <a:custGeom>
                <a:avLst/>
                <a:gdLst>
                  <a:gd name="T0" fmla="*/ 83 w 89"/>
                  <a:gd name="T1" fmla="*/ 8 h 8"/>
                  <a:gd name="T2" fmla="*/ 9 w 89"/>
                  <a:gd name="T3" fmla="*/ 8 h 8"/>
                  <a:gd name="T4" fmla="*/ 6 w 89"/>
                  <a:gd name="T5" fmla="*/ 6 h 8"/>
                  <a:gd name="T6" fmla="*/ 4 w 89"/>
                  <a:gd name="T7" fmla="*/ 4 h 8"/>
                  <a:gd name="T8" fmla="*/ 2 w 89"/>
                  <a:gd name="T9" fmla="*/ 2 h 8"/>
                  <a:gd name="T10" fmla="*/ 0 w 89"/>
                  <a:gd name="T11" fmla="*/ 0 h 8"/>
                  <a:gd name="T12" fmla="*/ 89 w 89"/>
                  <a:gd name="T13" fmla="*/ 0 h 8"/>
                  <a:gd name="T14" fmla="*/ 87 w 89"/>
                  <a:gd name="T15" fmla="*/ 4 h 8"/>
                  <a:gd name="T16" fmla="*/ 83 w 89"/>
                  <a:gd name="T17" fmla="*/ 8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9"/>
                  <a:gd name="T28" fmla="*/ 0 h 8"/>
                  <a:gd name="T29" fmla="*/ 89 w 89"/>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9" h="8">
                    <a:moveTo>
                      <a:pt x="83" y="8"/>
                    </a:moveTo>
                    <a:lnTo>
                      <a:pt x="9" y="8"/>
                    </a:lnTo>
                    <a:lnTo>
                      <a:pt x="6" y="6"/>
                    </a:lnTo>
                    <a:lnTo>
                      <a:pt x="4" y="4"/>
                    </a:lnTo>
                    <a:lnTo>
                      <a:pt x="2" y="2"/>
                    </a:lnTo>
                    <a:lnTo>
                      <a:pt x="0" y="0"/>
                    </a:lnTo>
                    <a:lnTo>
                      <a:pt x="89" y="0"/>
                    </a:lnTo>
                    <a:lnTo>
                      <a:pt x="87" y="4"/>
                    </a:lnTo>
                    <a:lnTo>
                      <a:pt x="83" y="8"/>
                    </a:lnTo>
                    <a:close/>
                  </a:path>
                </a:pathLst>
              </a:custGeom>
              <a:solidFill>
                <a:srgbClr val="EC7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08" name="Freeform 1340">
                <a:extLst>
                  <a:ext uri="{FF2B5EF4-FFF2-40B4-BE49-F238E27FC236}">
                    <a16:creationId xmlns:a16="http://schemas.microsoft.com/office/drawing/2014/main" id="{579BDB27-9F87-D544-CA82-A5399EE78642}"/>
                  </a:ext>
                </a:extLst>
              </p:cNvPr>
              <p:cNvSpPr>
                <a:spLocks/>
              </p:cNvSpPr>
              <p:nvPr/>
            </p:nvSpPr>
            <p:spPr bwMode="auto">
              <a:xfrm>
                <a:off x="2307" y="2300"/>
                <a:ext cx="98" cy="6"/>
              </a:xfrm>
              <a:custGeom>
                <a:avLst/>
                <a:gdLst>
                  <a:gd name="T0" fmla="*/ 91 w 98"/>
                  <a:gd name="T1" fmla="*/ 6 h 6"/>
                  <a:gd name="T2" fmla="*/ 8 w 98"/>
                  <a:gd name="T3" fmla="*/ 6 h 6"/>
                  <a:gd name="T4" fmla="*/ 8 w 98"/>
                  <a:gd name="T5" fmla="*/ 6 h 6"/>
                  <a:gd name="T6" fmla="*/ 8 w 98"/>
                  <a:gd name="T7" fmla="*/ 6 h 6"/>
                  <a:gd name="T8" fmla="*/ 4 w 98"/>
                  <a:gd name="T9" fmla="*/ 2 h 6"/>
                  <a:gd name="T10" fmla="*/ 0 w 98"/>
                  <a:gd name="T11" fmla="*/ 0 h 6"/>
                  <a:gd name="T12" fmla="*/ 98 w 98"/>
                  <a:gd name="T13" fmla="*/ 0 h 6"/>
                  <a:gd name="T14" fmla="*/ 93 w 98"/>
                  <a:gd name="T15" fmla="*/ 2 h 6"/>
                  <a:gd name="T16" fmla="*/ 91 w 98"/>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8"/>
                  <a:gd name="T28" fmla="*/ 0 h 6"/>
                  <a:gd name="T29" fmla="*/ 98 w 9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8" h="6">
                    <a:moveTo>
                      <a:pt x="91" y="6"/>
                    </a:moveTo>
                    <a:lnTo>
                      <a:pt x="8" y="6"/>
                    </a:lnTo>
                    <a:lnTo>
                      <a:pt x="4" y="2"/>
                    </a:lnTo>
                    <a:lnTo>
                      <a:pt x="0" y="0"/>
                    </a:lnTo>
                    <a:lnTo>
                      <a:pt x="98" y="0"/>
                    </a:lnTo>
                    <a:lnTo>
                      <a:pt x="93" y="2"/>
                    </a:lnTo>
                    <a:lnTo>
                      <a:pt x="91" y="6"/>
                    </a:lnTo>
                    <a:close/>
                  </a:path>
                </a:pathLst>
              </a:custGeom>
              <a:solidFill>
                <a:srgbClr val="EC8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09" name="Freeform 1341">
                <a:extLst>
                  <a:ext uri="{FF2B5EF4-FFF2-40B4-BE49-F238E27FC236}">
                    <a16:creationId xmlns:a16="http://schemas.microsoft.com/office/drawing/2014/main" id="{BA2F0B02-D7AC-4874-2E65-2AE629DA79E7}"/>
                  </a:ext>
                </a:extLst>
              </p:cNvPr>
              <p:cNvSpPr>
                <a:spLocks/>
              </p:cNvSpPr>
              <p:nvPr/>
            </p:nvSpPr>
            <p:spPr bwMode="auto">
              <a:xfrm>
                <a:off x="2302" y="2295"/>
                <a:ext cx="105" cy="7"/>
              </a:xfrm>
              <a:custGeom>
                <a:avLst/>
                <a:gdLst>
                  <a:gd name="T0" fmla="*/ 98 w 105"/>
                  <a:gd name="T1" fmla="*/ 7 h 7"/>
                  <a:gd name="T2" fmla="*/ 9 w 105"/>
                  <a:gd name="T3" fmla="*/ 7 h 7"/>
                  <a:gd name="T4" fmla="*/ 5 w 105"/>
                  <a:gd name="T5" fmla="*/ 5 h 7"/>
                  <a:gd name="T6" fmla="*/ 0 w 105"/>
                  <a:gd name="T7" fmla="*/ 0 h 7"/>
                  <a:gd name="T8" fmla="*/ 105 w 105"/>
                  <a:gd name="T9" fmla="*/ 0 h 7"/>
                  <a:gd name="T10" fmla="*/ 103 w 105"/>
                  <a:gd name="T11" fmla="*/ 5 h 7"/>
                  <a:gd name="T12" fmla="*/ 98 w 105"/>
                  <a:gd name="T13" fmla="*/ 7 h 7"/>
                  <a:gd name="T14" fmla="*/ 0 60000 65536"/>
                  <a:gd name="T15" fmla="*/ 0 60000 65536"/>
                  <a:gd name="T16" fmla="*/ 0 60000 65536"/>
                  <a:gd name="T17" fmla="*/ 0 60000 65536"/>
                  <a:gd name="T18" fmla="*/ 0 60000 65536"/>
                  <a:gd name="T19" fmla="*/ 0 60000 65536"/>
                  <a:gd name="T20" fmla="*/ 0 60000 65536"/>
                  <a:gd name="T21" fmla="*/ 0 w 105"/>
                  <a:gd name="T22" fmla="*/ 0 h 7"/>
                  <a:gd name="T23" fmla="*/ 105 w 105"/>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 h="7">
                    <a:moveTo>
                      <a:pt x="98" y="7"/>
                    </a:moveTo>
                    <a:lnTo>
                      <a:pt x="9" y="7"/>
                    </a:lnTo>
                    <a:lnTo>
                      <a:pt x="5" y="5"/>
                    </a:lnTo>
                    <a:lnTo>
                      <a:pt x="0" y="0"/>
                    </a:lnTo>
                    <a:lnTo>
                      <a:pt x="105" y="0"/>
                    </a:lnTo>
                    <a:lnTo>
                      <a:pt x="103" y="5"/>
                    </a:lnTo>
                    <a:lnTo>
                      <a:pt x="98" y="7"/>
                    </a:lnTo>
                    <a:close/>
                  </a:path>
                </a:pathLst>
              </a:custGeom>
              <a:solidFill>
                <a:srgbClr val="EC8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10" name="Freeform 1342">
                <a:extLst>
                  <a:ext uri="{FF2B5EF4-FFF2-40B4-BE49-F238E27FC236}">
                    <a16:creationId xmlns:a16="http://schemas.microsoft.com/office/drawing/2014/main" id="{9469D777-2D1B-87AF-25D2-3B1C6B422290}"/>
                  </a:ext>
                </a:extLst>
              </p:cNvPr>
              <p:cNvSpPr>
                <a:spLocks/>
              </p:cNvSpPr>
              <p:nvPr/>
            </p:nvSpPr>
            <p:spPr bwMode="auto">
              <a:xfrm>
                <a:off x="2300" y="2291"/>
                <a:ext cx="111" cy="9"/>
              </a:xfrm>
              <a:custGeom>
                <a:avLst/>
                <a:gdLst>
                  <a:gd name="T0" fmla="*/ 105 w 111"/>
                  <a:gd name="T1" fmla="*/ 9 h 9"/>
                  <a:gd name="T2" fmla="*/ 7 w 111"/>
                  <a:gd name="T3" fmla="*/ 9 h 9"/>
                  <a:gd name="T4" fmla="*/ 2 w 111"/>
                  <a:gd name="T5" fmla="*/ 4 h 9"/>
                  <a:gd name="T6" fmla="*/ 0 w 111"/>
                  <a:gd name="T7" fmla="*/ 0 h 9"/>
                  <a:gd name="T8" fmla="*/ 111 w 111"/>
                  <a:gd name="T9" fmla="*/ 0 h 9"/>
                  <a:gd name="T10" fmla="*/ 107 w 111"/>
                  <a:gd name="T11" fmla="*/ 4 h 9"/>
                  <a:gd name="T12" fmla="*/ 105 w 111"/>
                  <a:gd name="T13" fmla="*/ 9 h 9"/>
                  <a:gd name="T14" fmla="*/ 0 60000 65536"/>
                  <a:gd name="T15" fmla="*/ 0 60000 65536"/>
                  <a:gd name="T16" fmla="*/ 0 60000 65536"/>
                  <a:gd name="T17" fmla="*/ 0 60000 65536"/>
                  <a:gd name="T18" fmla="*/ 0 60000 65536"/>
                  <a:gd name="T19" fmla="*/ 0 60000 65536"/>
                  <a:gd name="T20" fmla="*/ 0 60000 65536"/>
                  <a:gd name="T21" fmla="*/ 0 w 111"/>
                  <a:gd name="T22" fmla="*/ 0 h 9"/>
                  <a:gd name="T23" fmla="*/ 111 w 111"/>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9">
                    <a:moveTo>
                      <a:pt x="105" y="9"/>
                    </a:moveTo>
                    <a:lnTo>
                      <a:pt x="7" y="9"/>
                    </a:lnTo>
                    <a:lnTo>
                      <a:pt x="2" y="4"/>
                    </a:lnTo>
                    <a:lnTo>
                      <a:pt x="0" y="0"/>
                    </a:lnTo>
                    <a:lnTo>
                      <a:pt x="111" y="0"/>
                    </a:lnTo>
                    <a:lnTo>
                      <a:pt x="107" y="4"/>
                    </a:lnTo>
                    <a:lnTo>
                      <a:pt x="105" y="9"/>
                    </a:lnTo>
                    <a:close/>
                  </a:path>
                </a:pathLst>
              </a:custGeom>
              <a:solidFill>
                <a:srgbClr val="EC8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11" name="Freeform 1343">
                <a:extLst>
                  <a:ext uri="{FF2B5EF4-FFF2-40B4-BE49-F238E27FC236}">
                    <a16:creationId xmlns:a16="http://schemas.microsoft.com/office/drawing/2014/main" id="{B281C991-D531-E362-7915-2C12F69B8105}"/>
                  </a:ext>
                </a:extLst>
              </p:cNvPr>
              <p:cNvSpPr>
                <a:spLocks/>
              </p:cNvSpPr>
              <p:nvPr/>
            </p:nvSpPr>
            <p:spPr bwMode="auto">
              <a:xfrm>
                <a:off x="2296" y="2286"/>
                <a:ext cx="117" cy="9"/>
              </a:xfrm>
              <a:custGeom>
                <a:avLst/>
                <a:gdLst>
                  <a:gd name="T0" fmla="*/ 111 w 117"/>
                  <a:gd name="T1" fmla="*/ 9 h 9"/>
                  <a:gd name="T2" fmla="*/ 6 w 117"/>
                  <a:gd name="T3" fmla="*/ 9 h 9"/>
                  <a:gd name="T4" fmla="*/ 4 w 117"/>
                  <a:gd name="T5" fmla="*/ 5 h 9"/>
                  <a:gd name="T6" fmla="*/ 0 w 117"/>
                  <a:gd name="T7" fmla="*/ 0 h 9"/>
                  <a:gd name="T8" fmla="*/ 117 w 117"/>
                  <a:gd name="T9" fmla="*/ 0 h 9"/>
                  <a:gd name="T10" fmla="*/ 115 w 117"/>
                  <a:gd name="T11" fmla="*/ 5 h 9"/>
                  <a:gd name="T12" fmla="*/ 111 w 117"/>
                  <a:gd name="T13" fmla="*/ 9 h 9"/>
                  <a:gd name="T14" fmla="*/ 0 60000 65536"/>
                  <a:gd name="T15" fmla="*/ 0 60000 65536"/>
                  <a:gd name="T16" fmla="*/ 0 60000 65536"/>
                  <a:gd name="T17" fmla="*/ 0 60000 65536"/>
                  <a:gd name="T18" fmla="*/ 0 60000 65536"/>
                  <a:gd name="T19" fmla="*/ 0 60000 65536"/>
                  <a:gd name="T20" fmla="*/ 0 60000 65536"/>
                  <a:gd name="T21" fmla="*/ 0 w 117"/>
                  <a:gd name="T22" fmla="*/ 0 h 9"/>
                  <a:gd name="T23" fmla="*/ 117 w 11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7" h="9">
                    <a:moveTo>
                      <a:pt x="111" y="9"/>
                    </a:moveTo>
                    <a:lnTo>
                      <a:pt x="6" y="9"/>
                    </a:lnTo>
                    <a:lnTo>
                      <a:pt x="4" y="5"/>
                    </a:lnTo>
                    <a:lnTo>
                      <a:pt x="0" y="0"/>
                    </a:lnTo>
                    <a:lnTo>
                      <a:pt x="117" y="0"/>
                    </a:lnTo>
                    <a:lnTo>
                      <a:pt x="115" y="5"/>
                    </a:lnTo>
                    <a:lnTo>
                      <a:pt x="111" y="9"/>
                    </a:lnTo>
                    <a:close/>
                  </a:path>
                </a:pathLst>
              </a:custGeom>
              <a:solidFill>
                <a:srgbClr val="EC82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12" name="Freeform 1344">
                <a:extLst>
                  <a:ext uri="{FF2B5EF4-FFF2-40B4-BE49-F238E27FC236}">
                    <a16:creationId xmlns:a16="http://schemas.microsoft.com/office/drawing/2014/main" id="{095CD375-6E57-48A4-26B3-E7313F3C6478}"/>
                  </a:ext>
                </a:extLst>
              </p:cNvPr>
              <p:cNvSpPr>
                <a:spLocks/>
              </p:cNvSpPr>
              <p:nvPr/>
            </p:nvSpPr>
            <p:spPr bwMode="auto">
              <a:xfrm>
                <a:off x="2291" y="2284"/>
                <a:ext cx="124" cy="7"/>
              </a:xfrm>
              <a:custGeom>
                <a:avLst/>
                <a:gdLst>
                  <a:gd name="T0" fmla="*/ 120 w 124"/>
                  <a:gd name="T1" fmla="*/ 7 h 7"/>
                  <a:gd name="T2" fmla="*/ 9 w 124"/>
                  <a:gd name="T3" fmla="*/ 7 h 7"/>
                  <a:gd name="T4" fmla="*/ 5 w 124"/>
                  <a:gd name="T5" fmla="*/ 2 h 7"/>
                  <a:gd name="T6" fmla="*/ 0 w 124"/>
                  <a:gd name="T7" fmla="*/ 0 h 7"/>
                  <a:gd name="T8" fmla="*/ 124 w 124"/>
                  <a:gd name="T9" fmla="*/ 0 h 7"/>
                  <a:gd name="T10" fmla="*/ 122 w 124"/>
                  <a:gd name="T11" fmla="*/ 2 h 7"/>
                  <a:gd name="T12" fmla="*/ 120 w 124"/>
                  <a:gd name="T13" fmla="*/ 7 h 7"/>
                  <a:gd name="T14" fmla="*/ 0 60000 65536"/>
                  <a:gd name="T15" fmla="*/ 0 60000 65536"/>
                  <a:gd name="T16" fmla="*/ 0 60000 65536"/>
                  <a:gd name="T17" fmla="*/ 0 60000 65536"/>
                  <a:gd name="T18" fmla="*/ 0 60000 65536"/>
                  <a:gd name="T19" fmla="*/ 0 60000 65536"/>
                  <a:gd name="T20" fmla="*/ 0 60000 65536"/>
                  <a:gd name="T21" fmla="*/ 0 w 124"/>
                  <a:gd name="T22" fmla="*/ 0 h 7"/>
                  <a:gd name="T23" fmla="*/ 124 w 12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4" h="7">
                    <a:moveTo>
                      <a:pt x="120" y="7"/>
                    </a:moveTo>
                    <a:lnTo>
                      <a:pt x="9" y="7"/>
                    </a:lnTo>
                    <a:lnTo>
                      <a:pt x="5" y="2"/>
                    </a:lnTo>
                    <a:lnTo>
                      <a:pt x="0" y="0"/>
                    </a:lnTo>
                    <a:lnTo>
                      <a:pt x="124" y="0"/>
                    </a:lnTo>
                    <a:lnTo>
                      <a:pt x="122" y="2"/>
                    </a:lnTo>
                    <a:lnTo>
                      <a:pt x="120" y="7"/>
                    </a:lnTo>
                    <a:close/>
                  </a:path>
                </a:pathLst>
              </a:custGeom>
              <a:solidFill>
                <a:srgbClr val="EC8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13" name="Freeform 1345">
                <a:extLst>
                  <a:ext uri="{FF2B5EF4-FFF2-40B4-BE49-F238E27FC236}">
                    <a16:creationId xmlns:a16="http://schemas.microsoft.com/office/drawing/2014/main" id="{1D3FB3DE-7327-D77C-E184-E6AF41203AE9}"/>
                  </a:ext>
                </a:extLst>
              </p:cNvPr>
              <p:cNvSpPr>
                <a:spLocks/>
              </p:cNvSpPr>
              <p:nvPr/>
            </p:nvSpPr>
            <p:spPr bwMode="auto">
              <a:xfrm>
                <a:off x="2287" y="2280"/>
                <a:ext cx="133" cy="6"/>
              </a:xfrm>
              <a:custGeom>
                <a:avLst/>
                <a:gdLst>
                  <a:gd name="T0" fmla="*/ 126 w 133"/>
                  <a:gd name="T1" fmla="*/ 6 h 6"/>
                  <a:gd name="T2" fmla="*/ 9 w 133"/>
                  <a:gd name="T3" fmla="*/ 6 h 6"/>
                  <a:gd name="T4" fmla="*/ 4 w 133"/>
                  <a:gd name="T5" fmla="*/ 4 h 6"/>
                  <a:gd name="T6" fmla="*/ 0 w 133"/>
                  <a:gd name="T7" fmla="*/ 0 h 6"/>
                  <a:gd name="T8" fmla="*/ 133 w 133"/>
                  <a:gd name="T9" fmla="*/ 0 h 6"/>
                  <a:gd name="T10" fmla="*/ 128 w 133"/>
                  <a:gd name="T11" fmla="*/ 4 h 6"/>
                  <a:gd name="T12" fmla="*/ 126 w 133"/>
                  <a:gd name="T13" fmla="*/ 6 h 6"/>
                  <a:gd name="T14" fmla="*/ 0 60000 65536"/>
                  <a:gd name="T15" fmla="*/ 0 60000 65536"/>
                  <a:gd name="T16" fmla="*/ 0 60000 65536"/>
                  <a:gd name="T17" fmla="*/ 0 60000 65536"/>
                  <a:gd name="T18" fmla="*/ 0 60000 65536"/>
                  <a:gd name="T19" fmla="*/ 0 60000 65536"/>
                  <a:gd name="T20" fmla="*/ 0 60000 65536"/>
                  <a:gd name="T21" fmla="*/ 0 w 133"/>
                  <a:gd name="T22" fmla="*/ 0 h 6"/>
                  <a:gd name="T23" fmla="*/ 133 w 133"/>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3" h="6">
                    <a:moveTo>
                      <a:pt x="126" y="6"/>
                    </a:moveTo>
                    <a:lnTo>
                      <a:pt x="9" y="6"/>
                    </a:lnTo>
                    <a:lnTo>
                      <a:pt x="4" y="4"/>
                    </a:lnTo>
                    <a:lnTo>
                      <a:pt x="0" y="0"/>
                    </a:lnTo>
                    <a:lnTo>
                      <a:pt x="133" y="0"/>
                    </a:lnTo>
                    <a:lnTo>
                      <a:pt x="128" y="4"/>
                    </a:lnTo>
                    <a:lnTo>
                      <a:pt x="126" y="6"/>
                    </a:lnTo>
                    <a:close/>
                  </a:path>
                </a:pathLst>
              </a:custGeom>
              <a:solidFill>
                <a:srgbClr val="EC8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14" name="Freeform 1346">
                <a:extLst>
                  <a:ext uri="{FF2B5EF4-FFF2-40B4-BE49-F238E27FC236}">
                    <a16:creationId xmlns:a16="http://schemas.microsoft.com/office/drawing/2014/main" id="{D9458D91-8A9D-604F-1D83-8E3D30380F41}"/>
                  </a:ext>
                </a:extLst>
              </p:cNvPr>
              <p:cNvSpPr>
                <a:spLocks/>
              </p:cNvSpPr>
              <p:nvPr/>
            </p:nvSpPr>
            <p:spPr bwMode="auto">
              <a:xfrm>
                <a:off x="2283" y="2276"/>
                <a:ext cx="139" cy="8"/>
              </a:xfrm>
              <a:custGeom>
                <a:avLst/>
                <a:gdLst>
                  <a:gd name="T0" fmla="*/ 132 w 139"/>
                  <a:gd name="T1" fmla="*/ 8 h 8"/>
                  <a:gd name="T2" fmla="*/ 8 w 139"/>
                  <a:gd name="T3" fmla="*/ 8 h 8"/>
                  <a:gd name="T4" fmla="*/ 4 w 139"/>
                  <a:gd name="T5" fmla="*/ 4 h 8"/>
                  <a:gd name="T6" fmla="*/ 0 w 139"/>
                  <a:gd name="T7" fmla="*/ 0 h 8"/>
                  <a:gd name="T8" fmla="*/ 139 w 139"/>
                  <a:gd name="T9" fmla="*/ 0 h 8"/>
                  <a:gd name="T10" fmla="*/ 137 w 139"/>
                  <a:gd name="T11" fmla="*/ 4 h 8"/>
                  <a:gd name="T12" fmla="*/ 132 w 139"/>
                  <a:gd name="T13" fmla="*/ 8 h 8"/>
                  <a:gd name="T14" fmla="*/ 0 60000 65536"/>
                  <a:gd name="T15" fmla="*/ 0 60000 65536"/>
                  <a:gd name="T16" fmla="*/ 0 60000 65536"/>
                  <a:gd name="T17" fmla="*/ 0 60000 65536"/>
                  <a:gd name="T18" fmla="*/ 0 60000 65536"/>
                  <a:gd name="T19" fmla="*/ 0 60000 65536"/>
                  <a:gd name="T20" fmla="*/ 0 60000 65536"/>
                  <a:gd name="T21" fmla="*/ 0 w 139"/>
                  <a:gd name="T22" fmla="*/ 0 h 8"/>
                  <a:gd name="T23" fmla="*/ 139 w 13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9" h="8">
                    <a:moveTo>
                      <a:pt x="132" y="8"/>
                    </a:moveTo>
                    <a:lnTo>
                      <a:pt x="8" y="8"/>
                    </a:lnTo>
                    <a:lnTo>
                      <a:pt x="4" y="4"/>
                    </a:lnTo>
                    <a:lnTo>
                      <a:pt x="0" y="0"/>
                    </a:lnTo>
                    <a:lnTo>
                      <a:pt x="139" y="0"/>
                    </a:lnTo>
                    <a:lnTo>
                      <a:pt x="137" y="4"/>
                    </a:lnTo>
                    <a:lnTo>
                      <a:pt x="132" y="8"/>
                    </a:lnTo>
                    <a:close/>
                  </a:path>
                </a:pathLst>
              </a:custGeom>
              <a:solidFill>
                <a:srgbClr val="EC84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15" name="Freeform 1347">
                <a:extLst>
                  <a:ext uri="{FF2B5EF4-FFF2-40B4-BE49-F238E27FC236}">
                    <a16:creationId xmlns:a16="http://schemas.microsoft.com/office/drawing/2014/main" id="{05496AA4-5DA7-A367-C187-AB54BE7F6C2A}"/>
                  </a:ext>
                </a:extLst>
              </p:cNvPr>
              <p:cNvSpPr>
                <a:spLocks/>
              </p:cNvSpPr>
              <p:nvPr/>
            </p:nvSpPr>
            <p:spPr bwMode="auto">
              <a:xfrm>
                <a:off x="2278" y="2271"/>
                <a:ext cx="146" cy="9"/>
              </a:xfrm>
              <a:custGeom>
                <a:avLst/>
                <a:gdLst>
                  <a:gd name="T0" fmla="*/ 142 w 146"/>
                  <a:gd name="T1" fmla="*/ 9 h 9"/>
                  <a:gd name="T2" fmla="*/ 9 w 146"/>
                  <a:gd name="T3" fmla="*/ 9 h 9"/>
                  <a:gd name="T4" fmla="*/ 5 w 146"/>
                  <a:gd name="T5" fmla="*/ 5 h 9"/>
                  <a:gd name="T6" fmla="*/ 0 w 146"/>
                  <a:gd name="T7" fmla="*/ 0 h 9"/>
                  <a:gd name="T8" fmla="*/ 146 w 146"/>
                  <a:gd name="T9" fmla="*/ 0 h 9"/>
                  <a:gd name="T10" fmla="*/ 144 w 146"/>
                  <a:gd name="T11" fmla="*/ 5 h 9"/>
                  <a:gd name="T12" fmla="*/ 142 w 146"/>
                  <a:gd name="T13" fmla="*/ 9 h 9"/>
                  <a:gd name="T14" fmla="*/ 0 60000 65536"/>
                  <a:gd name="T15" fmla="*/ 0 60000 65536"/>
                  <a:gd name="T16" fmla="*/ 0 60000 65536"/>
                  <a:gd name="T17" fmla="*/ 0 60000 65536"/>
                  <a:gd name="T18" fmla="*/ 0 60000 65536"/>
                  <a:gd name="T19" fmla="*/ 0 60000 65536"/>
                  <a:gd name="T20" fmla="*/ 0 60000 65536"/>
                  <a:gd name="T21" fmla="*/ 0 w 146"/>
                  <a:gd name="T22" fmla="*/ 0 h 9"/>
                  <a:gd name="T23" fmla="*/ 146 w 146"/>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6" h="9">
                    <a:moveTo>
                      <a:pt x="142" y="9"/>
                    </a:moveTo>
                    <a:lnTo>
                      <a:pt x="9" y="9"/>
                    </a:lnTo>
                    <a:lnTo>
                      <a:pt x="5" y="5"/>
                    </a:lnTo>
                    <a:lnTo>
                      <a:pt x="0" y="0"/>
                    </a:lnTo>
                    <a:lnTo>
                      <a:pt x="146" y="0"/>
                    </a:lnTo>
                    <a:lnTo>
                      <a:pt x="144" y="5"/>
                    </a:lnTo>
                    <a:lnTo>
                      <a:pt x="142" y="9"/>
                    </a:lnTo>
                    <a:close/>
                  </a:path>
                </a:pathLst>
              </a:custGeom>
              <a:solidFill>
                <a:srgbClr val="ED85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16" name="Freeform 1348">
                <a:extLst>
                  <a:ext uri="{FF2B5EF4-FFF2-40B4-BE49-F238E27FC236}">
                    <a16:creationId xmlns:a16="http://schemas.microsoft.com/office/drawing/2014/main" id="{47A3F89A-680B-4B54-1A60-BAD474BCDBEA}"/>
                  </a:ext>
                </a:extLst>
              </p:cNvPr>
              <p:cNvSpPr>
                <a:spLocks/>
              </p:cNvSpPr>
              <p:nvPr/>
            </p:nvSpPr>
            <p:spPr bwMode="auto">
              <a:xfrm>
                <a:off x="2274" y="2269"/>
                <a:ext cx="152" cy="7"/>
              </a:xfrm>
              <a:custGeom>
                <a:avLst/>
                <a:gdLst>
                  <a:gd name="T0" fmla="*/ 148 w 152"/>
                  <a:gd name="T1" fmla="*/ 7 h 7"/>
                  <a:gd name="T2" fmla="*/ 9 w 152"/>
                  <a:gd name="T3" fmla="*/ 7 h 7"/>
                  <a:gd name="T4" fmla="*/ 4 w 152"/>
                  <a:gd name="T5" fmla="*/ 2 h 7"/>
                  <a:gd name="T6" fmla="*/ 0 w 152"/>
                  <a:gd name="T7" fmla="*/ 0 h 7"/>
                  <a:gd name="T8" fmla="*/ 152 w 152"/>
                  <a:gd name="T9" fmla="*/ 0 h 7"/>
                  <a:gd name="T10" fmla="*/ 150 w 152"/>
                  <a:gd name="T11" fmla="*/ 4 h 7"/>
                  <a:gd name="T12" fmla="*/ 148 w 152"/>
                  <a:gd name="T13" fmla="*/ 7 h 7"/>
                  <a:gd name="T14" fmla="*/ 0 60000 65536"/>
                  <a:gd name="T15" fmla="*/ 0 60000 65536"/>
                  <a:gd name="T16" fmla="*/ 0 60000 65536"/>
                  <a:gd name="T17" fmla="*/ 0 60000 65536"/>
                  <a:gd name="T18" fmla="*/ 0 60000 65536"/>
                  <a:gd name="T19" fmla="*/ 0 60000 65536"/>
                  <a:gd name="T20" fmla="*/ 0 60000 65536"/>
                  <a:gd name="T21" fmla="*/ 0 w 152"/>
                  <a:gd name="T22" fmla="*/ 0 h 7"/>
                  <a:gd name="T23" fmla="*/ 152 w 15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7">
                    <a:moveTo>
                      <a:pt x="148" y="7"/>
                    </a:moveTo>
                    <a:lnTo>
                      <a:pt x="9" y="7"/>
                    </a:lnTo>
                    <a:lnTo>
                      <a:pt x="4" y="2"/>
                    </a:lnTo>
                    <a:lnTo>
                      <a:pt x="0" y="0"/>
                    </a:lnTo>
                    <a:lnTo>
                      <a:pt x="152" y="0"/>
                    </a:lnTo>
                    <a:lnTo>
                      <a:pt x="150" y="4"/>
                    </a:lnTo>
                    <a:lnTo>
                      <a:pt x="148" y="7"/>
                    </a:lnTo>
                    <a:close/>
                  </a:path>
                </a:pathLst>
              </a:custGeom>
              <a:solidFill>
                <a:srgbClr val="EC86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17" name="Freeform 1349">
                <a:extLst>
                  <a:ext uri="{FF2B5EF4-FFF2-40B4-BE49-F238E27FC236}">
                    <a16:creationId xmlns:a16="http://schemas.microsoft.com/office/drawing/2014/main" id="{D08BCC40-1448-FA35-BC83-89B22D97B4C3}"/>
                  </a:ext>
                </a:extLst>
              </p:cNvPr>
              <p:cNvSpPr>
                <a:spLocks/>
              </p:cNvSpPr>
              <p:nvPr/>
            </p:nvSpPr>
            <p:spPr bwMode="auto">
              <a:xfrm>
                <a:off x="2267" y="2265"/>
                <a:ext cx="162" cy="6"/>
              </a:xfrm>
              <a:custGeom>
                <a:avLst/>
                <a:gdLst>
                  <a:gd name="T0" fmla="*/ 157 w 162"/>
                  <a:gd name="T1" fmla="*/ 6 h 6"/>
                  <a:gd name="T2" fmla="*/ 11 w 162"/>
                  <a:gd name="T3" fmla="*/ 6 h 6"/>
                  <a:gd name="T4" fmla="*/ 7 w 162"/>
                  <a:gd name="T5" fmla="*/ 4 h 6"/>
                  <a:gd name="T6" fmla="*/ 0 w 162"/>
                  <a:gd name="T7" fmla="*/ 0 h 6"/>
                  <a:gd name="T8" fmla="*/ 162 w 162"/>
                  <a:gd name="T9" fmla="*/ 0 h 6"/>
                  <a:gd name="T10" fmla="*/ 159 w 162"/>
                  <a:gd name="T11" fmla="*/ 4 h 6"/>
                  <a:gd name="T12" fmla="*/ 157 w 162"/>
                  <a:gd name="T13" fmla="*/ 6 h 6"/>
                  <a:gd name="T14" fmla="*/ 0 60000 65536"/>
                  <a:gd name="T15" fmla="*/ 0 60000 65536"/>
                  <a:gd name="T16" fmla="*/ 0 60000 65536"/>
                  <a:gd name="T17" fmla="*/ 0 60000 65536"/>
                  <a:gd name="T18" fmla="*/ 0 60000 65536"/>
                  <a:gd name="T19" fmla="*/ 0 60000 65536"/>
                  <a:gd name="T20" fmla="*/ 0 60000 65536"/>
                  <a:gd name="T21" fmla="*/ 0 w 162"/>
                  <a:gd name="T22" fmla="*/ 0 h 6"/>
                  <a:gd name="T23" fmla="*/ 162 w 16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2" h="6">
                    <a:moveTo>
                      <a:pt x="157" y="6"/>
                    </a:moveTo>
                    <a:lnTo>
                      <a:pt x="11" y="6"/>
                    </a:lnTo>
                    <a:lnTo>
                      <a:pt x="7" y="4"/>
                    </a:lnTo>
                    <a:lnTo>
                      <a:pt x="0" y="0"/>
                    </a:lnTo>
                    <a:lnTo>
                      <a:pt x="162" y="0"/>
                    </a:lnTo>
                    <a:lnTo>
                      <a:pt x="159" y="4"/>
                    </a:lnTo>
                    <a:lnTo>
                      <a:pt x="157" y="6"/>
                    </a:lnTo>
                    <a:close/>
                  </a:path>
                </a:pathLst>
              </a:custGeom>
              <a:solidFill>
                <a:srgbClr val="EC8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18" name="Freeform 1350">
                <a:extLst>
                  <a:ext uri="{FF2B5EF4-FFF2-40B4-BE49-F238E27FC236}">
                    <a16:creationId xmlns:a16="http://schemas.microsoft.com/office/drawing/2014/main" id="{B2674DF5-8321-03C8-2042-7F96F71FCE1A}"/>
                  </a:ext>
                </a:extLst>
              </p:cNvPr>
              <p:cNvSpPr>
                <a:spLocks/>
              </p:cNvSpPr>
              <p:nvPr/>
            </p:nvSpPr>
            <p:spPr bwMode="auto">
              <a:xfrm>
                <a:off x="2263" y="2260"/>
                <a:ext cx="168" cy="9"/>
              </a:xfrm>
              <a:custGeom>
                <a:avLst/>
                <a:gdLst>
                  <a:gd name="T0" fmla="*/ 163 w 168"/>
                  <a:gd name="T1" fmla="*/ 9 h 9"/>
                  <a:gd name="T2" fmla="*/ 11 w 168"/>
                  <a:gd name="T3" fmla="*/ 9 h 9"/>
                  <a:gd name="T4" fmla="*/ 4 w 168"/>
                  <a:gd name="T5" fmla="*/ 5 h 9"/>
                  <a:gd name="T6" fmla="*/ 0 w 168"/>
                  <a:gd name="T7" fmla="*/ 0 h 9"/>
                  <a:gd name="T8" fmla="*/ 168 w 168"/>
                  <a:gd name="T9" fmla="*/ 0 h 9"/>
                  <a:gd name="T10" fmla="*/ 166 w 168"/>
                  <a:gd name="T11" fmla="*/ 5 h 9"/>
                  <a:gd name="T12" fmla="*/ 163 w 168"/>
                  <a:gd name="T13" fmla="*/ 9 h 9"/>
                  <a:gd name="T14" fmla="*/ 0 60000 65536"/>
                  <a:gd name="T15" fmla="*/ 0 60000 65536"/>
                  <a:gd name="T16" fmla="*/ 0 60000 65536"/>
                  <a:gd name="T17" fmla="*/ 0 60000 65536"/>
                  <a:gd name="T18" fmla="*/ 0 60000 65536"/>
                  <a:gd name="T19" fmla="*/ 0 60000 65536"/>
                  <a:gd name="T20" fmla="*/ 0 60000 65536"/>
                  <a:gd name="T21" fmla="*/ 0 w 168"/>
                  <a:gd name="T22" fmla="*/ 0 h 9"/>
                  <a:gd name="T23" fmla="*/ 168 w 168"/>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8" h="9">
                    <a:moveTo>
                      <a:pt x="163" y="9"/>
                    </a:moveTo>
                    <a:lnTo>
                      <a:pt x="11" y="9"/>
                    </a:lnTo>
                    <a:lnTo>
                      <a:pt x="4" y="5"/>
                    </a:lnTo>
                    <a:lnTo>
                      <a:pt x="0" y="0"/>
                    </a:lnTo>
                    <a:lnTo>
                      <a:pt x="168" y="0"/>
                    </a:lnTo>
                    <a:lnTo>
                      <a:pt x="166" y="5"/>
                    </a:lnTo>
                    <a:lnTo>
                      <a:pt x="163" y="9"/>
                    </a:lnTo>
                    <a:close/>
                  </a:path>
                </a:pathLst>
              </a:custGeom>
              <a:solidFill>
                <a:srgbClr val="EC8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19" name="Freeform 1351">
                <a:extLst>
                  <a:ext uri="{FF2B5EF4-FFF2-40B4-BE49-F238E27FC236}">
                    <a16:creationId xmlns:a16="http://schemas.microsoft.com/office/drawing/2014/main" id="{43422E77-3F2E-132E-CF95-E94051978989}"/>
                  </a:ext>
                </a:extLst>
              </p:cNvPr>
              <p:cNvSpPr>
                <a:spLocks/>
              </p:cNvSpPr>
              <p:nvPr/>
            </p:nvSpPr>
            <p:spPr bwMode="auto">
              <a:xfrm>
                <a:off x="2259" y="2258"/>
                <a:ext cx="174" cy="7"/>
              </a:xfrm>
              <a:custGeom>
                <a:avLst/>
                <a:gdLst>
                  <a:gd name="T0" fmla="*/ 170 w 174"/>
                  <a:gd name="T1" fmla="*/ 7 h 7"/>
                  <a:gd name="T2" fmla="*/ 8 w 174"/>
                  <a:gd name="T3" fmla="*/ 7 h 7"/>
                  <a:gd name="T4" fmla="*/ 4 w 174"/>
                  <a:gd name="T5" fmla="*/ 2 h 7"/>
                  <a:gd name="T6" fmla="*/ 0 w 174"/>
                  <a:gd name="T7" fmla="*/ 0 h 7"/>
                  <a:gd name="T8" fmla="*/ 174 w 174"/>
                  <a:gd name="T9" fmla="*/ 0 h 7"/>
                  <a:gd name="T10" fmla="*/ 172 w 174"/>
                  <a:gd name="T11" fmla="*/ 2 h 7"/>
                  <a:gd name="T12" fmla="*/ 170 w 174"/>
                  <a:gd name="T13" fmla="*/ 7 h 7"/>
                  <a:gd name="T14" fmla="*/ 0 60000 65536"/>
                  <a:gd name="T15" fmla="*/ 0 60000 65536"/>
                  <a:gd name="T16" fmla="*/ 0 60000 65536"/>
                  <a:gd name="T17" fmla="*/ 0 60000 65536"/>
                  <a:gd name="T18" fmla="*/ 0 60000 65536"/>
                  <a:gd name="T19" fmla="*/ 0 60000 65536"/>
                  <a:gd name="T20" fmla="*/ 0 60000 65536"/>
                  <a:gd name="T21" fmla="*/ 0 w 174"/>
                  <a:gd name="T22" fmla="*/ 0 h 7"/>
                  <a:gd name="T23" fmla="*/ 174 w 17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4" h="7">
                    <a:moveTo>
                      <a:pt x="170" y="7"/>
                    </a:moveTo>
                    <a:lnTo>
                      <a:pt x="8" y="7"/>
                    </a:lnTo>
                    <a:lnTo>
                      <a:pt x="4" y="2"/>
                    </a:lnTo>
                    <a:lnTo>
                      <a:pt x="0" y="0"/>
                    </a:lnTo>
                    <a:lnTo>
                      <a:pt x="174" y="0"/>
                    </a:lnTo>
                    <a:lnTo>
                      <a:pt x="172" y="2"/>
                    </a:lnTo>
                    <a:lnTo>
                      <a:pt x="170" y="7"/>
                    </a:lnTo>
                    <a:close/>
                  </a:path>
                </a:pathLst>
              </a:custGeom>
              <a:solidFill>
                <a:srgbClr val="EC8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20" name="Freeform 1352">
                <a:extLst>
                  <a:ext uri="{FF2B5EF4-FFF2-40B4-BE49-F238E27FC236}">
                    <a16:creationId xmlns:a16="http://schemas.microsoft.com/office/drawing/2014/main" id="{8314E1BC-FA07-7ED1-0B01-0FB96D4CFF45}"/>
                  </a:ext>
                </a:extLst>
              </p:cNvPr>
              <p:cNvSpPr>
                <a:spLocks/>
              </p:cNvSpPr>
              <p:nvPr/>
            </p:nvSpPr>
            <p:spPr bwMode="auto">
              <a:xfrm>
                <a:off x="2254" y="2254"/>
                <a:ext cx="181" cy="6"/>
              </a:xfrm>
              <a:custGeom>
                <a:avLst/>
                <a:gdLst>
                  <a:gd name="T0" fmla="*/ 177 w 181"/>
                  <a:gd name="T1" fmla="*/ 6 h 6"/>
                  <a:gd name="T2" fmla="*/ 9 w 181"/>
                  <a:gd name="T3" fmla="*/ 6 h 6"/>
                  <a:gd name="T4" fmla="*/ 5 w 181"/>
                  <a:gd name="T5" fmla="*/ 2 h 6"/>
                  <a:gd name="T6" fmla="*/ 0 w 181"/>
                  <a:gd name="T7" fmla="*/ 0 h 6"/>
                  <a:gd name="T8" fmla="*/ 181 w 181"/>
                  <a:gd name="T9" fmla="*/ 0 h 6"/>
                  <a:gd name="T10" fmla="*/ 179 w 181"/>
                  <a:gd name="T11" fmla="*/ 4 h 6"/>
                  <a:gd name="T12" fmla="*/ 177 w 181"/>
                  <a:gd name="T13" fmla="*/ 6 h 6"/>
                  <a:gd name="T14" fmla="*/ 0 60000 65536"/>
                  <a:gd name="T15" fmla="*/ 0 60000 65536"/>
                  <a:gd name="T16" fmla="*/ 0 60000 65536"/>
                  <a:gd name="T17" fmla="*/ 0 60000 65536"/>
                  <a:gd name="T18" fmla="*/ 0 60000 65536"/>
                  <a:gd name="T19" fmla="*/ 0 60000 65536"/>
                  <a:gd name="T20" fmla="*/ 0 60000 65536"/>
                  <a:gd name="T21" fmla="*/ 0 w 181"/>
                  <a:gd name="T22" fmla="*/ 0 h 6"/>
                  <a:gd name="T23" fmla="*/ 181 w 181"/>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1" h="6">
                    <a:moveTo>
                      <a:pt x="177" y="6"/>
                    </a:moveTo>
                    <a:lnTo>
                      <a:pt x="9" y="6"/>
                    </a:lnTo>
                    <a:lnTo>
                      <a:pt x="5" y="2"/>
                    </a:lnTo>
                    <a:lnTo>
                      <a:pt x="0" y="0"/>
                    </a:lnTo>
                    <a:lnTo>
                      <a:pt x="181" y="0"/>
                    </a:lnTo>
                    <a:lnTo>
                      <a:pt x="179" y="4"/>
                    </a:lnTo>
                    <a:lnTo>
                      <a:pt x="177" y="6"/>
                    </a:lnTo>
                    <a:close/>
                  </a:path>
                </a:pathLst>
              </a:custGeom>
              <a:solidFill>
                <a:srgbClr val="EC88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21" name="Freeform 1353">
                <a:extLst>
                  <a:ext uri="{FF2B5EF4-FFF2-40B4-BE49-F238E27FC236}">
                    <a16:creationId xmlns:a16="http://schemas.microsoft.com/office/drawing/2014/main" id="{A7B80EA0-91C2-6F36-FF52-B0863B8524D9}"/>
                  </a:ext>
                </a:extLst>
              </p:cNvPr>
              <p:cNvSpPr>
                <a:spLocks/>
              </p:cNvSpPr>
              <p:nvPr/>
            </p:nvSpPr>
            <p:spPr bwMode="auto">
              <a:xfrm>
                <a:off x="2250" y="2249"/>
                <a:ext cx="187" cy="9"/>
              </a:xfrm>
              <a:custGeom>
                <a:avLst/>
                <a:gdLst>
                  <a:gd name="T0" fmla="*/ 183 w 187"/>
                  <a:gd name="T1" fmla="*/ 9 h 9"/>
                  <a:gd name="T2" fmla="*/ 9 w 187"/>
                  <a:gd name="T3" fmla="*/ 9 h 9"/>
                  <a:gd name="T4" fmla="*/ 4 w 187"/>
                  <a:gd name="T5" fmla="*/ 5 h 9"/>
                  <a:gd name="T6" fmla="*/ 0 w 187"/>
                  <a:gd name="T7" fmla="*/ 0 h 9"/>
                  <a:gd name="T8" fmla="*/ 187 w 187"/>
                  <a:gd name="T9" fmla="*/ 0 h 9"/>
                  <a:gd name="T10" fmla="*/ 185 w 187"/>
                  <a:gd name="T11" fmla="*/ 5 h 9"/>
                  <a:gd name="T12" fmla="*/ 183 w 187"/>
                  <a:gd name="T13" fmla="*/ 9 h 9"/>
                  <a:gd name="T14" fmla="*/ 0 60000 65536"/>
                  <a:gd name="T15" fmla="*/ 0 60000 65536"/>
                  <a:gd name="T16" fmla="*/ 0 60000 65536"/>
                  <a:gd name="T17" fmla="*/ 0 60000 65536"/>
                  <a:gd name="T18" fmla="*/ 0 60000 65536"/>
                  <a:gd name="T19" fmla="*/ 0 60000 65536"/>
                  <a:gd name="T20" fmla="*/ 0 60000 65536"/>
                  <a:gd name="T21" fmla="*/ 0 w 187"/>
                  <a:gd name="T22" fmla="*/ 0 h 9"/>
                  <a:gd name="T23" fmla="*/ 187 w 18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7" h="9">
                    <a:moveTo>
                      <a:pt x="183" y="9"/>
                    </a:moveTo>
                    <a:lnTo>
                      <a:pt x="9" y="9"/>
                    </a:lnTo>
                    <a:lnTo>
                      <a:pt x="4" y="5"/>
                    </a:lnTo>
                    <a:lnTo>
                      <a:pt x="0" y="0"/>
                    </a:lnTo>
                    <a:lnTo>
                      <a:pt x="187" y="0"/>
                    </a:lnTo>
                    <a:lnTo>
                      <a:pt x="185" y="5"/>
                    </a:lnTo>
                    <a:lnTo>
                      <a:pt x="183" y="9"/>
                    </a:lnTo>
                    <a:close/>
                  </a:path>
                </a:pathLst>
              </a:custGeom>
              <a:solidFill>
                <a:srgbClr val="EC8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22" name="Freeform 1354">
                <a:extLst>
                  <a:ext uri="{FF2B5EF4-FFF2-40B4-BE49-F238E27FC236}">
                    <a16:creationId xmlns:a16="http://schemas.microsoft.com/office/drawing/2014/main" id="{61000C99-1A1D-193C-C919-9E05E54CD3C6}"/>
                  </a:ext>
                </a:extLst>
              </p:cNvPr>
              <p:cNvSpPr>
                <a:spLocks/>
              </p:cNvSpPr>
              <p:nvPr/>
            </p:nvSpPr>
            <p:spPr bwMode="auto">
              <a:xfrm>
                <a:off x="2246" y="2245"/>
                <a:ext cx="193" cy="9"/>
              </a:xfrm>
              <a:custGeom>
                <a:avLst/>
                <a:gdLst>
                  <a:gd name="T0" fmla="*/ 189 w 193"/>
                  <a:gd name="T1" fmla="*/ 9 h 9"/>
                  <a:gd name="T2" fmla="*/ 8 w 193"/>
                  <a:gd name="T3" fmla="*/ 9 h 9"/>
                  <a:gd name="T4" fmla="*/ 4 w 193"/>
                  <a:gd name="T5" fmla="*/ 4 h 9"/>
                  <a:gd name="T6" fmla="*/ 0 w 193"/>
                  <a:gd name="T7" fmla="*/ 0 h 9"/>
                  <a:gd name="T8" fmla="*/ 193 w 193"/>
                  <a:gd name="T9" fmla="*/ 0 h 9"/>
                  <a:gd name="T10" fmla="*/ 191 w 193"/>
                  <a:gd name="T11" fmla="*/ 4 h 9"/>
                  <a:gd name="T12" fmla="*/ 189 w 193"/>
                  <a:gd name="T13" fmla="*/ 9 h 9"/>
                  <a:gd name="T14" fmla="*/ 0 60000 65536"/>
                  <a:gd name="T15" fmla="*/ 0 60000 65536"/>
                  <a:gd name="T16" fmla="*/ 0 60000 65536"/>
                  <a:gd name="T17" fmla="*/ 0 60000 65536"/>
                  <a:gd name="T18" fmla="*/ 0 60000 65536"/>
                  <a:gd name="T19" fmla="*/ 0 60000 65536"/>
                  <a:gd name="T20" fmla="*/ 0 60000 65536"/>
                  <a:gd name="T21" fmla="*/ 0 w 193"/>
                  <a:gd name="T22" fmla="*/ 0 h 9"/>
                  <a:gd name="T23" fmla="*/ 193 w 193"/>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3" h="9">
                    <a:moveTo>
                      <a:pt x="189" y="9"/>
                    </a:moveTo>
                    <a:lnTo>
                      <a:pt x="8" y="9"/>
                    </a:lnTo>
                    <a:lnTo>
                      <a:pt x="4" y="4"/>
                    </a:lnTo>
                    <a:lnTo>
                      <a:pt x="0" y="0"/>
                    </a:lnTo>
                    <a:lnTo>
                      <a:pt x="193" y="0"/>
                    </a:lnTo>
                    <a:lnTo>
                      <a:pt x="191" y="4"/>
                    </a:lnTo>
                    <a:lnTo>
                      <a:pt x="189" y="9"/>
                    </a:lnTo>
                    <a:close/>
                  </a:path>
                </a:pathLst>
              </a:custGeom>
              <a:solidFill>
                <a:srgbClr val="EC8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23" name="Freeform 1355">
                <a:extLst>
                  <a:ext uri="{FF2B5EF4-FFF2-40B4-BE49-F238E27FC236}">
                    <a16:creationId xmlns:a16="http://schemas.microsoft.com/office/drawing/2014/main" id="{37E0C36C-6C0E-00E8-522A-B549FBCA7708}"/>
                  </a:ext>
                </a:extLst>
              </p:cNvPr>
              <p:cNvSpPr>
                <a:spLocks/>
              </p:cNvSpPr>
              <p:nvPr/>
            </p:nvSpPr>
            <p:spPr bwMode="auto">
              <a:xfrm>
                <a:off x="2239" y="2243"/>
                <a:ext cx="203" cy="6"/>
              </a:xfrm>
              <a:custGeom>
                <a:avLst/>
                <a:gdLst>
                  <a:gd name="T0" fmla="*/ 198 w 203"/>
                  <a:gd name="T1" fmla="*/ 6 h 6"/>
                  <a:gd name="T2" fmla="*/ 11 w 203"/>
                  <a:gd name="T3" fmla="*/ 6 h 6"/>
                  <a:gd name="T4" fmla="*/ 7 w 203"/>
                  <a:gd name="T5" fmla="*/ 2 h 6"/>
                  <a:gd name="T6" fmla="*/ 0 w 203"/>
                  <a:gd name="T7" fmla="*/ 0 h 6"/>
                  <a:gd name="T8" fmla="*/ 203 w 203"/>
                  <a:gd name="T9" fmla="*/ 0 h 6"/>
                  <a:gd name="T10" fmla="*/ 200 w 203"/>
                  <a:gd name="T11" fmla="*/ 2 h 6"/>
                  <a:gd name="T12" fmla="*/ 198 w 203"/>
                  <a:gd name="T13" fmla="*/ 6 h 6"/>
                  <a:gd name="T14" fmla="*/ 0 60000 65536"/>
                  <a:gd name="T15" fmla="*/ 0 60000 65536"/>
                  <a:gd name="T16" fmla="*/ 0 60000 65536"/>
                  <a:gd name="T17" fmla="*/ 0 60000 65536"/>
                  <a:gd name="T18" fmla="*/ 0 60000 65536"/>
                  <a:gd name="T19" fmla="*/ 0 60000 65536"/>
                  <a:gd name="T20" fmla="*/ 0 60000 65536"/>
                  <a:gd name="T21" fmla="*/ 0 w 203"/>
                  <a:gd name="T22" fmla="*/ 0 h 6"/>
                  <a:gd name="T23" fmla="*/ 203 w 203"/>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3" h="6">
                    <a:moveTo>
                      <a:pt x="198" y="6"/>
                    </a:moveTo>
                    <a:lnTo>
                      <a:pt x="11" y="6"/>
                    </a:lnTo>
                    <a:lnTo>
                      <a:pt x="7" y="2"/>
                    </a:lnTo>
                    <a:lnTo>
                      <a:pt x="0" y="0"/>
                    </a:lnTo>
                    <a:lnTo>
                      <a:pt x="203" y="0"/>
                    </a:lnTo>
                    <a:lnTo>
                      <a:pt x="200" y="2"/>
                    </a:lnTo>
                    <a:lnTo>
                      <a:pt x="198" y="6"/>
                    </a:lnTo>
                    <a:close/>
                  </a:path>
                </a:pathLst>
              </a:custGeom>
              <a:solidFill>
                <a:srgbClr val="ED8A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24" name="Freeform 1356">
                <a:extLst>
                  <a:ext uri="{FF2B5EF4-FFF2-40B4-BE49-F238E27FC236}">
                    <a16:creationId xmlns:a16="http://schemas.microsoft.com/office/drawing/2014/main" id="{FF3E740E-9FD3-58E6-F960-3B0F6D1A346D}"/>
                  </a:ext>
                </a:extLst>
              </p:cNvPr>
              <p:cNvSpPr>
                <a:spLocks/>
              </p:cNvSpPr>
              <p:nvPr/>
            </p:nvSpPr>
            <p:spPr bwMode="auto">
              <a:xfrm>
                <a:off x="2235" y="2238"/>
                <a:ext cx="207" cy="7"/>
              </a:xfrm>
              <a:custGeom>
                <a:avLst/>
                <a:gdLst>
                  <a:gd name="T0" fmla="*/ 204 w 207"/>
                  <a:gd name="T1" fmla="*/ 7 h 7"/>
                  <a:gd name="T2" fmla="*/ 11 w 207"/>
                  <a:gd name="T3" fmla="*/ 7 h 7"/>
                  <a:gd name="T4" fmla="*/ 4 w 207"/>
                  <a:gd name="T5" fmla="*/ 5 h 7"/>
                  <a:gd name="T6" fmla="*/ 0 w 207"/>
                  <a:gd name="T7" fmla="*/ 0 h 7"/>
                  <a:gd name="T8" fmla="*/ 207 w 207"/>
                  <a:gd name="T9" fmla="*/ 0 h 7"/>
                  <a:gd name="T10" fmla="*/ 207 w 207"/>
                  <a:gd name="T11" fmla="*/ 5 h 7"/>
                  <a:gd name="T12" fmla="*/ 204 w 207"/>
                  <a:gd name="T13" fmla="*/ 7 h 7"/>
                  <a:gd name="T14" fmla="*/ 0 60000 65536"/>
                  <a:gd name="T15" fmla="*/ 0 60000 65536"/>
                  <a:gd name="T16" fmla="*/ 0 60000 65536"/>
                  <a:gd name="T17" fmla="*/ 0 60000 65536"/>
                  <a:gd name="T18" fmla="*/ 0 60000 65536"/>
                  <a:gd name="T19" fmla="*/ 0 60000 65536"/>
                  <a:gd name="T20" fmla="*/ 0 60000 65536"/>
                  <a:gd name="T21" fmla="*/ 0 w 207"/>
                  <a:gd name="T22" fmla="*/ 0 h 7"/>
                  <a:gd name="T23" fmla="*/ 207 w 20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7" h="7">
                    <a:moveTo>
                      <a:pt x="204" y="7"/>
                    </a:moveTo>
                    <a:lnTo>
                      <a:pt x="11" y="7"/>
                    </a:lnTo>
                    <a:lnTo>
                      <a:pt x="4" y="5"/>
                    </a:lnTo>
                    <a:lnTo>
                      <a:pt x="0" y="0"/>
                    </a:lnTo>
                    <a:lnTo>
                      <a:pt x="207" y="0"/>
                    </a:lnTo>
                    <a:lnTo>
                      <a:pt x="207" y="5"/>
                    </a:lnTo>
                    <a:lnTo>
                      <a:pt x="204" y="7"/>
                    </a:lnTo>
                    <a:close/>
                  </a:path>
                </a:pathLst>
              </a:custGeom>
              <a:solidFill>
                <a:srgbClr val="ED8A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25" name="Freeform 1357">
                <a:extLst>
                  <a:ext uri="{FF2B5EF4-FFF2-40B4-BE49-F238E27FC236}">
                    <a16:creationId xmlns:a16="http://schemas.microsoft.com/office/drawing/2014/main" id="{3037DA0F-B4E0-7C85-26CA-8AA9BD00A6AF}"/>
                  </a:ext>
                </a:extLst>
              </p:cNvPr>
              <p:cNvSpPr>
                <a:spLocks/>
              </p:cNvSpPr>
              <p:nvPr/>
            </p:nvSpPr>
            <p:spPr bwMode="auto">
              <a:xfrm>
                <a:off x="2230" y="2234"/>
                <a:ext cx="214" cy="9"/>
              </a:xfrm>
              <a:custGeom>
                <a:avLst/>
                <a:gdLst>
                  <a:gd name="T0" fmla="*/ 212 w 214"/>
                  <a:gd name="T1" fmla="*/ 9 h 9"/>
                  <a:gd name="T2" fmla="*/ 9 w 214"/>
                  <a:gd name="T3" fmla="*/ 9 h 9"/>
                  <a:gd name="T4" fmla="*/ 5 w 214"/>
                  <a:gd name="T5" fmla="*/ 4 h 9"/>
                  <a:gd name="T6" fmla="*/ 0 w 214"/>
                  <a:gd name="T7" fmla="*/ 0 h 9"/>
                  <a:gd name="T8" fmla="*/ 214 w 214"/>
                  <a:gd name="T9" fmla="*/ 0 h 9"/>
                  <a:gd name="T10" fmla="*/ 212 w 214"/>
                  <a:gd name="T11" fmla="*/ 4 h 9"/>
                  <a:gd name="T12" fmla="*/ 212 w 214"/>
                  <a:gd name="T13" fmla="*/ 9 h 9"/>
                  <a:gd name="T14" fmla="*/ 0 60000 65536"/>
                  <a:gd name="T15" fmla="*/ 0 60000 65536"/>
                  <a:gd name="T16" fmla="*/ 0 60000 65536"/>
                  <a:gd name="T17" fmla="*/ 0 60000 65536"/>
                  <a:gd name="T18" fmla="*/ 0 60000 65536"/>
                  <a:gd name="T19" fmla="*/ 0 60000 65536"/>
                  <a:gd name="T20" fmla="*/ 0 60000 65536"/>
                  <a:gd name="T21" fmla="*/ 0 w 214"/>
                  <a:gd name="T22" fmla="*/ 0 h 9"/>
                  <a:gd name="T23" fmla="*/ 214 w 214"/>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4" h="9">
                    <a:moveTo>
                      <a:pt x="212" y="9"/>
                    </a:moveTo>
                    <a:lnTo>
                      <a:pt x="9" y="9"/>
                    </a:lnTo>
                    <a:lnTo>
                      <a:pt x="5" y="4"/>
                    </a:lnTo>
                    <a:lnTo>
                      <a:pt x="0" y="0"/>
                    </a:lnTo>
                    <a:lnTo>
                      <a:pt x="214" y="0"/>
                    </a:lnTo>
                    <a:lnTo>
                      <a:pt x="212" y="4"/>
                    </a:lnTo>
                    <a:lnTo>
                      <a:pt x="212" y="9"/>
                    </a:lnTo>
                    <a:close/>
                  </a:path>
                </a:pathLst>
              </a:custGeom>
              <a:solidFill>
                <a:srgbClr val="ED8B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26" name="Freeform 1358">
                <a:extLst>
                  <a:ext uri="{FF2B5EF4-FFF2-40B4-BE49-F238E27FC236}">
                    <a16:creationId xmlns:a16="http://schemas.microsoft.com/office/drawing/2014/main" id="{09882AEA-C865-613B-FA7E-33B3DB8DC4AC}"/>
                  </a:ext>
                </a:extLst>
              </p:cNvPr>
              <p:cNvSpPr>
                <a:spLocks/>
              </p:cNvSpPr>
              <p:nvPr/>
            </p:nvSpPr>
            <p:spPr bwMode="auto">
              <a:xfrm>
                <a:off x="2224" y="2230"/>
                <a:ext cx="222" cy="8"/>
              </a:xfrm>
              <a:custGeom>
                <a:avLst/>
                <a:gdLst>
                  <a:gd name="T0" fmla="*/ 218 w 222"/>
                  <a:gd name="T1" fmla="*/ 8 h 8"/>
                  <a:gd name="T2" fmla="*/ 11 w 222"/>
                  <a:gd name="T3" fmla="*/ 8 h 8"/>
                  <a:gd name="T4" fmla="*/ 6 w 222"/>
                  <a:gd name="T5" fmla="*/ 4 h 8"/>
                  <a:gd name="T6" fmla="*/ 0 w 222"/>
                  <a:gd name="T7" fmla="*/ 0 h 8"/>
                  <a:gd name="T8" fmla="*/ 222 w 222"/>
                  <a:gd name="T9" fmla="*/ 0 h 8"/>
                  <a:gd name="T10" fmla="*/ 220 w 222"/>
                  <a:gd name="T11" fmla="*/ 4 h 8"/>
                  <a:gd name="T12" fmla="*/ 218 w 222"/>
                  <a:gd name="T13" fmla="*/ 8 h 8"/>
                  <a:gd name="T14" fmla="*/ 0 60000 65536"/>
                  <a:gd name="T15" fmla="*/ 0 60000 65536"/>
                  <a:gd name="T16" fmla="*/ 0 60000 65536"/>
                  <a:gd name="T17" fmla="*/ 0 60000 65536"/>
                  <a:gd name="T18" fmla="*/ 0 60000 65536"/>
                  <a:gd name="T19" fmla="*/ 0 60000 65536"/>
                  <a:gd name="T20" fmla="*/ 0 60000 65536"/>
                  <a:gd name="T21" fmla="*/ 0 w 222"/>
                  <a:gd name="T22" fmla="*/ 0 h 8"/>
                  <a:gd name="T23" fmla="*/ 222 w 22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2" h="8">
                    <a:moveTo>
                      <a:pt x="218" y="8"/>
                    </a:moveTo>
                    <a:lnTo>
                      <a:pt x="11" y="8"/>
                    </a:lnTo>
                    <a:lnTo>
                      <a:pt x="6" y="4"/>
                    </a:lnTo>
                    <a:lnTo>
                      <a:pt x="0" y="0"/>
                    </a:lnTo>
                    <a:lnTo>
                      <a:pt x="222" y="0"/>
                    </a:lnTo>
                    <a:lnTo>
                      <a:pt x="220" y="4"/>
                    </a:lnTo>
                    <a:lnTo>
                      <a:pt x="218" y="8"/>
                    </a:lnTo>
                    <a:close/>
                  </a:path>
                </a:pathLst>
              </a:custGeom>
              <a:solidFill>
                <a:srgbClr val="ED8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27" name="Freeform 1359">
                <a:extLst>
                  <a:ext uri="{FF2B5EF4-FFF2-40B4-BE49-F238E27FC236}">
                    <a16:creationId xmlns:a16="http://schemas.microsoft.com/office/drawing/2014/main" id="{B16CE688-5723-6D97-8165-75319573EAF6}"/>
                  </a:ext>
                </a:extLst>
              </p:cNvPr>
              <p:cNvSpPr>
                <a:spLocks noEditPoints="1"/>
              </p:cNvSpPr>
              <p:nvPr/>
            </p:nvSpPr>
            <p:spPr bwMode="auto">
              <a:xfrm>
                <a:off x="586" y="2228"/>
                <a:ext cx="1862" cy="6"/>
              </a:xfrm>
              <a:custGeom>
                <a:avLst/>
                <a:gdLst>
                  <a:gd name="T0" fmla="*/ 1858 w 1862"/>
                  <a:gd name="T1" fmla="*/ 6 h 6"/>
                  <a:gd name="T2" fmla="*/ 1644 w 1862"/>
                  <a:gd name="T3" fmla="*/ 6 h 6"/>
                  <a:gd name="T4" fmla="*/ 1638 w 1862"/>
                  <a:gd name="T5" fmla="*/ 2 h 6"/>
                  <a:gd name="T6" fmla="*/ 1633 w 1862"/>
                  <a:gd name="T7" fmla="*/ 0 h 6"/>
                  <a:gd name="T8" fmla="*/ 1862 w 1862"/>
                  <a:gd name="T9" fmla="*/ 0 h 6"/>
                  <a:gd name="T10" fmla="*/ 1860 w 1862"/>
                  <a:gd name="T11" fmla="*/ 2 h 6"/>
                  <a:gd name="T12" fmla="*/ 1858 w 1862"/>
                  <a:gd name="T13" fmla="*/ 6 h 6"/>
                  <a:gd name="T14" fmla="*/ 2 w 1862"/>
                  <a:gd name="T15" fmla="*/ 0 h 6"/>
                  <a:gd name="T16" fmla="*/ 9 w 1862"/>
                  <a:gd name="T17" fmla="*/ 0 h 6"/>
                  <a:gd name="T18" fmla="*/ 4 w 1862"/>
                  <a:gd name="T19" fmla="*/ 0 h 6"/>
                  <a:gd name="T20" fmla="*/ 0 w 1862"/>
                  <a:gd name="T21" fmla="*/ 0 h 6"/>
                  <a:gd name="T22" fmla="*/ 2 w 1862"/>
                  <a:gd name="T23" fmla="*/ 0 h 6"/>
                  <a:gd name="T24" fmla="*/ 2 w 186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62"/>
                  <a:gd name="T40" fmla="*/ 0 h 6"/>
                  <a:gd name="T41" fmla="*/ 1862 w 1862"/>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62" h="6">
                    <a:moveTo>
                      <a:pt x="1858" y="6"/>
                    </a:moveTo>
                    <a:lnTo>
                      <a:pt x="1644" y="6"/>
                    </a:lnTo>
                    <a:lnTo>
                      <a:pt x="1638" y="2"/>
                    </a:lnTo>
                    <a:lnTo>
                      <a:pt x="1633" y="0"/>
                    </a:lnTo>
                    <a:lnTo>
                      <a:pt x="1862" y="0"/>
                    </a:lnTo>
                    <a:lnTo>
                      <a:pt x="1860" y="2"/>
                    </a:lnTo>
                    <a:lnTo>
                      <a:pt x="1858" y="6"/>
                    </a:lnTo>
                    <a:close/>
                    <a:moveTo>
                      <a:pt x="2" y="0"/>
                    </a:moveTo>
                    <a:lnTo>
                      <a:pt x="9" y="0"/>
                    </a:lnTo>
                    <a:lnTo>
                      <a:pt x="4" y="0"/>
                    </a:lnTo>
                    <a:lnTo>
                      <a:pt x="0" y="0"/>
                    </a:lnTo>
                    <a:lnTo>
                      <a:pt x="2" y="0"/>
                    </a:lnTo>
                    <a:close/>
                  </a:path>
                </a:pathLst>
              </a:custGeom>
              <a:solidFill>
                <a:srgbClr val="EC8C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28" name="Freeform 1360">
                <a:extLst>
                  <a:ext uri="{FF2B5EF4-FFF2-40B4-BE49-F238E27FC236}">
                    <a16:creationId xmlns:a16="http://schemas.microsoft.com/office/drawing/2014/main" id="{358DEDE0-A63C-D700-56F5-D47D713B9AD1}"/>
                  </a:ext>
                </a:extLst>
              </p:cNvPr>
              <p:cNvSpPr>
                <a:spLocks noEditPoints="1"/>
              </p:cNvSpPr>
              <p:nvPr/>
            </p:nvSpPr>
            <p:spPr bwMode="auto">
              <a:xfrm>
                <a:off x="586" y="2223"/>
                <a:ext cx="1862" cy="7"/>
              </a:xfrm>
              <a:custGeom>
                <a:avLst/>
                <a:gdLst>
                  <a:gd name="T0" fmla="*/ 1860 w 1862"/>
                  <a:gd name="T1" fmla="*/ 7 h 7"/>
                  <a:gd name="T2" fmla="*/ 1638 w 1862"/>
                  <a:gd name="T3" fmla="*/ 7 h 7"/>
                  <a:gd name="T4" fmla="*/ 1633 w 1862"/>
                  <a:gd name="T5" fmla="*/ 5 h 7"/>
                  <a:gd name="T6" fmla="*/ 1629 w 1862"/>
                  <a:gd name="T7" fmla="*/ 0 h 7"/>
                  <a:gd name="T8" fmla="*/ 1862 w 1862"/>
                  <a:gd name="T9" fmla="*/ 0 h 7"/>
                  <a:gd name="T10" fmla="*/ 1862 w 1862"/>
                  <a:gd name="T11" fmla="*/ 5 h 7"/>
                  <a:gd name="T12" fmla="*/ 1860 w 1862"/>
                  <a:gd name="T13" fmla="*/ 7 h 7"/>
                  <a:gd name="T14" fmla="*/ 9 w 1862"/>
                  <a:gd name="T15" fmla="*/ 0 h 7"/>
                  <a:gd name="T16" fmla="*/ 19 w 1862"/>
                  <a:gd name="T17" fmla="*/ 0 h 7"/>
                  <a:gd name="T18" fmla="*/ 9 w 1862"/>
                  <a:gd name="T19" fmla="*/ 5 h 7"/>
                  <a:gd name="T20" fmla="*/ 0 w 1862"/>
                  <a:gd name="T21" fmla="*/ 5 h 7"/>
                  <a:gd name="T22" fmla="*/ 4 w 1862"/>
                  <a:gd name="T23" fmla="*/ 2 h 7"/>
                  <a:gd name="T24" fmla="*/ 9 w 1862"/>
                  <a:gd name="T25" fmla="*/ 0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62"/>
                  <a:gd name="T40" fmla="*/ 0 h 7"/>
                  <a:gd name="T41" fmla="*/ 1862 w 1862"/>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62" h="7">
                    <a:moveTo>
                      <a:pt x="1860" y="7"/>
                    </a:moveTo>
                    <a:lnTo>
                      <a:pt x="1638" y="7"/>
                    </a:lnTo>
                    <a:lnTo>
                      <a:pt x="1633" y="5"/>
                    </a:lnTo>
                    <a:lnTo>
                      <a:pt x="1629" y="0"/>
                    </a:lnTo>
                    <a:lnTo>
                      <a:pt x="1862" y="0"/>
                    </a:lnTo>
                    <a:lnTo>
                      <a:pt x="1862" y="5"/>
                    </a:lnTo>
                    <a:lnTo>
                      <a:pt x="1860" y="7"/>
                    </a:lnTo>
                    <a:close/>
                    <a:moveTo>
                      <a:pt x="9" y="0"/>
                    </a:moveTo>
                    <a:lnTo>
                      <a:pt x="19" y="0"/>
                    </a:lnTo>
                    <a:lnTo>
                      <a:pt x="9" y="5"/>
                    </a:lnTo>
                    <a:lnTo>
                      <a:pt x="0" y="5"/>
                    </a:lnTo>
                    <a:lnTo>
                      <a:pt x="4" y="2"/>
                    </a:lnTo>
                    <a:lnTo>
                      <a:pt x="9" y="0"/>
                    </a:lnTo>
                    <a:close/>
                  </a:path>
                </a:pathLst>
              </a:custGeom>
              <a:solidFill>
                <a:srgbClr val="EC8D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29" name="Freeform 1361">
                <a:extLst>
                  <a:ext uri="{FF2B5EF4-FFF2-40B4-BE49-F238E27FC236}">
                    <a16:creationId xmlns:a16="http://schemas.microsoft.com/office/drawing/2014/main" id="{04CDFEFF-34C1-5B3C-0C91-5E3DEE3FC0B0}"/>
                  </a:ext>
                </a:extLst>
              </p:cNvPr>
              <p:cNvSpPr>
                <a:spLocks noEditPoints="1"/>
              </p:cNvSpPr>
              <p:nvPr/>
            </p:nvSpPr>
            <p:spPr bwMode="auto">
              <a:xfrm>
                <a:off x="588" y="2219"/>
                <a:ext cx="1862" cy="9"/>
              </a:xfrm>
              <a:custGeom>
                <a:avLst/>
                <a:gdLst>
                  <a:gd name="T0" fmla="*/ 1860 w 1862"/>
                  <a:gd name="T1" fmla="*/ 9 h 9"/>
                  <a:gd name="T2" fmla="*/ 1631 w 1862"/>
                  <a:gd name="T3" fmla="*/ 9 h 9"/>
                  <a:gd name="T4" fmla="*/ 1627 w 1862"/>
                  <a:gd name="T5" fmla="*/ 4 h 9"/>
                  <a:gd name="T6" fmla="*/ 1621 w 1862"/>
                  <a:gd name="T7" fmla="*/ 0 h 9"/>
                  <a:gd name="T8" fmla="*/ 1862 w 1862"/>
                  <a:gd name="T9" fmla="*/ 0 h 9"/>
                  <a:gd name="T10" fmla="*/ 1860 w 1862"/>
                  <a:gd name="T11" fmla="*/ 4 h 9"/>
                  <a:gd name="T12" fmla="*/ 1860 w 1862"/>
                  <a:gd name="T13" fmla="*/ 9 h 9"/>
                  <a:gd name="T14" fmla="*/ 7 w 1862"/>
                  <a:gd name="T15" fmla="*/ 9 h 9"/>
                  <a:gd name="T16" fmla="*/ 0 w 1862"/>
                  <a:gd name="T17" fmla="*/ 9 h 9"/>
                  <a:gd name="T18" fmla="*/ 7 w 1862"/>
                  <a:gd name="T19" fmla="*/ 4 h 9"/>
                  <a:gd name="T20" fmla="*/ 13 w 1862"/>
                  <a:gd name="T21" fmla="*/ 0 h 9"/>
                  <a:gd name="T22" fmla="*/ 24 w 1862"/>
                  <a:gd name="T23" fmla="*/ 0 h 9"/>
                  <a:gd name="T24" fmla="*/ 15 w 1862"/>
                  <a:gd name="T25" fmla="*/ 4 h 9"/>
                  <a:gd name="T26" fmla="*/ 7 w 1862"/>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62"/>
                  <a:gd name="T43" fmla="*/ 0 h 9"/>
                  <a:gd name="T44" fmla="*/ 1862 w 1862"/>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62" h="9">
                    <a:moveTo>
                      <a:pt x="1860" y="9"/>
                    </a:moveTo>
                    <a:lnTo>
                      <a:pt x="1631" y="9"/>
                    </a:lnTo>
                    <a:lnTo>
                      <a:pt x="1627" y="4"/>
                    </a:lnTo>
                    <a:lnTo>
                      <a:pt x="1621" y="0"/>
                    </a:lnTo>
                    <a:lnTo>
                      <a:pt x="1862" y="0"/>
                    </a:lnTo>
                    <a:lnTo>
                      <a:pt x="1860" y="4"/>
                    </a:lnTo>
                    <a:lnTo>
                      <a:pt x="1860" y="9"/>
                    </a:lnTo>
                    <a:close/>
                    <a:moveTo>
                      <a:pt x="7" y="9"/>
                    </a:moveTo>
                    <a:lnTo>
                      <a:pt x="0" y="9"/>
                    </a:lnTo>
                    <a:lnTo>
                      <a:pt x="7" y="4"/>
                    </a:lnTo>
                    <a:lnTo>
                      <a:pt x="13" y="0"/>
                    </a:lnTo>
                    <a:lnTo>
                      <a:pt x="24" y="0"/>
                    </a:lnTo>
                    <a:lnTo>
                      <a:pt x="15" y="4"/>
                    </a:lnTo>
                    <a:lnTo>
                      <a:pt x="7" y="9"/>
                    </a:lnTo>
                    <a:close/>
                  </a:path>
                </a:pathLst>
              </a:custGeom>
              <a:solidFill>
                <a:srgbClr val="EC8E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30" name="Freeform 1362">
                <a:extLst>
                  <a:ext uri="{FF2B5EF4-FFF2-40B4-BE49-F238E27FC236}">
                    <a16:creationId xmlns:a16="http://schemas.microsoft.com/office/drawing/2014/main" id="{468917F5-A3AA-4363-0178-2D3342E6E6EB}"/>
                  </a:ext>
                </a:extLst>
              </p:cNvPr>
              <p:cNvSpPr>
                <a:spLocks noEditPoints="1"/>
              </p:cNvSpPr>
              <p:nvPr/>
            </p:nvSpPr>
            <p:spPr bwMode="auto">
              <a:xfrm>
                <a:off x="595" y="2214"/>
                <a:ext cx="1857" cy="9"/>
              </a:xfrm>
              <a:custGeom>
                <a:avLst/>
                <a:gdLst>
                  <a:gd name="T0" fmla="*/ 1853 w 1857"/>
                  <a:gd name="T1" fmla="*/ 9 h 9"/>
                  <a:gd name="T2" fmla="*/ 1620 w 1857"/>
                  <a:gd name="T3" fmla="*/ 9 h 9"/>
                  <a:gd name="T4" fmla="*/ 1614 w 1857"/>
                  <a:gd name="T5" fmla="*/ 5 h 9"/>
                  <a:gd name="T6" fmla="*/ 1609 w 1857"/>
                  <a:gd name="T7" fmla="*/ 0 h 9"/>
                  <a:gd name="T8" fmla="*/ 1857 w 1857"/>
                  <a:gd name="T9" fmla="*/ 0 h 9"/>
                  <a:gd name="T10" fmla="*/ 1855 w 1857"/>
                  <a:gd name="T11" fmla="*/ 5 h 9"/>
                  <a:gd name="T12" fmla="*/ 1853 w 1857"/>
                  <a:gd name="T13" fmla="*/ 9 h 9"/>
                  <a:gd name="T14" fmla="*/ 10 w 1857"/>
                  <a:gd name="T15" fmla="*/ 9 h 9"/>
                  <a:gd name="T16" fmla="*/ 0 w 1857"/>
                  <a:gd name="T17" fmla="*/ 9 h 9"/>
                  <a:gd name="T18" fmla="*/ 6 w 1857"/>
                  <a:gd name="T19" fmla="*/ 5 h 9"/>
                  <a:gd name="T20" fmla="*/ 13 w 1857"/>
                  <a:gd name="T21" fmla="*/ 0 h 9"/>
                  <a:gd name="T22" fmla="*/ 21 w 1857"/>
                  <a:gd name="T23" fmla="*/ 0 h 9"/>
                  <a:gd name="T24" fmla="*/ 15 w 1857"/>
                  <a:gd name="T25" fmla="*/ 5 h 9"/>
                  <a:gd name="T26" fmla="*/ 10 w 1857"/>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57"/>
                  <a:gd name="T43" fmla="*/ 0 h 9"/>
                  <a:gd name="T44" fmla="*/ 1857 w 1857"/>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57" h="9">
                    <a:moveTo>
                      <a:pt x="1853" y="9"/>
                    </a:moveTo>
                    <a:lnTo>
                      <a:pt x="1620" y="9"/>
                    </a:lnTo>
                    <a:lnTo>
                      <a:pt x="1614" y="5"/>
                    </a:lnTo>
                    <a:lnTo>
                      <a:pt x="1609" y="0"/>
                    </a:lnTo>
                    <a:lnTo>
                      <a:pt x="1857" y="0"/>
                    </a:lnTo>
                    <a:lnTo>
                      <a:pt x="1855" y="5"/>
                    </a:lnTo>
                    <a:lnTo>
                      <a:pt x="1853" y="9"/>
                    </a:lnTo>
                    <a:close/>
                    <a:moveTo>
                      <a:pt x="10" y="9"/>
                    </a:moveTo>
                    <a:lnTo>
                      <a:pt x="0" y="9"/>
                    </a:lnTo>
                    <a:lnTo>
                      <a:pt x="6" y="5"/>
                    </a:lnTo>
                    <a:lnTo>
                      <a:pt x="13" y="0"/>
                    </a:lnTo>
                    <a:lnTo>
                      <a:pt x="21" y="0"/>
                    </a:lnTo>
                    <a:lnTo>
                      <a:pt x="15" y="5"/>
                    </a:lnTo>
                    <a:lnTo>
                      <a:pt x="10" y="9"/>
                    </a:lnTo>
                    <a:close/>
                  </a:path>
                </a:pathLst>
              </a:custGeom>
              <a:solidFill>
                <a:srgbClr val="EC8E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31" name="Freeform 1363">
                <a:extLst>
                  <a:ext uri="{FF2B5EF4-FFF2-40B4-BE49-F238E27FC236}">
                    <a16:creationId xmlns:a16="http://schemas.microsoft.com/office/drawing/2014/main" id="{B2580B38-527C-2067-2285-8514E84D8BA4}"/>
                  </a:ext>
                </a:extLst>
              </p:cNvPr>
              <p:cNvSpPr>
                <a:spLocks noEditPoints="1"/>
              </p:cNvSpPr>
              <p:nvPr/>
            </p:nvSpPr>
            <p:spPr bwMode="auto">
              <a:xfrm>
                <a:off x="601" y="2212"/>
                <a:ext cx="1851" cy="7"/>
              </a:xfrm>
              <a:custGeom>
                <a:avLst/>
                <a:gdLst>
                  <a:gd name="T0" fmla="*/ 1849 w 1851"/>
                  <a:gd name="T1" fmla="*/ 7 h 7"/>
                  <a:gd name="T2" fmla="*/ 1608 w 1851"/>
                  <a:gd name="T3" fmla="*/ 7 h 7"/>
                  <a:gd name="T4" fmla="*/ 1603 w 1851"/>
                  <a:gd name="T5" fmla="*/ 2 h 7"/>
                  <a:gd name="T6" fmla="*/ 1597 w 1851"/>
                  <a:gd name="T7" fmla="*/ 0 h 7"/>
                  <a:gd name="T8" fmla="*/ 1851 w 1851"/>
                  <a:gd name="T9" fmla="*/ 0 h 7"/>
                  <a:gd name="T10" fmla="*/ 1851 w 1851"/>
                  <a:gd name="T11" fmla="*/ 2 h 7"/>
                  <a:gd name="T12" fmla="*/ 1849 w 1851"/>
                  <a:gd name="T13" fmla="*/ 7 h 7"/>
                  <a:gd name="T14" fmla="*/ 11 w 1851"/>
                  <a:gd name="T15" fmla="*/ 7 h 7"/>
                  <a:gd name="T16" fmla="*/ 0 w 1851"/>
                  <a:gd name="T17" fmla="*/ 7 h 7"/>
                  <a:gd name="T18" fmla="*/ 7 w 1851"/>
                  <a:gd name="T19" fmla="*/ 2 h 7"/>
                  <a:gd name="T20" fmla="*/ 13 w 1851"/>
                  <a:gd name="T21" fmla="*/ 0 h 7"/>
                  <a:gd name="T22" fmla="*/ 20 w 1851"/>
                  <a:gd name="T23" fmla="*/ 0 h 7"/>
                  <a:gd name="T24" fmla="*/ 15 w 1851"/>
                  <a:gd name="T25" fmla="*/ 2 h 7"/>
                  <a:gd name="T26" fmla="*/ 11 w 1851"/>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51"/>
                  <a:gd name="T43" fmla="*/ 0 h 7"/>
                  <a:gd name="T44" fmla="*/ 1851 w 1851"/>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51" h="7">
                    <a:moveTo>
                      <a:pt x="1849" y="7"/>
                    </a:moveTo>
                    <a:lnTo>
                      <a:pt x="1608" y="7"/>
                    </a:lnTo>
                    <a:lnTo>
                      <a:pt x="1603" y="2"/>
                    </a:lnTo>
                    <a:lnTo>
                      <a:pt x="1597" y="0"/>
                    </a:lnTo>
                    <a:lnTo>
                      <a:pt x="1851" y="0"/>
                    </a:lnTo>
                    <a:lnTo>
                      <a:pt x="1851" y="2"/>
                    </a:lnTo>
                    <a:lnTo>
                      <a:pt x="1849" y="7"/>
                    </a:lnTo>
                    <a:close/>
                    <a:moveTo>
                      <a:pt x="11" y="7"/>
                    </a:moveTo>
                    <a:lnTo>
                      <a:pt x="0" y="7"/>
                    </a:lnTo>
                    <a:lnTo>
                      <a:pt x="7" y="2"/>
                    </a:lnTo>
                    <a:lnTo>
                      <a:pt x="13" y="0"/>
                    </a:lnTo>
                    <a:lnTo>
                      <a:pt x="20" y="0"/>
                    </a:lnTo>
                    <a:lnTo>
                      <a:pt x="15" y="2"/>
                    </a:lnTo>
                    <a:lnTo>
                      <a:pt x="11" y="7"/>
                    </a:lnTo>
                    <a:close/>
                  </a:path>
                </a:pathLst>
              </a:custGeom>
              <a:solidFill>
                <a:srgbClr val="EC8E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32" name="Freeform 1364">
                <a:extLst>
                  <a:ext uri="{FF2B5EF4-FFF2-40B4-BE49-F238E27FC236}">
                    <a16:creationId xmlns:a16="http://schemas.microsoft.com/office/drawing/2014/main" id="{CA14B250-3F7E-F42E-4C2A-38EA542F4737}"/>
                  </a:ext>
                </a:extLst>
              </p:cNvPr>
              <p:cNvSpPr>
                <a:spLocks noEditPoints="1"/>
              </p:cNvSpPr>
              <p:nvPr/>
            </p:nvSpPr>
            <p:spPr bwMode="auto">
              <a:xfrm>
                <a:off x="608" y="2208"/>
                <a:ext cx="1847" cy="6"/>
              </a:xfrm>
              <a:custGeom>
                <a:avLst/>
                <a:gdLst>
                  <a:gd name="T0" fmla="*/ 1844 w 1847"/>
                  <a:gd name="T1" fmla="*/ 6 h 6"/>
                  <a:gd name="T2" fmla="*/ 1596 w 1847"/>
                  <a:gd name="T3" fmla="*/ 6 h 6"/>
                  <a:gd name="T4" fmla="*/ 1590 w 1847"/>
                  <a:gd name="T5" fmla="*/ 4 h 6"/>
                  <a:gd name="T6" fmla="*/ 1585 w 1847"/>
                  <a:gd name="T7" fmla="*/ 0 h 6"/>
                  <a:gd name="T8" fmla="*/ 1847 w 1847"/>
                  <a:gd name="T9" fmla="*/ 0 h 6"/>
                  <a:gd name="T10" fmla="*/ 1844 w 1847"/>
                  <a:gd name="T11" fmla="*/ 4 h 6"/>
                  <a:gd name="T12" fmla="*/ 1844 w 1847"/>
                  <a:gd name="T13" fmla="*/ 6 h 6"/>
                  <a:gd name="T14" fmla="*/ 8 w 1847"/>
                  <a:gd name="T15" fmla="*/ 6 h 6"/>
                  <a:gd name="T16" fmla="*/ 0 w 1847"/>
                  <a:gd name="T17" fmla="*/ 6 h 6"/>
                  <a:gd name="T18" fmla="*/ 6 w 1847"/>
                  <a:gd name="T19" fmla="*/ 4 h 6"/>
                  <a:gd name="T20" fmla="*/ 13 w 1847"/>
                  <a:gd name="T21" fmla="*/ 0 h 6"/>
                  <a:gd name="T22" fmla="*/ 17 w 1847"/>
                  <a:gd name="T23" fmla="*/ 0 h 6"/>
                  <a:gd name="T24" fmla="*/ 13 w 1847"/>
                  <a:gd name="T25" fmla="*/ 4 h 6"/>
                  <a:gd name="T26" fmla="*/ 8 w 1847"/>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47"/>
                  <a:gd name="T43" fmla="*/ 0 h 6"/>
                  <a:gd name="T44" fmla="*/ 1847 w 1847"/>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47" h="6">
                    <a:moveTo>
                      <a:pt x="1844" y="6"/>
                    </a:moveTo>
                    <a:lnTo>
                      <a:pt x="1596" y="6"/>
                    </a:lnTo>
                    <a:lnTo>
                      <a:pt x="1590" y="4"/>
                    </a:lnTo>
                    <a:lnTo>
                      <a:pt x="1585" y="0"/>
                    </a:lnTo>
                    <a:lnTo>
                      <a:pt x="1847" y="0"/>
                    </a:lnTo>
                    <a:lnTo>
                      <a:pt x="1844" y="4"/>
                    </a:lnTo>
                    <a:lnTo>
                      <a:pt x="1844" y="6"/>
                    </a:lnTo>
                    <a:close/>
                    <a:moveTo>
                      <a:pt x="8" y="6"/>
                    </a:moveTo>
                    <a:lnTo>
                      <a:pt x="0" y="6"/>
                    </a:lnTo>
                    <a:lnTo>
                      <a:pt x="6" y="4"/>
                    </a:lnTo>
                    <a:lnTo>
                      <a:pt x="13" y="0"/>
                    </a:lnTo>
                    <a:lnTo>
                      <a:pt x="17" y="0"/>
                    </a:lnTo>
                    <a:lnTo>
                      <a:pt x="13" y="4"/>
                    </a:lnTo>
                    <a:lnTo>
                      <a:pt x="8" y="6"/>
                    </a:lnTo>
                    <a:close/>
                  </a:path>
                </a:pathLst>
              </a:custGeom>
              <a:solidFill>
                <a:srgbClr val="ED90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33" name="Freeform 1365">
                <a:extLst>
                  <a:ext uri="{FF2B5EF4-FFF2-40B4-BE49-F238E27FC236}">
                    <a16:creationId xmlns:a16="http://schemas.microsoft.com/office/drawing/2014/main" id="{B8B0910D-7E12-B81B-D157-D6FE28B11716}"/>
                  </a:ext>
                </a:extLst>
              </p:cNvPr>
              <p:cNvSpPr>
                <a:spLocks noEditPoints="1"/>
              </p:cNvSpPr>
              <p:nvPr/>
            </p:nvSpPr>
            <p:spPr bwMode="auto">
              <a:xfrm>
                <a:off x="614" y="2204"/>
                <a:ext cx="1843" cy="8"/>
              </a:xfrm>
              <a:custGeom>
                <a:avLst/>
                <a:gdLst>
                  <a:gd name="T0" fmla="*/ 1838 w 1843"/>
                  <a:gd name="T1" fmla="*/ 8 h 8"/>
                  <a:gd name="T2" fmla="*/ 1584 w 1843"/>
                  <a:gd name="T3" fmla="*/ 8 h 8"/>
                  <a:gd name="T4" fmla="*/ 1579 w 1843"/>
                  <a:gd name="T5" fmla="*/ 4 h 8"/>
                  <a:gd name="T6" fmla="*/ 1573 w 1843"/>
                  <a:gd name="T7" fmla="*/ 0 h 8"/>
                  <a:gd name="T8" fmla="*/ 1843 w 1843"/>
                  <a:gd name="T9" fmla="*/ 0 h 8"/>
                  <a:gd name="T10" fmla="*/ 1841 w 1843"/>
                  <a:gd name="T11" fmla="*/ 4 h 8"/>
                  <a:gd name="T12" fmla="*/ 1838 w 1843"/>
                  <a:gd name="T13" fmla="*/ 8 h 8"/>
                  <a:gd name="T14" fmla="*/ 7 w 1843"/>
                  <a:gd name="T15" fmla="*/ 8 h 8"/>
                  <a:gd name="T16" fmla="*/ 0 w 1843"/>
                  <a:gd name="T17" fmla="*/ 8 h 8"/>
                  <a:gd name="T18" fmla="*/ 7 w 1843"/>
                  <a:gd name="T19" fmla="*/ 4 h 8"/>
                  <a:gd name="T20" fmla="*/ 13 w 1843"/>
                  <a:gd name="T21" fmla="*/ 0 h 8"/>
                  <a:gd name="T22" fmla="*/ 13 w 1843"/>
                  <a:gd name="T23" fmla="*/ 0 h 8"/>
                  <a:gd name="T24" fmla="*/ 9 w 1843"/>
                  <a:gd name="T25" fmla="*/ 4 h 8"/>
                  <a:gd name="T26" fmla="*/ 7 w 1843"/>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43"/>
                  <a:gd name="T43" fmla="*/ 0 h 8"/>
                  <a:gd name="T44" fmla="*/ 1843 w 1843"/>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43" h="8">
                    <a:moveTo>
                      <a:pt x="1838" y="8"/>
                    </a:moveTo>
                    <a:lnTo>
                      <a:pt x="1584" y="8"/>
                    </a:lnTo>
                    <a:lnTo>
                      <a:pt x="1579" y="4"/>
                    </a:lnTo>
                    <a:lnTo>
                      <a:pt x="1573" y="0"/>
                    </a:lnTo>
                    <a:lnTo>
                      <a:pt x="1843" y="0"/>
                    </a:lnTo>
                    <a:lnTo>
                      <a:pt x="1841" y="4"/>
                    </a:lnTo>
                    <a:lnTo>
                      <a:pt x="1838" y="8"/>
                    </a:lnTo>
                    <a:close/>
                    <a:moveTo>
                      <a:pt x="7" y="8"/>
                    </a:moveTo>
                    <a:lnTo>
                      <a:pt x="0" y="8"/>
                    </a:lnTo>
                    <a:lnTo>
                      <a:pt x="7" y="4"/>
                    </a:lnTo>
                    <a:lnTo>
                      <a:pt x="13" y="0"/>
                    </a:lnTo>
                    <a:lnTo>
                      <a:pt x="9" y="4"/>
                    </a:lnTo>
                    <a:lnTo>
                      <a:pt x="7" y="8"/>
                    </a:lnTo>
                    <a:close/>
                  </a:path>
                </a:pathLst>
              </a:custGeom>
              <a:solidFill>
                <a:srgbClr val="ED90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34" name="Freeform 1366">
                <a:extLst>
                  <a:ext uri="{FF2B5EF4-FFF2-40B4-BE49-F238E27FC236}">
                    <a16:creationId xmlns:a16="http://schemas.microsoft.com/office/drawing/2014/main" id="{D1FD32D1-BAE3-84B8-3E04-8CA2E3C83344}"/>
                  </a:ext>
                </a:extLst>
              </p:cNvPr>
              <p:cNvSpPr>
                <a:spLocks noEditPoints="1"/>
              </p:cNvSpPr>
              <p:nvPr/>
            </p:nvSpPr>
            <p:spPr bwMode="auto">
              <a:xfrm>
                <a:off x="621" y="2199"/>
                <a:ext cx="1836" cy="9"/>
              </a:xfrm>
              <a:custGeom>
                <a:avLst/>
                <a:gdLst>
                  <a:gd name="T0" fmla="*/ 1834 w 1836"/>
                  <a:gd name="T1" fmla="*/ 9 h 9"/>
                  <a:gd name="T2" fmla="*/ 1572 w 1836"/>
                  <a:gd name="T3" fmla="*/ 9 h 9"/>
                  <a:gd name="T4" fmla="*/ 1566 w 1836"/>
                  <a:gd name="T5" fmla="*/ 5 h 9"/>
                  <a:gd name="T6" fmla="*/ 1561 w 1836"/>
                  <a:gd name="T7" fmla="*/ 0 h 9"/>
                  <a:gd name="T8" fmla="*/ 1836 w 1836"/>
                  <a:gd name="T9" fmla="*/ 0 h 9"/>
                  <a:gd name="T10" fmla="*/ 1836 w 1836"/>
                  <a:gd name="T11" fmla="*/ 5 h 9"/>
                  <a:gd name="T12" fmla="*/ 1834 w 1836"/>
                  <a:gd name="T13" fmla="*/ 9 h 9"/>
                  <a:gd name="T14" fmla="*/ 4 w 1836"/>
                  <a:gd name="T15" fmla="*/ 9 h 9"/>
                  <a:gd name="T16" fmla="*/ 0 w 1836"/>
                  <a:gd name="T17" fmla="*/ 9 h 9"/>
                  <a:gd name="T18" fmla="*/ 6 w 1836"/>
                  <a:gd name="T19" fmla="*/ 5 h 9"/>
                  <a:gd name="T20" fmla="*/ 11 w 1836"/>
                  <a:gd name="T21" fmla="*/ 0 h 9"/>
                  <a:gd name="T22" fmla="*/ 8 w 1836"/>
                  <a:gd name="T23" fmla="*/ 0 h 9"/>
                  <a:gd name="T24" fmla="*/ 6 w 1836"/>
                  <a:gd name="T25" fmla="*/ 5 h 9"/>
                  <a:gd name="T26" fmla="*/ 4 w 183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6"/>
                  <a:gd name="T43" fmla="*/ 0 h 9"/>
                  <a:gd name="T44" fmla="*/ 1836 w 183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6" h="9">
                    <a:moveTo>
                      <a:pt x="1834" y="9"/>
                    </a:moveTo>
                    <a:lnTo>
                      <a:pt x="1572" y="9"/>
                    </a:lnTo>
                    <a:lnTo>
                      <a:pt x="1566" y="5"/>
                    </a:lnTo>
                    <a:lnTo>
                      <a:pt x="1561" y="0"/>
                    </a:lnTo>
                    <a:lnTo>
                      <a:pt x="1836" y="0"/>
                    </a:lnTo>
                    <a:lnTo>
                      <a:pt x="1836" y="5"/>
                    </a:lnTo>
                    <a:lnTo>
                      <a:pt x="1834" y="9"/>
                    </a:lnTo>
                    <a:close/>
                    <a:moveTo>
                      <a:pt x="4" y="9"/>
                    </a:moveTo>
                    <a:lnTo>
                      <a:pt x="0" y="9"/>
                    </a:lnTo>
                    <a:lnTo>
                      <a:pt x="6" y="5"/>
                    </a:lnTo>
                    <a:lnTo>
                      <a:pt x="11" y="0"/>
                    </a:lnTo>
                    <a:lnTo>
                      <a:pt x="8" y="0"/>
                    </a:lnTo>
                    <a:lnTo>
                      <a:pt x="6" y="5"/>
                    </a:lnTo>
                    <a:lnTo>
                      <a:pt x="4" y="9"/>
                    </a:lnTo>
                    <a:close/>
                  </a:path>
                </a:pathLst>
              </a:custGeom>
              <a:solidFill>
                <a:srgbClr val="ED9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35" name="Freeform 1367">
                <a:extLst>
                  <a:ext uri="{FF2B5EF4-FFF2-40B4-BE49-F238E27FC236}">
                    <a16:creationId xmlns:a16="http://schemas.microsoft.com/office/drawing/2014/main" id="{23205AA8-2BCC-244C-3610-8A3982BF5C90}"/>
                  </a:ext>
                </a:extLst>
              </p:cNvPr>
              <p:cNvSpPr>
                <a:spLocks noEditPoints="1"/>
              </p:cNvSpPr>
              <p:nvPr/>
            </p:nvSpPr>
            <p:spPr bwMode="auto">
              <a:xfrm>
                <a:off x="627" y="2197"/>
                <a:ext cx="1832" cy="7"/>
              </a:xfrm>
              <a:custGeom>
                <a:avLst/>
                <a:gdLst>
                  <a:gd name="T0" fmla="*/ 1830 w 1832"/>
                  <a:gd name="T1" fmla="*/ 7 h 7"/>
                  <a:gd name="T2" fmla="*/ 1560 w 1832"/>
                  <a:gd name="T3" fmla="*/ 7 h 7"/>
                  <a:gd name="T4" fmla="*/ 1555 w 1832"/>
                  <a:gd name="T5" fmla="*/ 2 h 7"/>
                  <a:gd name="T6" fmla="*/ 1549 w 1832"/>
                  <a:gd name="T7" fmla="*/ 0 h 7"/>
                  <a:gd name="T8" fmla="*/ 1832 w 1832"/>
                  <a:gd name="T9" fmla="*/ 0 h 7"/>
                  <a:gd name="T10" fmla="*/ 1830 w 1832"/>
                  <a:gd name="T11" fmla="*/ 2 h 7"/>
                  <a:gd name="T12" fmla="*/ 1830 w 1832"/>
                  <a:gd name="T13" fmla="*/ 7 h 7"/>
                  <a:gd name="T14" fmla="*/ 0 w 1832"/>
                  <a:gd name="T15" fmla="*/ 7 h 7"/>
                  <a:gd name="T16" fmla="*/ 0 w 1832"/>
                  <a:gd name="T17" fmla="*/ 7 h 7"/>
                  <a:gd name="T18" fmla="*/ 5 w 1832"/>
                  <a:gd name="T19" fmla="*/ 2 h 7"/>
                  <a:gd name="T20" fmla="*/ 11 w 1832"/>
                  <a:gd name="T21" fmla="*/ 0 h 7"/>
                  <a:gd name="T22" fmla="*/ 7 w 1832"/>
                  <a:gd name="T23" fmla="*/ 0 h 7"/>
                  <a:gd name="T24" fmla="*/ 2 w 1832"/>
                  <a:gd name="T25" fmla="*/ 2 h 7"/>
                  <a:gd name="T26" fmla="*/ 0 w 1832"/>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2"/>
                  <a:gd name="T43" fmla="*/ 0 h 7"/>
                  <a:gd name="T44" fmla="*/ 1832 w 1832"/>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2" h="7">
                    <a:moveTo>
                      <a:pt x="1830" y="7"/>
                    </a:moveTo>
                    <a:lnTo>
                      <a:pt x="1560" y="7"/>
                    </a:lnTo>
                    <a:lnTo>
                      <a:pt x="1555" y="2"/>
                    </a:lnTo>
                    <a:lnTo>
                      <a:pt x="1549" y="0"/>
                    </a:lnTo>
                    <a:lnTo>
                      <a:pt x="1832" y="0"/>
                    </a:lnTo>
                    <a:lnTo>
                      <a:pt x="1830" y="2"/>
                    </a:lnTo>
                    <a:lnTo>
                      <a:pt x="1830" y="7"/>
                    </a:lnTo>
                    <a:close/>
                    <a:moveTo>
                      <a:pt x="0" y="7"/>
                    </a:moveTo>
                    <a:lnTo>
                      <a:pt x="0" y="7"/>
                    </a:lnTo>
                    <a:lnTo>
                      <a:pt x="5" y="2"/>
                    </a:lnTo>
                    <a:lnTo>
                      <a:pt x="11" y="0"/>
                    </a:lnTo>
                    <a:lnTo>
                      <a:pt x="7" y="0"/>
                    </a:lnTo>
                    <a:lnTo>
                      <a:pt x="2" y="2"/>
                    </a:lnTo>
                    <a:lnTo>
                      <a:pt x="0" y="7"/>
                    </a:lnTo>
                    <a:close/>
                  </a:path>
                </a:pathLst>
              </a:custGeom>
              <a:solidFill>
                <a:srgbClr val="ED9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36" name="Freeform 1368">
                <a:extLst>
                  <a:ext uri="{FF2B5EF4-FFF2-40B4-BE49-F238E27FC236}">
                    <a16:creationId xmlns:a16="http://schemas.microsoft.com/office/drawing/2014/main" id="{EE80DACC-3C00-9A2B-20C6-0BEABB63E3E7}"/>
                  </a:ext>
                </a:extLst>
              </p:cNvPr>
              <p:cNvSpPr>
                <a:spLocks noEditPoints="1"/>
              </p:cNvSpPr>
              <p:nvPr/>
            </p:nvSpPr>
            <p:spPr bwMode="auto">
              <a:xfrm>
                <a:off x="629" y="2193"/>
                <a:ext cx="1830" cy="6"/>
              </a:xfrm>
              <a:custGeom>
                <a:avLst/>
                <a:gdLst>
                  <a:gd name="T0" fmla="*/ 1828 w 1830"/>
                  <a:gd name="T1" fmla="*/ 6 h 6"/>
                  <a:gd name="T2" fmla="*/ 1553 w 1830"/>
                  <a:gd name="T3" fmla="*/ 6 h 6"/>
                  <a:gd name="T4" fmla="*/ 1547 w 1830"/>
                  <a:gd name="T5" fmla="*/ 4 h 6"/>
                  <a:gd name="T6" fmla="*/ 1543 w 1830"/>
                  <a:gd name="T7" fmla="*/ 0 h 6"/>
                  <a:gd name="T8" fmla="*/ 1830 w 1830"/>
                  <a:gd name="T9" fmla="*/ 0 h 6"/>
                  <a:gd name="T10" fmla="*/ 1830 w 1830"/>
                  <a:gd name="T11" fmla="*/ 4 h 6"/>
                  <a:gd name="T12" fmla="*/ 1828 w 1830"/>
                  <a:gd name="T13" fmla="*/ 6 h 6"/>
                  <a:gd name="T14" fmla="*/ 3 w 1830"/>
                  <a:gd name="T15" fmla="*/ 6 h 6"/>
                  <a:gd name="T16" fmla="*/ 0 w 1830"/>
                  <a:gd name="T17" fmla="*/ 6 h 6"/>
                  <a:gd name="T18" fmla="*/ 5 w 1830"/>
                  <a:gd name="T19" fmla="*/ 4 h 6"/>
                  <a:gd name="T20" fmla="*/ 7 w 1830"/>
                  <a:gd name="T21" fmla="*/ 0 h 6"/>
                  <a:gd name="T22" fmla="*/ 16 w 1830"/>
                  <a:gd name="T23" fmla="*/ 0 h 6"/>
                  <a:gd name="T24" fmla="*/ 9 w 1830"/>
                  <a:gd name="T25" fmla="*/ 4 h 6"/>
                  <a:gd name="T26" fmla="*/ 3 w 1830"/>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0"/>
                  <a:gd name="T43" fmla="*/ 0 h 6"/>
                  <a:gd name="T44" fmla="*/ 1830 w 1830"/>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0" h="6">
                    <a:moveTo>
                      <a:pt x="1828" y="6"/>
                    </a:moveTo>
                    <a:lnTo>
                      <a:pt x="1553" y="6"/>
                    </a:lnTo>
                    <a:lnTo>
                      <a:pt x="1547" y="4"/>
                    </a:lnTo>
                    <a:lnTo>
                      <a:pt x="1543" y="0"/>
                    </a:lnTo>
                    <a:lnTo>
                      <a:pt x="1830" y="0"/>
                    </a:lnTo>
                    <a:lnTo>
                      <a:pt x="1830" y="4"/>
                    </a:lnTo>
                    <a:lnTo>
                      <a:pt x="1828" y="6"/>
                    </a:lnTo>
                    <a:close/>
                    <a:moveTo>
                      <a:pt x="3" y="6"/>
                    </a:moveTo>
                    <a:lnTo>
                      <a:pt x="0" y="6"/>
                    </a:lnTo>
                    <a:lnTo>
                      <a:pt x="5" y="4"/>
                    </a:lnTo>
                    <a:lnTo>
                      <a:pt x="7" y="0"/>
                    </a:lnTo>
                    <a:lnTo>
                      <a:pt x="16" y="0"/>
                    </a:lnTo>
                    <a:lnTo>
                      <a:pt x="9" y="4"/>
                    </a:lnTo>
                    <a:lnTo>
                      <a:pt x="3" y="6"/>
                    </a:lnTo>
                    <a:close/>
                  </a:path>
                </a:pathLst>
              </a:custGeom>
              <a:solidFill>
                <a:srgbClr val="ED91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37" name="Freeform 1369">
                <a:extLst>
                  <a:ext uri="{FF2B5EF4-FFF2-40B4-BE49-F238E27FC236}">
                    <a16:creationId xmlns:a16="http://schemas.microsoft.com/office/drawing/2014/main" id="{82D5ED5E-81F5-CC63-1937-6B1A9635ABA7}"/>
                  </a:ext>
                </a:extLst>
              </p:cNvPr>
              <p:cNvSpPr>
                <a:spLocks noEditPoints="1"/>
              </p:cNvSpPr>
              <p:nvPr/>
            </p:nvSpPr>
            <p:spPr bwMode="auto">
              <a:xfrm>
                <a:off x="634" y="2188"/>
                <a:ext cx="1827" cy="9"/>
              </a:xfrm>
              <a:custGeom>
                <a:avLst/>
                <a:gdLst>
                  <a:gd name="T0" fmla="*/ 1825 w 1827"/>
                  <a:gd name="T1" fmla="*/ 9 h 9"/>
                  <a:gd name="T2" fmla="*/ 1542 w 1827"/>
                  <a:gd name="T3" fmla="*/ 9 h 9"/>
                  <a:gd name="T4" fmla="*/ 1538 w 1827"/>
                  <a:gd name="T5" fmla="*/ 5 h 9"/>
                  <a:gd name="T6" fmla="*/ 1531 w 1827"/>
                  <a:gd name="T7" fmla="*/ 0 h 9"/>
                  <a:gd name="T8" fmla="*/ 1827 w 1827"/>
                  <a:gd name="T9" fmla="*/ 0 h 9"/>
                  <a:gd name="T10" fmla="*/ 1825 w 1827"/>
                  <a:gd name="T11" fmla="*/ 5 h 9"/>
                  <a:gd name="T12" fmla="*/ 1825 w 1827"/>
                  <a:gd name="T13" fmla="*/ 9 h 9"/>
                  <a:gd name="T14" fmla="*/ 4 w 1827"/>
                  <a:gd name="T15" fmla="*/ 9 h 9"/>
                  <a:gd name="T16" fmla="*/ 0 w 1827"/>
                  <a:gd name="T17" fmla="*/ 9 h 9"/>
                  <a:gd name="T18" fmla="*/ 2 w 1827"/>
                  <a:gd name="T19" fmla="*/ 5 h 9"/>
                  <a:gd name="T20" fmla="*/ 4 w 1827"/>
                  <a:gd name="T21" fmla="*/ 0 h 9"/>
                  <a:gd name="T22" fmla="*/ 19 w 1827"/>
                  <a:gd name="T23" fmla="*/ 0 h 9"/>
                  <a:gd name="T24" fmla="*/ 13 w 1827"/>
                  <a:gd name="T25" fmla="*/ 5 h 9"/>
                  <a:gd name="T26" fmla="*/ 4 w 1827"/>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7"/>
                  <a:gd name="T43" fmla="*/ 0 h 9"/>
                  <a:gd name="T44" fmla="*/ 1827 w 1827"/>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7" h="9">
                    <a:moveTo>
                      <a:pt x="1825" y="9"/>
                    </a:moveTo>
                    <a:lnTo>
                      <a:pt x="1542" y="9"/>
                    </a:lnTo>
                    <a:lnTo>
                      <a:pt x="1538" y="5"/>
                    </a:lnTo>
                    <a:lnTo>
                      <a:pt x="1531" y="0"/>
                    </a:lnTo>
                    <a:lnTo>
                      <a:pt x="1827" y="0"/>
                    </a:lnTo>
                    <a:lnTo>
                      <a:pt x="1825" y="5"/>
                    </a:lnTo>
                    <a:lnTo>
                      <a:pt x="1825" y="9"/>
                    </a:lnTo>
                    <a:close/>
                    <a:moveTo>
                      <a:pt x="4" y="9"/>
                    </a:moveTo>
                    <a:lnTo>
                      <a:pt x="0" y="9"/>
                    </a:lnTo>
                    <a:lnTo>
                      <a:pt x="2" y="5"/>
                    </a:lnTo>
                    <a:lnTo>
                      <a:pt x="4" y="0"/>
                    </a:lnTo>
                    <a:lnTo>
                      <a:pt x="19" y="0"/>
                    </a:lnTo>
                    <a:lnTo>
                      <a:pt x="13" y="5"/>
                    </a:lnTo>
                    <a:lnTo>
                      <a:pt x="4" y="9"/>
                    </a:lnTo>
                    <a:close/>
                  </a:path>
                </a:pathLst>
              </a:custGeom>
              <a:solidFill>
                <a:srgbClr val="ED9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38" name="Freeform 1370">
                <a:extLst>
                  <a:ext uri="{FF2B5EF4-FFF2-40B4-BE49-F238E27FC236}">
                    <a16:creationId xmlns:a16="http://schemas.microsoft.com/office/drawing/2014/main" id="{F4E5A1AF-D894-4A82-4331-32B6F5181C2C}"/>
                  </a:ext>
                </a:extLst>
              </p:cNvPr>
              <p:cNvSpPr>
                <a:spLocks noEditPoints="1"/>
              </p:cNvSpPr>
              <p:nvPr/>
            </p:nvSpPr>
            <p:spPr bwMode="auto">
              <a:xfrm>
                <a:off x="636" y="2184"/>
                <a:ext cx="1825" cy="9"/>
              </a:xfrm>
              <a:custGeom>
                <a:avLst/>
                <a:gdLst>
                  <a:gd name="T0" fmla="*/ 1823 w 1825"/>
                  <a:gd name="T1" fmla="*/ 9 h 9"/>
                  <a:gd name="T2" fmla="*/ 1536 w 1825"/>
                  <a:gd name="T3" fmla="*/ 9 h 9"/>
                  <a:gd name="T4" fmla="*/ 1529 w 1825"/>
                  <a:gd name="T5" fmla="*/ 4 h 9"/>
                  <a:gd name="T6" fmla="*/ 1522 w 1825"/>
                  <a:gd name="T7" fmla="*/ 0 h 9"/>
                  <a:gd name="T8" fmla="*/ 1825 w 1825"/>
                  <a:gd name="T9" fmla="*/ 0 h 9"/>
                  <a:gd name="T10" fmla="*/ 1825 w 1825"/>
                  <a:gd name="T11" fmla="*/ 4 h 9"/>
                  <a:gd name="T12" fmla="*/ 1823 w 1825"/>
                  <a:gd name="T13" fmla="*/ 9 h 9"/>
                  <a:gd name="T14" fmla="*/ 9 w 1825"/>
                  <a:gd name="T15" fmla="*/ 9 h 9"/>
                  <a:gd name="T16" fmla="*/ 0 w 1825"/>
                  <a:gd name="T17" fmla="*/ 9 h 9"/>
                  <a:gd name="T18" fmla="*/ 2 w 1825"/>
                  <a:gd name="T19" fmla="*/ 4 h 9"/>
                  <a:gd name="T20" fmla="*/ 4 w 1825"/>
                  <a:gd name="T21" fmla="*/ 0 h 9"/>
                  <a:gd name="T22" fmla="*/ 24 w 1825"/>
                  <a:gd name="T23" fmla="*/ 0 h 9"/>
                  <a:gd name="T24" fmla="*/ 17 w 1825"/>
                  <a:gd name="T25" fmla="*/ 4 h 9"/>
                  <a:gd name="T26" fmla="*/ 9 w 1825"/>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5"/>
                  <a:gd name="T43" fmla="*/ 0 h 9"/>
                  <a:gd name="T44" fmla="*/ 1825 w 1825"/>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5" h="9">
                    <a:moveTo>
                      <a:pt x="1823" y="9"/>
                    </a:moveTo>
                    <a:lnTo>
                      <a:pt x="1536" y="9"/>
                    </a:lnTo>
                    <a:lnTo>
                      <a:pt x="1529" y="4"/>
                    </a:lnTo>
                    <a:lnTo>
                      <a:pt x="1522" y="0"/>
                    </a:lnTo>
                    <a:lnTo>
                      <a:pt x="1825" y="0"/>
                    </a:lnTo>
                    <a:lnTo>
                      <a:pt x="1825" y="4"/>
                    </a:lnTo>
                    <a:lnTo>
                      <a:pt x="1823" y="9"/>
                    </a:lnTo>
                    <a:close/>
                    <a:moveTo>
                      <a:pt x="9" y="9"/>
                    </a:moveTo>
                    <a:lnTo>
                      <a:pt x="0" y="9"/>
                    </a:lnTo>
                    <a:lnTo>
                      <a:pt x="2" y="4"/>
                    </a:lnTo>
                    <a:lnTo>
                      <a:pt x="4" y="0"/>
                    </a:lnTo>
                    <a:lnTo>
                      <a:pt x="24" y="0"/>
                    </a:lnTo>
                    <a:lnTo>
                      <a:pt x="17" y="4"/>
                    </a:lnTo>
                    <a:lnTo>
                      <a:pt x="9" y="9"/>
                    </a:lnTo>
                    <a:close/>
                  </a:path>
                </a:pathLst>
              </a:custGeom>
              <a:solidFill>
                <a:srgbClr val="EC9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39" name="Freeform 1371">
                <a:extLst>
                  <a:ext uri="{FF2B5EF4-FFF2-40B4-BE49-F238E27FC236}">
                    <a16:creationId xmlns:a16="http://schemas.microsoft.com/office/drawing/2014/main" id="{7D46A52C-ABBF-D46D-EF18-31A0824C7D95}"/>
                  </a:ext>
                </a:extLst>
              </p:cNvPr>
              <p:cNvSpPr>
                <a:spLocks noEditPoints="1"/>
              </p:cNvSpPr>
              <p:nvPr/>
            </p:nvSpPr>
            <p:spPr bwMode="auto">
              <a:xfrm>
                <a:off x="638" y="2182"/>
                <a:ext cx="1825" cy="6"/>
              </a:xfrm>
              <a:custGeom>
                <a:avLst/>
                <a:gdLst>
                  <a:gd name="T0" fmla="*/ 1823 w 1825"/>
                  <a:gd name="T1" fmla="*/ 6 h 6"/>
                  <a:gd name="T2" fmla="*/ 1527 w 1825"/>
                  <a:gd name="T3" fmla="*/ 6 h 6"/>
                  <a:gd name="T4" fmla="*/ 1520 w 1825"/>
                  <a:gd name="T5" fmla="*/ 2 h 6"/>
                  <a:gd name="T6" fmla="*/ 1514 w 1825"/>
                  <a:gd name="T7" fmla="*/ 0 h 6"/>
                  <a:gd name="T8" fmla="*/ 1825 w 1825"/>
                  <a:gd name="T9" fmla="*/ 0 h 6"/>
                  <a:gd name="T10" fmla="*/ 1823 w 1825"/>
                  <a:gd name="T11" fmla="*/ 2 h 6"/>
                  <a:gd name="T12" fmla="*/ 1823 w 1825"/>
                  <a:gd name="T13" fmla="*/ 6 h 6"/>
                  <a:gd name="T14" fmla="*/ 15 w 1825"/>
                  <a:gd name="T15" fmla="*/ 6 h 6"/>
                  <a:gd name="T16" fmla="*/ 0 w 1825"/>
                  <a:gd name="T17" fmla="*/ 6 h 6"/>
                  <a:gd name="T18" fmla="*/ 2 w 1825"/>
                  <a:gd name="T19" fmla="*/ 2 h 6"/>
                  <a:gd name="T20" fmla="*/ 4 w 1825"/>
                  <a:gd name="T21" fmla="*/ 0 h 6"/>
                  <a:gd name="T22" fmla="*/ 28 w 1825"/>
                  <a:gd name="T23" fmla="*/ 0 h 6"/>
                  <a:gd name="T24" fmla="*/ 22 w 1825"/>
                  <a:gd name="T25" fmla="*/ 2 h 6"/>
                  <a:gd name="T26" fmla="*/ 15 w 1825"/>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5"/>
                  <a:gd name="T43" fmla="*/ 0 h 6"/>
                  <a:gd name="T44" fmla="*/ 1825 w 182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5" h="6">
                    <a:moveTo>
                      <a:pt x="1823" y="6"/>
                    </a:moveTo>
                    <a:lnTo>
                      <a:pt x="1527" y="6"/>
                    </a:lnTo>
                    <a:lnTo>
                      <a:pt x="1520" y="2"/>
                    </a:lnTo>
                    <a:lnTo>
                      <a:pt x="1514" y="0"/>
                    </a:lnTo>
                    <a:lnTo>
                      <a:pt x="1825" y="0"/>
                    </a:lnTo>
                    <a:lnTo>
                      <a:pt x="1823" y="2"/>
                    </a:lnTo>
                    <a:lnTo>
                      <a:pt x="1823" y="6"/>
                    </a:lnTo>
                    <a:close/>
                    <a:moveTo>
                      <a:pt x="15" y="6"/>
                    </a:moveTo>
                    <a:lnTo>
                      <a:pt x="0" y="6"/>
                    </a:lnTo>
                    <a:lnTo>
                      <a:pt x="2" y="2"/>
                    </a:lnTo>
                    <a:lnTo>
                      <a:pt x="4" y="0"/>
                    </a:lnTo>
                    <a:lnTo>
                      <a:pt x="28" y="0"/>
                    </a:lnTo>
                    <a:lnTo>
                      <a:pt x="22" y="2"/>
                    </a:lnTo>
                    <a:lnTo>
                      <a:pt x="15" y="6"/>
                    </a:lnTo>
                    <a:close/>
                  </a:path>
                </a:pathLst>
              </a:custGeom>
              <a:solidFill>
                <a:srgbClr val="EC9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40" name="Freeform 1372">
                <a:extLst>
                  <a:ext uri="{FF2B5EF4-FFF2-40B4-BE49-F238E27FC236}">
                    <a16:creationId xmlns:a16="http://schemas.microsoft.com/office/drawing/2014/main" id="{101BADAF-E47B-5823-9304-F6666BD76E1E}"/>
                  </a:ext>
                </a:extLst>
              </p:cNvPr>
              <p:cNvSpPr>
                <a:spLocks noEditPoints="1"/>
              </p:cNvSpPr>
              <p:nvPr/>
            </p:nvSpPr>
            <p:spPr bwMode="auto">
              <a:xfrm>
                <a:off x="640" y="2177"/>
                <a:ext cx="1823" cy="7"/>
              </a:xfrm>
              <a:custGeom>
                <a:avLst/>
                <a:gdLst>
                  <a:gd name="T0" fmla="*/ 1821 w 1823"/>
                  <a:gd name="T1" fmla="*/ 7 h 7"/>
                  <a:gd name="T2" fmla="*/ 1518 w 1823"/>
                  <a:gd name="T3" fmla="*/ 7 h 7"/>
                  <a:gd name="T4" fmla="*/ 1512 w 1823"/>
                  <a:gd name="T5" fmla="*/ 5 h 7"/>
                  <a:gd name="T6" fmla="*/ 1508 w 1823"/>
                  <a:gd name="T7" fmla="*/ 0 h 7"/>
                  <a:gd name="T8" fmla="*/ 1823 w 1823"/>
                  <a:gd name="T9" fmla="*/ 0 h 7"/>
                  <a:gd name="T10" fmla="*/ 1823 w 1823"/>
                  <a:gd name="T11" fmla="*/ 5 h 7"/>
                  <a:gd name="T12" fmla="*/ 1821 w 1823"/>
                  <a:gd name="T13" fmla="*/ 7 h 7"/>
                  <a:gd name="T14" fmla="*/ 20 w 1823"/>
                  <a:gd name="T15" fmla="*/ 7 h 7"/>
                  <a:gd name="T16" fmla="*/ 0 w 1823"/>
                  <a:gd name="T17" fmla="*/ 7 h 7"/>
                  <a:gd name="T18" fmla="*/ 2 w 1823"/>
                  <a:gd name="T19" fmla="*/ 5 h 7"/>
                  <a:gd name="T20" fmla="*/ 5 w 1823"/>
                  <a:gd name="T21" fmla="*/ 0 h 7"/>
                  <a:gd name="T22" fmla="*/ 33 w 1823"/>
                  <a:gd name="T23" fmla="*/ 0 h 7"/>
                  <a:gd name="T24" fmla="*/ 26 w 1823"/>
                  <a:gd name="T25" fmla="*/ 5 h 7"/>
                  <a:gd name="T26" fmla="*/ 20 w 1823"/>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3"/>
                  <a:gd name="T43" fmla="*/ 0 h 7"/>
                  <a:gd name="T44" fmla="*/ 1823 w 1823"/>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3" h="7">
                    <a:moveTo>
                      <a:pt x="1821" y="7"/>
                    </a:moveTo>
                    <a:lnTo>
                      <a:pt x="1518" y="7"/>
                    </a:lnTo>
                    <a:lnTo>
                      <a:pt x="1512" y="5"/>
                    </a:lnTo>
                    <a:lnTo>
                      <a:pt x="1508" y="0"/>
                    </a:lnTo>
                    <a:lnTo>
                      <a:pt x="1823" y="0"/>
                    </a:lnTo>
                    <a:lnTo>
                      <a:pt x="1823" y="5"/>
                    </a:lnTo>
                    <a:lnTo>
                      <a:pt x="1821" y="7"/>
                    </a:lnTo>
                    <a:close/>
                    <a:moveTo>
                      <a:pt x="20" y="7"/>
                    </a:moveTo>
                    <a:lnTo>
                      <a:pt x="0" y="7"/>
                    </a:lnTo>
                    <a:lnTo>
                      <a:pt x="2" y="5"/>
                    </a:lnTo>
                    <a:lnTo>
                      <a:pt x="5" y="0"/>
                    </a:lnTo>
                    <a:lnTo>
                      <a:pt x="33" y="0"/>
                    </a:lnTo>
                    <a:lnTo>
                      <a:pt x="26" y="5"/>
                    </a:lnTo>
                    <a:lnTo>
                      <a:pt x="20" y="7"/>
                    </a:lnTo>
                    <a:close/>
                  </a:path>
                </a:pathLst>
              </a:custGeom>
              <a:solidFill>
                <a:srgbClr val="EC9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41" name="Freeform 1373">
                <a:extLst>
                  <a:ext uri="{FF2B5EF4-FFF2-40B4-BE49-F238E27FC236}">
                    <a16:creationId xmlns:a16="http://schemas.microsoft.com/office/drawing/2014/main" id="{127709D7-E151-ADD9-2378-F780ADD7988E}"/>
                  </a:ext>
                </a:extLst>
              </p:cNvPr>
              <p:cNvSpPr>
                <a:spLocks noEditPoints="1"/>
              </p:cNvSpPr>
              <p:nvPr/>
            </p:nvSpPr>
            <p:spPr bwMode="auto">
              <a:xfrm>
                <a:off x="642" y="2173"/>
                <a:ext cx="1824" cy="9"/>
              </a:xfrm>
              <a:custGeom>
                <a:avLst/>
                <a:gdLst>
                  <a:gd name="T0" fmla="*/ 1821 w 1824"/>
                  <a:gd name="T1" fmla="*/ 9 h 9"/>
                  <a:gd name="T2" fmla="*/ 1510 w 1824"/>
                  <a:gd name="T3" fmla="*/ 9 h 9"/>
                  <a:gd name="T4" fmla="*/ 1506 w 1824"/>
                  <a:gd name="T5" fmla="*/ 4 h 9"/>
                  <a:gd name="T6" fmla="*/ 1499 w 1824"/>
                  <a:gd name="T7" fmla="*/ 0 h 9"/>
                  <a:gd name="T8" fmla="*/ 1824 w 1824"/>
                  <a:gd name="T9" fmla="*/ 0 h 9"/>
                  <a:gd name="T10" fmla="*/ 1824 w 1824"/>
                  <a:gd name="T11" fmla="*/ 2 h 9"/>
                  <a:gd name="T12" fmla="*/ 1821 w 1824"/>
                  <a:gd name="T13" fmla="*/ 2 h 9"/>
                  <a:gd name="T14" fmla="*/ 1821 w 1824"/>
                  <a:gd name="T15" fmla="*/ 7 h 9"/>
                  <a:gd name="T16" fmla="*/ 1821 w 1824"/>
                  <a:gd name="T17" fmla="*/ 9 h 9"/>
                  <a:gd name="T18" fmla="*/ 24 w 1824"/>
                  <a:gd name="T19" fmla="*/ 9 h 9"/>
                  <a:gd name="T20" fmla="*/ 0 w 1824"/>
                  <a:gd name="T21" fmla="*/ 9 h 9"/>
                  <a:gd name="T22" fmla="*/ 3 w 1824"/>
                  <a:gd name="T23" fmla="*/ 4 h 9"/>
                  <a:gd name="T24" fmla="*/ 5 w 1824"/>
                  <a:gd name="T25" fmla="*/ 0 h 9"/>
                  <a:gd name="T26" fmla="*/ 38 w 1824"/>
                  <a:gd name="T27" fmla="*/ 0 h 9"/>
                  <a:gd name="T28" fmla="*/ 31 w 1824"/>
                  <a:gd name="T29" fmla="*/ 4 h 9"/>
                  <a:gd name="T30" fmla="*/ 24 w 1824"/>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4"/>
                  <a:gd name="T49" fmla="*/ 0 h 9"/>
                  <a:gd name="T50" fmla="*/ 1824 w 1824"/>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4" h="9">
                    <a:moveTo>
                      <a:pt x="1821" y="9"/>
                    </a:moveTo>
                    <a:lnTo>
                      <a:pt x="1510" y="9"/>
                    </a:lnTo>
                    <a:lnTo>
                      <a:pt x="1506" y="4"/>
                    </a:lnTo>
                    <a:lnTo>
                      <a:pt x="1499" y="0"/>
                    </a:lnTo>
                    <a:lnTo>
                      <a:pt x="1824" y="0"/>
                    </a:lnTo>
                    <a:lnTo>
                      <a:pt x="1824" y="2"/>
                    </a:lnTo>
                    <a:lnTo>
                      <a:pt x="1821" y="2"/>
                    </a:lnTo>
                    <a:lnTo>
                      <a:pt x="1821" y="7"/>
                    </a:lnTo>
                    <a:lnTo>
                      <a:pt x="1821" y="9"/>
                    </a:lnTo>
                    <a:close/>
                    <a:moveTo>
                      <a:pt x="24" y="9"/>
                    </a:moveTo>
                    <a:lnTo>
                      <a:pt x="0" y="9"/>
                    </a:lnTo>
                    <a:lnTo>
                      <a:pt x="3" y="4"/>
                    </a:lnTo>
                    <a:lnTo>
                      <a:pt x="5" y="0"/>
                    </a:lnTo>
                    <a:lnTo>
                      <a:pt x="38" y="0"/>
                    </a:lnTo>
                    <a:lnTo>
                      <a:pt x="31" y="4"/>
                    </a:lnTo>
                    <a:lnTo>
                      <a:pt x="24" y="9"/>
                    </a:lnTo>
                    <a:close/>
                  </a:path>
                </a:pathLst>
              </a:custGeom>
              <a:solidFill>
                <a:srgbClr val="EC94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42" name="Freeform 1374">
                <a:extLst>
                  <a:ext uri="{FF2B5EF4-FFF2-40B4-BE49-F238E27FC236}">
                    <a16:creationId xmlns:a16="http://schemas.microsoft.com/office/drawing/2014/main" id="{54546339-D95E-7088-8D34-E8AF6A7C62AC}"/>
                  </a:ext>
                </a:extLst>
              </p:cNvPr>
              <p:cNvSpPr>
                <a:spLocks noEditPoints="1"/>
              </p:cNvSpPr>
              <p:nvPr/>
            </p:nvSpPr>
            <p:spPr bwMode="auto">
              <a:xfrm>
                <a:off x="645" y="2169"/>
                <a:ext cx="1821" cy="8"/>
              </a:xfrm>
              <a:custGeom>
                <a:avLst/>
                <a:gdLst>
                  <a:gd name="T0" fmla="*/ 1818 w 1821"/>
                  <a:gd name="T1" fmla="*/ 8 h 8"/>
                  <a:gd name="T2" fmla="*/ 1503 w 1821"/>
                  <a:gd name="T3" fmla="*/ 8 h 8"/>
                  <a:gd name="T4" fmla="*/ 1496 w 1821"/>
                  <a:gd name="T5" fmla="*/ 4 h 8"/>
                  <a:gd name="T6" fmla="*/ 1489 w 1821"/>
                  <a:gd name="T7" fmla="*/ 0 h 8"/>
                  <a:gd name="T8" fmla="*/ 1821 w 1821"/>
                  <a:gd name="T9" fmla="*/ 0 h 8"/>
                  <a:gd name="T10" fmla="*/ 1821 w 1821"/>
                  <a:gd name="T11" fmla="*/ 4 h 8"/>
                  <a:gd name="T12" fmla="*/ 1818 w 1821"/>
                  <a:gd name="T13" fmla="*/ 6 h 8"/>
                  <a:gd name="T14" fmla="*/ 1818 w 1821"/>
                  <a:gd name="T15" fmla="*/ 8 h 8"/>
                  <a:gd name="T16" fmla="*/ 1818 w 1821"/>
                  <a:gd name="T17" fmla="*/ 8 h 8"/>
                  <a:gd name="T18" fmla="*/ 28 w 1821"/>
                  <a:gd name="T19" fmla="*/ 8 h 8"/>
                  <a:gd name="T20" fmla="*/ 0 w 1821"/>
                  <a:gd name="T21" fmla="*/ 8 h 8"/>
                  <a:gd name="T22" fmla="*/ 2 w 1821"/>
                  <a:gd name="T23" fmla="*/ 4 h 8"/>
                  <a:gd name="T24" fmla="*/ 4 w 1821"/>
                  <a:gd name="T25" fmla="*/ 0 h 8"/>
                  <a:gd name="T26" fmla="*/ 41 w 1821"/>
                  <a:gd name="T27" fmla="*/ 0 h 8"/>
                  <a:gd name="T28" fmla="*/ 35 w 1821"/>
                  <a:gd name="T29" fmla="*/ 4 h 8"/>
                  <a:gd name="T30" fmla="*/ 28 w 1821"/>
                  <a:gd name="T31" fmla="*/ 8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1"/>
                  <a:gd name="T49" fmla="*/ 0 h 8"/>
                  <a:gd name="T50" fmla="*/ 1821 w 1821"/>
                  <a:gd name="T51" fmla="*/ 8 h 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1" h="8">
                    <a:moveTo>
                      <a:pt x="1818" y="8"/>
                    </a:moveTo>
                    <a:lnTo>
                      <a:pt x="1503" y="8"/>
                    </a:lnTo>
                    <a:lnTo>
                      <a:pt x="1496" y="4"/>
                    </a:lnTo>
                    <a:lnTo>
                      <a:pt x="1489" y="0"/>
                    </a:lnTo>
                    <a:lnTo>
                      <a:pt x="1821" y="0"/>
                    </a:lnTo>
                    <a:lnTo>
                      <a:pt x="1821" y="4"/>
                    </a:lnTo>
                    <a:lnTo>
                      <a:pt x="1818" y="6"/>
                    </a:lnTo>
                    <a:lnTo>
                      <a:pt x="1818" y="8"/>
                    </a:lnTo>
                    <a:close/>
                    <a:moveTo>
                      <a:pt x="28" y="8"/>
                    </a:moveTo>
                    <a:lnTo>
                      <a:pt x="0" y="8"/>
                    </a:lnTo>
                    <a:lnTo>
                      <a:pt x="2" y="4"/>
                    </a:lnTo>
                    <a:lnTo>
                      <a:pt x="4" y="0"/>
                    </a:lnTo>
                    <a:lnTo>
                      <a:pt x="41" y="0"/>
                    </a:lnTo>
                    <a:lnTo>
                      <a:pt x="35" y="4"/>
                    </a:lnTo>
                    <a:lnTo>
                      <a:pt x="28" y="8"/>
                    </a:lnTo>
                    <a:close/>
                  </a:path>
                </a:pathLst>
              </a:custGeom>
              <a:solidFill>
                <a:srgbClr val="ED95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43" name="Freeform 1375">
                <a:extLst>
                  <a:ext uri="{FF2B5EF4-FFF2-40B4-BE49-F238E27FC236}">
                    <a16:creationId xmlns:a16="http://schemas.microsoft.com/office/drawing/2014/main" id="{CA628404-D41A-29B6-4077-09E7F96087B9}"/>
                  </a:ext>
                </a:extLst>
              </p:cNvPr>
              <p:cNvSpPr>
                <a:spLocks noEditPoints="1"/>
              </p:cNvSpPr>
              <p:nvPr/>
            </p:nvSpPr>
            <p:spPr bwMode="auto">
              <a:xfrm>
                <a:off x="647" y="2166"/>
                <a:ext cx="1821" cy="7"/>
              </a:xfrm>
              <a:custGeom>
                <a:avLst/>
                <a:gdLst>
                  <a:gd name="T0" fmla="*/ 1819 w 1821"/>
                  <a:gd name="T1" fmla="*/ 7 h 7"/>
                  <a:gd name="T2" fmla="*/ 1494 w 1821"/>
                  <a:gd name="T3" fmla="*/ 7 h 7"/>
                  <a:gd name="T4" fmla="*/ 1487 w 1821"/>
                  <a:gd name="T5" fmla="*/ 3 h 7"/>
                  <a:gd name="T6" fmla="*/ 1481 w 1821"/>
                  <a:gd name="T7" fmla="*/ 0 h 7"/>
                  <a:gd name="T8" fmla="*/ 1821 w 1821"/>
                  <a:gd name="T9" fmla="*/ 0 h 7"/>
                  <a:gd name="T10" fmla="*/ 1819 w 1821"/>
                  <a:gd name="T11" fmla="*/ 3 h 7"/>
                  <a:gd name="T12" fmla="*/ 1819 w 1821"/>
                  <a:gd name="T13" fmla="*/ 7 h 7"/>
                  <a:gd name="T14" fmla="*/ 33 w 1821"/>
                  <a:gd name="T15" fmla="*/ 7 h 7"/>
                  <a:gd name="T16" fmla="*/ 0 w 1821"/>
                  <a:gd name="T17" fmla="*/ 7 h 7"/>
                  <a:gd name="T18" fmla="*/ 2 w 1821"/>
                  <a:gd name="T19" fmla="*/ 3 h 7"/>
                  <a:gd name="T20" fmla="*/ 4 w 1821"/>
                  <a:gd name="T21" fmla="*/ 0 h 7"/>
                  <a:gd name="T22" fmla="*/ 48 w 1821"/>
                  <a:gd name="T23" fmla="*/ 0 h 7"/>
                  <a:gd name="T24" fmla="*/ 39 w 1821"/>
                  <a:gd name="T25" fmla="*/ 3 h 7"/>
                  <a:gd name="T26" fmla="*/ 33 w 1821"/>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1"/>
                  <a:gd name="T43" fmla="*/ 0 h 7"/>
                  <a:gd name="T44" fmla="*/ 1821 w 1821"/>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1" h="7">
                    <a:moveTo>
                      <a:pt x="1819" y="7"/>
                    </a:moveTo>
                    <a:lnTo>
                      <a:pt x="1494" y="7"/>
                    </a:lnTo>
                    <a:lnTo>
                      <a:pt x="1487" y="3"/>
                    </a:lnTo>
                    <a:lnTo>
                      <a:pt x="1481" y="0"/>
                    </a:lnTo>
                    <a:lnTo>
                      <a:pt x="1821" y="0"/>
                    </a:lnTo>
                    <a:lnTo>
                      <a:pt x="1819" y="3"/>
                    </a:lnTo>
                    <a:lnTo>
                      <a:pt x="1819" y="7"/>
                    </a:lnTo>
                    <a:close/>
                    <a:moveTo>
                      <a:pt x="33" y="7"/>
                    </a:moveTo>
                    <a:lnTo>
                      <a:pt x="0" y="7"/>
                    </a:lnTo>
                    <a:lnTo>
                      <a:pt x="2" y="3"/>
                    </a:lnTo>
                    <a:lnTo>
                      <a:pt x="4" y="0"/>
                    </a:lnTo>
                    <a:lnTo>
                      <a:pt x="48" y="0"/>
                    </a:lnTo>
                    <a:lnTo>
                      <a:pt x="39" y="3"/>
                    </a:lnTo>
                    <a:lnTo>
                      <a:pt x="33" y="7"/>
                    </a:lnTo>
                    <a:close/>
                  </a:path>
                </a:pathLst>
              </a:custGeom>
              <a:solidFill>
                <a:srgbClr val="ED96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44" name="Freeform 1376">
                <a:extLst>
                  <a:ext uri="{FF2B5EF4-FFF2-40B4-BE49-F238E27FC236}">
                    <a16:creationId xmlns:a16="http://schemas.microsoft.com/office/drawing/2014/main" id="{D8BC6BD6-5A83-5D85-CE2A-1C2EBB57E817}"/>
                  </a:ext>
                </a:extLst>
              </p:cNvPr>
              <p:cNvSpPr>
                <a:spLocks noEditPoints="1"/>
              </p:cNvSpPr>
              <p:nvPr/>
            </p:nvSpPr>
            <p:spPr bwMode="auto">
              <a:xfrm>
                <a:off x="649" y="2162"/>
                <a:ext cx="1819" cy="7"/>
              </a:xfrm>
              <a:custGeom>
                <a:avLst/>
                <a:gdLst>
                  <a:gd name="T0" fmla="*/ 1817 w 1819"/>
                  <a:gd name="T1" fmla="*/ 7 h 7"/>
                  <a:gd name="T2" fmla="*/ 1485 w 1819"/>
                  <a:gd name="T3" fmla="*/ 7 h 7"/>
                  <a:gd name="T4" fmla="*/ 1479 w 1819"/>
                  <a:gd name="T5" fmla="*/ 4 h 7"/>
                  <a:gd name="T6" fmla="*/ 1472 w 1819"/>
                  <a:gd name="T7" fmla="*/ 0 h 7"/>
                  <a:gd name="T8" fmla="*/ 1819 w 1819"/>
                  <a:gd name="T9" fmla="*/ 0 h 7"/>
                  <a:gd name="T10" fmla="*/ 1819 w 1819"/>
                  <a:gd name="T11" fmla="*/ 4 h 7"/>
                  <a:gd name="T12" fmla="*/ 1817 w 1819"/>
                  <a:gd name="T13" fmla="*/ 7 h 7"/>
                  <a:gd name="T14" fmla="*/ 37 w 1819"/>
                  <a:gd name="T15" fmla="*/ 7 h 7"/>
                  <a:gd name="T16" fmla="*/ 0 w 1819"/>
                  <a:gd name="T17" fmla="*/ 7 h 7"/>
                  <a:gd name="T18" fmla="*/ 2 w 1819"/>
                  <a:gd name="T19" fmla="*/ 4 h 7"/>
                  <a:gd name="T20" fmla="*/ 4 w 1819"/>
                  <a:gd name="T21" fmla="*/ 0 h 7"/>
                  <a:gd name="T22" fmla="*/ 52 w 1819"/>
                  <a:gd name="T23" fmla="*/ 0 h 7"/>
                  <a:gd name="T24" fmla="*/ 46 w 1819"/>
                  <a:gd name="T25" fmla="*/ 4 h 7"/>
                  <a:gd name="T26" fmla="*/ 37 w 1819"/>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9"/>
                  <a:gd name="T43" fmla="*/ 0 h 7"/>
                  <a:gd name="T44" fmla="*/ 1819 w 1819"/>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9" h="7">
                    <a:moveTo>
                      <a:pt x="1817" y="7"/>
                    </a:moveTo>
                    <a:lnTo>
                      <a:pt x="1485" y="7"/>
                    </a:lnTo>
                    <a:lnTo>
                      <a:pt x="1479" y="4"/>
                    </a:lnTo>
                    <a:lnTo>
                      <a:pt x="1472" y="0"/>
                    </a:lnTo>
                    <a:lnTo>
                      <a:pt x="1819" y="0"/>
                    </a:lnTo>
                    <a:lnTo>
                      <a:pt x="1819" y="4"/>
                    </a:lnTo>
                    <a:lnTo>
                      <a:pt x="1817" y="7"/>
                    </a:lnTo>
                    <a:close/>
                    <a:moveTo>
                      <a:pt x="37" y="7"/>
                    </a:moveTo>
                    <a:lnTo>
                      <a:pt x="0" y="7"/>
                    </a:lnTo>
                    <a:lnTo>
                      <a:pt x="2" y="4"/>
                    </a:lnTo>
                    <a:lnTo>
                      <a:pt x="4" y="0"/>
                    </a:lnTo>
                    <a:lnTo>
                      <a:pt x="52" y="0"/>
                    </a:lnTo>
                    <a:lnTo>
                      <a:pt x="46" y="4"/>
                    </a:lnTo>
                    <a:lnTo>
                      <a:pt x="37" y="7"/>
                    </a:lnTo>
                    <a:close/>
                  </a:path>
                </a:pathLst>
              </a:custGeom>
              <a:solidFill>
                <a:srgbClr val="ED97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45" name="Freeform 1377">
                <a:extLst>
                  <a:ext uri="{FF2B5EF4-FFF2-40B4-BE49-F238E27FC236}">
                    <a16:creationId xmlns:a16="http://schemas.microsoft.com/office/drawing/2014/main" id="{B3EBA731-CBD5-64A8-6066-67220CFA40FE}"/>
                  </a:ext>
                </a:extLst>
              </p:cNvPr>
              <p:cNvSpPr>
                <a:spLocks noEditPoints="1"/>
              </p:cNvSpPr>
              <p:nvPr/>
            </p:nvSpPr>
            <p:spPr bwMode="auto">
              <a:xfrm>
                <a:off x="651" y="2158"/>
                <a:ext cx="1819" cy="8"/>
              </a:xfrm>
              <a:custGeom>
                <a:avLst/>
                <a:gdLst>
                  <a:gd name="T0" fmla="*/ 1817 w 1819"/>
                  <a:gd name="T1" fmla="*/ 8 h 8"/>
                  <a:gd name="T2" fmla="*/ 1477 w 1819"/>
                  <a:gd name="T3" fmla="*/ 8 h 8"/>
                  <a:gd name="T4" fmla="*/ 1470 w 1819"/>
                  <a:gd name="T5" fmla="*/ 4 h 8"/>
                  <a:gd name="T6" fmla="*/ 1464 w 1819"/>
                  <a:gd name="T7" fmla="*/ 0 h 8"/>
                  <a:gd name="T8" fmla="*/ 1819 w 1819"/>
                  <a:gd name="T9" fmla="*/ 0 h 8"/>
                  <a:gd name="T10" fmla="*/ 1817 w 1819"/>
                  <a:gd name="T11" fmla="*/ 4 h 8"/>
                  <a:gd name="T12" fmla="*/ 1817 w 1819"/>
                  <a:gd name="T13" fmla="*/ 8 h 8"/>
                  <a:gd name="T14" fmla="*/ 44 w 1819"/>
                  <a:gd name="T15" fmla="*/ 8 h 8"/>
                  <a:gd name="T16" fmla="*/ 0 w 1819"/>
                  <a:gd name="T17" fmla="*/ 8 h 8"/>
                  <a:gd name="T18" fmla="*/ 2 w 1819"/>
                  <a:gd name="T19" fmla="*/ 4 h 8"/>
                  <a:gd name="T20" fmla="*/ 2 w 1819"/>
                  <a:gd name="T21" fmla="*/ 0 h 8"/>
                  <a:gd name="T22" fmla="*/ 59 w 1819"/>
                  <a:gd name="T23" fmla="*/ 0 h 8"/>
                  <a:gd name="T24" fmla="*/ 50 w 1819"/>
                  <a:gd name="T25" fmla="*/ 4 h 8"/>
                  <a:gd name="T26" fmla="*/ 44 w 1819"/>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9"/>
                  <a:gd name="T43" fmla="*/ 0 h 8"/>
                  <a:gd name="T44" fmla="*/ 1819 w 1819"/>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9" h="8">
                    <a:moveTo>
                      <a:pt x="1817" y="8"/>
                    </a:moveTo>
                    <a:lnTo>
                      <a:pt x="1477" y="8"/>
                    </a:lnTo>
                    <a:lnTo>
                      <a:pt x="1470" y="4"/>
                    </a:lnTo>
                    <a:lnTo>
                      <a:pt x="1464" y="0"/>
                    </a:lnTo>
                    <a:lnTo>
                      <a:pt x="1819" y="0"/>
                    </a:lnTo>
                    <a:lnTo>
                      <a:pt x="1817" y="4"/>
                    </a:lnTo>
                    <a:lnTo>
                      <a:pt x="1817" y="8"/>
                    </a:lnTo>
                    <a:close/>
                    <a:moveTo>
                      <a:pt x="44" y="8"/>
                    </a:moveTo>
                    <a:lnTo>
                      <a:pt x="0" y="8"/>
                    </a:lnTo>
                    <a:lnTo>
                      <a:pt x="2" y="4"/>
                    </a:lnTo>
                    <a:lnTo>
                      <a:pt x="2" y="0"/>
                    </a:lnTo>
                    <a:lnTo>
                      <a:pt x="59" y="0"/>
                    </a:lnTo>
                    <a:lnTo>
                      <a:pt x="50" y="4"/>
                    </a:lnTo>
                    <a:lnTo>
                      <a:pt x="44" y="8"/>
                    </a:lnTo>
                    <a:close/>
                  </a:path>
                </a:pathLst>
              </a:custGeom>
              <a:solidFill>
                <a:srgbClr val="ED98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46" name="Freeform 1378">
                <a:extLst>
                  <a:ext uri="{FF2B5EF4-FFF2-40B4-BE49-F238E27FC236}">
                    <a16:creationId xmlns:a16="http://schemas.microsoft.com/office/drawing/2014/main" id="{6882D627-80AF-F121-7471-7D1FCE5C8102}"/>
                  </a:ext>
                </a:extLst>
              </p:cNvPr>
              <p:cNvSpPr>
                <a:spLocks noEditPoints="1"/>
              </p:cNvSpPr>
              <p:nvPr/>
            </p:nvSpPr>
            <p:spPr bwMode="auto">
              <a:xfrm>
                <a:off x="653" y="2153"/>
                <a:ext cx="1817" cy="9"/>
              </a:xfrm>
              <a:custGeom>
                <a:avLst/>
                <a:gdLst>
                  <a:gd name="T0" fmla="*/ 1815 w 1817"/>
                  <a:gd name="T1" fmla="*/ 9 h 9"/>
                  <a:gd name="T2" fmla="*/ 1468 w 1817"/>
                  <a:gd name="T3" fmla="*/ 9 h 9"/>
                  <a:gd name="T4" fmla="*/ 1462 w 1817"/>
                  <a:gd name="T5" fmla="*/ 5 h 9"/>
                  <a:gd name="T6" fmla="*/ 1455 w 1817"/>
                  <a:gd name="T7" fmla="*/ 0 h 9"/>
                  <a:gd name="T8" fmla="*/ 1817 w 1817"/>
                  <a:gd name="T9" fmla="*/ 0 h 9"/>
                  <a:gd name="T10" fmla="*/ 1817 w 1817"/>
                  <a:gd name="T11" fmla="*/ 5 h 9"/>
                  <a:gd name="T12" fmla="*/ 1815 w 1817"/>
                  <a:gd name="T13" fmla="*/ 9 h 9"/>
                  <a:gd name="T14" fmla="*/ 48 w 1817"/>
                  <a:gd name="T15" fmla="*/ 9 h 9"/>
                  <a:gd name="T16" fmla="*/ 0 w 1817"/>
                  <a:gd name="T17" fmla="*/ 9 h 9"/>
                  <a:gd name="T18" fmla="*/ 0 w 1817"/>
                  <a:gd name="T19" fmla="*/ 5 h 9"/>
                  <a:gd name="T20" fmla="*/ 3 w 1817"/>
                  <a:gd name="T21" fmla="*/ 0 h 9"/>
                  <a:gd name="T22" fmla="*/ 64 w 1817"/>
                  <a:gd name="T23" fmla="*/ 0 h 9"/>
                  <a:gd name="T24" fmla="*/ 57 w 1817"/>
                  <a:gd name="T25" fmla="*/ 5 h 9"/>
                  <a:gd name="T26" fmla="*/ 48 w 1817"/>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7"/>
                  <a:gd name="T43" fmla="*/ 0 h 9"/>
                  <a:gd name="T44" fmla="*/ 1817 w 1817"/>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7" h="9">
                    <a:moveTo>
                      <a:pt x="1815" y="9"/>
                    </a:moveTo>
                    <a:lnTo>
                      <a:pt x="1468" y="9"/>
                    </a:lnTo>
                    <a:lnTo>
                      <a:pt x="1462" y="5"/>
                    </a:lnTo>
                    <a:lnTo>
                      <a:pt x="1455" y="0"/>
                    </a:lnTo>
                    <a:lnTo>
                      <a:pt x="1817" y="0"/>
                    </a:lnTo>
                    <a:lnTo>
                      <a:pt x="1817" y="5"/>
                    </a:lnTo>
                    <a:lnTo>
                      <a:pt x="1815" y="9"/>
                    </a:lnTo>
                    <a:close/>
                    <a:moveTo>
                      <a:pt x="48" y="9"/>
                    </a:moveTo>
                    <a:lnTo>
                      <a:pt x="0" y="9"/>
                    </a:lnTo>
                    <a:lnTo>
                      <a:pt x="0" y="5"/>
                    </a:lnTo>
                    <a:lnTo>
                      <a:pt x="3" y="0"/>
                    </a:lnTo>
                    <a:lnTo>
                      <a:pt x="64" y="0"/>
                    </a:lnTo>
                    <a:lnTo>
                      <a:pt x="57" y="5"/>
                    </a:lnTo>
                    <a:lnTo>
                      <a:pt x="48" y="9"/>
                    </a:lnTo>
                    <a:close/>
                  </a:path>
                </a:pathLst>
              </a:custGeom>
              <a:solidFill>
                <a:srgbClr val="ED99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47" name="Freeform 1379">
                <a:extLst>
                  <a:ext uri="{FF2B5EF4-FFF2-40B4-BE49-F238E27FC236}">
                    <a16:creationId xmlns:a16="http://schemas.microsoft.com/office/drawing/2014/main" id="{77BA8686-B3D1-AC51-4329-05749BB7C225}"/>
                  </a:ext>
                </a:extLst>
              </p:cNvPr>
              <p:cNvSpPr>
                <a:spLocks noEditPoints="1"/>
              </p:cNvSpPr>
              <p:nvPr/>
            </p:nvSpPr>
            <p:spPr bwMode="auto">
              <a:xfrm>
                <a:off x="653" y="2151"/>
                <a:ext cx="1819" cy="7"/>
              </a:xfrm>
              <a:custGeom>
                <a:avLst/>
                <a:gdLst>
                  <a:gd name="T0" fmla="*/ 1817 w 1819"/>
                  <a:gd name="T1" fmla="*/ 7 h 7"/>
                  <a:gd name="T2" fmla="*/ 1462 w 1819"/>
                  <a:gd name="T3" fmla="*/ 7 h 7"/>
                  <a:gd name="T4" fmla="*/ 1455 w 1819"/>
                  <a:gd name="T5" fmla="*/ 2 h 7"/>
                  <a:gd name="T6" fmla="*/ 1449 w 1819"/>
                  <a:gd name="T7" fmla="*/ 0 h 7"/>
                  <a:gd name="T8" fmla="*/ 1819 w 1819"/>
                  <a:gd name="T9" fmla="*/ 0 h 7"/>
                  <a:gd name="T10" fmla="*/ 1817 w 1819"/>
                  <a:gd name="T11" fmla="*/ 2 h 7"/>
                  <a:gd name="T12" fmla="*/ 1817 w 1819"/>
                  <a:gd name="T13" fmla="*/ 7 h 7"/>
                  <a:gd name="T14" fmla="*/ 57 w 1819"/>
                  <a:gd name="T15" fmla="*/ 7 h 7"/>
                  <a:gd name="T16" fmla="*/ 0 w 1819"/>
                  <a:gd name="T17" fmla="*/ 7 h 7"/>
                  <a:gd name="T18" fmla="*/ 3 w 1819"/>
                  <a:gd name="T19" fmla="*/ 2 h 7"/>
                  <a:gd name="T20" fmla="*/ 5 w 1819"/>
                  <a:gd name="T21" fmla="*/ 0 h 7"/>
                  <a:gd name="T22" fmla="*/ 70 w 1819"/>
                  <a:gd name="T23" fmla="*/ 0 h 7"/>
                  <a:gd name="T24" fmla="*/ 64 w 1819"/>
                  <a:gd name="T25" fmla="*/ 2 h 7"/>
                  <a:gd name="T26" fmla="*/ 57 w 1819"/>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9"/>
                  <a:gd name="T43" fmla="*/ 0 h 7"/>
                  <a:gd name="T44" fmla="*/ 1819 w 1819"/>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9" h="7">
                    <a:moveTo>
                      <a:pt x="1817" y="7"/>
                    </a:moveTo>
                    <a:lnTo>
                      <a:pt x="1462" y="7"/>
                    </a:lnTo>
                    <a:lnTo>
                      <a:pt x="1455" y="2"/>
                    </a:lnTo>
                    <a:lnTo>
                      <a:pt x="1449" y="0"/>
                    </a:lnTo>
                    <a:lnTo>
                      <a:pt x="1819" y="0"/>
                    </a:lnTo>
                    <a:lnTo>
                      <a:pt x="1817" y="2"/>
                    </a:lnTo>
                    <a:lnTo>
                      <a:pt x="1817" y="7"/>
                    </a:lnTo>
                    <a:close/>
                    <a:moveTo>
                      <a:pt x="57" y="7"/>
                    </a:moveTo>
                    <a:lnTo>
                      <a:pt x="0" y="7"/>
                    </a:lnTo>
                    <a:lnTo>
                      <a:pt x="3" y="2"/>
                    </a:lnTo>
                    <a:lnTo>
                      <a:pt x="5" y="0"/>
                    </a:lnTo>
                    <a:lnTo>
                      <a:pt x="70" y="0"/>
                    </a:lnTo>
                    <a:lnTo>
                      <a:pt x="64" y="2"/>
                    </a:lnTo>
                    <a:lnTo>
                      <a:pt x="57" y="7"/>
                    </a:lnTo>
                    <a:close/>
                  </a:path>
                </a:pathLst>
              </a:custGeom>
              <a:solidFill>
                <a:srgbClr val="ED9A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48" name="Freeform 1380">
                <a:extLst>
                  <a:ext uri="{FF2B5EF4-FFF2-40B4-BE49-F238E27FC236}">
                    <a16:creationId xmlns:a16="http://schemas.microsoft.com/office/drawing/2014/main" id="{294C1641-C0F7-1097-4489-F1123B806F5C}"/>
                  </a:ext>
                </a:extLst>
              </p:cNvPr>
              <p:cNvSpPr>
                <a:spLocks noEditPoints="1"/>
              </p:cNvSpPr>
              <p:nvPr/>
            </p:nvSpPr>
            <p:spPr bwMode="auto">
              <a:xfrm>
                <a:off x="656" y="2147"/>
                <a:ext cx="1816" cy="6"/>
              </a:xfrm>
              <a:custGeom>
                <a:avLst/>
                <a:gdLst>
                  <a:gd name="T0" fmla="*/ 1814 w 1816"/>
                  <a:gd name="T1" fmla="*/ 6 h 6"/>
                  <a:gd name="T2" fmla="*/ 1452 w 1816"/>
                  <a:gd name="T3" fmla="*/ 6 h 6"/>
                  <a:gd name="T4" fmla="*/ 1446 w 1816"/>
                  <a:gd name="T5" fmla="*/ 4 h 6"/>
                  <a:gd name="T6" fmla="*/ 1439 w 1816"/>
                  <a:gd name="T7" fmla="*/ 0 h 6"/>
                  <a:gd name="T8" fmla="*/ 1816 w 1816"/>
                  <a:gd name="T9" fmla="*/ 0 h 6"/>
                  <a:gd name="T10" fmla="*/ 1814 w 1816"/>
                  <a:gd name="T11" fmla="*/ 4 h 6"/>
                  <a:gd name="T12" fmla="*/ 1814 w 1816"/>
                  <a:gd name="T13" fmla="*/ 6 h 6"/>
                  <a:gd name="T14" fmla="*/ 61 w 1816"/>
                  <a:gd name="T15" fmla="*/ 6 h 6"/>
                  <a:gd name="T16" fmla="*/ 0 w 1816"/>
                  <a:gd name="T17" fmla="*/ 6 h 6"/>
                  <a:gd name="T18" fmla="*/ 2 w 1816"/>
                  <a:gd name="T19" fmla="*/ 4 h 6"/>
                  <a:gd name="T20" fmla="*/ 4 w 1816"/>
                  <a:gd name="T21" fmla="*/ 0 h 6"/>
                  <a:gd name="T22" fmla="*/ 76 w 1816"/>
                  <a:gd name="T23" fmla="*/ 0 h 6"/>
                  <a:gd name="T24" fmla="*/ 67 w 1816"/>
                  <a:gd name="T25" fmla="*/ 4 h 6"/>
                  <a:gd name="T26" fmla="*/ 61 w 1816"/>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6"/>
                  <a:gd name="T43" fmla="*/ 0 h 6"/>
                  <a:gd name="T44" fmla="*/ 1816 w 181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6" h="6">
                    <a:moveTo>
                      <a:pt x="1814" y="6"/>
                    </a:moveTo>
                    <a:lnTo>
                      <a:pt x="1452" y="6"/>
                    </a:lnTo>
                    <a:lnTo>
                      <a:pt x="1446" y="4"/>
                    </a:lnTo>
                    <a:lnTo>
                      <a:pt x="1439" y="0"/>
                    </a:lnTo>
                    <a:lnTo>
                      <a:pt x="1816" y="0"/>
                    </a:lnTo>
                    <a:lnTo>
                      <a:pt x="1814" y="4"/>
                    </a:lnTo>
                    <a:lnTo>
                      <a:pt x="1814" y="6"/>
                    </a:lnTo>
                    <a:close/>
                    <a:moveTo>
                      <a:pt x="61" y="6"/>
                    </a:moveTo>
                    <a:lnTo>
                      <a:pt x="0" y="6"/>
                    </a:lnTo>
                    <a:lnTo>
                      <a:pt x="2" y="4"/>
                    </a:lnTo>
                    <a:lnTo>
                      <a:pt x="4" y="0"/>
                    </a:lnTo>
                    <a:lnTo>
                      <a:pt x="76" y="0"/>
                    </a:lnTo>
                    <a:lnTo>
                      <a:pt x="67" y="4"/>
                    </a:lnTo>
                    <a:lnTo>
                      <a:pt x="61" y="6"/>
                    </a:lnTo>
                    <a:close/>
                  </a:path>
                </a:pathLst>
              </a:custGeom>
              <a:solidFill>
                <a:srgbClr val="ED9A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49" name="Freeform 1381">
                <a:extLst>
                  <a:ext uri="{FF2B5EF4-FFF2-40B4-BE49-F238E27FC236}">
                    <a16:creationId xmlns:a16="http://schemas.microsoft.com/office/drawing/2014/main" id="{B611245E-3A24-0848-B712-AF3863C381B0}"/>
                  </a:ext>
                </a:extLst>
              </p:cNvPr>
              <p:cNvSpPr>
                <a:spLocks noEditPoints="1"/>
              </p:cNvSpPr>
              <p:nvPr/>
            </p:nvSpPr>
            <p:spPr bwMode="auto">
              <a:xfrm>
                <a:off x="658" y="2142"/>
                <a:ext cx="1814" cy="9"/>
              </a:xfrm>
              <a:custGeom>
                <a:avLst/>
                <a:gdLst>
                  <a:gd name="T0" fmla="*/ 1814 w 1814"/>
                  <a:gd name="T1" fmla="*/ 9 h 9"/>
                  <a:gd name="T2" fmla="*/ 1444 w 1814"/>
                  <a:gd name="T3" fmla="*/ 9 h 9"/>
                  <a:gd name="T4" fmla="*/ 1437 w 1814"/>
                  <a:gd name="T5" fmla="*/ 5 h 9"/>
                  <a:gd name="T6" fmla="*/ 1429 w 1814"/>
                  <a:gd name="T7" fmla="*/ 0 h 9"/>
                  <a:gd name="T8" fmla="*/ 1814 w 1814"/>
                  <a:gd name="T9" fmla="*/ 0 h 9"/>
                  <a:gd name="T10" fmla="*/ 1814 w 1814"/>
                  <a:gd name="T11" fmla="*/ 5 h 9"/>
                  <a:gd name="T12" fmla="*/ 1814 w 1814"/>
                  <a:gd name="T13" fmla="*/ 9 h 9"/>
                  <a:gd name="T14" fmla="*/ 65 w 1814"/>
                  <a:gd name="T15" fmla="*/ 9 h 9"/>
                  <a:gd name="T16" fmla="*/ 0 w 1814"/>
                  <a:gd name="T17" fmla="*/ 9 h 9"/>
                  <a:gd name="T18" fmla="*/ 2 w 1814"/>
                  <a:gd name="T19" fmla="*/ 5 h 9"/>
                  <a:gd name="T20" fmla="*/ 2 w 1814"/>
                  <a:gd name="T21" fmla="*/ 0 h 9"/>
                  <a:gd name="T22" fmla="*/ 80 w 1814"/>
                  <a:gd name="T23" fmla="*/ 0 h 9"/>
                  <a:gd name="T24" fmla="*/ 74 w 1814"/>
                  <a:gd name="T25" fmla="*/ 5 h 9"/>
                  <a:gd name="T26" fmla="*/ 65 w 1814"/>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4"/>
                  <a:gd name="T43" fmla="*/ 0 h 9"/>
                  <a:gd name="T44" fmla="*/ 1814 w 181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4" h="9">
                    <a:moveTo>
                      <a:pt x="1814" y="9"/>
                    </a:moveTo>
                    <a:lnTo>
                      <a:pt x="1444" y="9"/>
                    </a:lnTo>
                    <a:lnTo>
                      <a:pt x="1437" y="5"/>
                    </a:lnTo>
                    <a:lnTo>
                      <a:pt x="1429" y="0"/>
                    </a:lnTo>
                    <a:lnTo>
                      <a:pt x="1814" y="0"/>
                    </a:lnTo>
                    <a:lnTo>
                      <a:pt x="1814" y="5"/>
                    </a:lnTo>
                    <a:lnTo>
                      <a:pt x="1814" y="9"/>
                    </a:lnTo>
                    <a:close/>
                    <a:moveTo>
                      <a:pt x="65" y="9"/>
                    </a:moveTo>
                    <a:lnTo>
                      <a:pt x="0" y="9"/>
                    </a:lnTo>
                    <a:lnTo>
                      <a:pt x="2" y="5"/>
                    </a:lnTo>
                    <a:lnTo>
                      <a:pt x="2" y="0"/>
                    </a:lnTo>
                    <a:lnTo>
                      <a:pt x="80" y="0"/>
                    </a:lnTo>
                    <a:lnTo>
                      <a:pt x="74" y="5"/>
                    </a:lnTo>
                    <a:lnTo>
                      <a:pt x="65" y="9"/>
                    </a:lnTo>
                    <a:close/>
                  </a:path>
                </a:pathLst>
              </a:custGeom>
              <a:solidFill>
                <a:srgbClr val="ED9B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50" name="Freeform 1382">
                <a:extLst>
                  <a:ext uri="{FF2B5EF4-FFF2-40B4-BE49-F238E27FC236}">
                    <a16:creationId xmlns:a16="http://schemas.microsoft.com/office/drawing/2014/main" id="{98CEB334-25F9-D77C-3031-6D3216313513}"/>
                  </a:ext>
                </a:extLst>
              </p:cNvPr>
              <p:cNvSpPr>
                <a:spLocks noEditPoints="1"/>
              </p:cNvSpPr>
              <p:nvPr/>
            </p:nvSpPr>
            <p:spPr bwMode="auto">
              <a:xfrm>
                <a:off x="660" y="2138"/>
                <a:ext cx="1814" cy="9"/>
              </a:xfrm>
              <a:custGeom>
                <a:avLst/>
                <a:gdLst>
                  <a:gd name="T0" fmla="*/ 1812 w 1814"/>
                  <a:gd name="T1" fmla="*/ 9 h 9"/>
                  <a:gd name="T2" fmla="*/ 1435 w 1814"/>
                  <a:gd name="T3" fmla="*/ 9 h 9"/>
                  <a:gd name="T4" fmla="*/ 1427 w 1814"/>
                  <a:gd name="T5" fmla="*/ 4 h 9"/>
                  <a:gd name="T6" fmla="*/ 1420 w 1814"/>
                  <a:gd name="T7" fmla="*/ 0 h 9"/>
                  <a:gd name="T8" fmla="*/ 1814 w 1814"/>
                  <a:gd name="T9" fmla="*/ 0 h 9"/>
                  <a:gd name="T10" fmla="*/ 1812 w 1814"/>
                  <a:gd name="T11" fmla="*/ 4 h 9"/>
                  <a:gd name="T12" fmla="*/ 1812 w 1814"/>
                  <a:gd name="T13" fmla="*/ 9 h 9"/>
                  <a:gd name="T14" fmla="*/ 72 w 1814"/>
                  <a:gd name="T15" fmla="*/ 9 h 9"/>
                  <a:gd name="T16" fmla="*/ 0 w 1814"/>
                  <a:gd name="T17" fmla="*/ 9 h 9"/>
                  <a:gd name="T18" fmla="*/ 0 w 1814"/>
                  <a:gd name="T19" fmla="*/ 4 h 9"/>
                  <a:gd name="T20" fmla="*/ 2 w 1814"/>
                  <a:gd name="T21" fmla="*/ 0 h 9"/>
                  <a:gd name="T22" fmla="*/ 87 w 1814"/>
                  <a:gd name="T23" fmla="*/ 0 h 9"/>
                  <a:gd name="T24" fmla="*/ 78 w 1814"/>
                  <a:gd name="T25" fmla="*/ 4 h 9"/>
                  <a:gd name="T26" fmla="*/ 72 w 1814"/>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4"/>
                  <a:gd name="T43" fmla="*/ 0 h 9"/>
                  <a:gd name="T44" fmla="*/ 1814 w 181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4" h="9">
                    <a:moveTo>
                      <a:pt x="1812" y="9"/>
                    </a:moveTo>
                    <a:lnTo>
                      <a:pt x="1435" y="9"/>
                    </a:lnTo>
                    <a:lnTo>
                      <a:pt x="1427" y="4"/>
                    </a:lnTo>
                    <a:lnTo>
                      <a:pt x="1420" y="0"/>
                    </a:lnTo>
                    <a:lnTo>
                      <a:pt x="1814" y="0"/>
                    </a:lnTo>
                    <a:lnTo>
                      <a:pt x="1812" y="4"/>
                    </a:lnTo>
                    <a:lnTo>
                      <a:pt x="1812" y="9"/>
                    </a:lnTo>
                    <a:close/>
                    <a:moveTo>
                      <a:pt x="72" y="9"/>
                    </a:moveTo>
                    <a:lnTo>
                      <a:pt x="0" y="9"/>
                    </a:lnTo>
                    <a:lnTo>
                      <a:pt x="0" y="4"/>
                    </a:lnTo>
                    <a:lnTo>
                      <a:pt x="2" y="0"/>
                    </a:lnTo>
                    <a:lnTo>
                      <a:pt x="87" y="0"/>
                    </a:lnTo>
                    <a:lnTo>
                      <a:pt x="78" y="4"/>
                    </a:lnTo>
                    <a:lnTo>
                      <a:pt x="72" y="9"/>
                    </a:lnTo>
                    <a:close/>
                  </a:path>
                </a:pathLst>
              </a:custGeom>
              <a:solidFill>
                <a:srgbClr val="ED9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51" name="Freeform 1383">
                <a:extLst>
                  <a:ext uri="{FF2B5EF4-FFF2-40B4-BE49-F238E27FC236}">
                    <a16:creationId xmlns:a16="http://schemas.microsoft.com/office/drawing/2014/main" id="{767EDF9C-B474-6B89-7CCE-A265E0B25B95}"/>
                  </a:ext>
                </a:extLst>
              </p:cNvPr>
              <p:cNvSpPr>
                <a:spLocks noEditPoints="1"/>
              </p:cNvSpPr>
              <p:nvPr/>
            </p:nvSpPr>
            <p:spPr bwMode="auto">
              <a:xfrm>
                <a:off x="660" y="2136"/>
                <a:ext cx="1814" cy="6"/>
              </a:xfrm>
              <a:custGeom>
                <a:avLst/>
                <a:gdLst>
                  <a:gd name="T0" fmla="*/ 1812 w 1814"/>
                  <a:gd name="T1" fmla="*/ 6 h 6"/>
                  <a:gd name="T2" fmla="*/ 1427 w 1814"/>
                  <a:gd name="T3" fmla="*/ 6 h 6"/>
                  <a:gd name="T4" fmla="*/ 1420 w 1814"/>
                  <a:gd name="T5" fmla="*/ 2 h 6"/>
                  <a:gd name="T6" fmla="*/ 1413 w 1814"/>
                  <a:gd name="T7" fmla="*/ 0 h 6"/>
                  <a:gd name="T8" fmla="*/ 1814 w 1814"/>
                  <a:gd name="T9" fmla="*/ 0 h 6"/>
                  <a:gd name="T10" fmla="*/ 1814 w 1814"/>
                  <a:gd name="T11" fmla="*/ 2 h 6"/>
                  <a:gd name="T12" fmla="*/ 1812 w 1814"/>
                  <a:gd name="T13" fmla="*/ 6 h 6"/>
                  <a:gd name="T14" fmla="*/ 78 w 1814"/>
                  <a:gd name="T15" fmla="*/ 6 h 6"/>
                  <a:gd name="T16" fmla="*/ 0 w 1814"/>
                  <a:gd name="T17" fmla="*/ 6 h 6"/>
                  <a:gd name="T18" fmla="*/ 2 w 1814"/>
                  <a:gd name="T19" fmla="*/ 2 h 6"/>
                  <a:gd name="T20" fmla="*/ 4 w 1814"/>
                  <a:gd name="T21" fmla="*/ 0 h 6"/>
                  <a:gd name="T22" fmla="*/ 96 w 1814"/>
                  <a:gd name="T23" fmla="*/ 0 h 6"/>
                  <a:gd name="T24" fmla="*/ 87 w 1814"/>
                  <a:gd name="T25" fmla="*/ 2 h 6"/>
                  <a:gd name="T26" fmla="*/ 78 w 1814"/>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4"/>
                  <a:gd name="T43" fmla="*/ 0 h 6"/>
                  <a:gd name="T44" fmla="*/ 1814 w 1814"/>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4" h="6">
                    <a:moveTo>
                      <a:pt x="1812" y="6"/>
                    </a:moveTo>
                    <a:lnTo>
                      <a:pt x="1427" y="6"/>
                    </a:lnTo>
                    <a:lnTo>
                      <a:pt x="1420" y="2"/>
                    </a:lnTo>
                    <a:lnTo>
                      <a:pt x="1413" y="0"/>
                    </a:lnTo>
                    <a:lnTo>
                      <a:pt x="1814" y="0"/>
                    </a:lnTo>
                    <a:lnTo>
                      <a:pt x="1814" y="2"/>
                    </a:lnTo>
                    <a:lnTo>
                      <a:pt x="1812" y="6"/>
                    </a:lnTo>
                    <a:close/>
                    <a:moveTo>
                      <a:pt x="78" y="6"/>
                    </a:moveTo>
                    <a:lnTo>
                      <a:pt x="0" y="6"/>
                    </a:lnTo>
                    <a:lnTo>
                      <a:pt x="2" y="2"/>
                    </a:lnTo>
                    <a:lnTo>
                      <a:pt x="4" y="0"/>
                    </a:lnTo>
                    <a:lnTo>
                      <a:pt x="96" y="0"/>
                    </a:lnTo>
                    <a:lnTo>
                      <a:pt x="87" y="2"/>
                    </a:lnTo>
                    <a:lnTo>
                      <a:pt x="78" y="6"/>
                    </a:lnTo>
                    <a:close/>
                  </a:path>
                </a:pathLst>
              </a:custGeom>
              <a:solidFill>
                <a:srgbClr val="ED9D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52" name="Freeform 1384">
                <a:extLst>
                  <a:ext uri="{FF2B5EF4-FFF2-40B4-BE49-F238E27FC236}">
                    <a16:creationId xmlns:a16="http://schemas.microsoft.com/office/drawing/2014/main" id="{7F0ECBE7-DAE0-5632-0619-47CC3A032041}"/>
                  </a:ext>
                </a:extLst>
              </p:cNvPr>
              <p:cNvSpPr>
                <a:spLocks noEditPoints="1"/>
              </p:cNvSpPr>
              <p:nvPr/>
            </p:nvSpPr>
            <p:spPr bwMode="auto">
              <a:xfrm>
                <a:off x="662" y="2132"/>
                <a:ext cx="1812" cy="6"/>
              </a:xfrm>
              <a:custGeom>
                <a:avLst/>
                <a:gdLst>
                  <a:gd name="T0" fmla="*/ 1812 w 1812"/>
                  <a:gd name="T1" fmla="*/ 6 h 6"/>
                  <a:gd name="T2" fmla="*/ 1418 w 1812"/>
                  <a:gd name="T3" fmla="*/ 6 h 6"/>
                  <a:gd name="T4" fmla="*/ 1411 w 1812"/>
                  <a:gd name="T5" fmla="*/ 4 h 6"/>
                  <a:gd name="T6" fmla="*/ 1403 w 1812"/>
                  <a:gd name="T7" fmla="*/ 0 h 6"/>
                  <a:gd name="T8" fmla="*/ 1812 w 1812"/>
                  <a:gd name="T9" fmla="*/ 0 h 6"/>
                  <a:gd name="T10" fmla="*/ 1812 w 1812"/>
                  <a:gd name="T11" fmla="*/ 4 h 6"/>
                  <a:gd name="T12" fmla="*/ 1812 w 1812"/>
                  <a:gd name="T13" fmla="*/ 6 h 6"/>
                  <a:gd name="T14" fmla="*/ 85 w 1812"/>
                  <a:gd name="T15" fmla="*/ 6 h 6"/>
                  <a:gd name="T16" fmla="*/ 0 w 1812"/>
                  <a:gd name="T17" fmla="*/ 6 h 6"/>
                  <a:gd name="T18" fmla="*/ 2 w 1812"/>
                  <a:gd name="T19" fmla="*/ 4 h 6"/>
                  <a:gd name="T20" fmla="*/ 2 w 1812"/>
                  <a:gd name="T21" fmla="*/ 0 h 6"/>
                  <a:gd name="T22" fmla="*/ 100 w 1812"/>
                  <a:gd name="T23" fmla="*/ 0 h 6"/>
                  <a:gd name="T24" fmla="*/ 94 w 1812"/>
                  <a:gd name="T25" fmla="*/ 4 h 6"/>
                  <a:gd name="T26" fmla="*/ 85 w 1812"/>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6"/>
                  <a:gd name="T44" fmla="*/ 1812 w 1812"/>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6">
                    <a:moveTo>
                      <a:pt x="1812" y="6"/>
                    </a:moveTo>
                    <a:lnTo>
                      <a:pt x="1418" y="6"/>
                    </a:lnTo>
                    <a:lnTo>
                      <a:pt x="1411" y="4"/>
                    </a:lnTo>
                    <a:lnTo>
                      <a:pt x="1403" y="0"/>
                    </a:lnTo>
                    <a:lnTo>
                      <a:pt x="1812" y="0"/>
                    </a:lnTo>
                    <a:lnTo>
                      <a:pt x="1812" y="4"/>
                    </a:lnTo>
                    <a:lnTo>
                      <a:pt x="1812" y="6"/>
                    </a:lnTo>
                    <a:close/>
                    <a:moveTo>
                      <a:pt x="85" y="6"/>
                    </a:moveTo>
                    <a:lnTo>
                      <a:pt x="0" y="6"/>
                    </a:lnTo>
                    <a:lnTo>
                      <a:pt x="2" y="4"/>
                    </a:lnTo>
                    <a:lnTo>
                      <a:pt x="2" y="0"/>
                    </a:lnTo>
                    <a:lnTo>
                      <a:pt x="100" y="0"/>
                    </a:lnTo>
                    <a:lnTo>
                      <a:pt x="94" y="4"/>
                    </a:lnTo>
                    <a:lnTo>
                      <a:pt x="85" y="6"/>
                    </a:lnTo>
                    <a:close/>
                  </a:path>
                </a:pathLst>
              </a:custGeom>
              <a:solidFill>
                <a:srgbClr val="ED9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53" name="Freeform 1385">
                <a:extLst>
                  <a:ext uri="{FF2B5EF4-FFF2-40B4-BE49-F238E27FC236}">
                    <a16:creationId xmlns:a16="http://schemas.microsoft.com/office/drawing/2014/main" id="{64E0A39C-0D1F-CE85-DA29-259D466A91A6}"/>
                  </a:ext>
                </a:extLst>
              </p:cNvPr>
              <p:cNvSpPr>
                <a:spLocks noEditPoints="1"/>
              </p:cNvSpPr>
              <p:nvPr/>
            </p:nvSpPr>
            <p:spPr bwMode="auto">
              <a:xfrm>
                <a:off x="664" y="2127"/>
                <a:ext cx="1812" cy="9"/>
              </a:xfrm>
              <a:custGeom>
                <a:avLst/>
                <a:gdLst>
                  <a:gd name="T0" fmla="*/ 1810 w 1812"/>
                  <a:gd name="T1" fmla="*/ 9 h 9"/>
                  <a:gd name="T2" fmla="*/ 1409 w 1812"/>
                  <a:gd name="T3" fmla="*/ 9 h 9"/>
                  <a:gd name="T4" fmla="*/ 1401 w 1812"/>
                  <a:gd name="T5" fmla="*/ 5 h 9"/>
                  <a:gd name="T6" fmla="*/ 1394 w 1812"/>
                  <a:gd name="T7" fmla="*/ 0 h 9"/>
                  <a:gd name="T8" fmla="*/ 1812 w 1812"/>
                  <a:gd name="T9" fmla="*/ 0 h 9"/>
                  <a:gd name="T10" fmla="*/ 1810 w 1812"/>
                  <a:gd name="T11" fmla="*/ 5 h 9"/>
                  <a:gd name="T12" fmla="*/ 1810 w 1812"/>
                  <a:gd name="T13" fmla="*/ 9 h 9"/>
                  <a:gd name="T14" fmla="*/ 92 w 1812"/>
                  <a:gd name="T15" fmla="*/ 9 h 9"/>
                  <a:gd name="T16" fmla="*/ 0 w 1812"/>
                  <a:gd name="T17" fmla="*/ 9 h 9"/>
                  <a:gd name="T18" fmla="*/ 0 w 1812"/>
                  <a:gd name="T19" fmla="*/ 5 h 9"/>
                  <a:gd name="T20" fmla="*/ 2 w 1812"/>
                  <a:gd name="T21" fmla="*/ 0 h 9"/>
                  <a:gd name="T22" fmla="*/ 107 w 1812"/>
                  <a:gd name="T23" fmla="*/ 0 h 9"/>
                  <a:gd name="T24" fmla="*/ 98 w 1812"/>
                  <a:gd name="T25" fmla="*/ 5 h 9"/>
                  <a:gd name="T26" fmla="*/ 92 w 1812"/>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9"/>
                  <a:gd name="T44" fmla="*/ 1812 w 1812"/>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9">
                    <a:moveTo>
                      <a:pt x="1810" y="9"/>
                    </a:moveTo>
                    <a:lnTo>
                      <a:pt x="1409" y="9"/>
                    </a:lnTo>
                    <a:lnTo>
                      <a:pt x="1401" y="5"/>
                    </a:lnTo>
                    <a:lnTo>
                      <a:pt x="1394" y="0"/>
                    </a:lnTo>
                    <a:lnTo>
                      <a:pt x="1812" y="0"/>
                    </a:lnTo>
                    <a:lnTo>
                      <a:pt x="1810" y="5"/>
                    </a:lnTo>
                    <a:lnTo>
                      <a:pt x="1810" y="9"/>
                    </a:lnTo>
                    <a:close/>
                    <a:moveTo>
                      <a:pt x="92" y="9"/>
                    </a:moveTo>
                    <a:lnTo>
                      <a:pt x="0" y="9"/>
                    </a:lnTo>
                    <a:lnTo>
                      <a:pt x="0" y="5"/>
                    </a:lnTo>
                    <a:lnTo>
                      <a:pt x="2" y="0"/>
                    </a:lnTo>
                    <a:lnTo>
                      <a:pt x="107" y="0"/>
                    </a:lnTo>
                    <a:lnTo>
                      <a:pt x="98" y="5"/>
                    </a:lnTo>
                    <a:lnTo>
                      <a:pt x="92" y="9"/>
                    </a:lnTo>
                    <a:close/>
                  </a:path>
                </a:pathLst>
              </a:custGeom>
              <a:solidFill>
                <a:srgbClr val="ED9D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54" name="Freeform 1386">
                <a:extLst>
                  <a:ext uri="{FF2B5EF4-FFF2-40B4-BE49-F238E27FC236}">
                    <a16:creationId xmlns:a16="http://schemas.microsoft.com/office/drawing/2014/main" id="{AC029C7A-167F-0D94-761F-951C5C0FDF6B}"/>
                  </a:ext>
                </a:extLst>
              </p:cNvPr>
              <p:cNvSpPr>
                <a:spLocks noEditPoints="1"/>
              </p:cNvSpPr>
              <p:nvPr/>
            </p:nvSpPr>
            <p:spPr bwMode="auto">
              <a:xfrm>
                <a:off x="664" y="2123"/>
                <a:ext cx="1812" cy="9"/>
              </a:xfrm>
              <a:custGeom>
                <a:avLst/>
                <a:gdLst>
                  <a:gd name="T0" fmla="*/ 1810 w 1812"/>
                  <a:gd name="T1" fmla="*/ 9 h 9"/>
                  <a:gd name="T2" fmla="*/ 1401 w 1812"/>
                  <a:gd name="T3" fmla="*/ 9 h 9"/>
                  <a:gd name="T4" fmla="*/ 1394 w 1812"/>
                  <a:gd name="T5" fmla="*/ 4 h 9"/>
                  <a:gd name="T6" fmla="*/ 1388 w 1812"/>
                  <a:gd name="T7" fmla="*/ 0 h 9"/>
                  <a:gd name="T8" fmla="*/ 1812 w 1812"/>
                  <a:gd name="T9" fmla="*/ 0 h 9"/>
                  <a:gd name="T10" fmla="*/ 1812 w 1812"/>
                  <a:gd name="T11" fmla="*/ 4 h 9"/>
                  <a:gd name="T12" fmla="*/ 1810 w 1812"/>
                  <a:gd name="T13" fmla="*/ 9 h 9"/>
                  <a:gd name="T14" fmla="*/ 98 w 1812"/>
                  <a:gd name="T15" fmla="*/ 9 h 9"/>
                  <a:gd name="T16" fmla="*/ 0 w 1812"/>
                  <a:gd name="T17" fmla="*/ 9 h 9"/>
                  <a:gd name="T18" fmla="*/ 2 w 1812"/>
                  <a:gd name="T19" fmla="*/ 4 h 9"/>
                  <a:gd name="T20" fmla="*/ 2 w 1812"/>
                  <a:gd name="T21" fmla="*/ 0 h 9"/>
                  <a:gd name="T22" fmla="*/ 116 w 1812"/>
                  <a:gd name="T23" fmla="*/ 0 h 9"/>
                  <a:gd name="T24" fmla="*/ 107 w 1812"/>
                  <a:gd name="T25" fmla="*/ 4 h 9"/>
                  <a:gd name="T26" fmla="*/ 98 w 1812"/>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9"/>
                  <a:gd name="T44" fmla="*/ 1812 w 1812"/>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9">
                    <a:moveTo>
                      <a:pt x="1810" y="9"/>
                    </a:moveTo>
                    <a:lnTo>
                      <a:pt x="1401" y="9"/>
                    </a:lnTo>
                    <a:lnTo>
                      <a:pt x="1394" y="4"/>
                    </a:lnTo>
                    <a:lnTo>
                      <a:pt x="1388" y="0"/>
                    </a:lnTo>
                    <a:lnTo>
                      <a:pt x="1812" y="0"/>
                    </a:lnTo>
                    <a:lnTo>
                      <a:pt x="1812" y="4"/>
                    </a:lnTo>
                    <a:lnTo>
                      <a:pt x="1810" y="9"/>
                    </a:lnTo>
                    <a:close/>
                    <a:moveTo>
                      <a:pt x="98" y="9"/>
                    </a:moveTo>
                    <a:lnTo>
                      <a:pt x="0" y="9"/>
                    </a:lnTo>
                    <a:lnTo>
                      <a:pt x="2" y="4"/>
                    </a:lnTo>
                    <a:lnTo>
                      <a:pt x="2" y="0"/>
                    </a:lnTo>
                    <a:lnTo>
                      <a:pt x="116" y="0"/>
                    </a:lnTo>
                    <a:lnTo>
                      <a:pt x="107" y="4"/>
                    </a:lnTo>
                    <a:lnTo>
                      <a:pt x="98" y="9"/>
                    </a:lnTo>
                    <a:close/>
                  </a:path>
                </a:pathLst>
              </a:custGeom>
              <a:solidFill>
                <a:srgbClr val="ED9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55" name="Freeform 1387">
                <a:extLst>
                  <a:ext uri="{FF2B5EF4-FFF2-40B4-BE49-F238E27FC236}">
                    <a16:creationId xmlns:a16="http://schemas.microsoft.com/office/drawing/2014/main" id="{3A28CAF0-9F33-F799-9E27-C82F7C54633D}"/>
                  </a:ext>
                </a:extLst>
              </p:cNvPr>
              <p:cNvSpPr>
                <a:spLocks noEditPoints="1"/>
              </p:cNvSpPr>
              <p:nvPr/>
            </p:nvSpPr>
            <p:spPr bwMode="auto">
              <a:xfrm>
                <a:off x="666" y="2121"/>
                <a:ext cx="1813" cy="6"/>
              </a:xfrm>
              <a:custGeom>
                <a:avLst/>
                <a:gdLst>
                  <a:gd name="T0" fmla="*/ 1810 w 1813"/>
                  <a:gd name="T1" fmla="*/ 6 h 6"/>
                  <a:gd name="T2" fmla="*/ 1392 w 1813"/>
                  <a:gd name="T3" fmla="*/ 6 h 6"/>
                  <a:gd name="T4" fmla="*/ 1386 w 1813"/>
                  <a:gd name="T5" fmla="*/ 2 h 6"/>
                  <a:gd name="T6" fmla="*/ 1377 w 1813"/>
                  <a:gd name="T7" fmla="*/ 0 h 6"/>
                  <a:gd name="T8" fmla="*/ 1813 w 1813"/>
                  <a:gd name="T9" fmla="*/ 0 h 6"/>
                  <a:gd name="T10" fmla="*/ 1810 w 1813"/>
                  <a:gd name="T11" fmla="*/ 2 h 6"/>
                  <a:gd name="T12" fmla="*/ 1810 w 1813"/>
                  <a:gd name="T13" fmla="*/ 6 h 6"/>
                  <a:gd name="T14" fmla="*/ 105 w 1813"/>
                  <a:gd name="T15" fmla="*/ 6 h 6"/>
                  <a:gd name="T16" fmla="*/ 0 w 1813"/>
                  <a:gd name="T17" fmla="*/ 6 h 6"/>
                  <a:gd name="T18" fmla="*/ 0 w 1813"/>
                  <a:gd name="T19" fmla="*/ 2 h 6"/>
                  <a:gd name="T20" fmla="*/ 3 w 1813"/>
                  <a:gd name="T21" fmla="*/ 0 h 6"/>
                  <a:gd name="T22" fmla="*/ 122 w 1813"/>
                  <a:gd name="T23" fmla="*/ 0 h 6"/>
                  <a:gd name="T24" fmla="*/ 114 w 1813"/>
                  <a:gd name="T25" fmla="*/ 2 h 6"/>
                  <a:gd name="T26" fmla="*/ 105 w 1813"/>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3"/>
                  <a:gd name="T43" fmla="*/ 0 h 6"/>
                  <a:gd name="T44" fmla="*/ 1813 w 1813"/>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3" h="6">
                    <a:moveTo>
                      <a:pt x="1810" y="6"/>
                    </a:moveTo>
                    <a:lnTo>
                      <a:pt x="1392" y="6"/>
                    </a:lnTo>
                    <a:lnTo>
                      <a:pt x="1386" y="2"/>
                    </a:lnTo>
                    <a:lnTo>
                      <a:pt x="1377" y="0"/>
                    </a:lnTo>
                    <a:lnTo>
                      <a:pt x="1813" y="0"/>
                    </a:lnTo>
                    <a:lnTo>
                      <a:pt x="1810" y="2"/>
                    </a:lnTo>
                    <a:lnTo>
                      <a:pt x="1810" y="6"/>
                    </a:lnTo>
                    <a:close/>
                    <a:moveTo>
                      <a:pt x="105" y="6"/>
                    </a:moveTo>
                    <a:lnTo>
                      <a:pt x="0" y="6"/>
                    </a:lnTo>
                    <a:lnTo>
                      <a:pt x="0" y="2"/>
                    </a:lnTo>
                    <a:lnTo>
                      <a:pt x="3" y="0"/>
                    </a:lnTo>
                    <a:lnTo>
                      <a:pt x="122" y="0"/>
                    </a:lnTo>
                    <a:lnTo>
                      <a:pt x="114" y="2"/>
                    </a:lnTo>
                    <a:lnTo>
                      <a:pt x="105" y="6"/>
                    </a:lnTo>
                    <a:close/>
                  </a:path>
                </a:pathLst>
              </a:custGeom>
              <a:solidFill>
                <a:srgbClr val="EDA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56" name="Freeform 1388">
                <a:extLst>
                  <a:ext uri="{FF2B5EF4-FFF2-40B4-BE49-F238E27FC236}">
                    <a16:creationId xmlns:a16="http://schemas.microsoft.com/office/drawing/2014/main" id="{BC14F24E-3385-2F14-B5C4-FFBD72AA907A}"/>
                  </a:ext>
                </a:extLst>
              </p:cNvPr>
              <p:cNvSpPr>
                <a:spLocks noEditPoints="1"/>
              </p:cNvSpPr>
              <p:nvPr/>
            </p:nvSpPr>
            <p:spPr bwMode="auto">
              <a:xfrm>
                <a:off x="666" y="2116"/>
                <a:ext cx="1813" cy="7"/>
              </a:xfrm>
              <a:custGeom>
                <a:avLst/>
                <a:gdLst>
                  <a:gd name="T0" fmla="*/ 1810 w 1813"/>
                  <a:gd name="T1" fmla="*/ 7 h 7"/>
                  <a:gd name="T2" fmla="*/ 1386 w 1813"/>
                  <a:gd name="T3" fmla="*/ 7 h 7"/>
                  <a:gd name="T4" fmla="*/ 1377 w 1813"/>
                  <a:gd name="T5" fmla="*/ 5 h 7"/>
                  <a:gd name="T6" fmla="*/ 1368 w 1813"/>
                  <a:gd name="T7" fmla="*/ 0 h 7"/>
                  <a:gd name="T8" fmla="*/ 1813 w 1813"/>
                  <a:gd name="T9" fmla="*/ 0 h 7"/>
                  <a:gd name="T10" fmla="*/ 1813 w 1813"/>
                  <a:gd name="T11" fmla="*/ 5 h 7"/>
                  <a:gd name="T12" fmla="*/ 1810 w 1813"/>
                  <a:gd name="T13" fmla="*/ 7 h 7"/>
                  <a:gd name="T14" fmla="*/ 114 w 1813"/>
                  <a:gd name="T15" fmla="*/ 7 h 7"/>
                  <a:gd name="T16" fmla="*/ 0 w 1813"/>
                  <a:gd name="T17" fmla="*/ 7 h 7"/>
                  <a:gd name="T18" fmla="*/ 3 w 1813"/>
                  <a:gd name="T19" fmla="*/ 5 h 7"/>
                  <a:gd name="T20" fmla="*/ 3 w 1813"/>
                  <a:gd name="T21" fmla="*/ 0 h 7"/>
                  <a:gd name="T22" fmla="*/ 131 w 1813"/>
                  <a:gd name="T23" fmla="*/ 0 h 7"/>
                  <a:gd name="T24" fmla="*/ 122 w 1813"/>
                  <a:gd name="T25" fmla="*/ 5 h 7"/>
                  <a:gd name="T26" fmla="*/ 114 w 1813"/>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3"/>
                  <a:gd name="T43" fmla="*/ 0 h 7"/>
                  <a:gd name="T44" fmla="*/ 1813 w 1813"/>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3" h="7">
                    <a:moveTo>
                      <a:pt x="1810" y="7"/>
                    </a:moveTo>
                    <a:lnTo>
                      <a:pt x="1386" y="7"/>
                    </a:lnTo>
                    <a:lnTo>
                      <a:pt x="1377" y="5"/>
                    </a:lnTo>
                    <a:lnTo>
                      <a:pt x="1368" y="0"/>
                    </a:lnTo>
                    <a:lnTo>
                      <a:pt x="1813" y="0"/>
                    </a:lnTo>
                    <a:lnTo>
                      <a:pt x="1813" y="5"/>
                    </a:lnTo>
                    <a:lnTo>
                      <a:pt x="1810" y="7"/>
                    </a:lnTo>
                    <a:close/>
                    <a:moveTo>
                      <a:pt x="114" y="7"/>
                    </a:moveTo>
                    <a:lnTo>
                      <a:pt x="0" y="7"/>
                    </a:lnTo>
                    <a:lnTo>
                      <a:pt x="3" y="5"/>
                    </a:lnTo>
                    <a:lnTo>
                      <a:pt x="3" y="0"/>
                    </a:lnTo>
                    <a:lnTo>
                      <a:pt x="131" y="0"/>
                    </a:lnTo>
                    <a:lnTo>
                      <a:pt x="122" y="5"/>
                    </a:lnTo>
                    <a:lnTo>
                      <a:pt x="114" y="7"/>
                    </a:lnTo>
                    <a:close/>
                  </a:path>
                </a:pathLst>
              </a:custGeom>
              <a:solidFill>
                <a:srgbClr val="EDA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57" name="Freeform 1389">
                <a:extLst>
                  <a:ext uri="{FF2B5EF4-FFF2-40B4-BE49-F238E27FC236}">
                    <a16:creationId xmlns:a16="http://schemas.microsoft.com/office/drawing/2014/main" id="{B16540AB-BF95-999E-5CCF-3FA98B4C1DE4}"/>
                  </a:ext>
                </a:extLst>
              </p:cNvPr>
              <p:cNvSpPr>
                <a:spLocks noEditPoints="1"/>
              </p:cNvSpPr>
              <p:nvPr/>
            </p:nvSpPr>
            <p:spPr bwMode="auto">
              <a:xfrm>
                <a:off x="669" y="2112"/>
                <a:ext cx="1810" cy="9"/>
              </a:xfrm>
              <a:custGeom>
                <a:avLst/>
                <a:gdLst>
                  <a:gd name="T0" fmla="*/ 1810 w 1810"/>
                  <a:gd name="T1" fmla="*/ 9 h 9"/>
                  <a:gd name="T2" fmla="*/ 1374 w 1810"/>
                  <a:gd name="T3" fmla="*/ 9 h 9"/>
                  <a:gd name="T4" fmla="*/ 1365 w 1810"/>
                  <a:gd name="T5" fmla="*/ 4 h 9"/>
                  <a:gd name="T6" fmla="*/ 1359 w 1810"/>
                  <a:gd name="T7" fmla="*/ 0 h 9"/>
                  <a:gd name="T8" fmla="*/ 1810 w 1810"/>
                  <a:gd name="T9" fmla="*/ 0 h 9"/>
                  <a:gd name="T10" fmla="*/ 1810 w 1810"/>
                  <a:gd name="T11" fmla="*/ 4 h 9"/>
                  <a:gd name="T12" fmla="*/ 1810 w 1810"/>
                  <a:gd name="T13" fmla="*/ 9 h 9"/>
                  <a:gd name="T14" fmla="*/ 119 w 1810"/>
                  <a:gd name="T15" fmla="*/ 9 h 9"/>
                  <a:gd name="T16" fmla="*/ 0 w 1810"/>
                  <a:gd name="T17" fmla="*/ 9 h 9"/>
                  <a:gd name="T18" fmla="*/ 0 w 1810"/>
                  <a:gd name="T19" fmla="*/ 4 h 9"/>
                  <a:gd name="T20" fmla="*/ 2 w 1810"/>
                  <a:gd name="T21" fmla="*/ 0 h 9"/>
                  <a:gd name="T22" fmla="*/ 137 w 1810"/>
                  <a:gd name="T23" fmla="*/ 0 h 9"/>
                  <a:gd name="T24" fmla="*/ 128 w 1810"/>
                  <a:gd name="T25" fmla="*/ 4 h 9"/>
                  <a:gd name="T26" fmla="*/ 119 w 1810"/>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9"/>
                  <a:gd name="T44" fmla="*/ 1810 w 1810"/>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9">
                    <a:moveTo>
                      <a:pt x="1810" y="9"/>
                    </a:moveTo>
                    <a:lnTo>
                      <a:pt x="1374" y="9"/>
                    </a:lnTo>
                    <a:lnTo>
                      <a:pt x="1365" y="4"/>
                    </a:lnTo>
                    <a:lnTo>
                      <a:pt x="1359" y="0"/>
                    </a:lnTo>
                    <a:lnTo>
                      <a:pt x="1810" y="0"/>
                    </a:lnTo>
                    <a:lnTo>
                      <a:pt x="1810" y="4"/>
                    </a:lnTo>
                    <a:lnTo>
                      <a:pt x="1810" y="9"/>
                    </a:lnTo>
                    <a:close/>
                    <a:moveTo>
                      <a:pt x="119" y="9"/>
                    </a:moveTo>
                    <a:lnTo>
                      <a:pt x="0" y="9"/>
                    </a:lnTo>
                    <a:lnTo>
                      <a:pt x="0" y="4"/>
                    </a:lnTo>
                    <a:lnTo>
                      <a:pt x="2" y="0"/>
                    </a:lnTo>
                    <a:lnTo>
                      <a:pt x="137" y="0"/>
                    </a:lnTo>
                    <a:lnTo>
                      <a:pt x="128" y="4"/>
                    </a:lnTo>
                    <a:lnTo>
                      <a:pt x="119" y="9"/>
                    </a:lnTo>
                    <a:close/>
                  </a:path>
                </a:pathLst>
              </a:custGeom>
              <a:solidFill>
                <a:srgbClr val="EDA1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58" name="Freeform 1390">
                <a:extLst>
                  <a:ext uri="{FF2B5EF4-FFF2-40B4-BE49-F238E27FC236}">
                    <a16:creationId xmlns:a16="http://schemas.microsoft.com/office/drawing/2014/main" id="{04FF3B3B-45DA-1418-2EE5-197B436A2BBA}"/>
                  </a:ext>
                </a:extLst>
              </p:cNvPr>
              <p:cNvSpPr>
                <a:spLocks noEditPoints="1"/>
              </p:cNvSpPr>
              <p:nvPr/>
            </p:nvSpPr>
            <p:spPr bwMode="auto">
              <a:xfrm>
                <a:off x="669" y="2108"/>
                <a:ext cx="1812" cy="8"/>
              </a:xfrm>
              <a:custGeom>
                <a:avLst/>
                <a:gdLst>
                  <a:gd name="T0" fmla="*/ 1810 w 1812"/>
                  <a:gd name="T1" fmla="*/ 8 h 8"/>
                  <a:gd name="T2" fmla="*/ 1365 w 1812"/>
                  <a:gd name="T3" fmla="*/ 8 h 8"/>
                  <a:gd name="T4" fmla="*/ 1359 w 1812"/>
                  <a:gd name="T5" fmla="*/ 4 h 8"/>
                  <a:gd name="T6" fmla="*/ 1350 w 1812"/>
                  <a:gd name="T7" fmla="*/ 0 h 8"/>
                  <a:gd name="T8" fmla="*/ 1812 w 1812"/>
                  <a:gd name="T9" fmla="*/ 0 h 8"/>
                  <a:gd name="T10" fmla="*/ 1810 w 1812"/>
                  <a:gd name="T11" fmla="*/ 4 h 8"/>
                  <a:gd name="T12" fmla="*/ 1810 w 1812"/>
                  <a:gd name="T13" fmla="*/ 8 h 8"/>
                  <a:gd name="T14" fmla="*/ 128 w 1812"/>
                  <a:gd name="T15" fmla="*/ 8 h 8"/>
                  <a:gd name="T16" fmla="*/ 0 w 1812"/>
                  <a:gd name="T17" fmla="*/ 8 h 8"/>
                  <a:gd name="T18" fmla="*/ 2 w 1812"/>
                  <a:gd name="T19" fmla="*/ 4 h 8"/>
                  <a:gd name="T20" fmla="*/ 2 w 1812"/>
                  <a:gd name="T21" fmla="*/ 0 h 8"/>
                  <a:gd name="T22" fmla="*/ 146 w 1812"/>
                  <a:gd name="T23" fmla="*/ 0 h 8"/>
                  <a:gd name="T24" fmla="*/ 137 w 1812"/>
                  <a:gd name="T25" fmla="*/ 4 h 8"/>
                  <a:gd name="T26" fmla="*/ 128 w 1812"/>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8"/>
                  <a:gd name="T44" fmla="*/ 1812 w 1812"/>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8">
                    <a:moveTo>
                      <a:pt x="1810" y="8"/>
                    </a:moveTo>
                    <a:lnTo>
                      <a:pt x="1365" y="8"/>
                    </a:lnTo>
                    <a:lnTo>
                      <a:pt x="1359" y="4"/>
                    </a:lnTo>
                    <a:lnTo>
                      <a:pt x="1350" y="0"/>
                    </a:lnTo>
                    <a:lnTo>
                      <a:pt x="1812" y="0"/>
                    </a:lnTo>
                    <a:lnTo>
                      <a:pt x="1810" y="4"/>
                    </a:lnTo>
                    <a:lnTo>
                      <a:pt x="1810" y="8"/>
                    </a:lnTo>
                    <a:close/>
                    <a:moveTo>
                      <a:pt x="128" y="8"/>
                    </a:moveTo>
                    <a:lnTo>
                      <a:pt x="0" y="8"/>
                    </a:lnTo>
                    <a:lnTo>
                      <a:pt x="2" y="4"/>
                    </a:lnTo>
                    <a:lnTo>
                      <a:pt x="2" y="0"/>
                    </a:lnTo>
                    <a:lnTo>
                      <a:pt x="146" y="0"/>
                    </a:lnTo>
                    <a:lnTo>
                      <a:pt x="137" y="4"/>
                    </a:lnTo>
                    <a:lnTo>
                      <a:pt x="128" y="8"/>
                    </a:lnTo>
                    <a:close/>
                  </a:path>
                </a:pathLst>
              </a:custGeom>
              <a:solidFill>
                <a:srgbClr val="EEA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59" name="Freeform 1391">
                <a:extLst>
                  <a:ext uri="{FF2B5EF4-FFF2-40B4-BE49-F238E27FC236}">
                    <a16:creationId xmlns:a16="http://schemas.microsoft.com/office/drawing/2014/main" id="{A9DCD229-F29B-8FA8-B401-5C469FE88E55}"/>
                  </a:ext>
                </a:extLst>
              </p:cNvPr>
              <p:cNvSpPr>
                <a:spLocks noEditPoints="1"/>
              </p:cNvSpPr>
              <p:nvPr/>
            </p:nvSpPr>
            <p:spPr bwMode="auto">
              <a:xfrm>
                <a:off x="671" y="2105"/>
                <a:ext cx="1810" cy="7"/>
              </a:xfrm>
              <a:custGeom>
                <a:avLst/>
                <a:gdLst>
                  <a:gd name="T0" fmla="*/ 1808 w 1810"/>
                  <a:gd name="T1" fmla="*/ 7 h 7"/>
                  <a:gd name="T2" fmla="*/ 1357 w 1810"/>
                  <a:gd name="T3" fmla="*/ 7 h 7"/>
                  <a:gd name="T4" fmla="*/ 1348 w 1810"/>
                  <a:gd name="T5" fmla="*/ 3 h 7"/>
                  <a:gd name="T6" fmla="*/ 1339 w 1810"/>
                  <a:gd name="T7" fmla="*/ 0 h 7"/>
                  <a:gd name="T8" fmla="*/ 1810 w 1810"/>
                  <a:gd name="T9" fmla="*/ 0 h 7"/>
                  <a:gd name="T10" fmla="*/ 1810 w 1810"/>
                  <a:gd name="T11" fmla="*/ 3 h 7"/>
                  <a:gd name="T12" fmla="*/ 1808 w 1810"/>
                  <a:gd name="T13" fmla="*/ 7 h 7"/>
                  <a:gd name="T14" fmla="*/ 135 w 1810"/>
                  <a:gd name="T15" fmla="*/ 7 h 7"/>
                  <a:gd name="T16" fmla="*/ 0 w 1810"/>
                  <a:gd name="T17" fmla="*/ 7 h 7"/>
                  <a:gd name="T18" fmla="*/ 0 w 1810"/>
                  <a:gd name="T19" fmla="*/ 3 h 7"/>
                  <a:gd name="T20" fmla="*/ 2 w 1810"/>
                  <a:gd name="T21" fmla="*/ 0 h 7"/>
                  <a:gd name="T22" fmla="*/ 152 w 1810"/>
                  <a:gd name="T23" fmla="*/ 0 h 7"/>
                  <a:gd name="T24" fmla="*/ 144 w 1810"/>
                  <a:gd name="T25" fmla="*/ 3 h 7"/>
                  <a:gd name="T26" fmla="*/ 135 w 1810"/>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7"/>
                  <a:gd name="T44" fmla="*/ 1810 w 1810"/>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7">
                    <a:moveTo>
                      <a:pt x="1808" y="7"/>
                    </a:moveTo>
                    <a:lnTo>
                      <a:pt x="1357" y="7"/>
                    </a:lnTo>
                    <a:lnTo>
                      <a:pt x="1348" y="3"/>
                    </a:lnTo>
                    <a:lnTo>
                      <a:pt x="1339" y="0"/>
                    </a:lnTo>
                    <a:lnTo>
                      <a:pt x="1810" y="0"/>
                    </a:lnTo>
                    <a:lnTo>
                      <a:pt x="1810" y="3"/>
                    </a:lnTo>
                    <a:lnTo>
                      <a:pt x="1808" y="7"/>
                    </a:lnTo>
                    <a:close/>
                    <a:moveTo>
                      <a:pt x="135" y="7"/>
                    </a:moveTo>
                    <a:lnTo>
                      <a:pt x="0" y="7"/>
                    </a:lnTo>
                    <a:lnTo>
                      <a:pt x="0" y="3"/>
                    </a:lnTo>
                    <a:lnTo>
                      <a:pt x="2" y="0"/>
                    </a:lnTo>
                    <a:lnTo>
                      <a:pt x="152" y="0"/>
                    </a:lnTo>
                    <a:lnTo>
                      <a:pt x="144" y="3"/>
                    </a:lnTo>
                    <a:lnTo>
                      <a:pt x="135" y="7"/>
                    </a:lnTo>
                    <a:close/>
                  </a:path>
                </a:pathLst>
              </a:custGeom>
              <a:solidFill>
                <a:srgbClr val="EEA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60" name="Freeform 1392">
                <a:extLst>
                  <a:ext uri="{FF2B5EF4-FFF2-40B4-BE49-F238E27FC236}">
                    <a16:creationId xmlns:a16="http://schemas.microsoft.com/office/drawing/2014/main" id="{78C08BCA-D97A-911A-BCCC-BD5313876F4C}"/>
                  </a:ext>
                </a:extLst>
              </p:cNvPr>
              <p:cNvSpPr>
                <a:spLocks noEditPoints="1"/>
              </p:cNvSpPr>
              <p:nvPr/>
            </p:nvSpPr>
            <p:spPr bwMode="auto">
              <a:xfrm>
                <a:off x="671" y="2101"/>
                <a:ext cx="1810" cy="7"/>
              </a:xfrm>
              <a:custGeom>
                <a:avLst/>
                <a:gdLst>
                  <a:gd name="T0" fmla="*/ 1810 w 1810"/>
                  <a:gd name="T1" fmla="*/ 7 h 7"/>
                  <a:gd name="T2" fmla="*/ 1348 w 1810"/>
                  <a:gd name="T3" fmla="*/ 7 h 7"/>
                  <a:gd name="T4" fmla="*/ 1339 w 1810"/>
                  <a:gd name="T5" fmla="*/ 4 h 7"/>
                  <a:gd name="T6" fmla="*/ 1331 w 1810"/>
                  <a:gd name="T7" fmla="*/ 0 h 7"/>
                  <a:gd name="T8" fmla="*/ 1810 w 1810"/>
                  <a:gd name="T9" fmla="*/ 0 h 7"/>
                  <a:gd name="T10" fmla="*/ 1810 w 1810"/>
                  <a:gd name="T11" fmla="*/ 4 h 7"/>
                  <a:gd name="T12" fmla="*/ 1810 w 1810"/>
                  <a:gd name="T13" fmla="*/ 7 h 7"/>
                  <a:gd name="T14" fmla="*/ 144 w 1810"/>
                  <a:gd name="T15" fmla="*/ 7 h 7"/>
                  <a:gd name="T16" fmla="*/ 0 w 1810"/>
                  <a:gd name="T17" fmla="*/ 7 h 7"/>
                  <a:gd name="T18" fmla="*/ 2 w 1810"/>
                  <a:gd name="T19" fmla="*/ 4 h 7"/>
                  <a:gd name="T20" fmla="*/ 2 w 1810"/>
                  <a:gd name="T21" fmla="*/ 0 h 7"/>
                  <a:gd name="T22" fmla="*/ 161 w 1810"/>
                  <a:gd name="T23" fmla="*/ 0 h 7"/>
                  <a:gd name="T24" fmla="*/ 152 w 1810"/>
                  <a:gd name="T25" fmla="*/ 4 h 7"/>
                  <a:gd name="T26" fmla="*/ 144 w 1810"/>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7"/>
                  <a:gd name="T44" fmla="*/ 1810 w 1810"/>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7">
                    <a:moveTo>
                      <a:pt x="1810" y="7"/>
                    </a:moveTo>
                    <a:lnTo>
                      <a:pt x="1348" y="7"/>
                    </a:lnTo>
                    <a:lnTo>
                      <a:pt x="1339" y="4"/>
                    </a:lnTo>
                    <a:lnTo>
                      <a:pt x="1331" y="0"/>
                    </a:lnTo>
                    <a:lnTo>
                      <a:pt x="1810" y="0"/>
                    </a:lnTo>
                    <a:lnTo>
                      <a:pt x="1810" y="4"/>
                    </a:lnTo>
                    <a:lnTo>
                      <a:pt x="1810" y="7"/>
                    </a:lnTo>
                    <a:close/>
                    <a:moveTo>
                      <a:pt x="144" y="7"/>
                    </a:moveTo>
                    <a:lnTo>
                      <a:pt x="0" y="7"/>
                    </a:lnTo>
                    <a:lnTo>
                      <a:pt x="2" y="4"/>
                    </a:lnTo>
                    <a:lnTo>
                      <a:pt x="2" y="0"/>
                    </a:lnTo>
                    <a:lnTo>
                      <a:pt x="161" y="0"/>
                    </a:lnTo>
                    <a:lnTo>
                      <a:pt x="152" y="4"/>
                    </a:lnTo>
                    <a:lnTo>
                      <a:pt x="144" y="7"/>
                    </a:lnTo>
                    <a:close/>
                  </a:path>
                </a:pathLst>
              </a:custGeom>
              <a:solidFill>
                <a:srgbClr val="EDA3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61" name="Freeform 1393">
                <a:extLst>
                  <a:ext uri="{FF2B5EF4-FFF2-40B4-BE49-F238E27FC236}">
                    <a16:creationId xmlns:a16="http://schemas.microsoft.com/office/drawing/2014/main" id="{833BCB9D-2F7A-0306-C4F6-4E3DA961F649}"/>
                  </a:ext>
                </a:extLst>
              </p:cNvPr>
              <p:cNvSpPr>
                <a:spLocks noEditPoints="1"/>
              </p:cNvSpPr>
              <p:nvPr/>
            </p:nvSpPr>
            <p:spPr bwMode="auto">
              <a:xfrm>
                <a:off x="673" y="2097"/>
                <a:ext cx="1810" cy="8"/>
              </a:xfrm>
              <a:custGeom>
                <a:avLst/>
                <a:gdLst>
                  <a:gd name="T0" fmla="*/ 1808 w 1810"/>
                  <a:gd name="T1" fmla="*/ 8 h 8"/>
                  <a:gd name="T2" fmla="*/ 1337 w 1810"/>
                  <a:gd name="T3" fmla="*/ 8 h 8"/>
                  <a:gd name="T4" fmla="*/ 1329 w 1810"/>
                  <a:gd name="T5" fmla="*/ 4 h 8"/>
                  <a:gd name="T6" fmla="*/ 1320 w 1810"/>
                  <a:gd name="T7" fmla="*/ 0 h 8"/>
                  <a:gd name="T8" fmla="*/ 1810 w 1810"/>
                  <a:gd name="T9" fmla="*/ 0 h 8"/>
                  <a:gd name="T10" fmla="*/ 1808 w 1810"/>
                  <a:gd name="T11" fmla="*/ 4 h 8"/>
                  <a:gd name="T12" fmla="*/ 1808 w 1810"/>
                  <a:gd name="T13" fmla="*/ 8 h 8"/>
                  <a:gd name="T14" fmla="*/ 150 w 1810"/>
                  <a:gd name="T15" fmla="*/ 8 h 8"/>
                  <a:gd name="T16" fmla="*/ 0 w 1810"/>
                  <a:gd name="T17" fmla="*/ 8 h 8"/>
                  <a:gd name="T18" fmla="*/ 0 w 1810"/>
                  <a:gd name="T19" fmla="*/ 4 h 8"/>
                  <a:gd name="T20" fmla="*/ 2 w 1810"/>
                  <a:gd name="T21" fmla="*/ 0 h 8"/>
                  <a:gd name="T22" fmla="*/ 170 w 1810"/>
                  <a:gd name="T23" fmla="*/ 0 h 8"/>
                  <a:gd name="T24" fmla="*/ 159 w 1810"/>
                  <a:gd name="T25" fmla="*/ 4 h 8"/>
                  <a:gd name="T26" fmla="*/ 150 w 1810"/>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8"/>
                  <a:gd name="T44" fmla="*/ 1810 w 1810"/>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8">
                    <a:moveTo>
                      <a:pt x="1808" y="8"/>
                    </a:moveTo>
                    <a:lnTo>
                      <a:pt x="1337" y="8"/>
                    </a:lnTo>
                    <a:lnTo>
                      <a:pt x="1329" y="4"/>
                    </a:lnTo>
                    <a:lnTo>
                      <a:pt x="1320" y="0"/>
                    </a:lnTo>
                    <a:lnTo>
                      <a:pt x="1810" y="0"/>
                    </a:lnTo>
                    <a:lnTo>
                      <a:pt x="1808" y="4"/>
                    </a:lnTo>
                    <a:lnTo>
                      <a:pt x="1808" y="8"/>
                    </a:lnTo>
                    <a:close/>
                    <a:moveTo>
                      <a:pt x="150" y="8"/>
                    </a:moveTo>
                    <a:lnTo>
                      <a:pt x="0" y="8"/>
                    </a:lnTo>
                    <a:lnTo>
                      <a:pt x="0" y="4"/>
                    </a:lnTo>
                    <a:lnTo>
                      <a:pt x="2" y="0"/>
                    </a:lnTo>
                    <a:lnTo>
                      <a:pt x="170" y="0"/>
                    </a:lnTo>
                    <a:lnTo>
                      <a:pt x="159" y="4"/>
                    </a:lnTo>
                    <a:lnTo>
                      <a:pt x="150" y="8"/>
                    </a:lnTo>
                    <a:close/>
                  </a:path>
                </a:pathLst>
              </a:custGeom>
              <a:solidFill>
                <a:srgbClr val="EDA4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62" name="Freeform 1394">
                <a:extLst>
                  <a:ext uri="{FF2B5EF4-FFF2-40B4-BE49-F238E27FC236}">
                    <a16:creationId xmlns:a16="http://schemas.microsoft.com/office/drawing/2014/main" id="{F1168ADB-CB2C-7AF3-F6D8-E6AF94DFEB3E}"/>
                  </a:ext>
                </a:extLst>
              </p:cNvPr>
              <p:cNvSpPr>
                <a:spLocks noEditPoints="1"/>
              </p:cNvSpPr>
              <p:nvPr/>
            </p:nvSpPr>
            <p:spPr bwMode="auto">
              <a:xfrm>
                <a:off x="673" y="2094"/>
                <a:ext cx="1810" cy="7"/>
              </a:xfrm>
              <a:custGeom>
                <a:avLst/>
                <a:gdLst>
                  <a:gd name="T0" fmla="*/ 1808 w 1810"/>
                  <a:gd name="T1" fmla="*/ 7 h 7"/>
                  <a:gd name="T2" fmla="*/ 1329 w 1810"/>
                  <a:gd name="T3" fmla="*/ 7 h 7"/>
                  <a:gd name="T4" fmla="*/ 1320 w 1810"/>
                  <a:gd name="T5" fmla="*/ 3 h 7"/>
                  <a:gd name="T6" fmla="*/ 1311 w 1810"/>
                  <a:gd name="T7" fmla="*/ 0 h 7"/>
                  <a:gd name="T8" fmla="*/ 1810 w 1810"/>
                  <a:gd name="T9" fmla="*/ 0 h 7"/>
                  <a:gd name="T10" fmla="*/ 1810 w 1810"/>
                  <a:gd name="T11" fmla="*/ 3 h 7"/>
                  <a:gd name="T12" fmla="*/ 1808 w 1810"/>
                  <a:gd name="T13" fmla="*/ 7 h 7"/>
                  <a:gd name="T14" fmla="*/ 159 w 1810"/>
                  <a:gd name="T15" fmla="*/ 7 h 7"/>
                  <a:gd name="T16" fmla="*/ 0 w 1810"/>
                  <a:gd name="T17" fmla="*/ 7 h 7"/>
                  <a:gd name="T18" fmla="*/ 2 w 1810"/>
                  <a:gd name="T19" fmla="*/ 3 h 7"/>
                  <a:gd name="T20" fmla="*/ 2 w 1810"/>
                  <a:gd name="T21" fmla="*/ 0 h 7"/>
                  <a:gd name="T22" fmla="*/ 179 w 1810"/>
                  <a:gd name="T23" fmla="*/ 0 h 7"/>
                  <a:gd name="T24" fmla="*/ 170 w 1810"/>
                  <a:gd name="T25" fmla="*/ 3 h 7"/>
                  <a:gd name="T26" fmla="*/ 159 w 1810"/>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7"/>
                  <a:gd name="T44" fmla="*/ 1810 w 1810"/>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7">
                    <a:moveTo>
                      <a:pt x="1808" y="7"/>
                    </a:moveTo>
                    <a:lnTo>
                      <a:pt x="1329" y="7"/>
                    </a:lnTo>
                    <a:lnTo>
                      <a:pt x="1320" y="3"/>
                    </a:lnTo>
                    <a:lnTo>
                      <a:pt x="1311" y="0"/>
                    </a:lnTo>
                    <a:lnTo>
                      <a:pt x="1810" y="0"/>
                    </a:lnTo>
                    <a:lnTo>
                      <a:pt x="1810" y="3"/>
                    </a:lnTo>
                    <a:lnTo>
                      <a:pt x="1808" y="7"/>
                    </a:lnTo>
                    <a:close/>
                    <a:moveTo>
                      <a:pt x="159" y="7"/>
                    </a:moveTo>
                    <a:lnTo>
                      <a:pt x="0" y="7"/>
                    </a:lnTo>
                    <a:lnTo>
                      <a:pt x="2" y="3"/>
                    </a:lnTo>
                    <a:lnTo>
                      <a:pt x="2" y="0"/>
                    </a:lnTo>
                    <a:lnTo>
                      <a:pt x="179" y="0"/>
                    </a:lnTo>
                    <a:lnTo>
                      <a:pt x="170" y="3"/>
                    </a:lnTo>
                    <a:lnTo>
                      <a:pt x="159" y="7"/>
                    </a:lnTo>
                    <a:close/>
                  </a:path>
                </a:pathLst>
              </a:custGeom>
              <a:solidFill>
                <a:srgbClr val="EDA5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63" name="Freeform 1395">
                <a:extLst>
                  <a:ext uri="{FF2B5EF4-FFF2-40B4-BE49-F238E27FC236}">
                    <a16:creationId xmlns:a16="http://schemas.microsoft.com/office/drawing/2014/main" id="{F33ADA21-3E8E-302F-6D81-19011E2E0108}"/>
                  </a:ext>
                </a:extLst>
              </p:cNvPr>
              <p:cNvSpPr>
                <a:spLocks noEditPoints="1"/>
              </p:cNvSpPr>
              <p:nvPr/>
            </p:nvSpPr>
            <p:spPr bwMode="auto">
              <a:xfrm>
                <a:off x="675" y="2090"/>
                <a:ext cx="1808" cy="7"/>
              </a:xfrm>
              <a:custGeom>
                <a:avLst/>
                <a:gdLst>
                  <a:gd name="T0" fmla="*/ 1808 w 1808"/>
                  <a:gd name="T1" fmla="*/ 7 h 7"/>
                  <a:gd name="T2" fmla="*/ 1318 w 1808"/>
                  <a:gd name="T3" fmla="*/ 7 h 7"/>
                  <a:gd name="T4" fmla="*/ 1309 w 1808"/>
                  <a:gd name="T5" fmla="*/ 2 h 7"/>
                  <a:gd name="T6" fmla="*/ 1300 w 1808"/>
                  <a:gd name="T7" fmla="*/ 0 h 7"/>
                  <a:gd name="T8" fmla="*/ 1808 w 1808"/>
                  <a:gd name="T9" fmla="*/ 0 h 7"/>
                  <a:gd name="T10" fmla="*/ 1808 w 1808"/>
                  <a:gd name="T11" fmla="*/ 4 h 7"/>
                  <a:gd name="T12" fmla="*/ 1808 w 1808"/>
                  <a:gd name="T13" fmla="*/ 7 h 7"/>
                  <a:gd name="T14" fmla="*/ 168 w 1808"/>
                  <a:gd name="T15" fmla="*/ 7 h 7"/>
                  <a:gd name="T16" fmla="*/ 0 w 1808"/>
                  <a:gd name="T17" fmla="*/ 7 h 7"/>
                  <a:gd name="T18" fmla="*/ 0 w 1808"/>
                  <a:gd name="T19" fmla="*/ 4 h 7"/>
                  <a:gd name="T20" fmla="*/ 2 w 1808"/>
                  <a:gd name="T21" fmla="*/ 0 h 7"/>
                  <a:gd name="T22" fmla="*/ 187 w 1808"/>
                  <a:gd name="T23" fmla="*/ 0 h 7"/>
                  <a:gd name="T24" fmla="*/ 177 w 1808"/>
                  <a:gd name="T25" fmla="*/ 2 h 7"/>
                  <a:gd name="T26" fmla="*/ 168 w 1808"/>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7"/>
                  <a:gd name="T44" fmla="*/ 1808 w 1808"/>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7">
                    <a:moveTo>
                      <a:pt x="1808" y="7"/>
                    </a:moveTo>
                    <a:lnTo>
                      <a:pt x="1318" y="7"/>
                    </a:lnTo>
                    <a:lnTo>
                      <a:pt x="1309" y="2"/>
                    </a:lnTo>
                    <a:lnTo>
                      <a:pt x="1300" y="0"/>
                    </a:lnTo>
                    <a:lnTo>
                      <a:pt x="1808" y="0"/>
                    </a:lnTo>
                    <a:lnTo>
                      <a:pt x="1808" y="4"/>
                    </a:lnTo>
                    <a:lnTo>
                      <a:pt x="1808" y="7"/>
                    </a:lnTo>
                    <a:close/>
                    <a:moveTo>
                      <a:pt x="168" y="7"/>
                    </a:moveTo>
                    <a:lnTo>
                      <a:pt x="0" y="7"/>
                    </a:lnTo>
                    <a:lnTo>
                      <a:pt x="0" y="4"/>
                    </a:lnTo>
                    <a:lnTo>
                      <a:pt x="2" y="0"/>
                    </a:lnTo>
                    <a:lnTo>
                      <a:pt x="187" y="0"/>
                    </a:lnTo>
                    <a:lnTo>
                      <a:pt x="177" y="2"/>
                    </a:lnTo>
                    <a:lnTo>
                      <a:pt x="168" y="7"/>
                    </a:lnTo>
                    <a:close/>
                  </a:path>
                </a:pathLst>
              </a:custGeom>
              <a:solidFill>
                <a:srgbClr val="EDA5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64" name="Freeform 1396">
                <a:extLst>
                  <a:ext uri="{FF2B5EF4-FFF2-40B4-BE49-F238E27FC236}">
                    <a16:creationId xmlns:a16="http://schemas.microsoft.com/office/drawing/2014/main" id="{D086B116-A31B-FD38-11B6-A0CE3B188D7A}"/>
                  </a:ext>
                </a:extLst>
              </p:cNvPr>
              <p:cNvSpPr>
                <a:spLocks noEditPoints="1"/>
              </p:cNvSpPr>
              <p:nvPr/>
            </p:nvSpPr>
            <p:spPr bwMode="auto">
              <a:xfrm>
                <a:off x="675" y="2086"/>
                <a:ext cx="1810" cy="8"/>
              </a:xfrm>
              <a:custGeom>
                <a:avLst/>
                <a:gdLst>
                  <a:gd name="T0" fmla="*/ 1808 w 1810"/>
                  <a:gd name="T1" fmla="*/ 8 h 8"/>
                  <a:gd name="T2" fmla="*/ 1309 w 1810"/>
                  <a:gd name="T3" fmla="*/ 8 h 8"/>
                  <a:gd name="T4" fmla="*/ 1300 w 1810"/>
                  <a:gd name="T5" fmla="*/ 4 h 8"/>
                  <a:gd name="T6" fmla="*/ 1292 w 1810"/>
                  <a:gd name="T7" fmla="*/ 0 h 8"/>
                  <a:gd name="T8" fmla="*/ 1810 w 1810"/>
                  <a:gd name="T9" fmla="*/ 0 h 8"/>
                  <a:gd name="T10" fmla="*/ 1808 w 1810"/>
                  <a:gd name="T11" fmla="*/ 4 h 8"/>
                  <a:gd name="T12" fmla="*/ 1808 w 1810"/>
                  <a:gd name="T13" fmla="*/ 8 h 8"/>
                  <a:gd name="T14" fmla="*/ 177 w 1810"/>
                  <a:gd name="T15" fmla="*/ 8 h 8"/>
                  <a:gd name="T16" fmla="*/ 0 w 1810"/>
                  <a:gd name="T17" fmla="*/ 8 h 8"/>
                  <a:gd name="T18" fmla="*/ 2 w 1810"/>
                  <a:gd name="T19" fmla="*/ 4 h 8"/>
                  <a:gd name="T20" fmla="*/ 2 w 1810"/>
                  <a:gd name="T21" fmla="*/ 0 h 8"/>
                  <a:gd name="T22" fmla="*/ 196 w 1810"/>
                  <a:gd name="T23" fmla="*/ 0 h 8"/>
                  <a:gd name="T24" fmla="*/ 187 w 1810"/>
                  <a:gd name="T25" fmla="*/ 4 h 8"/>
                  <a:gd name="T26" fmla="*/ 177 w 1810"/>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8"/>
                  <a:gd name="T44" fmla="*/ 1810 w 1810"/>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8">
                    <a:moveTo>
                      <a:pt x="1808" y="8"/>
                    </a:moveTo>
                    <a:lnTo>
                      <a:pt x="1309" y="8"/>
                    </a:lnTo>
                    <a:lnTo>
                      <a:pt x="1300" y="4"/>
                    </a:lnTo>
                    <a:lnTo>
                      <a:pt x="1292" y="0"/>
                    </a:lnTo>
                    <a:lnTo>
                      <a:pt x="1810" y="0"/>
                    </a:lnTo>
                    <a:lnTo>
                      <a:pt x="1808" y="4"/>
                    </a:lnTo>
                    <a:lnTo>
                      <a:pt x="1808" y="8"/>
                    </a:lnTo>
                    <a:close/>
                    <a:moveTo>
                      <a:pt x="177" y="8"/>
                    </a:moveTo>
                    <a:lnTo>
                      <a:pt x="0" y="8"/>
                    </a:lnTo>
                    <a:lnTo>
                      <a:pt x="2" y="4"/>
                    </a:lnTo>
                    <a:lnTo>
                      <a:pt x="2" y="0"/>
                    </a:lnTo>
                    <a:lnTo>
                      <a:pt x="196" y="0"/>
                    </a:lnTo>
                    <a:lnTo>
                      <a:pt x="187" y="4"/>
                    </a:lnTo>
                    <a:lnTo>
                      <a:pt x="177" y="8"/>
                    </a:lnTo>
                    <a:close/>
                  </a:path>
                </a:pathLst>
              </a:custGeom>
              <a:solidFill>
                <a:srgbClr val="EDA6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65" name="Freeform 1397">
                <a:extLst>
                  <a:ext uri="{FF2B5EF4-FFF2-40B4-BE49-F238E27FC236}">
                    <a16:creationId xmlns:a16="http://schemas.microsoft.com/office/drawing/2014/main" id="{0EFC673B-9828-9DBD-16AF-37165AA3F8BB}"/>
                  </a:ext>
                </a:extLst>
              </p:cNvPr>
              <p:cNvSpPr>
                <a:spLocks noEditPoints="1"/>
              </p:cNvSpPr>
              <p:nvPr/>
            </p:nvSpPr>
            <p:spPr bwMode="auto">
              <a:xfrm>
                <a:off x="677" y="2081"/>
                <a:ext cx="1808" cy="9"/>
              </a:xfrm>
              <a:custGeom>
                <a:avLst/>
                <a:gdLst>
                  <a:gd name="T0" fmla="*/ 1806 w 1808"/>
                  <a:gd name="T1" fmla="*/ 9 h 9"/>
                  <a:gd name="T2" fmla="*/ 1298 w 1808"/>
                  <a:gd name="T3" fmla="*/ 9 h 9"/>
                  <a:gd name="T4" fmla="*/ 1290 w 1808"/>
                  <a:gd name="T5" fmla="*/ 5 h 9"/>
                  <a:gd name="T6" fmla="*/ 1281 w 1808"/>
                  <a:gd name="T7" fmla="*/ 0 h 9"/>
                  <a:gd name="T8" fmla="*/ 1808 w 1808"/>
                  <a:gd name="T9" fmla="*/ 0 h 9"/>
                  <a:gd name="T10" fmla="*/ 1808 w 1808"/>
                  <a:gd name="T11" fmla="*/ 5 h 9"/>
                  <a:gd name="T12" fmla="*/ 1806 w 1808"/>
                  <a:gd name="T13" fmla="*/ 9 h 9"/>
                  <a:gd name="T14" fmla="*/ 185 w 1808"/>
                  <a:gd name="T15" fmla="*/ 9 h 9"/>
                  <a:gd name="T16" fmla="*/ 0 w 1808"/>
                  <a:gd name="T17" fmla="*/ 9 h 9"/>
                  <a:gd name="T18" fmla="*/ 0 w 1808"/>
                  <a:gd name="T19" fmla="*/ 5 h 9"/>
                  <a:gd name="T20" fmla="*/ 3 w 1808"/>
                  <a:gd name="T21" fmla="*/ 0 h 9"/>
                  <a:gd name="T22" fmla="*/ 205 w 1808"/>
                  <a:gd name="T23" fmla="*/ 0 h 9"/>
                  <a:gd name="T24" fmla="*/ 194 w 1808"/>
                  <a:gd name="T25" fmla="*/ 5 h 9"/>
                  <a:gd name="T26" fmla="*/ 185 w 1808"/>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9"/>
                  <a:gd name="T44" fmla="*/ 1808 w 1808"/>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9">
                    <a:moveTo>
                      <a:pt x="1806" y="9"/>
                    </a:moveTo>
                    <a:lnTo>
                      <a:pt x="1298" y="9"/>
                    </a:lnTo>
                    <a:lnTo>
                      <a:pt x="1290" y="5"/>
                    </a:lnTo>
                    <a:lnTo>
                      <a:pt x="1281" y="0"/>
                    </a:lnTo>
                    <a:lnTo>
                      <a:pt x="1808" y="0"/>
                    </a:lnTo>
                    <a:lnTo>
                      <a:pt x="1808" y="5"/>
                    </a:lnTo>
                    <a:lnTo>
                      <a:pt x="1806" y="9"/>
                    </a:lnTo>
                    <a:close/>
                    <a:moveTo>
                      <a:pt x="185" y="9"/>
                    </a:moveTo>
                    <a:lnTo>
                      <a:pt x="0" y="9"/>
                    </a:lnTo>
                    <a:lnTo>
                      <a:pt x="0" y="5"/>
                    </a:lnTo>
                    <a:lnTo>
                      <a:pt x="3" y="0"/>
                    </a:lnTo>
                    <a:lnTo>
                      <a:pt x="205" y="0"/>
                    </a:lnTo>
                    <a:lnTo>
                      <a:pt x="194" y="5"/>
                    </a:lnTo>
                    <a:lnTo>
                      <a:pt x="185" y="9"/>
                    </a:lnTo>
                    <a:close/>
                  </a:path>
                </a:pathLst>
              </a:custGeom>
              <a:solidFill>
                <a:srgbClr val="EDA6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66" name="Freeform 1398">
                <a:extLst>
                  <a:ext uri="{FF2B5EF4-FFF2-40B4-BE49-F238E27FC236}">
                    <a16:creationId xmlns:a16="http://schemas.microsoft.com/office/drawing/2014/main" id="{64267A52-D6A4-5669-A005-09795DFC19DD}"/>
                  </a:ext>
                </a:extLst>
              </p:cNvPr>
              <p:cNvSpPr>
                <a:spLocks noEditPoints="1"/>
              </p:cNvSpPr>
              <p:nvPr/>
            </p:nvSpPr>
            <p:spPr bwMode="auto">
              <a:xfrm>
                <a:off x="677" y="2079"/>
                <a:ext cx="1808" cy="7"/>
              </a:xfrm>
              <a:custGeom>
                <a:avLst/>
                <a:gdLst>
                  <a:gd name="T0" fmla="*/ 1808 w 1808"/>
                  <a:gd name="T1" fmla="*/ 7 h 7"/>
                  <a:gd name="T2" fmla="*/ 1290 w 1808"/>
                  <a:gd name="T3" fmla="*/ 7 h 7"/>
                  <a:gd name="T4" fmla="*/ 1279 w 1808"/>
                  <a:gd name="T5" fmla="*/ 2 h 7"/>
                  <a:gd name="T6" fmla="*/ 1270 w 1808"/>
                  <a:gd name="T7" fmla="*/ 0 h 7"/>
                  <a:gd name="T8" fmla="*/ 1808 w 1808"/>
                  <a:gd name="T9" fmla="*/ 0 h 7"/>
                  <a:gd name="T10" fmla="*/ 1808 w 1808"/>
                  <a:gd name="T11" fmla="*/ 2 h 7"/>
                  <a:gd name="T12" fmla="*/ 1808 w 1808"/>
                  <a:gd name="T13" fmla="*/ 7 h 7"/>
                  <a:gd name="T14" fmla="*/ 194 w 1808"/>
                  <a:gd name="T15" fmla="*/ 7 h 7"/>
                  <a:gd name="T16" fmla="*/ 0 w 1808"/>
                  <a:gd name="T17" fmla="*/ 7 h 7"/>
                  <a:gd name="T18" fmla="*/ 3 w 1808"/>
                  <a:gd name="T19" fmla="*/ 2 h 7"/>
                  <a:gd name="T20" fmla="*/ 3 w 1808"/>
                  <a:gd name="T21" fmla="*/ 0 h 7"/>
                  <a:gd name="T22" fmla="*/ 216 w 1808"/>
                  <a:gd name="T23" fmla="*/ 0 h 7"/>
                  <a:gd name="T24" fmla="*/ 205 w 1808"/>
                  <a:gd name="T25" fmla="*/ 2 h 7"/>
                  <a:gd name="T26" fmla="*/ 194 w 1808"/>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7"/>
                  <a:gd name="T44" fmla="*/ 1808 w 1808"/>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7">
                    <a:moveTo>
                      <a:pt x="1808" y="7"/>
                    </a:moveTo>
                    <a:lnTo>
                      <a:pt x="1290" y="7"/>
                    </a:lnTo>
                    <a:lnTo>
                      <a:pt x="1279" y="2"/>
                    </a:lnTo>
                    <a:lnTo>
                      <a:pt x="1270" y="0"/>
                    </a:lnTo>
                    <a:lnTo>
                      <a:pt x="1808" y="0"/>
                    </a:lnTo>
                    <a:lnTo>
                      <a:pt x="1808" y="2"/>
                    </a:lnTo>
                    <a:lnTo>
                      <a:pt x="1808" y="7"/>
                    </a:lnTo>
                    <a:close/>
                    <a:moveTo>
                      <a:pt x="194" y="7"/>
                    </a:moveTo>
                    <a:lnTo>
                      <a:pt x="0" y="7"/>
                    </a:lnTo>
                    <a:lnTo>
                      <a:pt x="3" y="2"/>
                    </a:lnTo>
                    <a:lnTo>
                      <a:pt x="3" y="0"/>
                    </a:lnTo>
                    <a:lnTo>
                      <a:pt x="216" y="0"/>
                    </a:lnTo>
                    <a:lnTo>
                      <a:pt x="205" y="2"/>
                    </a:lnTo>
                    <a:lnTo>
                      <a:pt x="194" y="7"/>
                    </a:lnTo>
                    <a:close/>
                  </a:path>
                </a:pathLst>
              </a:custGeom>
              <a:solidFill>
                <a:srgbClr val="EEA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67" name="Freeform 1399">
                <a:extLst>
                  <a:ext uri="{FF2B5EF4-FFF2-40B4-BE49-F238E27FC236}">
                    <a16:creationId xmlns:a16="http://schemas.microsoft.com/office/drawing/2014/main" id="{57123CB5-EAD1-7C6F-45F2-564C3DDA09CC}"/>
                  </a:ext>
                </a:extLst>
              </p:cNvPr>
              <p:cNvSpPr>
                <a:spLocks noEditPoints="1"/>
              </p:cNvSpPr>
              <p:nvPr/>
            </p:nvSpPr>
            <p:spPr bwMode="auto">
              <a:xfrm>
                <a:off x="680" y="2075"/>
                <a:ext cx="1805" cy="6"/>
              </a:xfrm>
              <a:custGeom>
                <a:avLst/>
                <a:gdLst>
                  <a:gd name="T0" fmla="*/ 1805 w 1805"/>
                  <a:gd name="T1" fmla="*/ 6 h 6"/>
                  <a:gd name="T2" fmla="*/ 1278 w 1805"/>
                  <a:gd name="T3" fmla="*/ 6 h 6"/>
                  <a:gd name="T4" fmla="*/ 1267 w 1805"/>
                  <a:gd name="T5" fmla="*/ 4 h 6"/>
                  <a:gd name="T6" fmla="*/ 1258 w 1805"/>
                  <a:gd name="T7" fmla="*/ 0 h 6"/>
                  <a:gd name="T8" fmla="*/ 1805 w 1805"/>
                  <a:gd name="T9" fmla="*/ 0 h 6"/>
                  <a:gd name="T10" fmla="*/ 1805 w 1805"/>
                  <a:gd name="T11" fmla="*/ 4 h 6"/>
                  <a:gd name="T12" fmla="*/ 1805 w 1805"/>
                  <a:gd name="T13" fmla="*/ 6 h 6"/>
                  <a:gd name="T14" fmla="*/ 202 w 1805"/>
                  <a:gd name="T15" fmla="*/ 6 h 6"/>
                  <a:gd name="T16" fmla="*/ 0 w 1805"/>
                  <a:gd name="T17" fmla="*/ 6 h 6"/>
                  <a:gd name="T18" fmla="*/ 0 w 1805"/>
                  <a:gd name="T19" fmla="*/ 4 h 6"/>
                  <a:gd name="T20" fmla="*/ 2 w 1805"/>
                  <a:gd name="T21" fmla="*/ 0 h 6"/>
                  <a:gd name="T22" fmla="*/ 222 w 1805"/>
                  <a:gd name="T23" fmla="*/ 0 h 6"/>
                  <a:gd name="T24" fmla="*/ 213 w 1805"/>
                  <a:gd name="T25" fmla="*/ 4 h 6"/>
                  <a:gd name="T26" fmla="*/ 202 w 1805"/>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5"/>
                  <a:gd name="T43" fmla="*/ 0 h 6"/>
                  <a:gd name="T44" fmla="*/ 1805 w 180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5" h="6">
                    <a:moveTo>
                      <a:pt x="1805" y="6"/>
                    </a:moveTo>
                    <a:lnTo>
                      <a:pt x="1278" y="6"/>
                    </a:lnTo>
                    <a:lnTo>
                      <a:pt x="1267" y="4"/>
                    </a:lnTo>
                    <a:lnTo>
                      <a:pt x="1258" y="0"/>
                    </a:lnTo>
                    <a:lnTo>
                      <a:pt x="1805" y="0"/>
                    </a:lnTo>
                    <a:lnTo>
                      <a:pt x="1805" y="4"/>
                    </a:lnTo>
                    <a:lnTo>
                      <a:pt x="1805" y="6"/>
                    </a:lnTo>
                    <a:close/>
                    <a:moveTo>
                      <a:pt x="202" y="6"/>
                    </a:moveTo>
                    <a:lnTo>
                      <a:pt x="0" y="6"/>
                    </a:lnTo>
                    <a:lnTo>
                      <a:pt x="0" y="4"/>
                    </a:lnTo>
                    <a:lnTo>
                      <a:pt x="2" y="0"/>
                    </a:lnTo>
                    <a:lnTo>
                      <a:pt x="222" y="0"/>
                    </a:lnTo>
                    <a:lnTo>
                      <a:pt x="213" y="4"/>
                    </a:lnTo>
                    <a:lnTo>
                      <a:pt x="202" y="6"/>
                    </a:lnTo>
                    <a:close/>
                  </a:path>
                </a:pathLst>
              </a:custGeom>
              <a:solidFill>
                <a:srgbClr val="EEA8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68" name="Freeform 1400">
                <a:extLst>
                  <a:ext uri="{FF2B5EF4-FFF2-40B4-BE49-F238E27FC236}">
                    <a16:creationId xmlns:a16="http://schemas.microsoft.com/office/drawing/2014/main" id="{32164225-DCB7-CF19-917F-668AC07D047C}"/>
                  </a:ext>
                </a:extLst>
              </p:cNvPr>
              <p:cNvSpPr>
                <a:spLocks noEditPoints="1"/>
              </p:cNvSpPr>
              <p:nvPr/>
            </p:nvSpPr>
            <p:spPr bwMode="auto">
              <a:xfrm>
                <a:off x="680" y="2070"/>
                <a:ext cx="1807" cy="9"/>
              </a:xfrm>
              <a:custGeom>
                <a:avLst/>
                <a:gdLst>
                  <a:gd name="T0" fmla="*/ 1805 w 1807"/>
                  <a:gd name="T1" fmla="*/ 9 h 9"/>
                  <a:gd name="T2" fmla="*/ 1267 w 1807"/>
                  <a:gd name="T3" fmla="*/ 9 h 9"/>
                  <a:gd name="T4" fmla="*/ 1256 w 1807"/>
                  <a:gd name="T5" fmla="*/ 5 h 9"/>
                  <a:gd name="T6" fmla="*/ 1248 w 1807"/>
                  <a:gd name="T7" fmla="*/ 0 h 9"/>
                  <a:gd name="T8" fmla="*/ 1807 w 1807"/>
                  <a:gd name="T9" fmla="*/ 0 h 9"/>
                  <a:gd name="T10" fmla="*/ 1805 w 1807"/>
                  <a:gd name="T11" fmla="*/ 5 h 9"/>
                  <a:gd name="T12" fmla="*/ 1805 w 1807"/>
                  <a:gd name="T13" fmla="*/ 9 h 9"/>
                  <a:gd name="T14" fmla="*/ 213 w 1807"/>
                  <a:gd name="T15" fmla="*/ 9 h 9"/>
                  <a:gd name="T16" fmla="*/ 0 w 1807"/>
                  <a:gd name="T17" fmla="*/ 9 h 9"/>
                  <a:gd name="T18" fmla="*/ 2 w 1807"/>
                  <a:gd name="T19" fmla="*/ 5 h 9"/>
                  <a:gd name="T20" fmla="*/ 2 w 1807"/>
                  <a:gd name="T21" fmla="*/ 0 h 9"/>
                  <a:gd name="T22" fmla="*/ 233 w 1807"/>
                  <a:gd name="T23" fmla="*/ 0 h 9"/>
                  <a:gd name="T24" fmla="*/ 224 w 1807"/>
                  <a:gd name="T25" fmla="*/ 5 h 9"/>
                  <a:gd name="T26" fmla="*/ 213 w 1807"/>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7"/>
                  <a:gd name="T43" fmla="*/ 0 h 9"/>
                  <a:gd name="T44" fmla="*/ 1807 w 1807"/>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7" h="9">
                    <a:moveTo>
                      <a:pt x="1805" y="9"/>
                    </a:moveTo>
                    <a:lnTo>
                      <a:pt x="1267" y="9"/>
                    </a:lnTo>
                    <a:lnTo>
                      <a:pt x="1256" y="5"/>
                    </a:lnTo>
                    <a:lnTo>
                      <a:pt x="1248" y="0"/>
                    </a:lnTo>
                    <a:lnTo>
                      <a:pt x="1807" y="0"/>
                    </a:lnTo>
                    <a:lnTo>
                      <a:pt x="1805" y="5"/>
                    </a:lnTo>
                    <a:lnTo>
                      <a:pt x="1805" y="9"/>
                    </a:lnTo>
                    <a:close/>
                    <a:moveTo>
                      <a:pt x="213" y="9"/>
                    </a:moveTo>
                    <a:lnTo>
                      <a:pt x="0" y="9"/>
                    </a:lnTo>
                    <a:lnTo>
                      <a:pt x="2" y="5"/>
                    </a:lnTo>
                    <a:lnTo>
                      <a:pt x="2" y="0"/>
                    </a:lnTo>
                    <a:lnTo>
                      <a:pt x="233" y="0"/>
                    </a:lnTo>
                    <a:lnTo>
                      <a:pt x="224" y="5"/>
                    </a:lnTo>
                    <a:lnTo>
                      <a:pt x="213" y="9"/>
                    </a:lnTo>
                    <a:close/>
                  </a:path>
                </a:pathLst>
              </a:custGeom>
              <a:solidFill>
                <a:srgbClr val="EEA9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69" name="Freeform 1401">
                <a:extLst>
                  <a:ext uri="{FF2B5EF4-FFF2-40B4-BE49-F238E27FC236}">
                    <a16:creationId xmlns:a16="http://schemas.microsoft.com/office/drawing/2014/main" id="{2D68ED7B-1551-D634-7EC8-A8C1B3203955}"/>
                  </a:ext>
                </a:extLst>
              </p:cNvPr>
              <p:cNvSpPr>
                <a:spLocks noEditPoints="1"/>
              </p:cNvSpPr>
              <p:nvPr/>
            </p:nvSpPr>
            <p:spPr bwMode="auto">
              <a:xfrm>
                <a:off x="682" y="2066"/>
                <a:ext cx="1805" cy="9"/>
              </a:xfrm>
              <a:custGeom>
                <a:avLst/>
                <a:gdLst>
                  <a:gd name="T0" fmla="*/ 1803 w 1805"/>
                  <a:gd name="T1" fmla="*/ 9 h 9"/>
                  <a:gd name="T2" fmla="*/ 1256 w 1805"/>
                  <a:gd name="T3" fmla="*/ 9 h 9"/>
                  <a:gd name="T4" fmla="*/ 1246 w 1805"/>
                  <a:gd name="T5" fmla="*/ 4 h 9"/>
                  <a:gd name="T6" fmla="*/ 1235 w 1805"/>
                  <a:gd name="T7" fmla="*/ 0 h 9"/>
                  <a:gd name="T8" fmla="*/ 1805 w 1805"/>
                  <a:gd name="T9" fmla="*/ 0 h 9"/>
                  <a:gd name="T10" fmla="*/ 1805 w 1805"/>
                  <a:gd name="T11" fmla="*/ 4 h 9"/>
                  <a:gd name="T12" fmla="*/ 1803 w 1805"/>
                  <a:gd name="T13" fmla="*/ 9 h 9"/>
                  <a:gd name="T14" fmla="*/ 220 w 1805"/>
                  <a:gd name="T15" fmla="*/ 9 h 9"/>
                  <a:gd name="T16" fmla="*/ 0 w 1805"/>
                  <a:gd name="T17" fmla="*/ 9 h 9"/>
                  <a:gd name="T18" fmla="*/ 0 w 1805"/>
                  <a:gd name="T19" fmla="*/ 4 h 9"/>
                  <a:gd name="T20" fmla="*/ 0 w 1805"/>
                  <a:gd name="T21" fmla="*/ 0 h 9"/>
                  <a:gd name="T22" fmla="*/ 244 w 1805"/>
                  <a:gd name="T23" fmla="*/ 0 h 9"/>
                  <a:gd name="T24" fmla="*/ 231 w 1805"/>
                  <a:gd name="T25" fmla="*/ 4 h 9"/>
                  <a:gd name="T26" fmla="*/ 220 w 1805"/>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5"/>
                  <a:gd name="T43" fmla="*/ 0 h 9"/>
                  <a:gd name="T44" fmla="*/ 1805 w 1805"/>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5" h="9">
                    <a:moveTo>
                      <a:pt x="1803" y="9"/>
                    </a:moveTo>
                    <a:lnTo>
                      <a:pt x="1256" y="9"/>
                    </a:lnTo>
                    <a:lnTo>
                      <a:pt x="1246" y="4"/>
                    </a:lnTo>
                    <a:lnTo>
                      <a:pt x="1235" y="0"/>
                    </a:lnTo>
                    <a:lnTo>
                      <a:pt x="1805" y="0"/>
                    </a:lnTo>
                    <a:lnTo>
                      <a:pt x="1805" y="4"/>
                    </a:lnTo>
                    <a:lnTo>
                      <a:pt x="1803" y="9"/>
                    </a:lnTo>
                    <a:close/>
                    <a:moveTo>
                      <a:pt x="220" y="9"/>
                    </a:moveTo>
                    <a:lnTo>
                      <a:pt x="0" y="9"/>
                    </a:lnTo>
                    <a:lnTo>
                      <a:pt x="0" y="4"/>
                    </a:lnTo>
                    <a:lnTo>
                      <a:pt x="0" y="0"/>
                    </a:lnTo>
                    <a:lnTo>
                      <a:pt x="244" y="0"/>
                    </a:lnTo>
                    <a:lnTo>
                      <a:pt x="231" y="4"/>
                    </a:lnTo>
                    <a:lnTo>
                      <a:pt x="220" y="9"/>
                    </a:lnTo>
                    <a:close/>
                  </a:path>
                </a:pathLst>
              </a:custGeom>
              <a:solidFill>
                <a:srgbClr val="EEA9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70" name="Freeform 1402">
                <a:extLst>
                  <a:ext uri="{FF2B5EF4-FFF2-40B4-BE49-F238E27FC236}">
                    <a16:creationId xmlns:a16="http://schemas.microsoft.com/office/drawing/2014/main" id="{1794FB47-A5B3-ACD0-789D-953D373F0A5E}"/>
                  </a:ext>
                </a:extLst>
              </p:cNvPr>
              <p:cNvSpPr>
                <a:spLocks noEditPoints="1"/>
              </p:cNvSpPr>
              <p:nvPr/>
            </p:nvSpPr>
            <p:spPr bwMode="auto">
              <a:xfrm>
                <a:off x="682" y="2064"/>
                <a:ext cx="1805" cy="6"/>
              </a:xfrm>
              <a:custGeom>
                <a:avLst/>
                <a:gdLst>
                  <a:gd name="T0" fmla="*/ 1805 w 1805"/>
                  <a:gd name="T1" fmla="*/ 6 h 6"/>
                  <a:gd name="T2" fmla="*/ 1246 w 1805"/>
                  <a:gd name="T3" fmla="*/ 6 h 6"/>
                  <a:gd name="T4" fmla="*/ 1235 w 1805"/>
                  <a:gd name="T5" fmla="*/ 2 h 6"/>
                  <a:gd name="T6" fmla="*/ 1224 w 1805"/>
                  <a:gd name="T7" fmla="*/ 0 h 6"/>
                  <a:gd name="T8" fmla="*/ 1805 w 1805"/>
                  <a:gd name="T9" fmla="*/ 0 h 6"/>
                  <a:gd name="T10" fmla="*/ 1805 w 1805"/>
                  <a:gd name="T11" fmla="*/ 2 h 6"/>
                  <a:gd name="T12" fmla="*/ 1805 w 1805"/>
                  <a:gd name="T13" fmla="*/ 6 h 6"/>
                  <a:gd name="T14" fmla="*/ 231 w 1805"/>
                  <a:gd name="T15" fmla="*/ 6 h 6"/>
                  <a:gd name="T16" fmla="*/ 0 w 1805"/>
                  <a:gd name="T17" fmla="*/ 6 h 6"/>
                  <a:gd name="T18" fmla="*/ 0 w 1805"/>
                  <a:gd name="T19" fmla="*/ 2 h 6"/>
                  <a:gd name="T20" fmla="*/ 2 w 1805"/>
                  <a:gd name="T21" fmla="*/ 0 h 6"/>
                  <a:gd name="T22" fmla="*/ 255 w 1805"/>
                  <a:gd name="T23" fmla="*/ 0 h 6"/>
                  <a:gd name="T24" fmla="*/ 244 w 1805"/>
                  <a:gd name="T25" fmla="*/ 2 h 6"/>
                  <a:gd name="T26" fmla="*/ 231 w 1805"/>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5"/>
                  <a:gd name="T43" fmla="*/ 0 h 6"/>
                  <a:gd name="T44" fmla="*/ 1805 w 180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5" h="6">
                    <a:moveTo>
                      <a:pt x="1805" y="6"/>
                    </a:moveTo>
                    <a:lnTo>
                      <a:pt x="1246" y="6"/>
                    </a:lnTo>
                    <a:lnTo>
                      <a:pt x="1235" y="2"/>
                    </a:lnTo>
                    <a:lnTo>
                      <a:pt x="1224" y="0"/>
                    </a:lnTo>
                    <a:lnTo>
                      <a:pt x="1805" y="0"/>
                    </a:lnTo>
                    <a:lnTo>
                      <a:pt x="1805" y="2"/>
                    </a:lnTo>
                    <a:lnTo>
                      <a:pt x="1805" y="6"/>
                    </a:lnTo>
                    <a:close/>
                    <a:moveTo>
                      <a:pt x="231" y="6"/>
                    </a:moveTo>
                    <a:lnTo>
                      <a:pt x="0" y="6"/>
                    </a:lnTo>
                    <a:lnTo>
                      <a:pt x="0" y="2"/>
                    </a:lnTo>
                    <a:lnTo>
                      <a:pt x="2" y="0"/>
                    </a:lnTo>
                    <a:lnTo>
                      <a:pt x="255" y="0"/>
                    </a:lnTo>
                    <a:lnTo>
                      <a:pt x="244" y="2"/>
                    </a:lnTo>
                    <a:lnTo>
                      <a:pt x="231" y="6"/>
                    </a:lnTo>
                    <a:close/>
                  </a:path>
                </a:pathLst>
              </a:custGeom>
              <a:solidFill>
                <a:srgbClr val="EEAA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71" name="Freeform 1403">
                <a:extLst>
                  <a:ext uri="{FF2B5EF4-FFF2-40B4-BE49-F238E27FC236}">
                    <a16:creationId xmlns:a16="http://schemas.microsoft.com/office/drawing/2014/main" id="{4F85BC4F-FE5E-6520-38DD-39933A0630EE}"/>
                  </a:ext>
                </a:extLst>
              </p:cNvPr>
              <p:cNvSpPr>
                <a:spLocks noEditPoints="1"/>
              </p:cNvSpPr>
              <p:nvPr/>
            </p:nvSpPr>
            <p:spPr bwMode="auto">
              <a:xfrm>
                <a:off x="682" y="2060"/>
                <a:ext cx="1805" cy="6"/>
              </a:xfrm>
              <a:custGeom>
                <a:avLst/>
                <a:gdLst>
                  <a:gd name="T0" fmla="*/ 1805 w 1805"/>
                  <a:gd name="T1" fmla="*/ 6 h 6"/>
                  <a:gd name="T2" fmla="*/ 1235 w 1805"/>
                  <a:gd name="T3" fmla="*/ 6 h 6"/>
                  <a:gd name="T4" fmla="*/ 1224 w 1805"/>
                  <a:gd name="T5" fmla="*/ 4 h 6"/>
                  <a:gd name="T6" fmla="*/ 1213 w 1805"/>
                  <a:gd name="T7" fmla="*/ 0 h 6"/>
                  <a:gd name="T8" fmla="*/ 1805 w 1805"/>
                  <a:gd name="T9" fmla="*/ 0 h 6"/>
                  <a:gd name="T10" fmla="*/ 1805 w 1805"/>
                  <a:gd name="T11" fmla="*/ 4 h 6"/>
                  <a:gd name="T12" fmla="*/ 1805 w 1805"/>
                  <a:gd name="T13" fmla="*/ 6 h 6"/>
                  <a:gd name="T14" fmla="*/ 244 w 1805"/>
                  <a:gd name="T15" fmla="*/ 6 h 6"/>
                  <a:gd name="T16" fmla="*/ 0 w 1805"/>
                  <a:gd name="T17" fmla="*/ 6 h 6"/>
                  <a:gd name="T18" fmla="*/ 2 w 1805"/>
                  <a:gd name="T19" fmla="*/ 4 h 6"/>
                  <a:gd name="T20" fmla="*/ 2 w 1805"/>
                  <a:gd name="T21" fmla="*/ 0 h 6"/>
                  <a:gd name="T22" fmla="*/ 265 w 1805"/>
                  <a:gd name="T23" fmla="*/ 0 h 6"/>
                  <a:gd name="T24" fmla="*/ 255 w 1805"/>
                  <a:gd name="T25" fmla="*/ 4 h 6"/>
                  <a:gd name="T26" fmla="*/ 244 w 1805"/>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5"/>
                  <a:gd name="T43" fmla="*/ 0 h 6"/>
                  <a:gd name="T44" fmla="*/ 1805 w 180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5" h="6">
                    <a:moveTo>
                      <a:pt x="1805" y="6"/>
                    </a:moveTo>
                    <a:lnTo>
                      <a:pt x="1235" y="6"/>
                    </a:lnTo>
                    <a:lnTo>
                      <a:pt x="1224" y="4"/>
                    </a:lnTo>
                    <a:lnTo>
                      <a:pt x="1213" y="0"/>
                    </a:lnTo>
                    <a:lnTo>
                      <a:pt x="1805" y="0"/>
                    </a:lnTo>
                    <a:lnTo>
                      <a:pt x="1805" y="4"/>
                    </a:lnTo>
                    <a:lnTo>
                      <a:pt x="1805" y="6"/>
                    </a:lnTo>
                    <a:close/>
                    <a:moveTo>
                      <a:pt x="244" y="6"/>
                    </a:moveTo>
                    <a:lnTo>
                      <a:pt x="0" y="6"/>
                    </a:lnTo>
                    <a:lnTo>
                      <a:pt x="2" y="4"/>
                    </a:lnTo>
                    <a:lnTo>
                      <a:pt x="2" y="0"/>
                    </a:lnTo>
                    <a:lnTo>
                      <a:pt x="265" y="0"/>
                    </a:lnTo>
                    <a:lnTo>
                      <a:pt x="255" y="4"/>
                    </a:lnTo>
                    <a:lnTo>
                      <a:pt x="244" y="6"/>
                    </a:lnTo>
                    <a:close/>
                  </a:path>
                </a:pathLst>
              </a:custGeom>
              <a:solidFill>
                <a:srgbClr val="EDAB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72" name="Freeform 1404">
                <a:extLst>
                  <a:ext uri="{FF2B5EF4-FFF2-40B4-BE49-F238E27FC236}">
                    <a16:creationId xmlns:a16="http://schemas.microsoft.com/office/drawing/2014/main" id="{D230F61B-7639-BDB3-4A28-8F028DA09551}"/>
                  </a:ext>
                </a:extLst>
              </p:cNvPr>
              <p:cNvSpPr>
                <a:spLocks noEditPoints="1"/>
              </p:cNvSpPr>
              <p:nvPr/>
            </p:nvSpPr>
            <p:spPr bwMode="auto">
              <a:xfrm>
                <a:off x="684" y="2055"/>
                <a:ext cx="1806" cy="9"/>
              </a:xfrm>
              <a:custGeom>
                <a:avLst/>
                <a:gdLst>
                  <a:gd name="T0" fmla="*/ 1803 w 1806"/>
                  <a:gd name="T1" fmla="*/ 9 h 9"/>
                  <a:gd name="T2" fmla="*/ 1222 w 1806"/>
                  <a:gd name="T3" fmla="*/ 9 h 9"/>
                  <a:gd name="T4" fmla="*/ 1211 w 1806"/>
                  <a:gd name="T5" fmla="*/ 5 h 9"/>
                  <a:gd name="T6" fmla="*/ 1200 w 1806"/>
                  <a:gd name="T7" fmla="*/ 0 h 9"/>
                  <a:gd name="T8" fmla="*/ 1806 w 1806"/>
                  <a:gd name="T9" fmla="*/ 0 h 9"/>
                  <a:gd name="T10" fmla="*/ 1803 w 1806"/>
                  <a:gd name="T11" fmla="*/ 5 h 9"/>
                  <a:gd name="T12" fmla="*/ 1803 w 1806"/>
                  <a:gd name="T13" fmla="*/ 9 h 9"/>
                  <a:gd name="T14" fmla="*/ 253 w 1806"/>
                  <a:gd name="T15" fmla="*/ 9 h 9"/>
                  <a:gd name="T16" fmla="*/ 0 w 1806"/>
                  <a:gd name="T17" fmla="*/ 9 h 9"/>
                  <a:gd name="T18" fmla="*/ 0 w 1806"/>
                  <a:gd name="T19" fmla="*/ 5 h 9"/>
                  <a:gd name="T20" fmla="*/ 0 w 1806"/>
                  <a:gd name="T21" fmla="*/ 0 h 9"/>
                  <a:gd name="T22" fmla="*/ 276 w 1806"/>
                  <a:gd name="T23" fmla="*/ 0 h 9"/>
                  <a:gd name="T24" fmla="*/ 263 w 1806"/>
                  <a:gd name="T25" fmla="*/ 5 h 9"/>
                  <a:gd name="T26" fmla="*/ 253 w 180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9"/>
                  <a:gd name="T44" fmla="*/ 1806 w 180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9">
                    <a:moveTo>
                      <a:pt x="1803" y="9"/>
                    </a:moveTo>
                    <a:lnTo>
                      <a:pt x="1222" y="9"/>
                    </a:lnTo>
                    <a:lnTo>
                      <a:pt x="1211" y="5"/>
                    </a:lnTo>
                    <a:lnTo>
                      <a:pt x="1200" y="0"/>
                    </a:lnTo>
                    <a:lnTo>
                      <a:pt x="1806" y="0"/>
                    </a:lnTo>
                    <a:lnTo>
                      <a:pt x="1803" y="5"/>
                    </a:lnTo>
                    <a:lnTo>
                      <a:pt x="1803" y="9"/>
                    </a:lnTo>
                    <a:close/>
                    <a:moveTo>
                      <a:pt x="253" y="9"/>
                    </a:moveTo>
                    <a:lnTo>
                      <a:pt x="0" y="9"/>
                    </a:lnTo>
                    <a:lnTo>
                      <a:pt x="0" y="5"/>
                    </a:lnTo>
                    <a:lnTo>
                      <a:pt x="0" y="0"/>
                    </a:lnTo>
                    <a:lnTo>
                      <a:pt x="276" y="0"/>
                    </a:lnTo>
                    <a:lnTo>
                      <a:pt x="263" y="5"/>
                    </a:lnTo>
                    <a:lnTo>
                      <a:pt x="253" y="9"/>
                    </a:lnTo>
                    <a:close/>
                  </a:path>
                </a:pathLst>
              </a:custGeom>
              <a:solidFill>
                <a:srgbClr val="EDAB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73" name="Freeform 1405">
                <a:extLst>
                  <a:ext uri="{FF2B5EF4-FFF2-40B4-BE49-F238E27FC236}">
                    <a16:creationId xmlns:a16="http://schemas.microsoft.com/office/drawing/2014/main" id="{2FAEF532-C8CC-675F-ADE5-E1BD7541E60D}"/>
                  </a:ext>
                </a:extLst>
              </p:cNvPr>
              <p:cNvSpPr>
                <a:spLocks noEditPoints="1"/>
              </p:cNvSpPr>
              <p:nvPr/>
            </p:nvSpPr>
            <p:spPr bwMode="auto">
              <a:xfrm>
                <a:off x="684" y="2051"/>
                <a:ext cx="1806" cy="9"/>
              </a:xfrm>
              <a:custGeom>
                <a:avLst/>
                <a:gdLst>
                  <a:gd name="T0" fmla="*/ 1803 w 1806"/>
                  <a:gd name="T1" fmla="*/ 9 h 9"/>
                  <a:gd name="T2" fmla="*/ 1211 w 1806"/>
                  <a:gd name="T3" fmla="*/ 9 h 9"/>
                  <a:gd name="T4" fmla="*/ 1200 w 1806"/>
                  <a:gd name="T5" fmla="*/ 4 h 9"/>
                  <a:gd name="T6" fmla="*/ 1189 w 1806"/>
                  <a:gd name="T7" fmla="*/ 0 h 9"/>
                  <a:gd name="T8" fmla="*/ 1806 w 1806"/>
                  <a:gd name="T9" fmla="*/ 0 h 9"/>
                  <a:gd name="T10" fmla="*/ 1806 w 1806"/>
                  <a:gd name="T11" fmla="*/ 4 h 9"/>
                  <a:gd name="T12" fmla="*/ 1803 w 1806"/>
                  <a:gd name="T13" fmla="*/ 9 h 9"/>
                  <a:gd name="T14" fmla="*/ 263 w 1806"/>
                  <a:gd name="T15" fmla="*/ 9 h 9"/>
                  <a:gd name="T16" fmla="*/ 0 w 1806"/>
                  <a:gd name="T17" fmla="*/ 9 h 9"/>
                  <a:gd name="T18" fmla="*/ 0 w 1806"/>
                  <a:gd name="T19" fmla="*/ 4 h 9"/>
                  <a:gd name="T20" fmla="*/ 2 w 1806"/>
                  <a:gd name="T21" fmla="*/ 0 h 9"/>
                  <a:gd name="T22" fmla="*/ 287 w 1806"/>
                  <a:gd name="T23" fmla="*/ 0 h 9"/>
                  <a:gd name="T24" fmla="*/ 276 w 1806"/>
                  <a:gd name="T25" fmla="*/ 4 h 9"/>
                  <a:gd name="T26" fmla="*/ 263 w 180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9"/>
                  <a:gd name="T44" fmla="*/ 1806 w 180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9">
                    <a:moveTo>
                      <a:pt x="1803" y="9"/>
                    </a:moveTo>
                    <a:lnTo>
                      <a:pt x="1211" y="9"/>
                    </a:lnTo>
                    <a:lnTo>
                      <a:pt x="1200" y="4"/>
                    </a:lnTo>
                    <a:lnTo>
                      <a:pt x="1189" y="0"/>
                    </a:lnTo>
                    <a:lnTo>
                      <a:pt x="1806" y="0"/>
                    </a:lnTo>
                    <a:lnTo>
                      <a:pt x="1806" y="4"/>
                    </a:lnTo>
                    <a:lnTo>
                      <a:pt x="1803" y="9"/>
                    </a:lnTo>
                    <a:close/>
                    <a:moveTo>
                      <a:pt x="263" y="9"/>
                    </a:moveTo>
                    <a:lnTo>
                      <a:pt x="0" y="9"/>
                    </a:lnTo>
                    <a:lnTo>
                      <a:pt x="0" y="4"/>
                    </a:lnTo>
                    <a:lnTo>
                      <a:pt x="2" y="0"/>
                    </a:lnTo>
                    <a:lnTo>
                      <a:pt x="287" y="0"/>
                    </a:lnTo>
                    <a:lnTo>
                      <a:pt x="276" y="4"/>
                    </a:lnTo>
                    <a:lnTo>
                      <a:pt x="263" y="9"/>
                    </a:lnTo>
                    <a:close/>
                  </a:path>
                </a:pathLst>
              </a:custGeom>
              <a:solidFill>
                <a:srgbClr val="EDAC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74" name="Freeform 1406">
                <a:extLst>
                  <a:ext uri="{FF2B5EF4-FFF2-40B4-BE49-F238E27FC236}">
                    <a16:creationId xmlns:a16="http://schemas.microsoft.com/office/drawing/2014/main" id="{2DB46C44-EE8D-6D89-9579-4BFC275FC5F3}"/>
                  </a:ext>
                </a:extLst>
              </p:cNvPr>
              <p:cNvSpPr>
                <a:spLocks noEditPoints="1"/>
              </p:cNvSpPr>
              <p:nvPr/>
            </p:nvSpPr>
            <p:spPr bwMode="auto">
              <a:xfrm>
                <a:off x="684" y="2049"/>
                <a:ext cx="1806" cy="6"/>
              </a:xfrm>
              <a:custGeom>
                <a:avLst/>
                <a:gdLst>
                  <a:gd name="T0" fmla="*/ 1806 w 1806"/>
                  <a:gd name="T1" fmla="*/ 6 h 6"/>
                  <a:gd name="T2" fmla="*/ 1200 w 1806"/>
                  <a:gd name="T3" fmla="*/ 6 h 6"/>
                  <a:gd name="T4" fmla="*/ 1189 w 1806"/>
                  <a:gd name="T5" fmla="*/ 2 h 6"/>
                  <a:gd name="T6" fmla="*/ 1176 w 1806"/>
                  <a:gd name="T7" fmla="*/ 0 h 6"/>
                  <a:gd name="T8" fmla="*/ 1806 w 1806"/>
                  <a:gd name="T9" fmla="*/ 0 h 6"/>
                  <a:gd name="T10" fmla="*/ 1806 w 1806"/>
                  <a:gd name="T11" fmla="*/ 2 h 6"/>
                  <a:gd name="T12" fmla="*/ 1806 w 1806"/>
                  <a:gd name="T13" fmla="*/ 6 h 6"/>
                  <a:gd name="T14" fmla="*/ 276 w 1806"/>
                  <a:gd name="T15" fmla="*/ 6 h 6"/>
                  <a:gd name="T16" fmla="*/ 0 w 1806"/>
                  <a:gd name="T17" fmla="*/ 6 h 6"/>
                  <a:gd name="T18" fmla="*/ 2 w 1806"/>
                  <a:gd name="T19" fmla="*/ 2 h 6"/>
                  <a:gd name="T20" fmla="*/ 2 w 1806"/>
                  <a:gd name="T21" fmla="*/ 0 h 6"/>
                  <a:gd name="T22" fmla="*/ 300 w 1806"/>
                  <a:gd name="T23" fmla="*/ 0 h 6"/>
                  <a:gd name="T24" fmla="*/ 287 w 1806"/>
                  <a:gd name="T25" fmla="*/ 2 h 6"/>
                  <a:gd name="T26" fmla="*/ 276 w 1806"/>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6"/>
                  <a:gd name="T44" fmla="*/ 1806 w 180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6">
                    <a:moveTo>
                      <a:pt x="1806" y="6"/>
                    </a:moveTo>
                    <a:lnTo>
                      <a:pt x="1200" y="6"/>
                    </a:lnTo>
                    <a:lnTo>
                      <a:pt x="1189" y="2"/>
                    </a:lnTo>
                    <a:lnTo>
                      <a:pt x="1176" y="0"/>
                    </a:lnTo>
                    <a:lnTo>
                      <a:pt x="1806" y="0"/>
                    </a:lnTo>
                    <a:lnTo>
                      <a:pt x="1806" y="2"/>
                    </a:lnTo>
                    <a:lnTo>
                      <a:pt x="1806" y="6"/>
                    </a:lnTo>
                    <a:close/>
                    <a:moveTo>
                      <a:pt x="276" y="6"/>
                    </a:moveTo>
                    <a:lnTo>
                      <a:pt x="0" y="6"/>
                    </a:lnTo>
                    <a:lnTo>
                      <a:pt x="2" y="2"/>
                    </a:lnTo>
                    <a:lnTo>
                      <a:pt x="2" y="0"/>
                    </a:lnTo>
                    <a:lnTo>
                      <a:pt x="300" y="0"/>
                    </a:lnTo>
                    <a:lnTo>
                      <a:pt x="287" y="2"/>
                    </a:lnTo>
                    <a:lnTo>
                      <a:pt x="276" y="6"/>
                    </a:lnTo>
                    <a:close/>
                  </a:path>
                </a:pathLst>
              </a:custGeom>
              <a:solidFill>
                <a:srgbClr val="EDAC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75" name="Freeform 1407">
                <a:extLst>
                  <a:ext uri="{FF2B5EF4-FFF2-40B4-BE49-F238E27FC236}">
                    <a16:creationId xmlns:a16="http://schemas.microsoft.com/office/drawing/2014/main" id="{B3787D00-F548-9900-104E-43775A56BD02}"/>
                  </a:ext>
                </a:extLst>
              </p:cNvPr>
              <p:cNvSpPr>
                <a:spLocks noEditPoints="1"/>
              </p:cNvSpPr>
              <p:nvPr/>
            </p:nvSpPr>
            <p:spPr bwMode="auto">
              <a:xfrm>
                <a:off x="686" y="2044"/>
                <a:ext cx="1804" cy="7"/>
              </a:xfrm>
              <a:custGeom>
                <a:avLst/>
                <a:gdLst>
                  <a:gd name="T0" fmla="*/ 1804 w 1804"/>
                  <a:gd name="T1" fmla="*/ 7 h 7"/>
                  <a:gd name="T2" fmla="*/ 1187 w 1804"/>
                  <a:gd name="T3" fmla="*/ 7 h 7"/>
                  <a:gd name="T4" fmla="*/ 1174 w 1804"/>
                  <a:gd name="T5" fmla="*/ 5 h 7"/>
                  <a:gd name="T6" fmla="*/ 1161 w 1804"/>
                  <a:gd name="T7" fmla="*/ 0 h 7"/>
                  <a:gd name="T8" fmla="*/ 1804 w 1804"/>
                  <a:gd name="T9" fmla="*/ 0 h 7"/>
                  <a:gd name="T10" fmla="*/ 1804 w 1804"/>
                  <a:gd name="T11" fmla="*/ 5 h 7"/>
                  <a:gd name="T12" fmla="*/ 1804 w 1804"/>
                  <a:gd name="T13" fmla="*/ 7 h 7"/>
                  <a:gd name="T14" fmla="*/ 285 w 1804"/>
                  <a:gd name="T15" fmla="*/ 7 h 7"/>
                  <a:gd name="T16" fmla="*/ 0 w 1804"/>
                  <a:gd name="T17" fmla="*/ 7 h 7"/>
                  <a:gd name="T18" fmla="*/ 0 w 1804"/>
                  <a:gd name="T19" fmla="*/ 5 h 7"/>
                  <a:gd name="T20" fmla="*/ 0 w 1804"/>
                  <a:gd name="T21" fmla="*/ 0 h 7"/>
                  <a:gd name="T22" fmla="*/ 312 w 1804"/>
                  <a:gd name="T23" fmla="*/ 0 h 7"/>
                  <a:gd name="T24" fmla="*/ 298 w 1804"/>
                  <a:gd name="T25" fmla="*/ 5 h 7"/>
                  <a:gd name="T26" fmla="*/ 285 w 1804"/>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4"/>
                  <a:gd name="T43" fmla="*/ 0 h 7"/>
                  <a:gd name="T44" fmla="*/ 1804 w 1804"/>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4" h="7">
                    <a:moveTo>
                      <a:pt x="1804" y="7"/>
                    </a:moveTo>
                    <a:lnTo>
                      <a:pt x="1187" y="7"/>
                    </a:lnTo>
                    <a:lnTo>
                      <a:pt x="1174" y="5"/>
                    </a:lnTo>
                    <a:lnTo>
                      <a:pt x="1161" y="0"/>
                    </a:lnTo>
                    <a:lnTo>
                      <a:pt x="1804" y="0"/>
                    </a:lnTo>
                    <a:lnTo>
                      <a:pt x="1804" y="5"/>
                    </a:lnTo>
                    <a:lnTo>
                      <a:pt x="1804" y="7"/>
                    </a:lnTo>
                    <a:close/>
                    <a:moveTo>
                      <a:pt x="285" y="7"/>
                    </a:moveTo>
                    <a:lnTo>
                      <a:pt x="0" y="7"/>
                    </a:lnTo>
                    <a:lnTo>
                      <a:pt x="0" y="5"/>
                    </a:lnTo>
                    <a:lnTo>
                      <a:pt x="0" y="0"/>
                    </a:lnTo>
                    <a:lnTo>
                      <a:pt x="312" y="0"/>
                    </a:lnTo>
                    <a:lnTo>
                      <a:pt x="298" y="5"/>
                    </a:lnTo>
                    <a:lnTo>
                      <a:pt x="285" y="7"/>
                    </a:lnTo>
                    <a:close/>
                  </a:path>
                </a:pathLst>
              </a:custGeom>
              <a:solidFill>
                <a:srgbClr val="EEA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76" name="Freeform 1408">
                <a:extLst>
                  <a:ext uri="{FF2B5EF4-FFF2-40B4-BE49-F238E27FC236}">
                    <a16:creationId xmlns:a16="http://schemas.microsoft.com/office/drawing/2014/main" id="{1FD8B25A-3A7F-FD80-DFB4-55912574289C}"/>
                  </a:ext>
                </a:extLst>
              </p:cNvPr>
              <p:cNvSpPr>
                <a:spLocks noEditPoints="1"/>
              </p:cNvSpPr>
              <p:nvPr/>
            </p:nvSpPr>
            <p:spPr bwMode="auto">
              <a:xfrm>
                <a:off x="686" y="2040"/>
                <a:ext cx="1806" cy="9"/>
              </a:xfrm>
              <a:custGeom>
                <a:avLst/>
                <a:gdLst>
                  <a:gd name="T0" fmla="*/ 1804 w 1806"/>
                  <a:gd name="T1" fmla="*/ 9 h 9"/>
                  <a:gd name="T2" fmla="*/ 1174 w 1806"/>
                  <a:gd name="T3" fmla="*/ 9 h 9"/>
                  <a:gd name="T4" fmla="*/ 1161 w 1806"/>
                  <a:gd name="T5" fmla="*/ 4 h 9"/>
                  <a:gd name="T6" fmla="*/ 1148 w 1806"/>
                  <a:gd name="T7" fmla="*/ 0 h 9"/>
                  <a:gd name="T8" fmla="*/ 1806 w 1806"/>
                  <a:gd name="T9" fmla="*/ 0 h 9"/>
                  <a:gd name="T10" fmla="*/ 1804 w 1806"/>
                  <a:gd name="T11" fmla="*/ 4 h 9"/>
                  <a:gd name="T12" fmla="*/ 1804 w 1806"/>
                  <a:gd name="T13" fmla="*/ 9 h 9"/>
                  <a:gd name="T14" fmla="*/ 298 w 1806"/>
                  <a:gd name="T15" fmla="*/ 9 h 9"/>
                  <a:gd name="T16" fmla="*/ 0 w 1806"/>
                  <a:gd name="T17" fmla="*/ 9 h 9"/>
                  <a:gd name="T18" fmla="*/ 0 w 1806"/>
                  <a:gd name="T19" fmla="*/ 4 h 9"/>
                  <a:gd name="T20" fmla="*/ 2 w 1806"/>
                  <a:gd name="T21" fmla="*/ 0 h 9"/>
                  <a:gd name="T22" fmla="*/ 325 w 1806"/>
                  <a:gd name="T23" fmla="*/ 0 h 9"/>
                  <a:gd name="T24" fmla="*/ 312 w 1806"/>
                  <a:gd name="T25" fmla="*/ 4 h 9"/>
                  <a:gd name="T26" fmla="*/ 298 w 180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9"/>
                  <a:gd name="T44" fmla="*/ 1806 w 180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9">
                    <a:moveTo>
                      <a:pt x="1804" y="9"/>
                    </a:moveTo>
                    <a:lnTo>
                      <a:pt x="1174" y="9"/>
                    </a:lnTo>
                    <a:lnTo>
                      <a:pt x="1161" y="4"/>
                    </a:lnTo>
                    <a:lnTo>
                      <a:pt x="1148" y="0"/>
                    </a:lnTo>
                    <a:lnTo>
                      <a:pt x="1806" y="0"/>
                    </a:lnTo>
                    <a:lnTo>
                      <a:pt x="1804" y="4"/>
                    </a:lnTo>
                    <a:lnTo>
                      <a:pt x="1804" y="9"/>
                    </a:lnTo>
                    <a:close/>
                    <a:moveTo>
                      <a:pt x="298" y="9"/>
                    </a:moveTo>
                    <a:lnTo>
                      <a:pt x="0" y="9"/>
                    </a:lnTo>
                    <a:lnTo>
                      <a:pt x="0" y="4"/>
                    </a:lnTo>
                    <a:lnTo>
                      <a:pt x="2" y="0"/>
                    </a:lnTo>
                    <a:lnTo>
                      <a:pt x="325" y="0"/>
                    </a:lnTo>
                    <a:lnTo>
                      <a:pt x="312" y="4"/>
                    </a:lnTo>
                    <a:lnTo>
                      <a:pt x="298" y="9"/>
                    </a:lnTo>
                    <a:close/>
                  </a:path>
                </a:pathLst>
              </a:custGeom>
              <a:solidFill>
                <a:srgbClr val="EEA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77" name="Freeform 1409">
                <a:extLst>
                  <a:ext uri="{FF2B5EF4-FFF2-40B4-BE49-F238E27FC236}">
                    <a16:creationId xmlns:a16="http://schemas.microsoft.com/office/drawing/2014/main" id="{1C0B4067-9256-09DB-68EE-4DB209425D07}"/>
                  </a:ext>
                </a:extLst>
              </p:cNvPr>
              <p:cNvSpPr>
                <a:spLocks noEditPoints="1"/>
              </p:cNvSpPr>
              <p:nvPr/>
            </p:nvSpPr>
            <p:spPr bwMode="auto">
              <a:xfrm>
                <a:off x="686" y="2036"/>
                <a:ext cx="1806" cy="8"/>
              </a:xfrm>
              <a:custGeom>
                <a:avLst/>
                <a:gdLst>
                  <a:gd name="T0" fmla="*/ 1804 w 1806"/>
                  <a:gd name="T1" fmla="*/ 8 h 8"/>
                  <a:gd name="T2" fmla="*/ 1161 w 1806"/>
                  <a:gd name="T3" fmla="*/ 8 h 8"/>
                  <a:gd name="T4" fmla="*/ 1148 w 1806"/>
                  <a:gd name="T5" fmla="*/ 4 h 8"/>
                  <a:gd name="T6" fmla="*/ 1135 w 1806"/>
                  <a:gd name="T7" fmla="*/ 0 h 8"/>
                  <a:gd name="T8" fmla="*/ 1806 w 1806"/>
                  <a:gd name="T9" fmla="*/ 0 h 8"/>
                  <a:gd name="T10" fmla="*/ 1806 w 1806"/>
                  <a:gd name="T11" fmla="*/ 4 h 8"/>
                  <a:gd name="T12" fmla="*/ 1804 w 1806"/>
                  <a:gd name="T13" fmla="*/ 8 h 8"/>
                  <a:gd name="T14" fmla="*/ 312 w 1806"/>
                  <a:gd name="T15" fmla="*/ 8 h 8"/>
                  <a:gd name="T16" fmla="*/ 0 w 1806"/>
                  <a:gd name="T17" fmla="*/ 8 h 8"/>
                  <a:gd name="T18" fmla="*/ 2 w 1806"/>
                  <a:gd name="T19" fmla="*/ 4 h 8"/>
                  <a:gd name="T20" fmla="*/ 2 w 1806"/>
                  <a:gd name="T21" fmla="*/ 0 h 8"/>
                  <a:gd name="T22" fmla="*/ 340 w 1806"/>
                  <a:gd name="T23" fmla="*/ 0 h 8"/>
                  <a:gd name="T24" fmla="*/ 327 w 1806"/>
                  <a:gd name="T25" fmla="*/ 4 h 8"/>
                  <a:gd name="T26" fmla="*/ 312 w 1806"/>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8"/>
                  <a:gd name="T44" fmla="*/ 1806 w 1806"/>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8">
                    <a:moveTo>
                      <a:pt x="1804" y="8"/>
                    </a:moveTo>
                    <a:lnTo>
                      <a:pt x="1161" y="8"/>
                    </a:lnTo>
                    <a:lnTo>
                      <a:pt x="1148" y="4"/>
                    </a:lnTo>
                    <a:lnTo>
                      <a:pt x="1135" y="0"/>
                    </a:lnTo>
                    <a:lnTo>
                      <a:pt x="1806" y="0"/>
                    </a:lnTo>
                    <a:lnTo>
                      <a:pt x="1806" y="4"/>
                    </a:lnTo>
                    <a:lnTo>
                      <a:pt x="1804" y="8"/>
                    </a:lnTo>
                    <a:close/>
                    <a:moveTo>
                      <a:pt x="312" y="8"/>
                    </a:moveTo>
                    <a:lnTo>
                      <a:pt x="0" y="8"/>
                    </a:lnTo>
                    <a:lnTo>
                      <a:pt x="2" y="4"/>
                    </a:lnTo>
                    <a:lnTo>
                      <a:pt x="2" y="0"/>
                    </a:lnTo>
                    <a:lnTo>
                      <a:pt x="340" y="0"/>
                    </a:lnTo>
                    <a:lnTo>
                      <a:pt x="327" y="4"/>
                    </a:lnTo>
                    <a:lnTo>
                      <a:pt x="312" y="8"/>
                    </a:lnTo>
                    <a:close/>
                  </a:path>
                </a:pathLst>
              </a:custGeom>
              <a:solidFill>
                <a:srgbClr val="EEA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78" name="Freeform 1410">
                <a:extLst>
                  <a:ext uri="{FF2B5EF4-FFF2-40B4-BE49-F238E27FC236}">
                    <a16:creationId xmlns:a16="http://schemas.microsoft.com/office/drawing/2014/main" id="{A05093AC-AE96-8CCE-69BD-D4588F096C07}"/>
                  </a:ext>
                </a:extLst>
              </p:cNvPr>
              <p:cNvSpPr>
                <a:spLocks noEditPoints="1"/>
              </p:cNvSpPr>
              <p:nvPr/>
            </p:nvSpPr>
            <p:spPr bwMode="auto">
              <a:xfrm>
                <a:off x="688" y="2033"/>
                <a:ext cx="1804" cy="7"/>
              </a:xfrm>
              <a:custGeom>
                <a:avLst/>
                <a:gdLst>
                  <a:gd name="T0" fmla="*/ 1804 w 1804"/>
                  <a:gd name="T1" fmla="*/ 7 h 7"/>
                  <a:gd name="T2" fmla="*/ 1146 w 1804"/>
                  <a:gd name="T3" fmla="*/ 7 h 7"/>
                  <a:gd name="T4" fmla="*/ 1133 w 1804"/>
                  <a:gd name="T5" fmla="*/ 3 h 7"/>
                  <a:gd name="T6" fmla="*/ 1120 w 1804"/>
                  <a:gd name="T7" fmla="*/ 0 h 7"/>
                  <a:gd name="T8" fmla="*/ 1804 w 1804"/>
                  <a:gd name="T9" fmla="*/ 0 h 7"/>
                  <a:gd name="T10" fmla="*/ 1804 w 1804"/>
                  <a:gd name="T11" fmla="*/ 3 h 7"/>
                  <a:gd name="T12" fmla="*/ 1804 w 1804"/>
                  <a:gd name="T13" fmla="*/ 7 h 7"/>
                  <a:gd name="T14" fmla="*/ 323 w 1804"/>
                  <a:gd name="T15" fmla="*/ 7 h 7"/>
                  <a:gd name="T16" fmla="*/ 0 w 1804"/>
                  <a:gd name="T17" fmla="*/ 7 h 7"/>
                  <a:gd name="T18" fmla="*/ 0 w 1804"/>
                  <a:gd name="T19" fmla="*/ 3 h 7"/>
                  <a:gd name="T20" fmla="*/ 0 w 1804"/>
                  <a:gd name="T21" fmla="*/ 0 h 7"/>
                  <a:gd name="T22" fmla="*/ 353 w 1804"/>
                  <a:gd name="T23" fmla="*/ 0 h 7"/>
                  <a:gd name="T24" fmla="*/ 338 w 1804"/>
                  <a:gd name="T25" fmla="*/ 3 h 7"/>
                  <a:gd name="T26" fmla="*/ 323 w 1804"/>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4"/>
                  <a:gd name="T43" fmla="*/ 0 h 7"/>
                  <a:gd name="T44" fmla="*/ 1804 w 1804"/>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4" h="7">
                    <a:moveTo>
                      <a:pt x="1804" y="7"/>
                    </a:moveTo>
                    <a:lnTo>
                      <a:pt x="1146" y="7"/>
                    </a:lnTo>
                    <a:lnTo>
                      <a:pt x="1133" y="3"/>
                    </a:lnTo>
                    <a:lnTo>
                      <a:pt x="1120" y="0"/>
                    </a:lnTo>
                    <a:lnTo>
                      <a:pt x="1804" y="0"/>
                    </a:lnTo>
                    <a:lnTo>
                      <a:pt x="1804" y="3"/>
                    </a:lnTo>
                    <a:lnTo>
                      <a:pt x="1804" y="7"/>
                    </a:lnTo>
                    <a:close/>
                    <a:moveTo>
                      <a:pt x="323" y="7"/>
                    </a:moveTo>
                    <a:lnTo>
                      <a:pt x="0" y="7"/>
                    </a:lnTo>
                    <a:lnTo>
                      <a:pt x="0" y="3"/>
                    </a:lnTo>
                    <a:lnTo>
                      <a:pt x="0" y="0"/>
                    </a:lnTo>
                    <a:lnTo>
                      <a:pt x="353" y="0"/>
                    </a:lnTo>
                    <a:lnTo>
                      <a:pt x="338" y="3"/>
                    </a:lnTo>
                    <a:lnTo>
                      <a:pt x="323" y="7"/>
                    </a:lnTo>
                    <a:close/>
                  </a:path>
                </a:pathLst>
              </a:custGeom>
              <a:solidFill>
                <a:srgbClr val="EEAF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79" name="Freeform 1411">
                <a:extLst>
                  <a:ext uri="{FF2B5EF4-FFF2-40B4-BE49-F238E27FC236}">
                    <a16:creationId xmlns:a16="http://schemas.microsoft.com/office/drawing/2014/main" id="{E2924270-BDCB-238C-DFAF-B88F14C7C032}"/>
                  </a:ext>
                </a:extLst>
              </p:cNvPr>
              <p:cNvSpPr>
                <a:spLocks noEditPoints="1"/>
              </p:cNvSpPr>
              <p:nvPr/>
            </p:nvSpPr>
            <p:spPr bwMode="auto">
              <a:xfrm>
                <a:off x="688" y="2029"/>
                <a:ext cx="1804" cy="7"/>
              </a:xfrm>
              <a:custGeom>
                <a:avLst/>
                <a:gdLst>
                  <a:gd name="T0" fmla="*/ 1804 w 1804"/>
                  <a:gd name="T1" fmla="*/ 7 h 7"/>
                  <a:gd name="T2" fmla="*/ 1133 w 1804"/>
                  <a:gd name="T3" fmla="*/ 7 h 7"/>
                  <a:gd name="T4" fmla="*/ 1120 w 1804"/>
                  <a:gd name="T5" fmla="*/ 4 h 7"/>
                  <a:gd name="T6" fmla="*/ 1105 w 1804"/>
                  <a:gd name="T7" fmla="*/ 0 h 7"/>
                  <a:gd name="T8" fmla="*/ 1804 w 1804"/>
                  <a:gd name="T9" fmla="*/ 0 h 7"/>
                  <a:gd name="T10" fmla="*/ 1804 w 1804"/>
                  <a:gd name="T11" fmla="*/ 4 h 7"/>
                  <a:gd name="T12" fmla="*/ 1804 w 1804"/>
                  <a:gd name="T13" fmla="*/ 7 h 7"/>
                  <a:gd name="T14" fmla="*/ 338 w 1804"/>
                  <a:gd name="T15" fmla="*/ 7 h 7"/>
                  <a:gd name="T16" fmla="*/ 0 w 1804"/>
                  <a:gd name="T17" fmla="*/ 7 h 7"/>
                  <a:gd name="T18" fmla="*/ 0 w 1804"/>
                  <a:gd name="T19" fmla="*/ 4 h 7"/>
                  <a:gd name="T20" fmla="*/ 2 w 1804"/>
                  <a:gd name="T21" fmla="*/ 0 h 7"/>
                  <a:gd name="T22" fmla="*/ 368 w 1804"/>
                  <a:gd name="T23" fmla="*/ 0 h 7"/>
                  <a:gd name="T24" fmla="*/ 353 w 1804"/>
                  <a:gd name="T25" fmla="*/ 4 h 7"/>
                  <a:gd name="T26" fmla="*/ 338 w 1804"/>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4"/>
                  <a:gd name="T43" fmla="*/ 0 h 7"/>
                  <a:gd name="T44" fmla="*/ 1804 w 1804"/>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4" h="7">
                    <a:moveTo>
                      <a:pt x="1804" y="7"/>
                    </a:moveTo>
                    <a:lnTo>
                      <a:pt x="1133" y="7"/>
                    </a:lnTo>
                    <a:lnTo>
                      <a:pt x="1120" y="4"/>
                    </a:lnTo>
                    <a:lnTo>
                      <a:pt x="1105" y="0"/>
                    </a:lnTo>
                    <a:lnTo>
                      <a:pt x="1804" y="0"/>
                    </a:lnTo>
                    <a:lnTo>
                      <a:pt x="1804" y="4"/>
                    </a:lnTo>
                    <a:lnTo>
                      <a:pt x="1804" y="7"/>
                    </a:lnTo>
                    <a:close/>
                    <a:moveTo>
                      <a:pt x="338" y="7"/>
                    </a:moveTo>
                    <a:lnTo>
                      <a:pt x="0" y="7"/>
                    </a:lnTo>
                    <a:lnTo>
                      <a:pt x="0" y="4"/>
                    </a:lnTo>
                    <a:lnTo>
                      <a:pt x="2" y="0"/>
                    </a:lnTo>
                    <a:lnTo>
                      <a:pt x="368" y="0"/>
                    </a:lnTo>
                    <a:lnTo>
                      <a:pt x="353" y="4"/>
                    </a:lnTo>
                    <a:lnTo>
                      <a:pt x="338" y="7"/>
                    </a:lnTo>
                    <a:close/>
                  </a:path>
                </a:pathLst>
              </a:custGeom>
              <a:solidFill>
                <a:srgbClr val="EEAF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80" name="Freeform 1412">
                <a:extLst>
                  <a:ext uri="{FF2B5EF4-FFF2-40B4-BE49-F238E27FC236}">
                    <a16:creationId xmlns:a16="http://schemas.microsoft.com/office/drawing/2014/main" id="{2C194615-C89B-8330-8E30-A3075E2360F9}"/>
                  </a:ext>
                </a:extLst>
              </p:cNvPr>
              <p:cNvSpPr>
                <a:spLocks noEditPoints="1"/>
              </p:cNvSpPr>
              <p:nvPr/>
            </p:nvSpPr>
            <p:spPr bwMode="auto">
              <a:xfrm>
                <a:off x="688" y="2025"/>
                <a:ext cx="1806" cy="8"/>
              </a:xfrm>
              <a:custGeom>
                <a:avLst/>
                <a:gdLst>
                  <a:gd name="T0" fmla="*/ 1804 w 1806"/>
                  <a:gd name="T1" fmla="*/ 8 h 8"/>
                  <a:gd name="T2" fmla="*/ 1120 w 1806"/>
                  <a:gd name="T3" fmla="*/ 8 h 8"/>
                  <a:gd name="T4" fmla="*/ 1105 w 1806"/>
                  <a:gd name="T5" fmla="*/ 4 h 8"/>
                  <a:gd name="T6" fmla="*/ 1089 w 1806"/>
                  <a:gd name="T7" fmla="*/ 0 h 8"/>
                  <a:gd name="T8" fmla="*/ 1806 w 1806"/>
                  <a:gd name="T9" fmla="*/ 0 h 8"/>
                  <a:gd name="T10" fmla="*/ 1804 w 1806"/>
                  <a:gd name="T11" fmla="*/ 4 h 8"/>
                  <a:gd name="T12" fmla="*/ 1804 w 1806"/>
                  <a:gd name="T13" fmla="*/ 8 h 8"/>
                  <a:gd name="T14" fmla="*/ 353 w 1806"/>
                  <a:gd name="T15" fmla="*/ 8 h 8"/>
                  <a:gd name="T16" fmla="*/ 0 w 1806"/>
                  <a:gd name="T17" fmla="*/ 8 h 8"/>
                  <a:gd name="T18" fmla="*/ 2 w 1806"/>
                  <a:gd name="T19" fmla="*/ 4 h 8"/>
                  <a:gd name="T20" fmla="*/ 2 w 1806"/>
                  <a:gd name="T21" fmla="*/ 0 h 8"/>
                  <a:gd name="T22" fmla="*/ 384 w 1806"/>
                  <a:gd name="T23" fmla="*/ 0 h 8"/>
                  <a:gd name="T24" fmla="*/ 368 w 1806"/>
                  <a:gd name="T25" fmla="*/ 4 h 8"/>
                  <a:gd name="T26" fmla="*/ 353 w 1806"/>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8"/>
                  <a:gd name="T44" fmla="*/ 1806 w 1806"/>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8">
                    <a:moveTo>
                      <a:pt x="1804" y="8"/>
                    </a:moveTo>
                    <a:lnTo>
                      <a:pt x="1120" y="8"/>
                    </a:lnTo>
                    <a:lnTo>
                      <a:pt x="1105" y="4"/>
                    </a:lnTo>
                    <a:lnTo>
                      <a:pt x="1089" y="0"/>
                    </a:lnTo>
                    <a:lnTo>
                      <a:pt x="1806" y="0"/>
                    </a:lnTo>
                    <a:lnTo>
                      <a:pt x="1804" y="4"/>
                    </a:lnTo>
                    <a:lnTo>
                      <a:pt x="1804" y="8"/>
                    </a:lnTo>
                    <a:close/>
                    <a:moveTo>
                      <a:pt x="353" y="8"/>
                    </a:moveTo>
                    <a:lnTo>
                      <a:pt x="0" y="8"/>
                    </a:lnTo>
                    <a:lnTo>
                      <a:pt x="2" y="4"/>
                    </a:lnTo>
                    <a:lnTo>
                      <a:pt x="2" y="0"/>
                    </a:lnTo>
                    <a:lnTo>
                      <a:pt x="384" y="0"/>
                    </a:lnTo>
                    <a:lnTo>
                      <a:pt x="368" y="4"/>
                    </a:lnTo>
                    <a:lnTo>
                      <a:pt x="353" y="8"/>
                    </a:lnTo>
                    <a:close/>
                  </a:path>
                </a:pathLst>
              </a:custGeom>
              <a:solidFill>
                <a:srgbClr val="EEB0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81" name="Freeform 1413">
                <a:extLst>
                  <a:ext uri="{FF2B5EF4-FFF2-40B4-BE49-F238E27FC236}">
                    <a16:creationId xmlns:a16="http://schemas.microsoft.com/office/drawing/2014/main" id="{B9491827-98BA-910E-2BCD-5B3AE2F18F3D}"/>
                  </a:ext>
                </a:extLst>
              </p:cNvPr>
              <p:cNvSpPr>
                <a:spLocks noEditPoints="1"/>
              </p:cNvSpPr>
              <p:nvPr/>
            </p:nvSpPr>
            <p:spPr bwMode="auto">
              <a:xfrm>
                <a:off x="690" y="2020"/>
                <a:ext cx="1804" cy="9"/>
              </a:xfrm>
              <a:custGeom>
                <a:avLst/>
                <a:gdLst>
                  <a:gd name="T0" fmla="*/ 1802 w 1804"/>
                  <a:gd name="T1" fmla="*/ 9 h 9"/>
                  <a:gd name="T2" fmla="*/ 1103 w 1804"/>
                  <a:gd name="T3" fmla="*/ 9 h 9"/>
                  <a:gd name="T4" fmla="*/ 1087 w 1804"/>
                  <a:gd name="T5" fmla="*/ 5 h 9"/>
                  <a:gd name="T6" fmla="*/ 1072 w 1804"/>
                  <a:gd name="T7" fmla="*/ 0 h 9"/>
                  <a:gd name="T8" fmla="*/ 1804 w 1804"/>
                  <a:gd name="T9" fmla="*/ 0 h 9"/>
                  <a:gd name="T10" fmla="*/ 1804 w 1804"/>
                  <a:gd name="T11" fmla="*/ 5 h 9"/>
                  <a:gd name="T12" fmla="*/ 1802 w 1804"/>
                  <a:gd name="T13" fmla="*/ 9 h 9"/>
                  <a:gd name="T14" fmla="*/ 366 w 1804"/>
                  <a:gd name="T15" fmla="*/ 9 h 9"/>
                  <a:gd name="T16" fmla="*/ 0 w 1804"/>
                  <a:gd name="T17" fmla="*/ 9 h 9"/>
                  <a:gd name="T18" fmla="*/ 0 w 1804"/>
                  <a:gd name="T19" fmla="*/ 5 h 9"/>
                  <a:gd name="T20" fmla="*/ 0 w 1804"/>
                  <a:gd name="T21" fmla="*/ 0 h 9"/>
                  <a:gd name="T22" fmla="*/ 399 w 1804"/>
                  <a:gd name="T23" fmla="*/ 0 h 9"/>
                  <a:gd name="T24" fmla="*/ 382 w 1804"/>
                  <a:gd name="T25" fmla="*/ 5 h 9"/>
                  <a:gd name="T26" fmla="*/ 366 w 1804"/>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4"/>
                  <a:gd name="T43" fmla="*/ 0 h 9"/>
                  <a:gd name="T44" fmla="*/ 1804 w 180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4" h="9">
                    <a:moveTo>
                      <a:pt x="1802" y="9"/>
                    </a:moveTo>
                    <a:lnTo>
                      <a:pt x="1103" y="9"/>
                    </a:lnTo>
                    <a:lnTo>
                      <a:pt x="1087" y="5"/>
                    </a:lnTo>
                    <a:lnTo>
                      <a:pt x="1072" y="0"/>
                    </a:lnTo>
                    <a:lnTo>
                      <a:pt x="1804" y="0"/>
                    </a:lnTo>
                    <a:lnTo>
                      <a:pt x="1804" y="5"/>
                    </a:lnTo>
                    <a:lnTo>
                      <a:pt x="1802" y="9"/>
                    </a:lnTo>
                    <a:close/>
                    <a:moveTo>
                      <a:pt x="366" y="9"/>
                    </a:moveTo>
                    <a:lnTo>
                      <a:pt x="0" y="9"/>
                    </a:lnTo>
                    <a:lnTo>
                      <a:pt x="0" y="5"/>
                    </a:lnTo>
                    <a:lnTo>
                      <a:pt x="0" y="0"/>
                    </a:lnTo>
                    <a:lnTo>
                      <a:pt x="399" y="0"/>
                    </a:lnTo>
                    <a:lnTo>
                      <a:pt x="382" y="5"/>
                    </a:lnTo>
                    <a:lnTo>
                      <a:pt x="366" y="9"/>
                    </a:lnTo>
                    <a:close/>
                  </a:path>
                </a:pathLst>
              </a:custGeom>
              <a:solidFill>
                <a:srgbClr val="EEB0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82" name="Freeform 1414">
                <a:extLst>
                  <a:ext uri="{FF2B5EF4-FFF2-40B4-BE49-F238E27FC236}">
                    <a16:creationId xmlns:a16="http://schemas.microsoft.com/office/drawing/2014/main" id="{1EECACBB-19D8-CB60-EFA2-5A763E4275C6}"/>
                  </a:ext>
                </a:extLst>
              </p:cNvPr>
              <p:cNvSpPr>
                <a:spLocks noEditPoints="1"/>
              </p:cNvSpPr>
              <p:nvPr/>
            </p:nvSpPr>
            <p:spPr bwMode="auto">
              <a:xfrm>
                <a:off x="690" y="2018"/>
                <a:ext cx="1804" cy="7"/>
              </a:xfrm>
              <a:custGeom>
                <a:avLst/>
                <a:gdLst>
                  <a:gd name="T0" fmla="*/ 1804 w 1804"/>
                  <a:gd name="T1" fmla="*/ 7 h 7"/>
                  <a:gd name="T2" fmla="*/ 1087 w 1804"/>
                  <a:gd name="T3" fmla="*/ 7 h 7"/>
                  <a:gd name="T4" fmla="*/ 1072 w 1804"/>
                  <a:gd name="T5" fmla="*/ 2 h 7"/>
                  <a:gd name="T6" fmla="*/ 1055 w 1804"/>
                  <a:gd name="T7" fmla="*/ 0 h 7"/>
                  <a:gd name="T8" fmla="*/ 1804 w 1804"/>
                  <a:gd name="T9" fmla="*/ 0 h 7"/>
                  <a:gd name="T10" fmla="*/ 1804 w 1804"/>
                  <a:gd name="T11" fmla="*/ 2 h 7"/>
                  <a:gd name="T12" fmla="*/ 1804 w 1804"/>
                  <a:gd name="T13" fmla="*/ 7 h 7"/>
                  <a:gd name="T14" fmla="*/ 382 w 1804"/>
                  <a:gd name="T15" fmla="*/ 7 h 7"/>
                  <a:gd name="T16" fmla="*/ 0 w 1804"/>
                  <a:gd name="T17" fmla="*/ 7 h 7"/>
                  <a:gd name="T18" fmla="*/ 0 w 1804"/>
                  <a:gd name="T19" fmla="*/ 2 h 7"/>
                  <a:gd name="T20" fmla="*/ 3 w 1804"/>
                  <a:gd name="T21" fmla="*/ 0 h 7"/>
                  <a:gd name="T22" fmla="*/ 416 w 1804"/>
                  <a:gd name="T23" fmla="*/ 0 h 7"/>
                  <a:gd name="T24" fmla="*/ 399 w 1804"/>
                  <a:gd name="T25" fmla="*/ 2 h 7"/>
                  <a:gd name="T26" fmla="*/ 382 w 1804"/>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4"/>
                  <a:gd name="T43" fmla="*/ 0 h 7"/>
                  <a:gd name="T44" fmla="*/ 1804 w 1804"/>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4" h="7">
                    <a:moveTo>
                      <a:pt x="1804" y="7"/>
                    </a:moveTo>
                    <a:lnTo>
                      <a:pt x="1087" y="7"/>
                    </a:lnTo>
                    <a:lnTo>
                      <a:pt x="1072" y="2"/>
                    </a:lnTo>
                    <a:lnTo>
                      <a:pt x="1055" y="0"/>
                    </a:lnTo>
                    <a:lnTo>
                      <a:pt x="1804" y="0"/>
                    </a:lnTo>
                    <a:lnTo>
                      <a:pt x="1804" y="2"/>
                    </a:lnTo>
                    <a:lnTo>
                      <a:pt x="1804" y="7"/>
                    </a:lnTo>
                    <a:close/>
                    <a:moveTo>
                      <a:pt x="382" y="7"/>
                    </a:moveTo>
                    <a:lnTo>
                      <a:pt x="0" y="7"/>
                    </a:lnTo>
                    <a:lnTo>
                      <a:pt x="0" y="2"/>
                    </a:lnTo>
                    <a:lnTo>
                      <a:pt x="3" y="0"/>
                    </a:lnTo>
                    <a:lnTo>
                      <a:pt x="416" y="0"/>
                    </a:lnTo>
                    <a:lnTo>
                      <a:pt x="399" y="2"/>
                    </a:lnTo>
                    <a:lnTo>
                      <a:pt x="382" y="7"/>
                    </a:lnTo>
                    <a:close/>
                  </a:path>
                </a:pathLst>
              </a:custGeom>
              <a:solidFill>
                <a:srgbClr val="EDB1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83" name="Freeform 1415">
                <a:extLst>
                  <a:ext uri="{FF2B5EF4-FFF2-40B4-BE49-F238E27FC236}">
                    <a16:creationId xmlns:a16="http://schemas.microsoft.com/office/drawing/2014/main" id="{9399ABA7-1E85-2AA3-BBF4-05428BE329BD}"/>
                  </a:ext>
                </a:extLst>
              </p:cNvPr>
              <p:cNvSpPr>
                <a:spLocks noEditPoints="1"/>
              </p:cNvSpPr>
              <p:nvPr/>
            </p:nvSpPr>
            <p:spPr bwMode="auto">
              <a:xfrm>
                <a:off x="690" y="2014"/>
                <a:ext cx="1804" cy="6"/>
              </a:xfrm>
              <a:custGeom>
                <a:avLst/>
                <a:gdLst>
                  <a:gd name="T0" fmla="*/ 1804 w 1804"/>
                  <a:gd name="T1" fmla="*/ 6 h 6"/>
                  <a:gd name="T2" fmla="*/ 1072 w 1804"/>
                  <a:gd name="T3" fmla="*/ 6 h 6"/>
                  <a:gd name="T4" fmla="*/ 1055 w 1804"/>
                  <a:gd name="T5" fmla="*/ 4 h 6"/>
                  <a:gd name="T6" fmla="*/ 1037 w 1804"/>
                  <a:gd name="T7" fmla="*/ 0 h 6"/>
                  <a:gd name="T8" fmla="*/ 1804 w 1804"/>
                  <a:gd name="T9" fmla="*/ 0 h 6"/>
                  <a:gd name="T10" fmla="*/ 1804 w 1804"/>
                  <a:gd name="T11" fmla="*/ 4 h 6"/>
                  <a:gd name="T12" fmla="*/ 1804 w 1804"/>
                  <a:gd name="T13" fmla="*/ 6 h 6"/>
                  <a:gd name="T14" fmla="*/ 399 w 1804"/>
                  <a:gd name="T15" fmla="*/ 6 h 6"/>
                  <a:gd name="T16" fmla="*/ 0 w 1804"/>
                  <a:gd name="T17" fmla="*/ 6 h 6"/>
                  <a:gd name="T18" fmla="*/ 3 w 1804"/>
                  <a:gd name="T19" fmla="*/ 4 h 6"/>
                  <a:gd name="T20" fmla="*/ 3 w 1804"/>
                  <a:gd name="T21" fmla="*/ 0 h 6"/>
                  <a:gd name="T22" fmla="*/ 434 w 1804"/>
                  <a:gd name="T23" fmla="*/ 0 h 6"/>
                  <a:gd name="T24" fmla="*/ 416 w 1804"/>
                  <a:gd name="T25" fmla="*/ 4 h 6"/>
                  <a:gd name="T26" fmla="*/ 399 w 1804"/>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4"/>
                  <a:gd name="T43" fmla="*/ 0 h 6"/>
                  <a:gd name="T44" fmla="*/ 1804 w 1804"/>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4" h="6">
                    <a:moveTo>
                      <a:pt x="1804" y="6"/>
                    </a:moveTo>
                    <a:lnTo>
                      <a:pt x="1072" y="6"/>
                    </a:lnTo>
                    <a:lnTo>
                      <a:pt x="1055" y="4"/>
                    </a:lnTo>
                    <a:lnTo>
                      <a:pt x="1037" y="0"/>
                    </a:lnTo>
                    <a:lnTo>
                      <a:pt x="1804" y="0"/>
                    </a:lnTo>
                    <a:lnTo>
                      <a:pt x="1804" y="4"/>
                    </a:lnTo>
                    <a:lnTo>
                      <a:pt x="1804" y="6"/>
                    </a:lnTo>
                    <a:close/>
                    <a:moveTo>
                      <a:pt x="399" y="6"/>
                    </a:moveTo>
                    <a:lnTo>
                      <a:pt x="0" y="6"/>
                    </a:lnTo>
                    <a:lnTo>
                      <a:pt x="3" y="4"/>
                    </a:lnTo>
                    <a:lnTo>
                      <a:pt x="3" y="0"/>
                    </a:lnTo>
                    <a:lnTo>
                      <a:pt x="434" y="0"/>
                    </a:lnTo>
                    <a:lnTo>
                      <a:pt x="416" y="4"/>
                    </a:lnTo>
                    <a:lnTo>
                      <a:pt x="399" y="6"/>
                    </a:lnTo>
                    <a:close/>
                  </a:path>
                </a:pathLst>
              </a:custGeom>
              <a:solidFill>
                <a:srgbClr val="EDB2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84" name="Freeform 1416">
                <a:extLst>
                  <a:ext uri="{FF2B5EF4-FFF2-40B4-BE49-F238E27FC236}">
                    <a16:creationId xmlns:a16="http://schemas.microsoft.com/office/drawing/2014/main" id="{4031738E-99C8-0B3D-165C-93363095FD3C}"/>
                  </a:ext>
                </a:extLst>
              </p:cNvPr>
              <p:cNvSpPr>
                <a:spLocks noEditPoints="1"/>
              </p:cNvSpPr>
              <p:nvPr/>
            </p:nvSpPr>
            <p:spPr bwMode="auto">
              <a:xfrm>
                <a:off x="693" y="2009"/>
                <a:ext cx="1801" cy="9"/>
              </a:xfrm>
              <a:custGeom>
                <a:avLst/>
                <a:gdLst>
                  <a:gd name="T0" fmla="*/ 1801 w 1801"/>
                  <a:gd name="T1" fmla="*/ 9 h 9"/>
                  <a:gd name="T2" fmla="*/ 1052 w 1801"/>
                  <a:gd name="T3" fmla="*/ 9 h 9"/>
                  <a:gd name="T4" fmla="*/ 1032 w 1801"/>
                  <a:gd name="T5" fmla="*/ 5 h 9"/>
                  <a:gd name="T6" fmla="*/ 1015 w 1801"/>
                  <a:gd name="T7" fmla="*/ 0 h 9"/>
                  <a:gd name="T8" fmla="*/ 1801 w 1801"/>
                  <a:gd name="T9" fmla="*/ 0 h 9"/>
                  <a:gd name="T10" fmla="*/ 1801 w 1801"/>
                  <a:gd name="T11" fmla="*/ 5 h 9"/>
                  <a:gd name="T12" fmla="*/ 1801 w 1801"/>
                  <a:gd name="T13" fmla="*/ 9 h 9"/>
                  <a:gd name="T14" fmla="*/ 413 w 1801"/>
                  <a:gd name="T15" fmla="*/ 9 h 9"/>
                  <a:gd name="T16" fmla="*/ 0 w 1801"/>
                  <a:gd name="T17" fmla="*/ 9 h 9"/>
                  <a:gd name="T18" fmla="*/ 0 w 1801"/>
                  <a:gd name="T19" fmla="*/ 5 h 9"/>
                  <a:gd name="T20" fmla="*/ 0 w 1801"/>
                  <a:gd name="T21" fmla="*/ 0 h 9"/>
                  <a:gd name="T22" fmla="*/ 450 w 1801"/>
                  <a:gd name="T23" fmla="*/ 0 h 9"/>
                  <a:gd name="T24" fmla="*/ 431 w 1801"/>
                  <a:gd name="T25" fmla="*/ 5 h 9"/>
                  <a:gd name="T26" fmla="*/ 413 w 1801"/>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1"/>
                  <a:gd name="T43" fmla="*/ 0 h 9"/>
                  <a:gd name="T44" fmla="*/ 1801 w 1801"/>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1" h="9">
                    <a:moveTo>
                      <a:pt x="1801" y="9"/>
                    </a:moveTo>
                    <a:lnTo>
                      <a:pt x="1052" y="9"/>
                    </a:lnTo>
                    <a:lnTo>
                      <a:pt x="1032" y="5"/>
                    </a:lnTo>
                    <a:lnTo>
                      <a:pt x="1015" y="0"/>
                    </a:lnTo>
                    <a:lnTo>
                      <a:pt x="1801" y="0"/>
                    </a:lnTo>
                    <a:lnTo>
                      <a:pt x="1801" y="5"/>
                    </a:lnTo>
                    <a:lnTo>
                      <a:pt x="1801" y="9"/>
                    </a:lnTo>
                    <a:close/>
                    <a:moveTo>
                      <a:pt x="413" y="9"/>
                    </a:moveTo>
                    <a:lnTo>
                      <a:pt x="0" y="9"/>
                    </a:lnTo>
                    <a:lnTo>
                      <a:pt x="0" y="5"/>
                    </a:lnTo>
                    <a:lnTo>
                      <a:pt x="0" y="0"/>
                    </a:lnTo>
                    <a:lnTo>
                      <a:pt x="450" y="0"/>
                    </a:lnTo>
                    <a:lnTo>
                      <a:pt x="431" y="5"/>
                    </a:lnTo>
                    <a:lnTo>
                      <a:pt x="413" y="9"/>
                    </a:lnTo>
                    <a:close/>
                  </a:path>
                </a:pathLst>
              </a:custGeom>
              <a:solidFill>
                <a:srgbClr val="EDB4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85" name="Freeform 1417">
                <a:extLst>
                  <a:ext uri="{FF2B5EF4-FFF2-40B4-BE49-F238E27FC236}">
                    <a16:creationId xmlns:a16="http://schemas.microsoft.com/office/drawing/2014/main" id="{9E08E066-47CF-EEE9-288E-97F93A69622E}"/>
                  </a:ext>
                </a:extLst>
              </p:cNvPr>
              <p:cNvSpPr>
                <a:spLocks noEditPoints="1"/>
              </p:cNvSpPr>
              <p:nvPr/>
            </p:nvSpPr>
            <p:spPr bwMode="auto">
              <a:xfrm>
                <a:off x="693" y="2005"/>
                <a:ext cx="1803" cy="9"/>
              </a:xfrm>
              <a:custGeom>
                <a:avLst/>
                <a:gdLst>
                  <a:gd name="T0" fmla="*/ 1801 w 1803"/>
                  <a:gd name="T1" fmla="*/ 9 h 9"/>
                  <a:gd name="T2" fmla="*/ 1034 w 1803"/>
                  <a:gd name="T3" fmla="*/ 9 h 9"/>
                  <a:gd name="T4" fmla="*/ 1015 w 1803"/>
                  <a:gd name="T5" fmla="*/ 4 h 9"/>
                  <a:gd name="T6" fmla="*/ 993 w 1803"/>
                  <a:gd name="T7" fmla="*/ 0 h 9"/>
                  <a:gd name="T8" fmla="*/ 1803 w 1803"/>
                  <a:gd name="T9" fmla="*/ 0 h 9"/>
                  <a:gd name="T10" fmla="*/ 1801 w 1803"/>
                  <a:gd name="T11" fmla="*/ 4 h 9"/>
                  <a:gd name="T12" fmla="*/ 1801 w 1803"/>
                  <a:gd name="T13" fmla="*/ 9 h 9"/>
                  <a:gd name="T14" fmla="*/ 431 w 1803"/>
                  <a:gd name="T15" fmla="*/ 9 h 9"/>
                  <a:gd name="T16" fmla="*/ 0 w 1803"/>
                  <a:gd name="T17" fmla="*/ 9 h 9"/>
                  <a:gd name="T18" fmla="*/ 0 w 1803"/>
                  <a:gd name="T19" fmla="*/ 4 h 9"/>
                  <a:gd name="T20" fmla="*/ 0 w 1803"/>
                  <a:gd name="T21" fmla="*/ 0 h 9"/>
                  <a:gd name="T22" fmla="*/ 472 w 1803"/>
                  <a:gd name="T23" fmla="*/ 0 h 9"/>
                  <a:gd name="T24" fmla="*/ 453 w 1803"/>
                  <a:gd name="T25" fmla="*/ 4 h 9"/>
                  <a:gd name="T26" fmla="*/ 431 w 1803"/>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3"/>
                  <a:gd name="T43" fmla="*/ 0 h 9"/>
                  <a:gd name="T44" fmla="*/ 1803 w 1803"/>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3" h="9">
                    <a:moveTo>
                      <a:pt x="1801" y="9"/>
                    </a:moveTo>
                    <a:lnTo>
                      <a:pt x="1034" y="9"/>
                    </a:lnTo>
                    <a:lnTo>
                      <a:pt x="1015" y="4"/>
                    </a:lnTo>
                    <a:lnTo>
                      <a:pt x="993" y="0"/>
                    </a:lnTo>
                    <a:lnTo>
                      <a:pt x="1803" y="0"/>
                    </a:lnTo>
                    <a:lnTo>
                      <a:pt x="1801" y="4"/>
                    </a:lnTo>
                    <a:lnTo>
                      <a:pt x="1801" y="9"/>
                    </a:lnTo>
                    <a:close/>
                    <a:moveTo>
                      <a:pt x="431" y="9"/>
                    </a:moveTo>
                    <a:lnTo>
                      <a:pt x="0" y="9"/>
                    </a:lnTo>
                    <a:lnTo>
                      <a:pt x="0" y="4"/>
                    </a:lnTo>
                    <a:lnTo>
                      <a:pt x="0" y="0"/>
                    </a:lnTo>
                    <a:lnTo>
                      <a:pt x="472" y="0"/>
                    </a:lnTo>
                    <a:lnTo>
                      <a:pt x="453" y="4"/>
                    </a:lnTo>
                    <a:lnTo>
                      <a:pt x="431" y="9"/>
                    </a:lnTo>
                    <a:close/>
                  </a:path>
                </a:pathLst>
              </a:custGeom>
              <a:solidFill>
                <a:srgbClr val="EDB4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86" name="Freeform 1418">
                <a:extLst>
                  <a:ext uri="{FF2B5EF4-FFF2-40B4-BE49-F238E27FC236}">
                    <a16:creationId xmlns:a16="http://schemas.microsoft.com/office/drawing/2014/main" id="{B897094D-034A-1F69-B5CA-E16059390DAC}"/>
                  </a:ext>
                </a:extLst>
              </p:cNvPr>
              <p:cNvSpPr>
                <a:spLocks noEditPoints="1"/>
              </p:cNvSpPr>
              <p:nvPr/>
            </p:nvSpPr>
            <p:spPr bwMode="auto">
              <a:xfrm>
                <a:off x="693" y="2003"/>
                <a:ext cx="1803" cy="6"/>
              </a:xfrm>
              <a:custGeom>
                <a:avLst/>
                <a:gdLst>
                  <a:gd name="T0" fmla="*/ 1801 w 1803"/>
                  <a:gd name="T1" fmla="*/ 6 h 6"/>
                  <a:gd name="T2" fmla="*/ 1015 w 1803"/>
                  <a:gd name="T3" fmla="*/ 6 h 6"/>
                  <a:gd name="T4" fmla="*/ 993 w 1803"/>
                  <a:gd name="T5" fmla="*/ 2 h 6"/>
                  <a:gd name="T6" fmla="*/ 971 w 1803"/>
                  <a:gd name="T7" fmla="*/ 0 h 6"/>
                  <a:gd name="T8" fmla="*/ 1803 w 1803"/>
                  <a:gd name="T9" fmla="*/ 0 h 6"/>
                  <a:gd name="T10" fmla="*/ 1803 w 1803"/>
                  <a:gd name="T11" fmla="*/ 2 h 6"/>
                  <a:gd name="T12" fmla="*/ 1801 w 1803"/>
                  <a:gd name="T13" fmla="*/ 6 h 6"/>
                  <a:gd name="T14" fmla="*/ 450 w 1803"/>
                  <a:gd name="T15" fmla="*/ 6 h 6"/>
                  <a:gd name="T16" fmla="*/ 0 w 1803"/>
                  <a:gd name="T17" fmla="*/ 6 h 6"/>
                  <a:gd name="T18" fmla="*/ 0 w 1803"/>
                  <a:gd name="T19" fmla="*/ 2 h 6"/>
                  <a:gd name="T20" fmla="*/ 2 w 1803"/>
                  <a:gd name="T21" fmla="*/ 0 h 6"/>
                  <a:gd name="T22" fmla="*/ 496 w 1803"/>
                  <a:gd name="T23" fmla="*/ 0 h 6"/>
                  <a:gd name="T24" fmla="*/ 474 w 1803"/>
                  <a:gd name="T25" fmla="*/ 2 h 6"/>
                  <a:gd name="T26" fmla="*/ 450 w 1803"/>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3"/>
                  <a:gd name="T43" fmla="*/ 0 h 6"/>
                  <a:gd name="T44" fmla="*/ 1803 w 1803"/>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3" h="6">
                    <a:moveTo>
                      <a:pt x="1801" y="6"/>
                    </a:moveTo>
                    <a:lnTo>
                      <a:pt x="1015" y="6"/>
                    </a:lnTo>
                    <a:lnTo>
                      <a:pt x="993" y="2"/>
                    </a:lnTo>
                    <a:lnTo>
                      <a:pt x="971" y="0"/>
                    </a:lnTo>
                    <a:lnTo>
                      <a:pt x="1803" y="0"/>
                    </a:lnTo>
                    <a:lnTo>
                      <a:pt x="1803" y="2"/>
                    </a:lnTo>
                    <a:lnTo>
                      <a:pt x="1801" y="6"/>
                    </a:lnTo>
                    <a:close/>
                    <a:moveTo>
                      <a:pt x="450" y="6"/>
                    </a:moveTo>
                    <a:lnTo>
                      <a:pt x="0" y="6"/>
                    </a:lnTo>
                    <a:lnTo>
                      <a:pt x="0" y="2"/>
                    </a:lnTo>
                    <a:lnTo>
                      <a:pt x="2" y="0"/>
                    </a:lnTo>
                    <a:lnTo>
                      <a:pt x="496" y="0"/>
                    </a:lnTo>
                    <a:lnTo>
                      <a:pt x="474" y="2"/>
                    </a:lnTo>
                    <a:lnTo>
                      <a:pt x="450" y="6"/>
                    </a:lnTo>
                    <a:close/>
                  </a:path>
                </a:pathLst>
              </a:custGeom>
              <a:solidFill>
                <a:srgbClr val="EEB5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87" name="Freeform 1419">
                <a:extLst>
                  <a:ext uri="{FF2B5EF4-FFF2-40B4-BE49-F238E27FC236}">
                    <a16:creationId xmlns:a16="http://schemas.microsoft.com/office/drawing/2014/main" id="{216C9803-D7A5-F95C-6F66-A75F7BC28BDE}"/>
                  </a:ext>
                </a:extLst>
              </p:cNvPr>
              <p:cNvSpPr>
                <a:spLocks noEditPoints="1"/>
              </p:cNvSpPr>
              <p:nvPr/>
            </p:nvSpPr>
            <p:spPr bwMode="auto">
              <a:xfrm>
                <a:off x="693" y="1998"/>
                <a:ext cx="1803" cy="7"/>
              </a:xfrm>
              <a:custGeom>
                <a:avLst/>
                <a:gdLst>
                  <a:gd name="T0" fmla="*/ 1803 w 1803"/>
                  <a:gd name="T1" fmla="*/ 7 h 7"/>
                  <a:gd name="T2" fmla="*/ 993 w 1803"/>
                  <a:gd name="T3" fmla="*/ 7 h 7"/>
                  <a:gd name="T4" fmla="*/ 969 w 1803"/>
                  <a:gd name="T5" fmla="*/ 5 h 7"/>
                  <a:gd name="T6" fmla="*/ 945 w 1803"/>
                  <a:gd name="T7" fmla="*/ 0 h 7"/>
                  <a:gd name="T8" fmla="*/ 1803 w 1803"/>
                  <a:gd name="T9" fmla="*/ 0 h 7"/>
                  <a:gd name="T10" fmla="*/ 1803 w 1803"/>
                  <a:gd name="T11" fmla="*/ 5 h 7"/>
                  <a:gd name="T12" fmla="*/ 1803 w 1803"/>
                  <a:gd name="T13" fmla="*/ 7 h 7"/>
                  <a:gd name="T14" fmla="*/ 472 w 1803"/>
                  <a:gd name="T15" fmla="*/ 7 h 7"/>
                  <a:gd name="T16" fmla="*/ 0 w 1803"/>
                  <a:gd name="T17" fmla="*/ 7 h 7"/>
                  <a:gd name="T18" fmla="*/ 2 w 1803"/>
                  <a:gd name="T19" fmla="*/ 5 h 7"/>
                  <a:gd name="T20" fmla="*/ 2 w 1803"/>
                  <a:gd name="T21" fmla="*/ 0 h 7"/>
                  <a:gd name="T22" fmla="*/ 522 w 1803"/>
                  <a:gd name="T23" fmla="*/ 0 h 7"/>
                  <a:gd name="T24" fmla="*/ 496 w 1803"/>
                  <a:gd name="T25" fmla="*/ 5 h 7"/>
                  <a:gd name="T26" fmla="*/ 472 w 1803"/>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3"/>
                  <a:gd name="T43" fmla="*/ 0 h 7"/>
                  <a:gd name="T44" fmla="*/ 1803 w 1803"/>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3" h="7">
                    <a:moveTo>
                      <a:pt x="1803" y="7"/>
                    </a:moveTo>
                    <a:lnTo>
                      <a:pt x="993" y="7"/>
                    </a:lnTo>
                    <a:lnTo>
                      <a:pt x="969" y="5"/>
                    </a:lnTo>
                    <a:lnTo>
                      <a:pt x="945" y="0"/>
                    </a:lnTo>
                    <a:lnTo>
                      <a:pt x="1803" y="0"/>
                    </a:lnTo>
                    <a:lnTo>
                      <a:pt x="1803" y="5"/>
                    </a:lnTo>
                    <a:lnTo>
                      <a:pt x="1803" y="7"/>
                    </a:lnTo>
                    <a:close/>
                    <a:moveTo>
                      <a:pt x="472" y="7"/>
                    </a:moveTo>
                    <a:lnTo>
                      <a:pt x="0" y="7"/>
                    </a:lnTo>
                    <a:lnTo>
                      <a:pt x="2" y="5"/>
                    </a:lnTo>
                    <a:lnTo>
                      <a:pt x="2" y="0"/>
                    </a:lnTo>
                    <a:lnTo>
                      <a:pt x="522" y="0"/>
                    </a:lnTo>
                    <a:lnTo>
                      <a:pt x="496" y="5"/>
                    </a:lnTo>
                    <a:lnTo>
                      <a:pt x="472" y="7"/>
                    </a:lnTo>
                    <a:close/>
                  </a:path>
                </a:pathLst>
              </a:custGeom>
              <a:solidFill>
                <a:srgbClr val="EEB6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88" name="Freeform 1420">
                <a:extLst>
                  <a:ext uri="{FF2B5EF4-FFF2-40B4-BE49-F238E27FC236}">
                    <a16:creationId xmlns:a16="http://schemas.microsoft.com/office/drawing/2014/main" id="{08152F9F-2F0A-E15C-62C0-1E6AF854C81A}"/>
                  </a:ext>
                </a:extLst>
              </p:cNvPr>
              <p:cNvSpPr>
                <a:spLocks noEditPoints="1"/>
              </p:cNvSpPr>
              <p:nvPr/>
            </p:nvSpPr>
            <p:spPr bwMode="auto">
              <a:xfrm>
                <a:off x="695" y="1994"/>
                <a:ext cx="1801" cy="9"/>
              </a:xfrm>
              <a:custGeom>
                <a:avLst/>
                <a:gdLst>
                  <a:gd name="T0" fmla="*/ 1801 w 1801"/>
                  <a:gd name="T1" fmla="*/ 9 h 9"/>
                  <a:gd name="T2" fmla="*/ 969 w 1801"/>
                  <a:gd name="T3" fmla="*/ 9 h 9"/>
                  <a:gd name="T4" fmla="*/ 941 w 1801"/>
                  <a:gd name="T5" fmla="*/ 4 h 9"/>
                  <a:gd name="T6" fmla="*/ 915 w 1801"/>
                  <a:gd name="T7" fmla="*/ 0 h 9"/>
                  <a:gd name="T8" fmla="*/ 1801 w 1801"/>
                  <a:gd name="T9" fmla="*/ 0 h 9"/>
                  <a:gd name="T10" fmla="*/ 1801 w 1801"/>
                  <a:gd name="T11" fmla="*/ 4 h 9"/>
                  <a:gd name="T12" fmla="*/ 1801 w 1801"/>
                  <a:gd name="T13" fmla="*/ 9 h 9"/>
                  <a:gd name="T14" fmla="*/ 494 w 1801"/>
                  <a:gd name="T15" fmla="*/ 9 h 9"/>
                  <a:gd name="T16" fmla="*/ 0 w 1801"/>
                  <a:gd name="T17" fmla="*/ 9 h 9"/>
                  <a:gd name="T18" fmla="*/ 0 w 1801"/>
                  <a:gd name="T19" fmla="*/ 4 h 9"/>
                  <a:gd name="T20" fmla="*/ 0 w 1801"/>
                  <a:gd name="T21" fmla="*/ 0 h 9"/>
                  <a:gd name="T22" fmla="*/ 549 w 1801"/>
                  <a:gd name="T23" fmla="*/ 0 h 9"/>
                  <a:gd name="T24" fmla="*/ 523 w 1801"/>
                  <a:gd name="T25" fmla="*/ 4 h 9"/>
                  <a:gd name="T26" fmla="*/ 494 w 1801"/>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1"/>
                  <a:gd name="T43" fmla="*/ 0 h 9"/>
                  <a:gd name="T44" fmla="*/ 1801 w 1801"/>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1" h="9">
                    <a:moveTo>
                      <a:pt x="1801" y="9"/>
                    </a:moveTo>
                    <a:lnTo>
                      <a:pt x="969" y="9"/>
                    </a:lnTo>
                    <a:lnTo>
                      <a:pt x="941" y="4"/>
                    </a:lnTo>
                    <a:lnTo>
                      <a:pt x="915" y="0"/>
                    </a:lnTo>
                    <a:lnTo>
                      <a:pt x="1801" y="0"/>
                    </a:lnTo>
                    <a:lnTo>
                      <a:pt x="1801" y="4"/>
                    </a:lnTo>
                    <a:lnTo>
                      <a:pt x="1801" y="9"/>
                    </a:lnTo>
                    <a:close/>
                    <a:moveTo>
                      <a:pt x="494" y="9"/>
                    </a:moveTo>
                    <a:lnTo>
                      <a:pt x="0" y="9"/>
                    </a:lnTo>
                    <a:lnTo>
                      <a:pt x="0" y="4"/>
                    </a:lnTo>
                    <a:lnTo>
                      <a:pt x="0" y="0"/>
                    </a:lnTo>
                    <a:lnTo>
                      <a:pt x="549" y="0"/>
                    </a:lnTo>
                    <a:lnTo>
                      <a:pt x="523" y="4"/>
                    </a:lnTo>
                    <a:lnTo>
                      <a:pt x="494" y="9"/>
                    </a:lnTo>
                    <a:close/>
                  </a:path>
                </a:pathLst>
              </a:custGeom>
              <a:solidFill>
                <a:srgbClr val="EEB7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89" name="Freeform 1421">
                <a:extLst>
                  <a:ext uri="{FF2B5EF4-FFF2-40B4-BE49-F238E27FC236}">
                    <a16:creationId xmlns:a16="http://schemas.microsoft.com/office/drawing/2014/main" id="{2C8567AB-577D-5B72-DB64-56712D1CB347}"/>
                  </a:ext>
                </a:extLst>
              </p:cNvPr>
              <p:cNvSpPr>
                <a:spLocks noEditPoints="1"/>
              </p:cNvSpPr>
              <p:nvPr/>
            </p:nvSpPr>
            <p:spPr bwMode="auto">
              <a:xfrm>
                <a:off x="695" y="1990"/>
                <a:ext cx="1801" cy="8"/>
              </a:xfrm>
              <a:custGeom>
                <a:avLst/>
                <a:gdLst>
                  <a:gd name="T0" fmla="*/ 1801 w 1801"/>
                  <a:gd name="T1" fmla="*/ 8 h 8"/>
                  <a:gd name="T2" fmla="*/ 943 w 1801"/>
                  <a:gd name="T3" fmla="*/ 8 h 8"/>
                  <a:gd name="T4" fmla="*/ 912 w 1801"/>
                  <a:gd name="T5" fmla="*/ 4 h 8"/>
                  <a:gd name="T6" fmla="*/ 880 w 1801"/>
                  <a:gd name="T7" fmla="*/ 0 h 8"/>
                  <a:gd name="T8" fmla="*/ 1801 w 1801"/>
                  <a:gd name="T9" fmla="*/ 0 h 8"/>
                  <a:gd name="T10" fmla="*/ 1801 w 1801"/>
                  <a:gd name="T11" fmla="*/ 4 h 8"/>
                  <a:gd name="T12" fmla="*/ 1801 w 1801"/>
                  <a:gd name="T13" fmla="*/ 8 h 8"/>
                  <a:gd name="T14" fmla="*/ 520 w 1801"/>
                  <a:gd name="T15" fmla="*/ 8 h 8"/>
                  <a:gd name="T16" fmla="*/ 0 w 1801"/>
                  <a:gd name="T17" fmla="*/ 8 h 8"/>
                  <a:gd name="T18" fmla="*/ 0 w 1801"/>
                  <a:gd name="T19" fmla="*/ 4 h 8"/>
                  <a:gd name="T20" fmla="*/ 0 w 1801"/>
                  <a:gd name="T21" fmla="*/ 0 h 8"/>
                  <a:gd name="T22" fmla="*/ 586 w 1801"/>
                  <a:gd name="T23" fmla="*/ 0 h 8"/>
                  <a:gd name="T24" fmla="*/ 553 w 1801"/>
                  <a:gd name="T25" fmla="*/ 4 h 8"/>
                  <a:gd name="T26" fmla="*/ 520 w 1801"/>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1"/>
                  <a:gd name="T43" fmla="*/ 0 h 8"/>
                  <a:gd name="T44" fmla="*/ 1801 w 180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1" h="8">
                    <a:moveTo>
                      <a:pt x="1801" y="8"/>
                    </a:moveTo>
                    <a:lnTo>
                      <a:pt x="943" y="8"/>
                    </a:lnTo>
                    <a:lnTo>
                      <a:pt x="912" y="4"/>
                    </a:lnTo>
                    <a:lnTo>
                      <a:pt x="880" y="0"/>
                    </a:lnTo>
                    <a:lnTo>
                      <a:pt x="1801" y="0"/>
                    </a:lnTo>
                    <a:lnTo>
                      <a:pt x="1801" y="4"/>
                    </a:lnTo>
                    <a:lnTo>
                      <a:pt x="1801" y="8"/>
                    </a:lnTo>
                    <a:close/>
                    <a:moveTo>
                      <a:pt x="520" y="8"/>
                    </a:moveTo>
                    <a:lnTo>
                      <a:pt x="0" y="8"/>
                    </a:lnTo>
                    <a:lnTo>
                      <a:pt x="0" y="4"/>
                    </a:lnTo>
                    <a:lnTo>
                      <a:pt x="0" y="0"/>
                    </a:lnTo>
                    <a:lnTo>
                      <a:pt x="586" y="0"/>
                    </a:lnTo>
                    <a:lnTo>
                      <a:pt x="553" y="4"/>
                    </a:lnTo>
                    <a:lnTo>
                      <a:pt x="520" y="8"/>
                    </a:lnTo>
                    <a:close/>
                  </a:path>
                </a:pathLst>
              </a:custGeom>
              <a:solidFill>
                <a:srgbClr val="EEB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90" name="Freeform 1422">
                <a:extLst>
                  <a:ext uri="{FF2B5EF4-FFF2-40B4-BE49-F238E27FC236}">
                    <a16:creationId xmlns:a16="http://schemas.microsoft.com/office/drawing/2014/main" id="{08739B10-B3B3-1E50-797B-514E7B35827F}"/>
                  </a:ext>
                </a:extLst>
              </p:cNvPr>
              <p:cNvSpPr>
                <a:spLocks noEditPoints="1"/>
              </p:cNvSpPr>
              <p:nvPr/>
            </p:nvSpPr>
            <p:spPr bwMode="auto">
              <a:xfrm>
                <a:off x="695" y="1988"/>
                <a:ext cx="1801" cy="6"/>
              </a:xfrm>
              <a:custGeom>
                <a:avLst/>
                <a:gdLst>
                  <a:gd name="T0" fmla="*/ 1801 w 1801"/>
                  <a:gd name="T1" fmla="*/ 6 h 6"/>
                  <a:gd name="T2" fmla="*/ 915 w 1801"/>
                  <a:gd name="T3" fmla="*/ 6 h 6"/>
                  <a:gd name="T4" fmla="*/ 895 w 1801"/>
                  <a:gd name="T5" fmla="*/ 4 h 6"/>
                  <a:gd name="T6" fmla="*/ 873 w 1801"/>
                  <a:gd name="T7" fmla="*/ 2 h 6"/>
                  <a:gd name="T8" fmla="*/ 854 w 1801"/>
                  <a:gd name="T9" fmla="*/ 0 h 6"/>
                  <a:gd name="T10" fmla="*/ 832 w 1801"/>
                  <a:gd name="T11" fmla="*/ 0 h 6"/>
                  <a:gd name="T12" fmla="*/ 1801 w 1801"/>
                  <a:gd name="T13" fmla="*/ 0 h 6"/>
                  <a:gd name="T14" fmla="*/ 1801 w 1801"/>
                  <a:gd name="T15" fmla="*/ 2 h 6"/>
                  <a:gd name="T16" fmla="*/ 1801 w 1801"/>
                  <a:gd name="T17" fmla="*/ 6 h 6"/>
                  <a:gd name="T18" fmla="*/ 549 w 1801"/>
                  <a:gd name="T19" fmla="*/ 6 h 6"/>
                  <a:gd name="T20" fmla="*/ 0 w 1801"/>
                  <a:gd name="T21" fmla="*/ 6 h 6"/>
                  <a:gd name="T22" fmla="*/ 0 w 1801"/>
                  <a:gd name="T23" fmla="*/ 2 h 6"/>
                  <a:gd name="T24" fmla="*/ 0 w 1801"/>
                  <a:gd name="T25" fmla="*/ 0 h 6"/>
                  <a:gd name="T26" fmla="*/ 631 w 1801"/>
                  <a:gd name="T27" fmla="*/ 0 h 6"/>
                  <a:gd name="T28" fmla="*/ 612 w 1801"/>
                  <a:gd name="T29" fmla="*/ 0 h 6"/>
                  <a:gd name="T30" fmla="*/ 590 w 1801"/>
                  <a:gd name="T31" fmla="*/ 2 h 6"/>
                  <a:gd name="T32" fmla="*/ 570 w 1801"/>
                  <a:gd name="T33" fmla="*/ 4 h 6"/>
                  <a:gd name="T34" fmla="*/ 549 w 1801"/>
                  <a:gd name="T35" fmla="*/ 6 h 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01"/>
                  <a:gd name="T55" fmla="*/ 0 h 6"/>
                  <a:gd name="T56" fmla="*/ 1801 w 1801"/>
                  <a:gd name="T57" fmla="*/ 6 h 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01" h="6">
                    <a:moveTo>
                      <a:pt x="1801" y="6"/>
                    </a:moveTo>
                    <a:lnTo>
                      <a:pt x="915" y="6"/>
                    </a:lnTo>
                    <a:lnTo>
                      <a:pt x="895" y="4"/>
                    </a:lnTo>
                    <a:lnTo>
                      <a:pt x="873" y="2"/>
                    </a:lnTo>
                    <a:lnTo>
                      <a:pt x="854" y="0"/>
                    </a:lnTo>
                    <a:lnTo>
                      <a:pt x="832" y="0"/>
                    </a:lnTo>
                    <a:lnTo>
                      <a:pt x="1801" y="0"/>
                    </a:lnTo>
                    <a:lnTo>
                      <a:pt x="1801" y="2"/>
                    </a:lnTo>
                    <a:lnTo>
                      <a:pt x="1801" y="6"/>
                    </a:lnTo>
                    <a:close/>
                    <a:moveTo>
                      <a:pt x="549" y="6"/>
                    </a:moveTo>
                    <a:lnTo>
                      <a:pt x="0" y="6"/>
                    </a:lnTo>
                    <a:lnTo>
                      <a:pt x="0" y="2"/>
                    </a:lnTo>
                    <a:lnTo>
                      <a:pt x="0" y="0"/>
                    </a:lnTo>
                    <a:lnTo>
                      <a:pt x="631" y="0"/>
                    </a:lnTo>
                    <a:lnTo>
                      <a:pt x="612" y="0"/>
                    </a:lnTo>
                    <a:lnTo>
                      <a:pt x="590" y="2"/>
                    </a:lnTo>
                    <a:lnTo>
                      <a:pt x="570" y="4"/>
                    </a:lnTo>
                    <a:lnTo>
                      <a:pt x="549" y="6"/>
                    </a:lnTo>
                    <a:close/>
                  </a:path>
                </a:pathLst>
              </a:custGeom>
              <a:solidFill>
                <a:srgbClr val="EEB9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91" name="Freeform 1423">
                <a:extLst>
                  <a:ext uri="{FF2B5EF4-FFF2-40B4-BE49-F238E27FC236}">
                    <a16:creationId xmlns:a16="http://schemas.microsoft.com/office/drawing/2014/main" id="{8C316322-5223-B381-0113-99FA334FED57}"/>
                  </a:ext>
                </a:extLst>
              </p:cNvPr>
              <p:cNvSpPr>
                <a:spLocks/>
              </p:cNvSpPr>
              <p:nvPr/>
            </p:nvSpPr>
            <p:spPr bwMode="auto">
              <a:xfrm>
                <a:off x="695" y="1983"/>
                <a:ext cx="1803" cy="7"/>
              </a:xfrm>
              <a:custGeom>
                <a:avLst/>
                <a:gdLst>
                  <a:gd name="T0" fmla="*/ 1801 w 1803"/>
                  <a:gd name="T1" fmla="*/ 7 h 7"/>
                  <a:gd name="T2" fmla="*/ 880 w 1803"/>
                  <a:gd name="T3" fmla="*/ 7 h 7"/>
                  <a:gd name="T4" fmla="*/ 808 w 1803"/>
                  <a:gd name="T5" fmla="*/ 2 h 7"/>
                  <a:gd name="T6" fmla="*/ 734 w 1803"/>
                  <a:gd name="T7" fmla="*/ 0 h 7"/>
                  <a:gd name="T8" fmla="*/ 660 w 1803"/>
                  <a:gd name="T9" fmla="*/ 2 h 7"/>
                  <a:gd name="T10" fmla="*/ 586 w 1803"/>
                  <a:gd name="T11" fmla="*/ 7 h 7"/>
                  <a:gd name="T12" fmla="*/ 0 w 1803"/>
                  <a:gd name="T13" fmla="*/ 7 h 7"/>
                  <a:gd name="T14" fmla="*/ 0 w 1803"/>
                  <a:gd name="T15" fmla="*/ 5 h 7"/>
                  <a:gd name="T16" fmla="*/ 2 w 1803"/>
                  <a:gd name="T17" fmla="*/ 0 h 7"/>
                  <a:gd name="T18" fmla="*/ 1803 w 1803"/>
                  <a:gd name="T19" fmla="*/ 0 h 7"/>
                  <a:gd name="T20" fmla="*/ 1801 w 1803"/>
                  <a:gd name="T21" fmla="*/ 5 h 7"/>
                  <a:gd name="T22" fmla="*/ 1801 w 1803"/>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03"/>
                  <a:gd name="T37" fmla="*/ 0 h 7"/>
                  <a:gd name="T38" fmla="*/ 1803 w 1803"/>
                  <a:gd name="T39" fmla="*/ 7 h 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03" h="7">
                    <a:moveTo>
                      <a:pt x="1801" y="7"/>
                    </a:moveTo>
                    <a:lnTo>
                      <a:pt x="880" y="7"/>
                    </a:lnTo>
                    <a:lnTo>
                      <a:pt x="808" y="2"/>
                    </a:lnTo>
                    <a:lnTo>
                      <a:pt x="734" y="0"/>
                    </a:lnTo>
                    <a:lnTo>
                      <a:pt x="660" y="2"/>
                    </a:lnTo>
                    <a:lnTo>
                      <a:pt x="586" y="7"/>
                    </a:lnTo>
                    <a:lnTo>
                      <a:pt x="0" y="7"/>
                    </a:lnTo>
                    <a:lnTo>
                      <a:pt x="0" y="5"/>
                    </a:lnTo>
                    <a:lnTo>
                      <a:pt x="2" y="0"/>
                    </a:lnTo>
                    <a:lnTo>
                      <a:pt x="1803" y="0"/>
                    </a:lnTo>
                    <a:lnTo>
                      <a:pt x="1801" y="5"/>
                    </a:lnTo>
                    <a:lnTo>
                      <a:pt x="1801" y="7"/>
                    </a:lnTo>
                    <a:close/>
                  </a:path>
                </a:pathLst>
              </a:custGeom>
              <a:solidFill>
                <a:srgbClr val="EEBA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92" name="Freeform 1424">
                <a:extLst>
                  <a:ext uri="{FF2B5EF4-FFF2-40B4-BE49-F238E27FC236}">
                    <a16:creationId xmlns:a16="http://schemas.microsoft.com/office/drawing/2014/main" id="{C2385503-184C-55FA-5E6C-54148C01F7FC}"/>
                  </a:ext>
                </a:extLst>
              </p:cNvPr>
              <p:cNvSpPr>
                <a:spLocks/>
              </p:cNvSpPr>
              <p:nvPr/>
            </p:nvSpPr>
            <p:spPr bwMode="auto">
              <a:xfrm>
                <a:off x="695" y="1979"/>
                <a:ext cx="1803" cy="9"/>
              </a:xfrm>
              <a:custGeom>
                <a:avLst/>
                <a:gdLst>
                  <a:gd name="T0" fmla="*/ 1801 w 1803"/>
                  <a:gd name="T1" fmla="*/ 9 h 9"/>
                  <a:gd name="T2" fmla="*/ 832 w 1803"/>
                  <a:gd name="T3" fmla="*/ 9 h 9"/>
                  <a:gd name="T4" fmla="*/ 784 w 1803"/>
                  <a:gd name="T5" fmla="*/ 6 h 9"/>
                  <a:gd name="T6" fmla="*/ 734 w 1803"/>
                  <a:gd name="T7" fmla="*/ 4 h 9"/>
                  <a:gd name="T8" fmla="*/ 684 w 1803"/>
                  <a:gd name="T9" fmla="*/ 6 h 9"/>
                  <a:gd name="T10" fmla="*/ 631 w 1803"/>
                  <a:gd name="T11" fmla="*/ 9 h 9"/>
                  <a:gd name="T12" fmla="*/ 0 w 1803"/>
                  <a:gd name="T13" fmla="*/ 9 h 9"/>
                  <a:gd name="T14" fmla="*/ 2 w 1803"/>
                  <a:gd name="T15" fmla="*/ 4 h 9"/>
                  <a:gd name="T16" fmla="*/ 2 w 1803"/>
                  <a:gd name="T17" fmla="*/ 0 h 9"/>
                  <a:gd name="T18" fmla="*/ 1803 w 1803"/>
                  <a:gd name="T19" fmla="*/ 0 h 9"/>
                  <a:gd name="T20" fmla="*/ 1803 w 1803"/>
                  <a:gd name="T21" fmla="*/ 4 h 9"/>
                  <a:gd name="T22" fmla="*/ 1801 w 1803"/>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03"/>
                  <a:gd name="T37" fmla="*/ 0 h 9"/>
                  <a:gd name="T38" fmla="*/ 1803 w 1803"/>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03" h="9">
                    <a:moveTo>
                      <a:pt x="1801" y="9"/>
                    </a:moveTo>
                    <a:lnTo>
                      <a:pt x="832" y="9"/>
                    </a:lnTo>
                    <a:lnTo>
                      <a:pt x="784" y="6"/>
                    </a:lnTo>
                    <a:lnTo>
                      <a:pt x="734" y="4"/>
                    </a:lnTo>
                    <a:lnTo>
                      <a:pt x="684" y="6"/>
                    </a:lnTo>
                    <a:lnTo>
                      <a:pt x="631" y="9"/>
                    </a:lnTo>
                    <a:lnTo>
                      <a:pt x="0" y="9"/>
                    </a:lnTo>
                    <a:lnTo>
                      <a:pt x="2" y="4"/>
                    </a:lnTo>
                    <a:lnTo>
                      <a:pt x="2" y="0"/>
                    </a:lnTo>
                    <a:lnTo>
                      <a:pt x="1803" y="0"/>
                    </a:lnTo>
                    <a:lnTo>
                      <a:pt x="1803" y="4"/>
                    </a:lnTo>
                    <a:lnTo>
                      <a:pt x="1801" y="9"/>
                    </a:lnTo>
                    <a:close/>
                  </a:path>
                </a:pathLst>
              </a:custGeom>
              <a:solidFill>
                <a:srgbClr val="EEBB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93" name="Freeform 1425">
                <a:extLst>
                  <a:ext uri="{FF2B5EF4-FFF2-40B4-BE49-F238E27FC236}">
                    <a16:creationId xmlns:a16="http://schemas.microsoft.com/office/drawing/2014/main" id="{86466EBB-000B-848A-07A3-898B52F99EF2}"/>
                  </a:ext>
                </a:extLst>
              </p:cNvPr>
              <p:cNvSpPr>
                <a:spLocks/>
              </p:cNvSpPr>
              <p:nvPr/>
            </p:nvSpPr>
            <p:spPr bwMode="auto">
              <a:xfrm>
                <a:off x="697" y="1974"/>
                <a:ext cx="1801" cy="9"/>
              </a:xfrm>
              <a:custGeom>
                <a:avLst/>
                <a:gdLst>
                  <a:gd name="T0" fmla="*/ 1801 w 1801"/>
                  <a:gd name="T1" fmla="*/ 9 h 9"/>
                  <a:gd name="T2" fmla="*/ 0 w 1801"/>
                  <a:gd name="T3" fmla="*/ 9 h 9"/>
                  <a:gd name="T4" fmla="*/ 0 w 1801"/>
                  <a:gd name="T5" fmla="*/ 5 h 9"/>
                  <a:gd name="T6" fmla="*/ 0 w 1801"/>
                  <a:gd name="T7" fmla="*/ 0 h 9"/>
                  <a:gd name="T8" fmla="*/ 1801 w 1801"/>
                  <a:gd name="T9" fmla="*/ 0 h 9"/>
                  <a:gd name="T10" fmla="*/ 1801 w 1801"/>
                  <a:gd name="T11" fmla="*/ 5 h 9"/>
                  <a:gd name="T12" fmla="*/ 1801 w 1801"/>
                  <a:gd name="T13" fmla="*/ 9 h 9"/>
                  <a:gd name="T14" fmla="*/ 0 60000 65536"/>
                  <a:gd name="T15" fmla="*/ 0 60000 65536"/>
                  <a:gd name="T16" fmla="*/ 0 60000 65536"/>
                  <a:gd name="T17" fmla="*/ 0 60000 65536"/>
                  <a:gd name="T18" fmla="*/ 0 60000 65536"/>
                  <a:gd name="T19" fmla="*/ 0 60000 65536"/>
                  <a:gd name="T20" fmla="*/ 0 60000 65536"/>
                  <a:gd name="T21" fmla="*/ 0 w 1801"/>
                  <a:gd name="T22" fmla="*/ 0 h 9"/>
                  <a:gd name="T23" fmla="*/ 1801 w 1801"/>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9">
                    <a:moveTo>
                      <a:pt x="1801" y="9"/>
                    </a:moveTo>
                    <a:lnTo>
                      <a:pt x="0" y="9"/>
                    </a:lnTo>
                    <a:lnTo>
                      <a:pt x="0" y="5"/>
                    </a:lnTo>
                    <a:lnTo>
                      <a:pt x="0" y="0"/>
                    </a:lnTo>
                    <a:lnTo>
                      <a:pt x="1801" y="0"/>
                    </a:lnTo>
                    <a:lnTo>
                      <a:pt x="1801" y="5"/>
                    </a:lnTo>
                    <a:lnTo>
                      <a:pt x="1801" y="9"/>
                    </a:lnTo>
                    <a:close/>
                  </a:path>
                </a:pathLst>
              </a:custGeom>
              <a:solidFill>
                <a:srgbClr val="EEBC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94" name="Freeform 1426">
                <a:extLst>
                  <a:ext uri="{FF2B5EF4-FFF2-40B4-BE49-F238E27FC236}">
                    <a16:creationId xmlns:a16="http://schemas.microsoft.com/office/drawing/2014/main" id="{B5C5DC2F-AF31-2434-2953-88362FD08CF8}"/>
                  </a:ext>
                </a:extLst>
              </p:cNvPr>
              <p:cNvSpPr>
                <a:spLocks/>
              </p:cNvSpPr>
              <p:nvPr/>
            </p:nvSpPr>
            <p:spPr bwMode="auto">
              <a:xfrm>
                <a:off x="697" y="1972"/>
                <a:ext cx="1801" cy="7"/>
              </a:xfrm>
              <a:custGeom>
                <a:avLst/>
                <a:gdLst>
                  <a:gd name="T0" fmla="*/ 1801 w 1801"/>
                  <a:gd name="T1" fmla="*/ 7 h 7"/>
                  <a:gd name="T2" fmla="*/ 0 w 1801"/>
                  <a:gd name="T3" fmla="*/ 7 h 7"/>
                  <a:gd name="T4" fmla="*/ 0 w 1801"/>
                  <a:gd name="T5" fmla="*/ 2 h 7"/>
                  <a:gd name="T6" fmla="*/ 0 w 1801"/>
                  <a:gd name="T7" fmla="*/ 0 h 7"/>
                  <a:gd name="T8" fmla="*/ 1801 w 1801"/>
                  <a:gd name="T9" fmla="*/ 0 h 7"/>
                  <a:gd name="T10" fmla="*/ 1801 w 1801"/>
                  <a:gd name="T11" fmla="*/ 2 h 7"/>
                  <a:gd name="T12" fmla="*/ 1801 w 1801"/>
                  <a:gd name="T13" fmla="*/ 7 h 7"/>
                  <a:gd name="T14" fmla="*/ 0 60000 65536"/>
                  <a:gd name="T15" fmla="*/ 0 60000 65536"/>
                  <a:gd name="T16" fmla="*/ 0 60000 65536"/>
                  <a:gd name="T17" fmla="*/ 0 60000 65536"/>
                  <a:gd name="T18" fmla="*/ 0 60000 65536"/>
                  <a:gd name="T19" fmla="*/ 0 60000 65536"/>
                  <a:gd name="T20" fmla="*/ 0 60000 65536"/>
                  <a:gd name="T21" fmla="*/ 0 w 1801"/>
                  <a:gd name="T22" fmla="*/ 0 h 7"/>
                  <a:gd name="T23" fmla="*/ 1801 w 180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7">
                    <a:moveTo>
                      <a:pt x="1801" y="7"/>
                    </a:moveTo>
                    <a:lnTo>
                      <a:pt x="0" y="7"/>
                    </a:lnTo>
                    <a:lnTo>
                      <a:pt x="0" y="2"/>
                    </a:lnTo>
                    <a:lnTo>
                      <a:pt x="0" y="0"/>
                    </a:lnTo>
                    <a:lnTo>
                      <a:pt x="1801" y="0"/>
                    </a:lnTo>
                    <a:lnTo>
                      <a:pt x="1801" y="2"/>
                    </a:lnTo>
                    <a:lnTo>
                      <a:pt x="1801" y="7"/>
                    </a:lnTo>
                    <a:close/>
                  </a:path>
                </a:pathLst>
              </a:custGeom>
              <a:solidFill>
                <a:srgbClr val="EEBC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95" name="Freeform 1427">
                <a:extLst>
                  <a:ext uri="{FF2B5EF4-FFF2-40B4-BE49-F238E27FC236}">
                    <a16:creationId xmlns:a16="http://schemas.microsoft.com/office/drawing/2014/main" id="{BD4C046F-9179-940F-C714-B6EBFCC2BCF2}"/>
                  </a:ext>
                </a:extLst>
              </p:cNvPr>
              <p:cNvSpPr>
                <a:spLocks/>
              </p:cNvSpPr>
              <p:nvPr/>
            </p:nvSpPr>
            <p:spPr bwMode="auto">
              <a:xfrm>
                <a:off x="697" y="1968"/>
                <a:ext cx="1801" cy="6"/>
              </a:xfrm>
              <a:custGeom>
                <a:avLst/>
                <a:gdLst>
                  <a:gd name="T0" fmla="*/ 1801 w 1801"/>
                  <a:gd name="T1" fmla="*/ 6 h 6"/>
                  <a:gd name="T2" fmla="*/ 0 w 1801"/>
                  <a:gd name="T3" fmla="*/ 6 h 6"/>
                  <a:gd name="T4" fmla="*/ 0 w 1801"/>
                  <a:gd name="T5" fmla="*/ 4 h 6"/>
                  <a:gd name="T6" fmla="*/ 0 w 1801"/>
                  <a:gd name="T7" fmla="*/ 0 h 6"/>
                  <a:gd name="T8" fmla="*/ 1801 w 1801"/>
                  <a:gd name="T9" fmla="*/ 0 h 6"/>
                  <a:gd name="T10" fmla="*/ 1801 w 1801"/>
                  <a:gd name="T11" fmla="*/ 4 h 6"/>
                  <a:gd name="T12" fmla="*/ 1801 w 1801"/>
                  <a:gd name="T13" fmla="*/ 6 h 6"/>
                  <a:gd name="T14" fmla="*/ 0 60000 65536"/>
                  <a:gd name="T15" fmla="*/ 0 60000 65536"/>
                  <a:gd name="T16" fmla="*/ 0 60000 65536"/>
                  <a:gd name="T17" fmla="*/ 0 60000 65536"/>
                  <a:gd name="T18" fmla="*/ 0 60000 65536"/>
                  <a:gd name="T19" fmla="*/ 0 60000 65536"/>
                  <a:gd name="T20" fmla="*/ 0 60000 65536"/>
                  <a:gd name="T21" fmla="*/ 0 w 1801"/>
                  <a:gd name="T22" fmla="*/ 0 h 6"/>
                  <a:gd name="T23" fmla="*/ 1801 w 1801"/>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6">
                    <a:moveTo>
                      <a:pt x="1801" y="6"/>
                    </a:moveTo>
                    <a:lnTo>
                      <a:pt x="0" y="6"/>
                    </a:lnTo>
                    <a:lnTo>
                      <a:pt x="0" y="4"/>
                    </a:lnTo>
                    <a:lnTo>
                      <a:pt x="0" y="0"/>
                    </a:lnTo>
                    <a:lnTo>
                      <a:pt x="1801" y="0"/>
                    </a:lnTo>
                    <a:lnTo>
                      <a:pt x="1801" y="4"/>
                    </a:lnTo>
                    <a:lnTo>
                      <a:pt x="1801" y="6"/>
                    </a:lnTo>
                    <a:close/>
                  </a:path>
                </a:pathLst>
              </a:custGeom>
              <a:solidFill>
                <a:srgbClr val="EE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96" name="Freeform 1428">
                <a:extLst>
                  <a:ext uri="{FF2B5EF4-FFF2-40B4-BE49-F238E27FC236}">
                    <a16:creationId xmlns:a16="http://schemas.microsoft.com/office/drawing/2014/main" id="{720BF7C7-C49E-2F1A-DC12-F3C70DA54D43}"/>
                  </a:ext>
                </a:extLst>
              </p:cNvPr>
              <p:cNvSpPr>
                <a:spLocks/>
              </p:cNvSpPr>
              <p:nvPr/>
            </p:nvSpPr>
            <p:spPr bwMode="auto">
              <a:xfrm>
                <a:off x="697" y="1964"/>
                <a:ext cx="1801" cy="8"/>
              </a:xfrm>
              <a:custGeom>
                <a:avLst/>
                <a:gdLst>
                  <a:gd name="T0" fmla="*/ 1801 w 1801"/>
                  <a:gd name="T1" fmla="*/ 8 h 8"/>
                  <a:gd name="T2" fmla="*/ 0 w 1801"/>
                  <a:gd name="T3" fmla="*/ 8 h 8"/>
                  <a:gd name="T4" fmla="*/ 0 w 1801"/>
                  <a:gd name="T5" fmla="*/ 4 h 8"/>
                  <a:gd name="T6" fmla="*/ 2 w 1801"/>
                  <a:gd name="T7" fmla="*/ 0 h 8"/>
                  <a:gd name="T8" fmla="*/ 1801 w 1801"/>
                  <a:gd name="T9" fmla="*/ 0 h 8"/>
                  <a:gd name="T10" fmla="*/ 1801 w 1801"/>
                  <a:gd name="T11" fmla="*/ 4 h 8"/>
                  <a:gd name="T12" fmla="*/ 1801 w 1801"/>
                  <a:gd name="T13" fmla="*/ 8 h 8"/>
                  <a:gd name="T14" fmla="*/ 0 60000 65536"/>
                  <a:gd name="T15" fmla="*/ 0 60000 65536"/>
                  <a:gd name="T16" fmla="*/ 0 60000 65536"/>
                  <a:gd name="T17" fmla="*/ 0 60000 65536"/>
                  <a:gd name="T18" fmla="*/ 0 60000 65536"/>
                  <a:gd name="T19" fmla="*/ 0 60000 65536"/>
                  <a:gd name="T20" fmla="*/ 0 60000 65536"/>
                  <a:gd name="T21" fmla="*/ 0 w 1801"/>
                  <a:gd name="T22" fmla="*/ 0 h 8"/>
                  <a:gd name="T23" fmla="*/ 1801 w 1801"/>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8">
                    <a:moveTo>
                      <a:pt x="1801" y="8"/>
                    </a:moveTo>
                    <a:lnTo>
                      <a:pt x="0" y="8"/>
                    </a:lnTo>
                    <a:lnTo>
                      <a:pt x="0" y="4"/>
                    </a:lnTo>
                    <a:lnTo>
                      <a:pt x="2" y="0"/>
                    </a:lnTo>
                    <a:lnTo>
                      <a:pt x="1801" y="0"/>
                    </a:lnTo>
                    <a:lnTo>
                      <a:pt x="1801" y="4"/>
                    </a:lnTo>
                    <a:lnTo>
                      <a:pt x="1801" y="8"/>
                    </a:lnTo>
                    <a:close/>
                  </a:path>
                </a:pathLst>
              </a:custGeom>
              <a:solidFill>
                <a:srgbClr val="EEBF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97" name="Freeform 1429">
                <a:extLst>
                  <a:ext uri="{FF2B5EF4-FFF2-40B4-BE49-F238E27FC236}">
                    <a16:creationId xmlns:a16="http://schemas.microsoft.com/office/drawing/2014/main" id="{ABBF4C6D-C0CE-735A-F4CC-F6FE3BA6D8ED}"/>
                  </a:ext>
                </a:extLst>
              </p:cNvPr>
              <p:cNvSpPr>
                <a:spLocks/>
              </p:cNvSpPr>
              <p:nvPr/>
            </p:nvSpPr>
            <p:spPr bwMode="auto">
              <a:xfrm>
                <a:off x="697" y="1959"/>
                <a:ext cx="1801" cy="9"/>
              </a:xfrm>
              <a:custGeom>
                <a:avLst/>
                <a:gdLst>
                  <a:gd name="T0" fmla="*/ 1801 w 1801"/>
                  <a:gd name="T1" fmla="*/ 9 h 9"/>
                  <a:gd name="T2" fmla="*/ 0 w 1801"/>
                  <a:gd name="T3" fmla="*/ 9 h 9"/>
                  <a:gd name="T4" fmla="*/ 2 w 1801"/>
                  <a:gd name="T5" fmla="*/ 5 h 9"/>
                  <a:gd name="T6" fmla="*/ 2 w 1801"/>
                  <a:gd name="T7" fmla="*/ 0 h 9"/>
                  <a:gd name="T8" fmla="*/ 1801 w 1801"/>
                  <a:gd name="T9" fmla="*/ 0 h 9"/>
                  <a:gd name="T10" fmla="*/ 1801 w 1801"/>
                  <a:gd name="T11" fmla="*/ 5 h 9"/>
                  <a:gd name="T12" fmla="*/ 1801 w 1801"/>
                  <a:gd name="T13" fmla="*/ 9 h 9"/>
                  <a:gd name="T14" fmla="*/ 0 60000 65536"/>
                  <a:gd name="T15" fmla="*/ 0 60000 65536"/>
                  <a:gd name="T16" fmla="*/ 0 60000 65536"/>
                  <a:gd name="T17" fmla="*/ 0 60000 65536"/>
                  <a:gd name="T18" fmla="*/ 0 60000 65536"/>
                  <a:gd name="T19" fmla="*/ 0 60000 65536"/>
                  <a:gd name="T20" fmla="*/ 0 60000 65536"/>
                  <a:gd name="T21" fmla="*/ 0 w 1801"/>
                  <a:gd name="T22" fmla="*/ 0 h 9"/>
                  <a:gd name="T23" fmla="*/ 1801 w 1801"/>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9">
                    <a:moveTo>
                      <a:pt x="1801" y="9"/>
                    </a:moveTo>
                    <a:lnTo>
                      <a:pt x="0" y="9"/>
                    </a:lnTo>
                    <a:lnTo>
                      <a:pt x="2" y="5"/>
                    </a:lnTo>
                    <a:lnTo>
                      <a:pt x="2" y="0"/>
                    </a:lnTo>
                    <a:lnTo>
                      <a:pt x="1801" y="0"/>
                    </a:lnTo>
                    <a:lnTo>
                      <a:pt x="1801" y="5"/>
                    </a:lnTo>
                    <a:lnTo>
                      <a:pt x="1801" y="9"/>
                    </a:lnTo>
                    <a:close/>
                  </a:path>
                </a:pathLst>
              </a:custGeom>
              <a:solidFill>
                <a:srgbClr val="EEC0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98" name="Freeform 1430">
                <a:extLst>
                  <a:ext uri="{FF2B5EF4-FFF2-40B4-BE49-F238E27FC236}">
                    <a16:creationId xmlns:a16="http://schemas.microsoft.com/office/drawing/2014/main" id="{2476DD85-141C-BDD6-D22B-5288235F96D9}"/>
                  </a:ext>
                </a:extLst>
              </p:cNvPr>
              <p:cNvSpPr>
                <a:spLocks/>
              </p:cNvSpPr>
              <p:nvPr/>
            </p:nvSpPr>
            <p:spPr bwMode="auto">
              <a:xfrm>
                <a:off x="699" y="1957"/>
                <a:ext cx="1801" cy="7"/>
              </a:xfrm>
              <a:custGeom>
                <a:avLst/>
                <a:gdLst>
                  <a:gd name="T0" fmla="*/ 1799 w 1801"/>
                  <a:gd name="T1" fmla="*/ 7 h 7"/>
                  <a:gd name="T2" fmla="*/ 0 w 1801"/>
                  <a:gd name="T3" fmla="*/ 7 h 7"/>
                  <a:gd name="T4" fmla="*/ 0 w 1801"/>
                  <a:gd name="T5" fmla="*/ 2 h 7"/>
                  <a:gd name="T6" fmla="*/ 0 w 1801"/>
                  <a:gd name="T7" fmla="*/ 0 h 7"/>
                  <a:gd name="T8" fmla="*/ 1801 w 1801"/>
                  <a:gd name="T9" fmla="*/ 0 h 7"/>
                  <a:gd name="T10" fmla="*/ 1799 w 1801"/>
                  <a:gd name="T11" fmla="*/ 2 h 7"/>
                  <a:gd name="T12" fmla="*/ 1799 w 1801"/>
                  <a:gd name="T13" fmla="*/ 7 h 7"/>
                  <a:gd name="T14" fmla="*/ 0 60000 65536"/>
                  <a:gd name="T15" fmla="*/ 0 60000 65536"/>
                  <a:gd name="T16" fmla="*/ 0 60000 65536"/>
                  <a:gd name="T17" fmla="*/ 0 60000 65536"/>
                  <a:gd name="T18" fmla="*/ 0 60000 65536"/>
                  <a:gd name="T19" fmla="*/ 0 60000 65536"/>
                  <a:gd name="T20" fmla="*/ 0 60000 65536"/>
                  <a:gd name="T21" fmla="*/ 0 w 1801"/>
                  <a:gd name="T22" fmla="*/ 0 h 7"/>
                  <a:gd name="T23" fmla="*/ 1801 w 180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7">
                    <a:moveTo>
                      <a:pt x="1799" y="7"/>
                    </a:moveTo>
                    <a:lnTo>
                      <a:pt x="0" y="7"/>
                    </a:lnTo>
                    <a:lnTo>
                      <a:pt x="0" y="2"/>
                    </a:lnTo>
                    <a:lnTo>
                      <a:pt x="0" y="0"/>
                    </a:lnTo>
                    <a:lnTo>
                      <a:pt x="1801" y="0"/>
                    </a:lnTo>
                    <a:lnTo>
                      <a:pt x="1799" y="2"/>
                    </a:lnTo>
                    <a:lnTo>
                      <a:pt x="1799" y="7"/>
                    </a:lnTo>
                    <a:close/>
                  </a:path>
                </a:pathLst>
              </a:custGeom>
              <a:solidFill>
                <a:srgbClr val="EEC0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99" name="Freeform 1431">
                <a:extLst>
                  <a:ext uri="{FF2B5EF4-FFF2-40B4-BE49-F238E27FC236}">
                    <a16:creationId xmlns:a16="http://schemas.microsoft.com/office/drawing/2014/main" id="{C7B3CD08-1BA2-6664-ED43-F74AE9803C49}"/>
                  </a:ext>
                </a:extLst>
              </p:cNvPr>
              <p:cNvSpPr>
                <a:spLocks/>
              </p:cNvSpPr>
              <p:nvPr/>
            </p:nvSpPr>
            <p:spPr bwMode="auto">
              <a:xfrm>
                <a:off x="699" y="1953"/>
                <a:ext cx="1801" cy="6"/>
              </a:xfrm>
              <a:custGeom>
                <a:avLst/>
                <a:gdLst>
                  <a:gd name="T0" fmla="*/ 1799 w 1801"/>
                  <a:gd name="T1" fmla="*/ 6 h 6"/>
                  <a:gd name="T2" fmla="*/ 0 w 1801"/>
                  <a:gd name="T3" fmla="*/ 6 h 6"/>
                  <a:gd name="T4" fmla="*/ 0 w 1801"/>
                  <a:gd name="T5" fmla="*/ 4 h 6"/>
                  <a:gd name="T6" fmla="*/ 0 w 1801"/>
                  <a:gd name="T7" fmla="*/ 0 h 6"/>
                  <a:gd name="T8" fmla="*/ 1801 w 1801"/>
                  <a:gd name="T9" fmla="*/ 0 h 6"/>
                  <a:gd name="T10" fmla="*/ 1801 w 1801"/>
                  <a:gd name="T11" fmla="*/ 4 h 6"/>
                  <a:gd name="T12" fmla="*/ 1799 w 1801"/>
                  <a:gd name="T13" fmla="*/ 6 h 6"/>
                  <a:gd name="T14" fmla="*/ 0 60000 65536"/>
                  <a:gd name="T15" fmla="*/ 0 60000 65536"/>
                  <a:gd name="T16" fmla="*/ 0 60000 65536"/>
                  <a:gd name="T17" fmla="*/ 0 60000 65536"/>
                  <a:gd name="T18" fmla="*/ 0 60000 65536"/>
                  <a:gd name="T19" fmla="*/ 0 60000 65536"/>
                  <a:gd name="T20" fmla="*/ 0 60000 65536"/>
                  <a:gd name="T21" fmla="*/ 0 w 1801"/>
                  <a:gd name="T22" fmla="*/ 0 h 6"/>
                  <a:gd name="T23" fmla="*/ 1801 w 1801"/>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6">
                    <a:moveTo>
                      <a:pt x="1799" y="6"/>
                    </a:moveTo>
                    <a:lnTo>
                      <a:pt x="0" y="6"/>
                    </a:lnTo>
                    <a:lnTo>
                      <a:pt x="0" y="4"/>
                    </a:lnTo>
                    <a:lnTo>
                      <a:pt x="0" y="0"/>
                    </a:lnTo>
                    <a:lnTo>
                      <a:pt x="1801" y="0"/>
                    </a:lnTo>
                    <a:lnTo>
                      <a:pt x="1801" y="4"/>
                    </a:lnTo>
                    <a:lnTo>
                      <a:pt x="1799" y="6"/>
                    </a:lnTo>
                    <a:close/>
                  </a:path>
                </a:pathLst>
              </a:custGeom>
              <a:solidFill>
                <a:srgbClr val="EFC1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00" name="Freeform 1432">
                <a:extLst>
                  <a:ext uri="{FF2B5EF4-FFF2-40B4-BE49-F238E27FC236}">
                    <a16:creationId xmlns:a16="http://schemas.microsoft.com/office/drawing/2014/main" id="{6C197E3B-ABD5-C273-B22A-F65A11BF98FB}"/>
                  </a:ext>
                </a:extLst>
              </p:cNvPr>
              <p:cNvSpPr>
                <a:spLocks/>
              </p:cNvSpPr>
              <p:nvPr/>
            </p:nvSpPr>
            <p:spPr bwMode="auto">
              <a:xfrm>
                <a:off x="699" y="1948"/>
                <a:ext cx="1801" cy="9"/>
              </a:xfrm>
              <a:custGeom>
                <a:avLst/>
                <a:gdLst>
                  <a:gd name="T0" fmla="*/ 1801 w 1801"/>
                  <a:gd name="T1" fmla="*/ 9 h 9"/>
                  <a:gd name="T2" fmla="*/ 0 w 1801"/>
                  <a:gd name="T3" fmla="*/ 9 h 9"/>
                  <a:gd name="T4" fmla="*/ 0 w 1801"/>
                  <a:gd name="T5" fmla="*/ 5 h 9"/>
                  <a:gd name="T6" fmla="*/ 0 w 1801"/>
                  <a:gd name="T7" fmla="*/ 0 h 9"/>
                  <a:gd name="T8" fmla="*/ 1801 w 1801"/>
                  <a:gd name="T9" fmla="*/ 0 h 9"/>
                  <a:gd name="T10" fmla="*/ 1801 w 1801"/>
                  <a:gd name="T11" fmla="*/ 5 h 9"/>
                  <a:gd name="T12" fmla="*/ 1801 w 1801"/>
                  <a:gd name="T13" fmla="*/ 9 h 9"/>
                  <a:gd name="T14" fmla="*/ 0 60000 65536"/>
                  <a:gd name="T15" fmla="*/ 0 60000 65536"/>
                  <a:gd name="T16" fmla="*/ 0 60000 65536"/>
                  <a:gd name="T17" fmla="*/ 0 60000 65536"/>
                  <a:gd name="T18" fmla="*/ 0 60000 65536"/>
                  <a:gd name="T19" fmla="*/ 0 60000 65536"/>
                  <a:gd name="T20" fmla="*/ 0 60000 65536"/>
                  <a:gd name="T21" fmla="*/ 0 w 1801"/>
                  <a:gd name="T22" fmla="*/ 0 h 9"/>
                  <a:gd name="T23" fmla="*/ 1801 w 1801"/>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9">
                    <a:moveTo>
                      <a:pt x="1801" y="9"/>
                    </a:moveTo>
                    <a:lnTo>
                      <a:pt x="0" y="9"/>
                    </a:lnTo>
                    <a:lnTo>
                      <a:pt x="0" y="5"/>
                    </a:lnTo>
                    <a:lnTo>
                      <a:pt x="0" y="0"/>
                    </a:lnTo>
                    <a:lnTo>
                      <a:pt x="1801" y="0"/>
                    </a:lnTo>
                    <a:lnTo>
                      <a:pt x="1801" y="5"/>
                    </a:lnTo>
                    <a:lnTo>
                      <a:pt x="1801" y="9"/>
                    </a:lnTo>
                    <a:close/>
                  </a:path>
                </a:pathLst>
              </a:custGeom>
              <a:solidFill>
                <a:srgbClr val="EFC2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01" name="Freeform 1433">
                <a:extLst>
                  <a:ext uri="{FF2B5EF4-FFF2-40B4-BE49-F238E27FC236}">
                    <a16:creationId xmlns:a16="http://schemas.microsoft.com/office/drawing/2014/main" id="{C3573EC1-6238-CB4D-ABEF-9413A025F54C}"/>
                  </a:ext>
                </a:extLst>
              </p:cNvPr>
              <p:cNvSpPr>
                <a:spLocks/>
              </p:cNvSpPr>
              <p:nvPr/>
            </p:nvSpPr>
            <p:spPr bwMode="auto">
              <a:xfrm>
                <a:off x="699" y="1944"/>
                <a:ext cx="1801" cy="9"/>
              </a:xfrm>
              <a:custGeom>
                <a:avLst/>
                <a:gdLst>
                  <a:gd name="T0" fmla="*/ 1801 w 1801"/>
                  <a:gd name="T1" fmla="*/ 9 h 9"/>
                  <a:gd name="T2" fmla="*/ 0 w 1801"/>
                  <a:gd name="T3" fmla="*/ 9 h 9"/>
                  <a:gd name="T4" fmla="*/ 0 w 1801"/>
                  <a:gd name="T5" fmla="*/ 4 h 9"/>
                  <a:gd name="T6" fmla="*/ 0 w 1801"/>
                  <a:gd name="T7" fmla="*/ 0 h 9"/>
                  <a:gd name="T8" fmla="*/ 1801 w 1801"/>
                  <a:gd name="T9" fmla="*/ 0 h 9"/>
                  <a:gd name="T10" fmla="*/ 1801 w 1801"/>
                  <a:gd name="T11" fmla="*/ 4 h 9"/>
                  <a:gd name="T12" fmla="*/ 1801 w 1801"/>
                  <a:gd name="T13" fmla="*/ 9 h 9"/>
                  <a:gd name="T14" fmla="*/ 0 60000 65536"/>
                  <a:gd name="T15" fmla="*/ 0 60000 65536"/>
                  <a:gd name="T16" fmla="*/ 0 60000 65536"/>
                  <a:gd name="T17" fmla="*/ 0 60000 65536"/>
                  <a:gd name="T18" fmla="*/ 0 60000 65536"/>
                  <a:gd name="T19" fmla="*/ 0 60000 65536"/>
                  <a:gd name="T20" fmla="*/ 0 60000 65536"/>
                  <a:gd name="T21" fmla="*/ 0 w 1801"/>
                  <a:gd name="T22" fmla="*/ 0 h 9"/>
                  <a:gd name="T23" fmla="*/ 1801 w 1801"/>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9">
                    <a:moveTo>
                      <a:pt x="1801" y="9"/>
                    </a:moveTo>
                    <a:lnTo>
                      <a:pt x="0" y="9"/>
                    </a:lnTo>
                    <a:lnTo>
                      <a:pt x="0" y="4"/>
                    </a:lnTo>
                    <a:lnTo>
                      <a:pt x="0" y="0"/>
                    </a:lnTo>
                    <a:lnTo>
                      <a:pt x="1801" y="0"/>
                    </a:lnTo>
                    <a:lnTo>
                      <a:pt x="1801" y="4"/>
                    </a:lnTo>
                    <a:lnTo>
                      <a:pt x="1801" y="9"/>
                    </a:lnTo>
                    <a:close/>
                  </a:path>
                </a:pathLst>
              </a:custGeom>
              <a:solidFill>
                <a:srgbClr val="EFC4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02" name="Freeform 1434">
                <a:extLst>
                  <a:ext uri="{FF2B5EF4-FFF2-40B4-BE49-F238E27FC236}">
                    <a16:creationId xmlns:a16="http://schemas.microsoft.com/office/drawing/2014/main" id="{EB7AF41D-520A-4B4B-7B22-BD1DC2038ECF}"/>
                  </a:ext>
                </a:extLst>
              </p:cNvPr>
              <p:cNvSpPr>
                <a:spLocks/>
              </p:cNvSpPr>
              <p:nvPr/>
            </p:nvSpPr>
            <p:spPr bwMode="auto">
              <a:xfrm>
                <a:off x="699" y="1942"/>
                <a:ext cx="1801" cy="6"/>
              </a:xfrm>
              <a:custGeom>
                <a:avLst/>
                <a:gdLst>
                  <a:gd name="T0" fmla="*/ 1801 w 1801"/>
                  <a:gd name="T1" fmla="*/ 6 h 6"/>
                  <a:gd name="T2" fmla="*/ 0 w 1801"/>
                  <a:gd name="T3" fmla="*/ 6 h 6"/>
                  <a:gd name="T4" fmla="*/ 0 w 1801"/>
                  <a:gd name="T5" fmla="*/ 2 h 6"/>
                  <a:gd name="T6" fmla="*/ 2 w 1801"/>
                  <a:gd name="T7" fmla="*/ 0 h 6"/>
                  <a:gd name="T8" fmla="*/ 1801 w 1801"/>
                  <a:gd name="T9" fmla="*/ 0 h 6"/>
                  <a:gd name="T10" fmla="*/ 1801 w 1801"/>
                  <a:gd name="T11" fmla="*/ 2 h 6"/>
                  <a:gd name="T12" fmla="*/ 1801 w 1801"/>
                  <a:gd name="T13" fmla="*/ 6 h 6"/>
                  <a:gd name="T14" fmla="*/ 0 60000 65536"/>
                  <a:gd name="T15" fmla="*/ 0 60000 65536"/>
                  <a:gd name="T16" fmla="*/ 0 60000 65536"/>
                  <a:gd name="T17" fmla="*/ 0 60000 65536"/>
                  <a:gd name="T18" fmla="*/ 0 60000 65536"/>
                  <a:gd name="T19" fmla="*/ 0 60000 65536"/>
                  <a:gd name="T20" fmla="*/ 0 60000 65536"/>
                  <a:gd name="T21" fmla="*/ 0 w 1801"/>
                  <a:gd name="T22" fmla="*/ 0 h 6"/>
                  <a:gd name="T23" fmla="*/ 1801 w 1801"/>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6">
                    <a:moveTo>
                      <a:pt x="1801" y="6"/>
                    </a:moveTo>
                    <a:lnTo>
                      <a:pt x="0" y="6"/>
                    </a:lnTo>
                    <a:lnTo>
                      <a:pt x="0" y="2"/>
                    </a:lnTo>
                    <a:lnTo>
                      <a:pt x="2" y="0"/>
                    </a:lnTo>
                    <a:lnTo>
                      <a:pt x="1801" y="0"/>
                    </a:lnTo>
                    <a:lnTo>
                      <a:pt x="1801" y="2"/>
                    </a:lnTo>
                    <a:lnTo>
                      <a:pt x="1801" y="6"/>
                    </a:lnTo>
                    <a:close/>
                  </a:path>
                </a:pathLst>
              </a:custGeom>
              <a:solidFill>
                <a:srgbClr val="EFC4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03" name="Freeform 1435">
                <a:extLst>
                  <a:ext uri="{FF2B5EF4-FFF2-40B4-BE49-F238E27FC236}">
                    <a16:creationId xmlns:a16="http://schemas.microsoft.com/office/drawing/2014/main" id="{3D8B3AA7-F9FE-A394-668A-0DF730238A0D}"/>
                  </a:ext>
                </a:extLst>
              </p:cNvPr>
              <p:cNvSpPr>
                <a:spLocks/>
              </p:cNvSpPr>
              <p:nvPr/>
            </p:nvSpPr>
            <p:spPr bwMode="auto">
              <a:xfrm>
                <a:off x="699" y="1937"/>
                <a:ext cx="1801" cy="7"/>
              </a:xfrm>
              <a:custGeom>
                <a:avLst/>
                <a:gdLst>
                  <a:gd name="T0" fmla="*/ 1801 w 1801"/>
                  <a:gd name="T1" fmla="*/ 7 h 7"/>
                  <a:gd name="T2" fmla="*/ 0 w 1801"/>
                  <a:gd name="T3" fmla="*/ 7 h 7"/>
                  <a:gd name="T4" fmla="*/ 2 w 1801"/>
                  <a:gd name="T5" fmla="*/ 5 h 7"/>
                  <a:gd name="T6" fmla="*/ 2 w 1801"/>
                  <a:gd name="T7" fmla="*/ 0 h 7"/>
                  <a:gd name="T8" fmla="*/ 1801 w 1801"/>
                  <a:gd name="T9" fmla="*/ 0 h 7"/>
                  <a:gd name="T10" fmla="*/ 1801 w 1801"/>
                  <a:gd name="T11" fmla="*/ 5 h 7"/>
                  <a:gd name="T12" fmla="*/ 1801 w 1801"/>
                  <a:gd name="T13" fmla="*/ 7 h 7"/>
                  <a:gd name="T14" fmla="*/ 0 60000 65536"/>
                  <a:gd name="T15" fmla="*/ 0 60000 65536"/>
                  <a:gd name="T16" fmla="*/ 0 60000 65536"/>
                  <a:gd name="T17" fmla="*/ 0 60000 65536"/>
                  <a:gd name="T18" fmla="*/ 0 60000 65536"/>
                  <a:gd name="T19" fmla="*/ 0 60000 65536"/>
                  <a:gd name="T20" fmla="*/ 0 60000 65536"/>
                  <a:gd name="T21" fmla="*/ 0 w 1801"/>
                  <a:gd name="T22" fmla="*/ 0 h 7"/>
                  <a:gd name="T23" fmla="*/ 1801 w 180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7">
                    <a:moveTo>
                      <a:pt x="1801" y="7"/>
                    </a:moveTo>
                    <a:lnTo>
                      <a:pt x="0" y="7"/>
                    </a:lnTo>
                    <a:lnTo>
                      <a:pt x="2" y="5"/>
                    </a:lnTo>
                    <a:lnTo>
                      <a:pt x="2" y="0"/>
                    </a:lnTo>
                    <a:lnTo>
                      <a:pt x="1801" y="0"/>
                    </a:lnTo>
                    <a:lnTo>
                      <a:pt x="1801" y="5"/>
                    </a:lnTo>
                    <a:lnTo>
                      <a:pt x="1801" y="7"/>
                    </a:lnTo>
                    <a:close/>
                  </a:path>
                </a:pathLst>
              </a:custGeom>
              <a:solidFill>
                <a:srgbClr val="EEC4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04" name="Freeform 1436">
                <a:extLst>
                  <a:ext uri="{FF2B5EF4-FFF2-40B4-BE49-F238E27FC236}">
                    <a16:creationId xmlns:a16="http://schemas.microsoft.com/office/drawing/2014/main" id="{78E80CDA-D16E-D3C1-123B-F379DA8B55B0}"/>
                  </a:ext>
                </a:extLst>
              </p:cNvPr>
              <p:cNvSpPr>
                <a:spLocks/>
              </p:cNvSpPr>
              <p:nvPr/>
            </p:nvSpPr>
            <p:spPr bwMode="auto">
              <a:xfrm>
                <a:off x="701" y="1933"/>
                <a:ext cx="1799" cy="9"/>
              </a:xfrm>
              <a:custGeom>
                <a:avLst/>
                <a:gdLst>
                  <a:gd name="T0" fmla="*/ 1799 w 1799"/>
                  <a:gd name="T1" fmla="*/ 9 h 9"/>
                  <a:gd name="T2" fmla="*/ 0 w 1799"/>
                  <a:gd name="T3" fmla="*/ 9 h 9"/>
                  <a:gd name="T4" fmla="*/ 0 w 1799"/>
                  <a:gd name="T5" fmla="*/ 4 h 9"/>
                  <a:gd name="T6" fmla="*/ 0 w 1799"/>
                  <a:gd name="T7" fmla="*/ 0 h 9"/>
                  <a:gd name="T8" fmla="*/ 1799 w 1799"/>
                  <a:gd name="T9" fmla="*/ 0 h 9"/>
                  <a:gd name="T10" fmla="*/ 1799 w 1799"/>
                  <a:gd name="T11" fmla="*/ 4 h 9"/>
                  <a:gd name="T12" fmla="*/ 1799 w 1799"/>
                  <a:gd name="T13" fmla="*/ 9 h 9"/>
                  <a:gd name="T14" fmla="*/ 0 60000 65536"/>
                  <a:gd name="T15" fmla="*/ 0 60000 65536"/>
                  <a:gd name="T16" fmla="*/ 0 60000 65536"/>
                  <a:gd name="T17" fmla="*/ 0 60000 65536"/>
                  <a:gd name="T18" fmla="*/ 0 60000 65536"/>
                  <a:gd name="T19" fmla="*/ 0 60000 65536"/>
                  <a:gd name="T20" fmla="*/ 0 60000 65536"/>
                  <a:gd name="T21" fmla="*/ 0 w 1799"/>
                  <a:gd name="T22" fmla="*/ 0 h 9"/>
                  <a:gd name="T23" fmla="*/ 1799 w 1799"/>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9" h="9">
                    <a:moveTo>
                      <a:pt x="1799" y="9"/>
                    </a:moveTo>
                    <a:lnTo>
                      <a:pt x="0" y="9"/>
                    </a:lnTo>
                    <a:lnTo>
                      <a:pt x="0" y="4"/>
                    </a:lnTo>
                    <a:lnTo>
                      <a:pt x="0" y="0"/>
                    </a:lnTo>
                    <a:lnTo>
                      <a:pt x="1799" y="0"/>
                    </a:lnTo>
                    <a:lnTo>
                      <a:pt x="1799" y="4"/>
                    </a:lnTo>
                    <a:lnTo>
                      <a:pt x="1799" y="9"/>
                    </a:lnTo>
                    <a:close/>
                  </a:path>
                </a:pathLst>
              </a:custGeom>
              <a:solidFill>
                <a:srgbClr val="EEC5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05" name="Freeform 1437">
                <a:extLst>
                  <a:ext uri="{FF2B5EF4-FFF2-40B4-BE49-F238E27FC236}">
                    <a16:creationId xmlns:a16="http://schemas.microsoft.com/office/drawing/2014/main" id="{32FE6F1D-452A-5E1D-DE45-302D1666DA2B}"/>
                  </a:ext>
                </a:extLst>
              </p:cNvPr>
              <p:cNvSpPr>
                <a:spLocks/>
              </p:cNvSpPr>
              <p:nvPr/>
            </p:nvSpPr>
            <p:spPr bwMode="auto">
              <a:xfrm>
                <a:off x="701" y="1931"/>
                <a:ext cx="1799" cy="6"/>
              </a:xfrm>
              <a:custGeom>
                <a:avLst/>
                <a:gdLst>
                  <a:gd name="T0" fmla="*/ 1799 w 1799"/>
                  <a:gd name="T1" fmla="*/ 6 h 6"/>
                  <a:gd name="T2" fmla="*/ 0 w 1799"/>
                  <a:gd name="T3" fmla="*/ 6 h 6"/>
                  <a:gd name="T4" fmla="*/ 0 w 1799"/>
                  <a:gd name="T5" fmla="*/ 2 h 6"/>
                  <a:gd name="T6" fmla="*/ 0 w 1799"/>
                  <a:gd name="T7" fmla="*/ 0 h 6"/>
                  <a:gd name="T8" fmla="*/ 1799 w 1799"/>
                  <a:gd name="T9" fmla="*/ 0 h 6"/>
                  <a:gd name="T10" fmla="*/ 1799 w 1799"/>
                  <a:gd name="T11" fmla="*/ 2 h 6"/>
                  <a:gd name="T12" fmla="*/ 1799 w 1799"/>
                  <a:gd name="T13" fmla="*/ 6 h 6"/>
                  <a:gd name="T14" fmla="*/ 0 60000 65536"/>
                  <a:gd name="T15" fmla="*/ 0 60000 65536"/>
                  <a:gd name="T16" fmla="*/ 0 60000 65536"/>
                  <a:gd name="T17" fmla="*/ 0 60000 65536"/>
                  <a:gd name="T18" fmla="*/ 0 60000 65536"/>
                  <a:gd name="T19" fmla="*/ 0 60000 65536"/>
                  <a:gd name="T20" fmla="*/ 0 60000 65536"/>
                  <a:gd name="T21" fmla="*/ 0 w 1799"/>
                  <a:gd name="T22" fmla="*/ 0 h 6"/>
                  <a:gd name="T23" fmla="*/ 1799 w 179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9" h="6">
                    <a:moveTo>
                      <a:pt x="1799" y="6"/>
                    </a:moveTo>
                    <a:lnTo>
                      <a:pt x="0" y="6"/>
                    </a:lnTo>
                    <a:lnTo>
                      <a:pt x="0" y="2"/>
                    </a:lnTo>
                    <a:lnTo>
                      <a:pt x="0" y="0"/>
                    </a:lnTo>
                    <a:lnTo>
                      <a:pt x="1799" y="0"/>
                    </a:lnTo>
                    <a:lnTo>
                      <a:pt x="1799" y="2"/>
                    </a:lnTo>
                    <a:lnTo>
                      <a:pt x="1799" y="6"/>
                    </a:lnTo>
                    <a:close/>
                  </a:path>
                </a:pathLst>
              </a:custGeom>
              <a:solidFill>
                <a:srgbClr val="EFC6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06" name="Freeform 1438">
                <a:extLst>
                  <a:ext uri="{FF2B5EF4-FFF2-40B4-BE49-F238E27FC236}">
                    <a16:creationId xmlns:a16="http://schemas.microsoft.com/office/drawing/2014/main" id="{3727CBB2-C2C1-2996-F22E-78097A889859}"/>
                  </a:ext>
                </a:extLst>
              </p:cNvPr>
              <p:cNvSpPr>
                <a:spLocks/>
              </p:cNvSpPr>
              <p:nvPr/>
            </p:nvSpPr>
            <p:spPr bwMode="auto">
              <a:xfrm>
                <a:off x="701" y="1926"/>
                <a:ext cx="1799" cy="7"/>
              </a:xfrm>
              <a:custGeom>
                <a:avLst/>
                <a:gdLst>
                  <a:gd name="T0" fmla="*/ 1799 w 1799"/>
                  <a:gd name="T1" fmla="*/ 7 h 7"/>
                  <a:gd name="T2" fmla="*/ 0 w 1799"/>
                  <a:gd name="T3" fmla="*/ 7 h 7"/>
                  <a:gd name="T4" fmla="*/ 0 w 1799"/>
                  <a:gd name="T5" fmla="*/ 5 h 7"/>
                  <a:gd name="T6" fmla="*/ 0 w 1799"/>
                  <a:gd name="T7" fmla="*/ 0 h 7"/>
                  <a:gd name="T8" fmla="*/ 1799 w 1799"/>
                  <a:gd name="T9" fmla="*/ 0 h 7"/>
                  <a:gd name="T10" fmla="*/ 1799 w 1799"/>
                  <a:gd name="T11" fmla="*/ 5 h 7"/>
                  <a:gd name="T12" fmla="*/ 1799 w 1799"/>
                  <a:gd name="T13" fmla="*/ 7 h 7"/>
                  <a:gd name="T14" fmla="*/ 0 60000 65536"/>
                  <a:gd name="T15" fmla="*/ 0 60000 65536"/>
                  <a:gd name="T16" fmla="*/ 0 60000 65536"/>
                  <a:gd name="T17" fmla="*/ 0 60000 65536"/>
                  <a:gd name="T18" fmla="*/ 0 60000 65536"/>
                  <a:gd name="T19" fmla="*/ 0 60000 65536"/>
                  <a:gd name="T20" fmla="*/ 0 60000 65536"/>
                  <a:gd name="T21" fmla="*/ 0 w 1799"/>
                  <a:gd name="T22" fmla="*/ 0 h 7"/>
                  <a:gd name="T23" fmla="*/ 1799 w 1799"/>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9" h="7">
                    <a:moveTo>
                      <a:pt x="1799" y="7"/>
                    </a:moveTo>
                    <a:lnTo>
                      <a:pt x="0" y="7"/>
                    </a:lnTo>
                    <a:lnTo>
                      <a:pt x="0" y="5"/>
                    </a:lnTo>
                    <a:lnTo>
                      <a:pt x="0" y="0"/>
                    </a:lnTo>
                    <a:lnTo>
                      <a:pt x="1799" y="0"/>
                    </a:lnTo>
                    <a:lnTo>
                      <a:pt x="1799" y="5"/>
                    </a:lnTo>
                    <a:lnTo>
                      <a:pt x="1799" y="7"/>
                    </a:lnTo>
                    <a:close/>
                  </a:path>
                </a:pathLst>
              </a:custGeom>
              <a:solidFill>
                <a:srgbClr val="EFC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07" name="Freeform 1439">
                <a:extLst>
                  <a:ext uri="{FF2B5EF4-FFF2-40B4-BE49-F238E27FC236}">
                    <a16:creationId xmlns:a16="http://schemas.microsoft.com/office/drawing/2014/main" id="{16408AED-C3C2-DB58-89FC-D1F36D962CE0}"/>
                  </a:ext>
                </a:extLst>
              </p:cNvPr>
              <p:cNvSpPr>
                <a:spLocks/>
              </p:cNvSpPr>
              <p:nvPr/>
            </p:nvSpPr>
            <p:spPr bwMode="auto">
              <a:xfrm>
                <a:off x="701" y="1922"/>
                <a:ext cx="1802" cy="9"/>
              </a:xfrm>
              <a:custGeom>
                <a:avLst/>
                <a:gdLst>
                  <a:gd name="T0" fmla="*/ 1799 w 1802"/>
                  <a:gd name="T1" fmla="*/ 9 h 9"/>
                  <a:gd name="T2" fmla="*/ 0 w 1802"/>
                  <a:gd name="T3" fmla="*/ 9 h 9"/>
                  <a:gd name="T4" fmla="*/ 0 w 1802"/>
                  <a:gd name="T5" fmla="*/ 4 h 9"/>
                  <a:gd name="T6" fmla="*/ 0 w 1802"/>
                  <a:gd name="T7" fmla="*/ 0 h 9"/>
                  <a:gd name="T8" fmla="*/ 1802 w 1802"/>
                  <a:gd name="T9" fmla="*/ 0 h 9"/>
                  <a:gd name="T10" fmla="*/ 1799 w 1802"/>
                  <a:gd name="T11" fmla="*/ 4 h 9"/>
                  <a:gd name="T12" fmla="*/ 1799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799" y="9"/>
                    </a:moveTo>
                    <a:lnTo>
                      <a:pt x="0" y="9"/>
                    </a:lnTo>
                    <a:lnTo>
                      <a:pt x="0" y="4"/>
                    </a:lnTo>
                    <a:lnTo>
                      <a:pt x="0" y="0"/>
                    </a:lnTo>
                    <a:lnTo>
                      <a:pt x="1802" y="0"/>
                    </a:lnTo>
                    <a:lnTo>
                      <a:pt x="1799" y="4"/>
                    </a:lnTo>
                    <a:lnTo>
                      <a:pt x="1799" y="9"/>
                    </a:lnTo>
                    <a:close/>
                  </a:path>
                </a:pathLst>
              </a:custGeom>
              <a:solidFill>
                <a:srgbClr val="EFC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08" name="Freeform 1440">
                <a:extLst>
                  <a:ext uri="{FF2B5EF4-FFF2-40B4-BE49-F238E27FC236}">
                    <a16:creationId xmlns:a16="http://schemas.microsoft.com/office/drawing/2014/main" id="{84D3EF2A-F9B8-9E24-C81F-6CB6CD774369}"/>
                  </a:ext>
                </a:extLst>
              </p:cNvPr>
              <p:cNvSpPr>
                <a:spLocks/>
              </p:cNvSpPr>
              <p:nvPr/>
            </p:nvSpPr>
            <p:spPr bwMode="auto">
              <a:xfrm>
                <a:off x="701" y="1918"/>
                <a:ext cx="1802" cy="8"/>
              </a:xfrm>
              <a:custGeom>
                <a:avLst/>
                <a:gdLst>
                  <a:gd name="T0" fmla="*/ 1799 w 1802"/>
                  <a:gd name="T1" fmla="*/ 8 h 8"/>
                  <a:gd name="T2" fmla="*/ 0 w 1802"/>
                  <a:gd name="T3" fmla="*/ 8 h 8"/>
                  <a:gd name="T4" fmla="*/ 0 w 1802"/>
                  <a:gd name="T5" fmla="*/ 4 h 8"/>
                  <a:gd name="T6" fmla="*/ 0 w 1802"/>
                  <a:gd name="T7" fmla="*/ 0 h 8"/>
                  <a:gd name="T8" fmla="*/ 1802 w 1802"/>
                  <a:gd name="T9" fmla="*/ 0 h 8"/>
                  <a:gd name="T10" fmla="*/ 1802 w 1802"/>
                  <a:gd name="T11" fmla="*/ 4 h 8"/>
                  <a:gd name="T12" fmla="*/ 1799 w 1802"/>
                  <a:gd name="T13" fmla="*/ 8 h 8"/>
                  <a:gd name="T14" fmla="*/ 0 60000 65536"/>
                  <a:gd name="T15" fmla="*/ 0 60000 65536"/>
                  <a:gd name="T16" fmla="*/ 0 60000 65536"/>
                  <a:gd name="T17" fmla="*/ 0 60000 65536"/>
                  <a:gd name="T18" fmla="*/ 0 60000 65536"/>
                  <a:gd name="T19" fmla="*/ 0 60000 65536"/>
                  <a:gd name="T20" fmla="*/ 0 60000 65536"/>
                  <a:gd name="T21" fmla="*/ 0 w 1802"/>
                  <a:gd name="T22" fmla="*/ 0 h 8"/>
                  <a:gd name="T23" fmla="*/ 1802 w 180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8">
                    <a:moveTo>
                      <a:pt x="1799" y="8"/>
                    </a:moveTo>
                    <a:lnTo>
                      <a:pt x="0" y="8"/>
                    </a:lnTo>
                    <a:lnTo>
                      <a:pt x="0" y="4"/>
                    </a:lnTo>
                    <a:lnTo>
                      <a:pt x="0" y="0"/>
                    </a:lnTo>
                    <a:lnTo>
                      <a:pt x="1802" y="0"/>
                    </a:lnTo>
                    <a:lnTo>
                      <a:pt x="1802" y="4"/>
                    </a:lnTo>
                    <a:lnTo>
                      <a:pt x="1799" y="8"/>
                    </a:lnTo>
                    <a:close/>
                  </a:path>
                </a:pathLst>
              </a:custGeom>
              <a:solidFill>
                <a:srgbClr val="EFC9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09" name="Freeform 1441">
                <a:extLst>
                  <a:ext uri="{FF2B5EF4-FFF2-40B4-BE49-F238E27FC236}">
                    <a16:creationId xmlns:a16="http://schemas.microsoft.com/office/drawing/2014/main" id="{1EA0CC59-3F26-F32E-C1CD-CCF2D365A2BB}"/>
                  </a:ext>
                </a:extLst>
              </p:cNvPr>
              <p:cNvSpPr>
                <a:spLocks/>
              </p:cNvSpPr>
              <p:nvPr/>
            </p:nvSpPr>
            <p:spPr bwMode="auto">
              <a:xfrm>
                <a:off x="701" y="1916"/>
                <a:ext cx="1802" cy="6"/>
              </a:xfrm>
              <a:custGeom>
                <a:avLst/>
                <a:gdLst>
                  <a:gd name="T0" fmla="*/ 1802 w 1802"/>
                  <a:gd name="T1" fmla="*/ 6 h 6"/>
                  <a:gd name="T2" fmla="*/ 0 w 1802"/>
                  <a:gd name="T3" fmla="*/ 6 h 6"/>
                  <a:gd name="T4" fmla="*/ 0 w 1802"/>
                  <a:gd name="T5" fmla="*/ 2 h 6"/>
                  <a:gd name="T6" fmla="*/ 0 w 1802"/>
                  <a:gd name="T7" fmla="*/ 0 h 6"/>
                  <a:gd name="T8" fmla="*/ 1802 w 1802"/>
                  <a:gd name="T9" fmla="*/ 0 h 6"/>
                  <a:gd name="T10" fmla="*/ 1802 w 1802"/>
                  <a:gd name="T11" fmla="*/ 2 h 6"/>
                  <a:gd name="T12" fmla="*/ 1802 w 1802"/>
                  <a:gd name="T13" fmla="*/ 6 h 6"/>
                  <a:gd name="T14" fmla="*/ 0 60000 65536"/>
                  <a:gd name="T15" fmla="*/ 0 60000 65536"/>
                  <a:gd name="T16" fmla="*/ 0 60000 65536"/>
                  <a:gd name="T17" fmla="*/ 0 60000 65536"/>
                  <a:gd name="T18" fmla="*/ 0 60000 65536"/>
                  <a:gd name="T19" fmla="*/ 0 60000 65536"/>
                  <a:gd name="T20" fmla="*/ 0 60000 65536"/>
                  <a:gd name="T21" fmla="*/ 0 w 1802"/>
                  <a:gd name="T22" fmla="*/ 0 h 6"/>
                  <a:gd name="T23" fmla="*/ 1802 w 180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6">
                    <a:moveTo>
                      <a:pt x="1802" y="6"/>
                    </a:moveTo>
                    <a:lnTo>
                      <a:pt x="0" y="6"/>
                    </a:lnTo>
                    <a:lnTo>
                      <a:pt x="0" y="2"/>
                    </a:lnTo>
                    <a:lnTo>
                      <a:pt x="0" y="0"/>
                    </a:lnTo>
                    <a:lnTo>
                      <a:pt x="1802" y="0"/>
                    </a:lnTo>
                    <a:lnTo>
                      <a:pt x="1802" y="2"/>
                    </a:lnTo>
                    <a:lnTo>
                      <a:pt x="1802" y="6"/>
                    </a:lnTo>
                    <a:close/>
                  </a:path>
                </a:pathLst>
              </a:custGeom>
              <a:solidFill>
                <a:srgbClr val="EF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10" name="Freeform 1442">
                <a:extLst>
                  <a:ext uri="{FF2B5EF4-FFF2-40B4-BE49-F238E27FC236}">
                    <a16:creationId xmlns:a16="http://schemas.microsoft.com/office/drawing/2014/main" id="{85EAFAF7-74C9-09B6-86D3-5F89655A2591}"/>
                  </a:ext>
                </a:extLst>
              </p:cNvPr>
              <p:cNvSpPr>
                <a:spLocks/>
              </p:cNvSpPr>
              <p:nvPr/>
            </p:nvSpPr>
            <p:spPr bwMode="auto">
              <a:xfrm>
                <a:off x="701" y="1911"/>
                <a:ext cx="1802" cy="7"/>
              </a:xfrm>
              <a:custGeom>
                <a:avLst/>
                <a:gdLst>
                  <a:gd name="T0" fmla="*/ 1802 w 1802"/>
                  <a:gd name="T1" fmla="*/ 7 h 7"/>
                  <a:gd name="T2" fmla="*/ 0 w 1802"/>
                  <a:gd name="T3" fmla="*/ 7 h 7"/>
                  <a:gd name="T4" fmla="*/ 0 w 1802"/>
                  <a:gd name="T5" fmla="*/ 5 h 7"/>
                  <a:gd name="T6" fmla="*/ 2 w 1802"/>
                  <a:gd name="T7" fmla="*/ 0 h 7"/>
                  <a:gd name="T8" fmla="*/ 1802 w 1802"/>
                  <a:gd name="T9" fmla="*/ 0 h 7"/>
                  <a:gd name="T10" fmla="*/ 1802 w 1802"/>
                  <a:gd name="T11" fmla="*/ 5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0" y="7"/>
                    </a:lnTo>
                    <a:lnTo>
                      <a:pt x="0" y="5"/>
                    </a:lnTo>
                    <a:lnTo>
                      <a:pt x="2" y="0"/>
                    </a:lnTo>
                    <a:lnTo>
                      <a:pt x="1802" y="0"/>
                    </a:lnTo>
                    <a:lnTo>
                      <a:pt x="1802" y="5"/>
                    </a:lnTo>
                    <a:lnTo>
                      <a:pt x="1802" y="7"/>
                    </a:lnTo>
                    <a:close/>
                  </a:path>
                </a:pathLst>
              </a:custGeom>
              <a:solidFill>
                <a:srgbClr val="EF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11" name="Freeform 1443">
                <a:extLst>
                  <a:ext uri="{FF2B5EF4-FFF2-40B4-BE49-F238E27FC236}">
                    <a16:creationId xmlns:a16="http://schemas.microsoft.com/office/drawing/2014/main" id="{BEFC4943-A396-CA81-C159-A4D2C69EC5CF}"/>
                  </a:ext>
                </a:extLst>
              </p:cNvPr>
              <p:cNvSpPr>
                <a:spLocks/>
              </p:cNvSpPr>
              <p:nvPr/>
            </p:nvSpPr>
            <p:spPr bwMode="auto">
              <a:xfrm>
                <a:off x="701" y="1907"/>
                <a:ext cx="1802" cy="9"/>
              </a:xfrm>
              <a:custGeom>
                <a:avLst/>
                <a:gdLst>
                  <a:gd name="T0" fmla="*/ 1802 w 1802"/>
                  <a:gd name="T1" fmla="*/ 9 h 9"/>
                  <a:gd name="T2" fmla="*/ 0 w 1802"/>
                  <a:gd name="T3" fmla="*/ 9 h 9"/>
                  <a:gd name="T4" fmla="*/ 2 w 1802"/>
                  <a:gd name="T5" fmla="*/ 4 h 9"/>
                  <a:gd name="T6" fmla="*/ 2 w 1802"/>
                  <a:gd name="T7" fmla="*/ 0 h 9"/>
                  <a:gd name="T8" fmla="*/ 1802 w 1802"/>
                  <a:gd name="T9" fmla="*/ 0 h 9"/>
                  <a:gd name="T10" fmla="*/ 1802 w 1802"/>
                  <a:gd name="T11" fmla="*/ 4 h 9"/>
                  <a:gd name="T12" fmla="*/ 1802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2" y="9"/>
                    </a:moveTo>
                    <a:lnTo>
                      <a:pt x="0" y="9"/>
                    </a:lnTo>
                    <a:lnTo>
                      <a:pt x="2" y="4"/>
                    </a:lnTo>
                    <a:lnTo>
                      <a:pt x="2" y="0"/>
                    </a:lnTo>
                    <a:lnTo>
                      <a:pt x="1802" y="0"/>
                    </a:lnTo>
                    <a:lnTo>
                      <a:pt x="1802" y="4"/>
                    </a:lnTo>
                    <a:lnTo>
                      <a:pt x="1802" y="9"/>
                    </a:lnTo>
                    <a:close/>
                  </a:path>
                </a:pathLst>
              </a:custGeom>
              <a:solidFill>
                <a:srgbClr val="EF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12" name="Freeform 1444">
                <a:extLst>
                  <a:ext uri="{FF2B5EF4-FFF2-40B4-BE49-F238E27FC236}">
                    <a16:creationId xmlns:a16="http://schemas.microsoft.com/office/drawing/2014/main" id="{6457548F-F5FA-C1ED-D281-6F86EB37FDCD}"/>
                  </a:ext>
                </a:extLst>
              </p:cNvPr>
              <p:cNvSpPr>
                <a:spLocks/>
              </p:cNvSpPr>
              <p:nvPr/>
            </p:nvSpPr>
            <p:spPr bwMode="auto">
              <a:xfrm>
                <a:off x="703" y="1902"/>
                <a:ext cx="1800" cy="9"/>
              </a:xfrm>
              <a:custGeom>
                <a:avLst/>
                <a:gdLst>
                  <a:gd name="T0" fmla="*/ 1800 w 1800"/>
                  <a:gd name="T1" fmla="*/ 9 h 9"/>
                  <a:gd name="T2" fmla="*/ 0 w 1800"/>
                  <a:gd name="T3" fmla="*/ 9 h 9"/>
                  <a:gd name="T4" fmla="*/ 0 w 1800"/>
                  <a:gd name="T5" fmla="*/ 5 h 9"/>
                  <a:gd name="T6" fmla="*/ 0 w 1800"/>
                  <a:gd name="T7" fmla="*/ 0 h 9"/>
                  <a:gd name="T8" fmla="*/ 1800 w 1800"/>
                  <a:gd name="T9" fmla="*/ 0 h 9"/>
                  <a:gd name="T10" fmla="*/ 1800 w 1800"/>
                  <a:gd name="T11" fmla="*/ 5 h 9"/>
                  <a:gd name="T12" fmla="*/ 1800 w 1800"/>
                  <a:gd name="T13" fmla="*/ 9 h 9"/>
                  <a:gd name="T14" fmla="*/ 0 60000 65536"/>
                  <a:gd name="T15" fmla="*/ 0 60000 65536"/>
                  <a:gd name="T16" fmla="*/ 0 60000 65536"/>
                  <a:gd name="T17" fmla="*/ 0 60000 65536"/>
                  <a:gd name="T18" fmla="*/ 0 60000 65536"/>
                  <a:gd name="T19" fmla="*/ 0 60000 65536"/>
                  <a:gd name="T20" fmla="*/ 0 60000 65536"/>
                  <a:gd name="T21" fmla="*/ 0 w 1800"/>
                  <a:gd name="T22" fmla="*/ 0 h 9"/>
                  <a:gd name="T23" fmla="*/ 1800 w 18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9">
                    <a:moveTo>
                      <a:pt x="1800" y="9"/>
                    </a:moveTo>
                    <a:lnTo>
                      <a:pt x="0" y="9"/>
                    </a:lnTo>
                    <a:lnTo>
                      <a:pt x="0" y="5"/>
                    </a:lnTo>
                    <a:lnTo>
                      <a:pt x="0" y="0"/>
                    </a:lnTo>
                    <a:lnTo>
                      <a:pt x="1800" y="0"/>
                    </a:lnTo>
                    <a:lnTo>
                      <a:pt x="1800" y="5"/>
                    </a:lnTo>
                    <a:lnTo>
                      <a:pt x="1800" y="9"/>
                    </a:lnTo>
                    <a:close/>
                  </a:path>
                </a:pathLst>
              </a:custGeom>
              <a:solidFill>
                <a:srgbClr val="EFC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13" name="Freeform 1445">
                <a:extLst>
                  <a:ext uri="{FF2B5EF4-FFF2-40B4-BE49-F238E27FC236}">
                    <a16:creationId xmlns:a16="http://schemas.microsoft.com/office/drawing/2014/main" id="{F3A91E06-68B9-FACF-372E-3AF4CAE6A534}"/>
                  </a:ext>
                </a:extLst>
              </p:cNvPr>
              <p:cNvSpPr>
                <a:spLocks/>
              </p:cNvSpPr>
              <p:nvPr/>
            </p:nvSpPr>
            <p:spPr bwMode="auto">
              <a:xfrm>
                <a:off x="703" y="1900"/>
                <a:ext cx="1800" cy="7"/>
              </a:xfrm>
              <a:custGeom>
                <a:avLst/>
                <a:gdLst>
                  <a:gd name="T0" fmla="*/ 1800 w 1800"/>
                  <a:gd name="T1" fmla="*/ 7 h 7"/>
                  <a:gd name="T2" fmla="*/ 0 w 1800"/>
                  <a:gd name="T3" fmla="*/ 7 h 7"/>
                  <a:gd name="T4" fmla="*/ 0 w 1800"/>
                  <a:gd name="T5" fmla="*/ 2 h 7"/>
                  <a:gd name="T6" fmla="*/ 0 w 1800"/>
                  <a:gd name="T7" fmla="*/ 0 h 7"/>
                  <a:gd name="T8" fmla="*/ 1800 w 1800"/>
                  <a:gd name="T9" fmla="*/ 0 h 7"/>
                  <a:gd name="T10" fmla="*/ 1800 w 1800"/>
                  <a:gd name="T11" fmla="*/ 2 h 7"/>
                  <a:gd name="T12" fmla="*/ 1800 w 1800"/>
                  <a:gd name="T13" fmla="*/ 7 h 7"/>
                  <a:gd name="T14" fmla="*/ 0 60000 65536"/>
                  <a:gd name="T15" fmla="*/ 0 60000 65536"/>
                  <a:gd name="T16" fmla="*/ 0 60000 65536"/>
                  <a:gd name="T17" fmla="*/ 0 60000 65536"/>
                  <a:gd name="T18" fmla="*/ 0 60000 65536"/>
                  <a:gd name="T19" fmla="*/ 0 60000 65536"/>
                  <a:gd name="T20" fmla="*/ 0 60000 65536"/>
                  <a:gd name="T21" fmla="*/ 0 w 1800"/>
                  <a:gd name="T22" fmla="*/ 0 h 7"/>
                  <a:gd name="T23" fmla="*/ 1800 w 1800"/>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7">
                    <a:moveTo>
                      <a:pt x="1800" y="7"/>
                    </a:moveTo>
                    <a:lnTo>
                      <a:pt x="0" y="7"/>
                    </a:lnTo>
                    <a:lnTo>
                      <a:pt x="0" y="2"/>
                    </a:lnTo>
                    <a:lnTo>
                      <a:pt x="0" y="0"/>
                    </a:lnTo>
                    <a:lnTo>
                      <a:pt x="1800" y="0"/>
                    </a:lnTo>
                    <a:lnTo>
                      <a:pt x="1800" y="2"/>
                    </a:lnTo>
                    <a:lnTo>
                      <a:pt x="1800" y="7"/>
                    </a:lnTo>
                    <a:close/>
                  </a:path>
                </a:pathLst>
              </a:custGeom>
              <a:solidFill>
                <a:srgbClr val="EFCC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14" name="Freeform 1446">
                <a:extLst>
                  <a:ext uri="{FF2B5EF4-FFF2-40B4-BE49-F238E27FC236}">
                    <a16:creationId xmlns:a16="http://schemas.microsoft.com/office/drawing/2014/main" id="{C854316C-B10B-0551-DB3C-EAAAC6CE77E3}"/>
                  </a:ext>
                </a:extLst>
              </p:cNvPr>
              <p:cNvSpPr>
                <a:spLocks/>
              </p:cNvSpPr>
              <p:nvPr/>
            </p:nvSpPr>
            <p:spPr bwMode="auto">
              <a:xfrm>
                <a:off x="703" y="1896"/>
                <a:ext cx="1800" cy="6"/>
              </a:xfrm>
              <a:custGeom>
                <a:avLst/>
                <a:gdLst>
                  <a:gd name="T0" fmla="*/ 1800 w 1800"/>
                  <a:gd name="T1" fmla="*/ 6 h 6"/>
                  <a:gd name="T2" fmla="*/ 0 w 1800"/>
                  <a:gd name="T3" fmla="*/ 6 h 6"/>
                  <a:gd name="T4" fmla="*/ 0 w 1800"/>
                  <a:gd name="T5" fmla="*/ 4 h 6"/>
                  <a:gd name="T6" fmla="*/ 0 w 1800"/>
                  <a:gd name="T7" fmla="*/ 0 h 6"/>
                  <a:gd name="T8" fmla="*/ 1800 w 1800"/>
                  <a:gd name="T9" fmla="*/ 0 h 6"/>
                  <a:gd name="T10" fmla="*/ 1800 w 1800"/>
                  <a:gd name="T11" fmla="*/ 4 h 6"/>
                  <a:gd name="T12" fmla="*/ 1800 w 1800"/>
                  <a:gd name="T13" fmla="*/ 6 h 6"/>
                  <a:gd name="T14" fmla="*/ 0 60000 65536"/>
                  <a:gd name="T15" fmla="*/ 0 60000 65536"/>
                  <a:gd name="T16" fmla="*/ 0 60000 65536"/>
                  <a:gd name="T17" fmla="*/ 0 60000 65536"/>
                  <a:gd name="T18" fmla="*/ 0 60000 65536"/>
                  <a:gd name="T19" fmla="*/ 0 60000 65536"/>
                  <a:gd name="T20" fmla="*/ 0 60000 65536"/>
                  <a:gd name="T21" fmla="*/ 0 w 1800"/>
                  <a:gd name="T22" fmla="*/ 0 h 6"/>
                  <a:gd name="T23" fmla="*/ 1800 w 180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6">
                    <a:moveTo>
                      <a:pt x="1800" y="6"/>
                    </a:moveTo>
                    <a:lnTo>
                      <a:pt x="0" y="6"/>
                    </a:lnTo>
                    <a:lnTo>
                      <a:pt x="0" y="4"/>
                    </a:lnTo>
                    <a:lnTo>
                      <a:pt x="0" y="0"/>
                    </a:lnTo>
                    <a:lnTo>
                      <a:pt x="1800" y="0"/>
                    </a:lnTo>
                    <a:lnTo>
                      <a:pt x="1800" y="4"/>
                    </a:lnTo>
                    <a:lnTo>
                      <a:pt x="1800" y="6"/>
                    </a:lnTo>
                    <a:close/>
                  </a:path>
                </a:pathLst>
              </a:custGeom>
              <a:solidFill>
                <a:srgbClr val="EECD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15" name="Freeform 1447">
                <a:extLst>
                  <a:ext uri="{FF2B5EF4-FFF2-40B4-BE49-F238E27FC236}">
                    <a16:creationId xmlns:a16="http://schemas.microsoft.com/office/drawing/2014/main" id="{66BCEAB7-EE12-F8E7-A60A-5FB940DD2582}"/>
                  </a:ext>
                </a:extLst>
              </p:cNvPr>
              <p:cNvSpPr>
                <a:spLocks/>
              </p:cNvSpPr>
              <p:nvPr/>
            </p:nvSpPr>
            <p:spPr bwMode="auto">
              <a:xfrm>
                <a:off x="703" y="1892"/>
                <a:ext cx="1800" cy="8"/>
              </a:xfrm>
              <a:custGeom>
                <a:avLst/>
                <a:gdLst>
                  <a:gd name="T0" fmla="*/ 1800 w 1800"/>
                  <a:gd name="T1" fmla="*/ 8 h 8"/>
                  <a:gd name="T2" fmla="*/ 0 w 1800"/>
                  <a:gd name="T3" fmla="*/ 8 h 8"/>
                  <a:gd name="T4" fmla="*/ 0 w 1800"/>
                  <a:gd name="T5" fmla="*/ 4 h 8"/>
                  <a:gd name="T6" fmla="*/ 0 w 1800"/>
                  <a:gd name="T7" fmla="*/ 0 h 8"/>
                  <a:gd name="T8" fmla="*/ 1800 w 1800"/>
                  <a:gd name="T9" fmla="*/ 0 h 8"/>
                  <a:gd name="T10" fmla="*/ 1800 w 1800"/>
                  <a:gd name="T11" fmla="*/ 4 h 8"/>
                  <a:gd name="T12" fmla="*/ 1800 w 1800"/>
                  <a:gd name="T13" fmla="*/ 8 h 8"/>
                  <a:gd name="T14" fmla="*/ 0 60000 65536"/>
                  <a:gd name="T15" fmla="*/ 0 60000 65536"/>
                  <a:gd name="T16" fmla="*/ 0 60000 65536"/>
                  <a:gd name="T17" fmla="*/ 0 60000 65536"/>
                  <a:gd name="T18" fmla="*/ 0 60000 65536"/>
                  <a:gd name="T19" fmla="*/ 0 60000 65536"/>
                  <a:gd name="T20" fmla="*/ 0 60000 65536"/>
                  <a:gd name="T21" fmla="*/ 0 w 1800"/>
                  <a:gd name="T22" fmla="*/ 0 h 8"/>
                  <a:gd name="T23" fmla="*/ 1800 w 1800"/>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8">
                    <a:moveTo>
                      <a:pt x="1800" y="8"/>
                    </a:moveTo>
                    <a:lnTo>
                      <a:pt x="0" y="8"/>
                    </a:lnTo>
                    <a:lnTo>
                      <a:pt x="0" y="4"/>
                    </a:lnTo>
                    <a:lnTo>
                      <a:pt x="0" y="0"/>
                    </a:lnTo>
                    <a:lnTo>
                      <a:pt x="1800" y="0"/>
                    </a:lnTo>
                    <a:lnTo>
                      <a:pt x="1800" y="4"/>
                    </a:lnTo>
                    <a:lnTo>
                      <a:pt x="1800" y="8"/>
                    </a:lnTo>
                    <a:close/>
                  </a:path>
                </a:pathLst>
              </a:custGeom>
              <a:solidFill>
                <a:srgbClr val="EECD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16" name="Freeform 1448">
                <a:extLst>
                  <a:ext uri="{FF2B5EF4-FFF2-40B4-BE49-F238E27FC236}">
                    <a16:creationId xmlns:a16="http://schemas.microsoft.com/office/drawing/2014/main" id="{0156044C-AAD3-C605-57F6-548A2F9A88B6}"/>
                  </a:ext>
                </a:extLst>
              </p:cNvPr>
              <p:cNvSpPr>
                <a:spLocks/>
              </p:cNvSpPr>
              <p:nvPr/>
            </p:nvSpPr>
            <p:spPr bwMode="auto">
              <a:xfrm>
                <a:off x="703" y="1887"/>
                <a:ext cx="1800" cy="9"/>
              </a:xfrm>
              <a:custGeom>
                <a:avLst/>
                <a:gdLst>
                  <a:gd name="T0" fmla="*/ 1800 w 1800"/>
                  <a:gd name="T1" fmla="*/ 9 h 9"/>
                  <a:gd name="T2" fmla="*/ 0 w 1800"/>
                  <a:gd name="T3" fmla="*/ 9 h 9"/>
                  <a:gd name="T4" fmla="*/ 0 w 1800"/>
                  <a:gd name="T5" fmla="*/ 5 h 9"/>
                  <a:gd name="T6" fmla="*/ 0 w 1800"/>
                  <a:gd name="T7" fmla="*/ 0 h 9"/>
                  <a:gd name="T8" fmla="*/ 1800 w 1800"/>
                  <a:gd name="T9" fmla="*/ 0 h 9"/>
                  <a:gd name="T10" fmla="*/ 1800 w 1800"/>
                  <a:gd name="T11" fmla="*/ 5 h 9"/>
                  <a:gd name="T12" fmla="*/ 1800 w 1800"/>
                  <a:gd name="T13" fmla="*/ 9 h 9"/>
                  <a:gd name="T14" fmla="*/ 0 60000 65536"/>
                  <a:gd name="T15" fmla="*/ 0 60000 65536"/>
                  <a:gd name="T16" fmla="*/ 0 60000 65536"/>
                  <a:gd name="T17" fmla="*/ 0 60000 65536"/>
                  <a:gd name="T18" fmla="*/ 0 60000 65536"/>
                  <a:gd name="T19" fmla="*/ 0 60000 65536"/>
                  <a:gd name="T20" fmla="*/ 0 60000 65536"/>
                  <a:gd name="T21" fmla="*/ 0 w 1800"/>
                  <a:gd name="T22" fmla="*/ 0 h 9"/>
                  <a:gd name="T23" fmla="*/ 1800 w 18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9">
                    <a:moveTo>
                      <a:pt x="1800" y="9"/>
                    </a:moveTo>
                    <a:lnTo>
                      <a:pt x="0" y="9"/>
                    </a:lnTo>
                    <a:lnTo>
                      <a:pt x="0" y="5"/>
                    </a:lnTo>
                    <a:lnTo>
                      <a:pt x="0" y="0"/>
                    </a:lnTo>
                    <a:lnTo>
                      <a:pt x="1800" y="0"/>
                    </a:lnTo>
                    <a:lnTo>
                      <a:pt x="1800" y="5"/>
                    </a:lnTo>
                    <a:lnTo>
                      <a:pt x="1800" y="9"/>
                    </a:lnTo>
                    <a:close/>
                  </a:path>
                </a:pathLst>
              </a:custGeom>
              <a:solidFill>
                <a:srgbClr val="EECD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17" name="Freeform 1449">
                <a:extLst>
                  <a:ext uri="{FF2B5EF4-FFF2-40B4-BE49-F238E27FC236}">
                    <a16:creationId xmlns:a16="http://schemas.microsoft.com/office/drawing/2014/main" id="{44D4CCFB-C6E4-D3F9-7106-982C8FE59A3F}"/>
                  </a:ext>
                </a:extLst>
              </p:cNvPr>
              <p:cNvSpPr>
                <a:spLocks/>
              </p:cNvSpPr>
              <p:nvPr/>
            </p:nvSpPr>
            <p:spPr bwMode="auto">
              <a:xfrm>
                <a:off x="703" y="1885"/>
                <a:ext cx="1800" cy="7"/>
              </a:xfrm>
              <a:custGeom>
                <a:avLst/>
                <a:gdLst>
                  <a:gd name="T0" fmla="*/ 1800 w 1800"/>
                  <a:gd name="T1" fmla="*/ 7 h 7"/>
                  <a:gd name="T2" fmla="*/ 0 w 1800"/>
                  <a:gd name="T3" fmla="*/ 7 h 7"/>
                  <a:gd name="T4" fmla="*/ 0 w 1800"/>
                  <a:gd name="T5" fmla="*/ 2 h 7"/>
                  <a:gd name="T6" fmla="*/ 0 w 1800"/>
                  <a:gd name="T7" fmla="*/ 0 h 7"/>
                  <a:gd name="T8" fmla="*/ 1800 w 1800"/>
                  <a:gd name="T9" fmla="*/ 0 h 7"/>
                  <a:gd name="T10" fmla="*/ 1800 w 1800"/>
                  <a:gd name="T11" fmla="*/ 2 h 7"/>
                  <a:gd name="T12" fmla="*/ 1800 w 1800"/>
                  <a:gd name="T13" fmla="*/ 7 h 7"/>
                  <a:gd name="T14" fmla="*/ 0 60000 65536"/>
                  <a:gd name="T15" fmla="*/ 0 60000 65536"/>
                  <a:gd name="T16" fmla="*/ 0 60000 65536"/>
                  <a:gd name="T17" fmla="*/ 0 60000 65536"/>
                  <a:gd name="T18" fmla="*/ 0 60000 65536"/>
                  <a:gd name="T19" fmla="*/ 0 60000 65536"/>
                  <a:gd name="T20" fmla="*/ 0 60000 65536"/>
                  <a:gd name="T21" fmla="*/ 0 w 1800"/>
                  <a:gd name="T22" fmla="*/ 0 h 7"/>
                  <a:gd name="T23" fmla="*/ 1800 w 1800"/>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7">
                    <a:moveTo>
                      <a:pt x="1800" y="7"/>
                    </a:moveTo>
                    <a:lnTo>
                      <a:pt x="0" y="7"/>
                    </a:lnTo>
                    <a:lnTo>
                      <a:pt x="0" y="2"/>
                    </a:lnTo>
                    <a:lnTo>
                      <a:pt x="0" y="0"/>
                    </a:lnTo>
                    <a:lnTo>
                      <a:pt x="1800" y="0"/>
                    </a:lnTo>
                    <a:lnTo>
                      <a:pt x="1800" y="2"/>
                    </a:lnTo>
                    <a:lnTo>
                      <a:pt x="1800" y="7"/>
                    </a:lnTo>
                    <a:close/>
                  </a:path>
                </a:pathLst>
              </a:custGeom>
              <a:solidFill>
                <a:srgbClr val="EECE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18" name="Freeform 1450">
                <a:extLst>
                  <a:ext uri="{FF2B5EF4-FFF2-40B4-BE49-F238E27FC236}">
                    <a16:creationId xmlns:a16="http://schemas.microsoft.com/office/drawing/2014/main" id="{951DDBEC-6F28-AE44-801E-2838B148B819}"/>
                  </a:ext>
                </a:extLst>
              </p:cNvPr>
              <p:cNvSpPr>
                <a:spLocks/>
              </p:cNvSpPr>
              <p:nvPr/>
            </p:nvSpPr>
            <p:spPr bwMode="auto">
              <a:xfrm>
                <a:off x="703" y="1881"/>
                <a:ext cx="1800" cy="6"/>
              </a:xfrm>
              <a:custGeom>
                <a:avLst/>
                <a:gdLst>
                  <a:gd name="T0" fmla="*/ 1800 w 1800"/>
                  <a:gd name="T1" fmla="*/ 6 h 6"/>
                  <a:gd name="T2" fmla="*/ 0 w 1800"/>
                  <a:gd name="T3" fmla="*/ 6 h 6"/>
                  <a:gd name="T4" fmla="*/ 0 w 1800"/>
                  <a:gd name="T5" fmla="*/ 4 h 6"/>
                  <a:gd name="T6" fmla="*/ 0 w 1800"/>
                  <a:gd name="T7" fmla="*/ 0 h 6"/>
                  <a:gd name="T8" fmla="*/ 1800 w 1800"/>
                  <a:gd name="T9" fmla="*/ 0 h 6"/>
                  <a:gd name="T10" fmla="*/ 1800 w 1800"/>
                  <a:gd name="T11" fmla="*/ 4 h 6"/>
                  <a:gd name="T12" fmla="*/ 1800 w 1800"/>
                  <a:gd name="T13" fmla="*/ 6 h 6"/>
                  <a:gd name="T14" fmla="*/ 0 60000 65536"/>
                  <a:gd name="T15" fmla="*/ 0 60000 65536"/>
                  <a:gd name="T16" fmla="*/ 0 60000 65536"/>
                  <a:gd name="T17" fmla="*/ 0 60000 65536"/>
                  <a:gd name="T18" fmla="*/ 0 60000 65536"/>
                  <a:gd name="T19" fmla="*/ 0 60000 65536"/>
                  <a:gd name="T20" fmla="*/ 0 60000 65536"/>
                  <a:gd name="T21" fmla="*/ 0 w 1800"/>
                  <a:gd name="T22" fmla="*/ 0 h 6"/>
                  <a:gd name="T23" fmla="*/ 1800 w 180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6">
                    <a:moveTo>
                      <a:pt x="1800" y="6"/>
                    </a:moveTo>
                    <a:lnTo>
                      <a:pt x="0" y="6"/>
                    </a:lnTo>
                    <a:lnTo>
                      <a:pt x="0" y="4"/>
                    </a:lnTo>
                    <a:lnTo>
                      <a:pt x="0" y="0"/>
                    </a:lnTo>
                    <a:lnTo>
                      <a:pt x="1800" y="0"/>
                    </a:lnTo>
                    <a:lnTo>
                      <a:pt x="1800" y="4"/>
                    </a:lnTo>
                    <a:lnTo>
                      <a:pt x="1800" y="6"/>
                    </a:lnTo>
                    <a:close/>
                  </a:path>
                </a:pathLst>
              </a:custGeom>
              <a:solidFill>
                <a:srgbClr val="EECF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19" name="Freeform 1451">
                <a:extLst>
                  <a:ext uri="{FF2B5EF4-FFF2-40B4-BE49-F238E27FC236}">
                    <a16:creationId xmlns:a16="http://schemas.microsoft.com/office/drawing/2014/main" id="{E6D2F62D-2514-CA7C-4A21-7CB9774D4D7E}"/>
                  </a:ext>
                </a:extLst>
              </p:cNvPr>
              <p:cNvSpPr>
                <a:spLocks/>
              </p:cNvSpPr>
              <p:nvPr/>
            </p:nvSpPr>
            <p:spPr bwMode="auto">
              <a:xfrm>
                <a:off x="703" y="1876"/>
                <a:ext cx="1800" cy="9"/>
              </a:xfrm>
              <a:custGeom>
                <a:avLst/>
                <a:gdLst>
                  <a:gd name="T0" fmla="*/ 1800 w 1800"/>
                  <a:gd name="T1" fmla="*/ 9 h 9"/>
                  <a:gd name="T2" fmla="*/ 0 w 1800"/>
                  <a:gd name="T3" fmla="*/ 9 h 9"/>
                  <a:gd name="T4" fmla="*/ 0 w 1800"/>
                  <a:gd name="T5" fmla="*/ 5 h 9"/>
                  <a:gd name="T6" fmla="*/ 0 w 1800"/>
                  <a:gd name="T7" fmla="*/ 0 h 9"/>
                  <a:gd name="T8" fmla="*/ 1800 w 1800"/>
                  <a:gd name="T9" fmla="*/ 0 h 9"/>
                  <a:gd name="T10" fmla="*/ 1800 w 1800"/>
                  <a:gd name="T11" fmla="*/ 5 h 9"/>
                  <a:gd name="T12" fmla="*/ 1800 w 1800"/>
                  <a:gd name="T13" fmla="*/ 9 h 9"/>
                  <a:gd name="T14" fmla="*/ 0 60000 65536"/>
                  <a:gd name="T15" fmla="*/ 0 60000 65536"/>
                  <a:gd name="T16" fmla="*/ 0 60000 65536"/>
                  <a:gd name="T17" fmla="*/ 0 60000 65536"/>
                  <a:gd name="T18" fmla="*/ 0 60000 65536"/>
                  <a:gd name="T19" fmla="*/ 0 60000 65536"/>
                  <a:gd name="T20" fmla="*/ 0 60000 65536"/>
                  <a:gd name="T21" fmla="*/ 0 w 1800"/>
                  <a:gd name="T22" fmla="*/ 0 h 9"/>
                  <a:gd name="T23" fmla="*/ 1800 w 18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9">
                    <a:moveTo>
                      <a:pt x="1800" y="9"/>
                    </a:moveTo>
                    <a:lnTo>
                      <a:pt x="0" y="9"/>
                    </a:lnTo>
                    <a:lnTo>
                      <a:pt x="0" y="5"/>
                    </a:lnTo>
                    <a:lnTo>
                      <a:pt x="0" y="0"/>
                    </a:lnTo>
                    <a:lnTo>
                      <a:pt x="1800" y="0"/>
                    </a:lnTo>
                    <a:lnTo>
                      <a:pt x="1800" y="5"/>
                    </a:lnTo>
                    <a:lnTo>
                      <a:pt x="1800" y="9"/>
                    </a:lnTo>
                    <a:close/>
                  </a:path>
                </a:pathLst>
              </a:custGeom>
              <a:solidFill>
                <a:srgbClr val="EED0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20" name="Freeform 1452">
                <a:extLst>
                  <a:ext uri="{FF2B5EF4-FFF2-40B4-BE49-F238E27FC236}">
                    <a16:creationId xmlns:a16="http://schemas.microsoft.com/office/drawing/2014/main" id="{D244BF05-FDF3-FEB9-D05A-EB823FA153C4}"/>
                  </a:ext>
                </a:extLst>
              </p:cNvPr>
              <p:cNvSpPr>
                <a:spLocks/>
              </p:cNvSpPr>
              <p:nvPr/>
            </p:nvSpPr>
            <p:spPr bwMode="auto">
              <a:xfrm>
                <a:off x="703" y="1872"/>
                <a:ext cx="1800" cy="9"/>
              </a:xfrm>
              <a:custGeom>
                <a:avLst/>
                <a:gdLst>
                  <a:gd name="T0" fmla="*/ 1800 w 1800"/>
                  <a:gd name="T1" fmla="*/ 9 h 9"/>
                  <a:gd name="T2" fmla="*/ 0 w 1800"/>
                  <a:gd name="T3" fmla="*/ 9 h 9"/>
                  <a:gd name="T4" fmla="*/ 0 w 1800"/>
                  <a:gd name="T5" fmla="*/ 4 h 9"/>
                  <a:gd name="T6" fmla="*/ 0 w 1800"/>
                  <a:gd name="T7" fmla="*/ 0 h 9"/>
                  <a:gd name="T8" fmla="*/ 1800 w 1800"/>
                  <a:gd name="T9" fmla="*/ 0 h 9"/>
                  <a:gd name="T10" fmla="*/ 1800 w 1800"/>
                  <a:gd name="T11" fmla="*/ 4 h 9"/>
                  <a:gd name="T12" fmla="*/ 1800 w 1800"/>
                  <a:gd name="T13" fmla="*/ 9 h 9"/>
                  <a:gd name="T14" fmla="*/ 0 60000 65536"/>
                  <a:gd name="T15" fmla="*/ 0 60000 65536"/>
                  <a:gd name="T16" fmla="*/ 0 60000 65536"/>
                  <a:gd name="T17" fmla="*/ 0 60000 65536"/>
                  <a:gd name="T18" fmla="*/ 0 60000 65536"/>
                  <a:gd name="T19" fmla="*/ 0 60000 65536"/>
                  <a:gd name="T20" fmla="*/ 0 60000 65536"/>
                  <a:gd name="T21" fmla="*/ 0 w 1800"/>
                  <a:gd name="T22" fmla="*/ 0 h 9"/>
                  <a:gd name="T23" fmla="*/ 1800 w 18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9">
                    <a:moveTo>
                      <a:pt x="1800" y="9"/>
                    </a:moveTo>
                    <a:lnTo>
                      <a:pt x="0" y="9"/>
                    </a:lnTo>
                    <a:lnTo>
                      <a:pt x="0" y="4"/>
                    </a:lnTo>
                    <a:lnTo>
                      <a:pt x="0" y="0"/>
                    </a:lnTo>
                    <a:lnTo>
                      <a:pt x="1800" y="0"/>
                    </a:lnTo>
                    <a:lnTo>
                      <a:pt x="1800" y="4"/>
                    </a:lnTo>
                    <a:lnTo>
                      <a:pt x="1800" y="9"/>
                    </a:lnTo>
                    <a:close/>
                  </a:path>
                </a:pathLst>
              </a:custGeom>
              <a:solidFill>
                <a:srgbClr val="EED1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21" name="Freeform 1453">
                <a:extLst>
                  <a:ext uri="{FF2B5EF4-FFF2-40B4-BE49-F238E27FC236}">
                    <a16:creationId xmlns:a16="http://schemas.microsoft.com/office/drawing/2014/main" id="{48FC9541-31BE-3671-41D6-F1C1F5D552C8}"/>
                  </a:ext>
                </a:extLst>
              </p:cNvPr>
              <p:cNvSpPr>
                <a:spLocks/>
              </p:cNvSpPr>
              <p:nvPr/>
            </p:nvSpPr>
            <p:spPr bwMode="auto">
              <a:xfrm>
                <a:off x="703" y="1870"/>
                <a:ext cx="1800" cy="6"/>
              </a:xfrm>
              <a:custGeom>
                <a:avLst/>
                <a:gdLst>
                  <a:gd name="T0" fmla="*/ 1800 w 1800"/>
                  <a:gd name="T1" fmla="*/ 6 h 6"/>
                  <a:gd name="T2" fmla="*/ 0 w 1800"/>
                  <a:gd name="T3" fmla="*/ 6 h 6"/>
                  <a:gd name="T4" fmla="*/ 0 w 1800"/>
                  <a:gd name="T5" fmla="*/ 2 h 6"/>
                  <a:gd name="T6" fmla="*/ 0 w 1800"/>
                  <a:gd name="T7" fmla="*/ 0 h 6"/>
                  <a:gd name="T8" fmla="*/ 1800 w 1800"/>
                  <a:gd name="T9" fmla="*/ 0 h 6"/>
                  <a:gd name="T10" fmla="*/ 1800 w 1800"/>
                  <a:gd name="T11" fmla="*/ 2 h 6"/>
                  <a:gd name="T12" fmla="*/ 1800 w 1800"/>
                  <a:gd name="T13" fmla="*/ 6 h 6"/>
                  <a:gd name="T14" fmla="*/ 0 60000 65536"/>
                  <a:gd name="T15" fmla="*/ 0 60000 65536"/>
                  <a:gd name="T16" fmla="*/ 0 60000 65536"/>
                  <a:gd name="T17" fmla="*/ 0 60000 65536"/>
                  <a:gd name="T18" fmla="*/ 0 60000 65536"/>
                  <a:gd name="T19" fmla="*/ 0 60000 65536"/>
                  <a:gd name="T20" fmla="*/ 0 60000 65536"/>
                  <a:gd name="T21" fmla="*/ 0 w 1800"/>
                  <a:gd name="T22" fmla="*/ 0 h 6"/>
                  <a:gd name="T23" fmla="*/ 1800 w 180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6">
                    <a:moveTo>
                      <a:pt x="1800" y="6"/>
                    </a:moveTo>
                    <a:lnTo>
                      <a:pt x="0" y="6"/>
                    </a:lnTo>
                    <a:lnTo>
                      <a:pt x="0" y="2"/>
                    </a:lnTo>
                    <a:lnTo>
                      <a:pt x="0" y="0"/>
                    </a:lnTo>
                    <a:lnTo>
                      <a:pt x="1800" y="0"/>
                    </a:lnTo>
                    <a:lnTo>
                      <a:pt x="1800" y="2"/>
                    </a:lnTo>
                    <a:lnTo>
                      <a:pt x="1800" y="6"/>
                    </a:lnTo>
                    <a:close/>
                  </a:path>
                </a:pathLst>
              </a:custGeom>
              <a:solidFill>
                <a:srgbClr val="EED2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22" name="Freeform 1454">
                <a:extLst>
                  <a:ext uri="{FF2B5EF4-FFF2-40B4-BE49-F238E27FC236}">
                    <a16:creationId xmlns:a16="http://schemas.microsoft.com/office/drawing/2014/main" id="{73D5395E-CC18-D75C-5E09-7848908B635E}"/>
                  </a:ext>
                </a:extLst>
              </p:cNvPr>
              <p:cNvSpPr>
                <a:spLocks/>
              </p:cNvSpPr>
              <p:nvPr/>
            </p:nvSpPr>
            <p:spPr bwMode="auto">
              <a:xfrm>
                <a:off x="703" y="1865"/>
                <a:ext cx="1800" cy="7"/>
              </a:xfrm>
              <a:custGeom>
                <a:avLst/>
                <a:gdLst>
                  <a:gd name="T0" fmla="*/ 1800 w 1800"/>
                  <a:gd name="T1" fmla="*/ 7 h 7"/>
                  <a:gd name="T2" fmla="*/ 0 w 1800"/>
                  <a:gd name="T3" fmla="*/ 7 h 7"/>
                  <a:gd name="T4" fmla="*/ 0 w 1800"/>
                  <a:gd name="T5" fmla="*/ 5 h 7"/>
                  <a:gd name="T6" fmla="*/ 0 w 1800"/>
                  <a:gd name="T7" fmla="*/ 0 h 7"/>
                  <a:gd name="T8" fmla="*/ 1800 w 1800"/>
                  <a:gd name="T9" fmla="*/ 0 h 7"/>
                  <a:gd name="T10" fmla="*/ 1800 w 1800"/>
                  <a:gd name="T11" fmla="*/ 5 h 7"/>
                  <a:gd name="T12" fmla="*/ 1800 w 1800"/>
                  <a:gd name="T13" fmla="*/ 7 h 7"/>
                  <a:gd name="T14" fmla="*/ 0 60000 65536"/>
                  <a:gd name="T15" fmla="*/ 0 60000 65536"/>
                  <a:gd name="T16" fmla="*/ 0 60000 65536"/>
                  <a:gd name="T17" fmla="*/ 0 60000 65536"/>
                  <a:gd name="T18" fmla="*/ 0 60000 65536"/>
                  <a:gd name="T19" fmla="*/ 0 60000 65536"/>
                  <a:gd name="T20" fmla="*/ 0 60000 65536"/>
                  <a:gd name="T21" fmla="*/ 0 w 1800"/>
                  <a:gd name="T22" fmla="*/ 0 h 7"/>
                  <a:gd name="T23" fmla="*/ 1800 w 1800"/>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7">
                    <a:moveTo>
                      <a:pt x="1800" y="7"/>
                    </a:moveTo>
                    <a:lnTo>
                      <a:pt x="0" y="7"/>
                    </a:lnTo>
                    <a:lnTo>
                      <a:pt x="0" y="5"/>
                    </a:lnTo>
                    <a:lnTo>
                      <a:pt x="0" y="0"/>
                    </a:lnTo>
                    <a:lnTo>
                      <a:pt x="1800" y="0"/>
                    </a:lnTo>
                    <a:lnTo>
                      <a:pt x="1800" y="5"/>
                    </a:lnTo>
                    <a:lnTo>
                      <a:pt x="1800" y="7"/>
                    </a:lnTo>
                    <a:close/>
                  </a:path>
                </a:pathLst>
              </a:custGeom>
              <a:solidFill>
                <a:srgbClr val="EFD4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23" name="Freeform 1455">
                <a:extLst>
                  <a:ext uri="{FF2B5EF4-FFF2-40B4-BE49-F238E27FC236}">
                    <a16:creationId xmlns:a16="http://schemas.microsoft.com/office/drawing/2014/main" id="{B57D1E9C-3E76-4484-9527-78F638E557D7}"/>
                  </a:ext>
                </a:extLst>
              </p:cNvPr>
              <p:cNvSpPr>
                <a:spLocks/>
              </p:cNvSpPr>
              <p:nvPr/>
            </p:nvSpPr>
            <p:spPr bwMode="auto">
              <a:xfrm>
                <a:off x="703" y="1861"/>
                <a:ext cx="1802" cy="9"/>
              </a:xfrm>
              <a:custGeom>
                <a:avLst/>
                <a:gdLst>
                  <a:gd name="T0" fmla="*/ 1800 w 1802"/>
                  <a:gd name="T1" fmla="*/ 9 h 9"/>
                  <a:gd name="T2" fmla="*/ 0 w 1802"/>
                  <a:gd name="T3" fmla="*/ 9 h 9"/>
                  <a:gd name="T4" fmla="*/ 0 w 1802"/>
                  <a:gd name="T5" fmla="*/ 4 h 9"/>
                  <a:gd name="T6" fmla="*/ 0 w 1802"/>
                  <a:gd name="T7" fmla="*/ 0 h 9"/>
                  <a:gd name="T8" fmla="*/ 1802 w 1802"/>
                  <a:gd name="T9" fmla="*/ 0 h 9"/>
                  <a:gd name="T10" fmla="*/ 1800 w 1802"/>
                  <a:gd name="T11" fmla="*/ 4 h 9"/>
                  <a:gd name="T12" fmla="*/ 1800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0" y="9"/>
                    </a:moveTo>
                    <a:lnTo>
                      <a:pt x="0" y="9"/>
                    </a:lnTo>
                    <a:lnTo>
                      <a:pt x="0" y="4"/>
                    </a:lnTo>
                    <a:lnTo>
                      <a:pt x="0" y="0"/>
                    </a:lnTo>
                    <a:lnTo>
                      <a:pt x="1802" y="0"/>
                    </a:lnTo>
                    <a:lnTo>
                      <a:pt x="1800" y="4"/>
                    </a:lnTo>
                    <a:lnTo>
                      <a:pt x="1800" y="9"/>
                    </a:lnTo>
                    <a:close/>
                  </a:path>
                </a:pathLst>
              </a:custGeom>
              <a:solidFill>
                <a:srgbClr val="EFD5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24" name="Freeform 1456">
                <a:extLst>
                  <a:ext uri="{FF2B5EF4-FFF2-40B4-BE49-F238E27FC236}">
                    <a16:creationId xmlns:a16="http://schemas.microsoft.com/office/drawing/2014/main" id="{40E3A6C2-5D71-2FAD-C38F-1CA3FB64565E}"/>
                  </a:ext>
                </a:extLst>
              </p:cNvPr>
              <p:cNvSpPr>
                <a:spLocks/>
              </p:cNvSpPr>
              <p:nvPr/>
            </p:nvSpPr>
            <p:spPr bwMode="auto">
              <a:xfrm>
                <a:off x="703" y="1857"/>
                <a:ext cx="1802" cy="8"/>
              </a:xfrm>
              <a:custGeom>
                <a:avLst/>
                <a:gdLst>
                  <a:gd name="T0" fmla="*/ 1800 w 1802"/>
                  <a:gd name="T1" fmla="*/ 8 h 8"/>
                  <a:gd name="T2" fmla="*/ 0 w 1802"/>
                  <a:gd name="T3" fmla="*/ 8 h 8"/>
                  <a:gd name="T4" fmla="*/ 0 w 1802"/>
                  <a:gd name="T5" fmla="*/ 4 h 8"/>
                  <a:gd name="T6" fmla="*/ 0 w 1802"/>
                  <a:gd name="T7" fmla="*/ 0 h 8"/>
                  <a:gd name="T8" fmla="*/ 1802 w 1802"/>
                  <a:gd name="T9" fmla="*/ 0 h 8"/>
                  <a:gd name="T10" fmla="*/ 1802 w 1802"/>
                  <a:gd name="T11" fmla="*/ 4 h 8"/>
                  <a:gd name="T12" fmla="*/ 1800 w 1802"/>
                  <a:gd name="T13" fmla="*/ 8 h 8"/>
                  <a:gd name="T14" fmla="*/ 0 60000 65536"/>
                  <a:gd name="T15" fmla="*/ 0 60000 65536"/>
                  <a:gd name="T16" fmla="*/ 0 60000 65536"/>
                  <a:gd name="T17" fmla="*/ 0 60000 65536"/>
                  <a:gd name="T18" fmla="*/ 0 60000 65536"/>
                  <a:gd name="T19" fmla="*/ 0 60000 65536"/>
                  <a:gd name="T20" fmla="*/ 0 60000 65536"/>
                  <a:gd name="T21" fmla="*/ 0 w 1802"/>
                  <a:gd name="T22" fmla="*/ 0 h 8"/>
                  <a:gd name="T23" fmla="*/ 1802 w 180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8">
                    <a:moveTo>
                      <a:pt x="1800" y="8"/>
                    </a:moveTo>
                    <a:lnTo>
                      <a:pt x="0" y="8"/>
                    </a:lnTo>
                    <a:lnTo>
                      <a:pt x="0" y="4"/>
                    </a:lnTo>
                    <a:lnTo>
                      <a:pt x="0" y="0"/>
                    </a:lnTo>
                    <a:lnTo>
                      <a:pt x="1802" y="0"/>
                    </a:lnTo>
                    <a:lnTo>
                      <a:pt x="1802" y="4"/>
                    </a:lnTo>
                    <a:lnTo>
                      <a:pt x="1800" y="8"/>
                    </a:lnTo>
                    <a:close/>
                  </a:path>
                </a:pathLst>
              </a:custGeom>
              <a:solidFill>
                <a:srgbClr val="EFD5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25" name="Freeform 1457">
                <a:extLst>
                  <a:ext uri="{FF2B5EF4-FFF2-40B4-BE49-F238E27FC236}">
                    <a16:creationId xmlns:a16="http://schemas.microsoft.com/office/drawing/2014/main" id="{D91D6C79-2981-FAED-1618-7D01D8395F45}"/>
                  </a:ext>
                </a:extLst>
              </p:cNvPr>
              <p:cNvSpPr>
                <a:spLocks/>
              </p:cNvSpPr>
              <p:nvPr/>
            </p:nvSpPr>
            <p:spPr bwMode="auto">
              <a:xfrm>
                <a:off x="703" y="1854"/>
                <a:ext cx="1802" cy="7"/>
              </a:xfrm>
              <a:custGeom>
                <a:avLst/>
                <a:gdLst>
                  <a:gd name="T0" fmla="*/ 1802 w 1802"/>
                  <a:gd name="T1" fmla="*/ 7 h 7"/>
                  <a:gd name="T2" fmla="*/ 0 w 1802"/>
                  <a:gd name="T3" fmla="*/ 7 h 7"/>
                  <a:gd name="T4" fmla="*/ 0 w 1802"/>
                  <a:gd name="T5" fmla="*/ 3 h 7"/>
                  <a:gd name="T6" fmla="*/ 0 w 1802"/>
                  <a:gd name="T7" fmla="*/ 0 h 7"/>
                  <a:gd name="T8" fmla="*/ 1802 w 1802"/>
                  <a:gd name="T9" fmla="*/ 0 h 7"/>
                  <a:gd name="T10" fmla="*/ 1802 w 1802"/>
                  <a:gd name="T11" fmla="*/ 3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0" y="7"/>
                    </a:lnTo>
                    <a:lnTo>
                      <a:pt x="0" y="3"/>
                    </a:lnTo>
                    <a:lnTo>
                      <a:pt x="0" y="0"/>
                    </a:lnTo>
                    <a:lnTo>
                      <a:pt x="1802" y="0"/>
                    </a:lnTo>
                    <a:lnTo>
                      <a:pt x="1802" y="3"/>
                    </a:lnTo>
                    <a:lnTo>
                      <a:pt x="1802" y="7"/>
                    </a:lnTo>
                    <a:close/>
                  </a:path>
                </a:pathLst>
              </a:custGeom>
              <a:solidFill>
                <a:srgbClr val="EED7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26" name="Freeform 1458">
                <a:extLst>
                  <a:ext uri="{FF2B5EF4-FFF2-40B4-BE49-F238E27FC236}">
                    <a16:creationId xmlns:a16="http://schemas.microsoft.com/office/drawing/2014/main" id="{ED2FEDCE-47AF-EB73-2BA7-091211458381}"/>
                  </a:ext>
                </a:extLst>
              </p:cNvPr>
              <p:cNvSpPr>
                <a:spLocks/>
              </p:cNvSpPr>
              <p:nvPr/>
            </p:nvSpPr>
            <p:spPr bwMode="auto">
              <a:xfrm>
                <a:off x="703" y="1850"/>
                <a:ext cx="1802" cy="7"/>
              </a:xfrm>
              <a:custGeom>
                <a:avLst/>
                <a:gdLst>
                  <a:gd name="T0" fmla="*/ 1802 w 1802"/>
                  <a:gd name="T1" fmla="*/ 7 h 7"/>
                  <a:gd name="T2" fmla="*/ 0 w 1802"/>
                  <a:gd name="T3" fmla="*/ 7 h 7"/>
                  <a:gd name="T4" fmla="*/ 0 w 1802"/>
                  <a:gd name="T5" fmla="*/ 4 h 7"/>
                  <a:gd name="T6" fmla="*/ 0 w 1802"/>
                  <a:gd name="T7" fmla="*/ 0 h 7"/>
                  <a:gd name="T8" fmla="*/ 1802 w 1802"/>
                  <a:gd name="T9" fmla="*/ 0 h 7"/>
                  <a:gd name="T10" fmla="*/ 1802 w 1802"/>
                  <a:gd name="T11" fmla="*/ 4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0" y="7"/>
                    </a:lnTo>
                    <a:lnTo>
                      <a:pt x="0" y="4"/>
                    </a:lnTo>
                    <a:lnTo>
                      <a:pt x="0" y="0"/>
                    </a:lnTo>
                    <a:lnTo>
                      <a:pt x="1802" y="0"/>
                    </a:lnTo>
                    <a:lnTo>
                      <a:pt x="1802" y="4"/>
                    </a:lnTo>
                    <a:lnTo>
                      <a:pt x="1802" y="7"/>
                    </a:lnTo>
                    <a:close/>
                  </a:path>
                </a:pathLst>
              </a:custGeom>
              <a:solidFill>
                <a:srgbClr val="EED9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27" name="Freeform 1459">
                <a:extLst>
                  <a:ext uri="{FF2B5EF4-FFF2-40B4-BE49-F238E27FC236}">
                    <a16:creationId xmlns:a16="http://schemas.microsoft.com/office/drawing/2014/main" id="{8A021A30-27CE-54DD-B6A2-C2A31B7B7759}"/>
                  </a:ext>
                </a:extLst>
              </p:cNvPr>
              <p:cNvSpPr>
                <a:spLocks/>
              </p:cNvSpPr>
              <p:nvPr/>
            </p:nvSpPr>
            <p:spPr bwMode="auto">
              <a:xfrm>
                <a:off x="703" y="1846"/>
                <a:ext cx="1802" cy="8"/>
              </a:xfrm>
              <a:custGeom>
                <a:avLst/>
                <a:gdLst>
                  <a:gd name="T0" fmla="*/ 1802 w 1802"/>
                  <a:gd name="T1" fmla="*/ 8 h 8"/>
                  <a:gd name="T2" fmla="*/ 0 w 1802"/>
                  <a:gd name="T3" fmla="*/ 8 h 8"/>
                  <a:gd name="T4" fmla="*/ 0 w 1802"/>
                  <a:gd name="T5" fmla="*/ 4 h 8"/>
                  <a:gd name="T6" fmla="*/ 0 w 1802"/>
                  <a:gd name="T7" fmla="*/ 0 h 8"/>
                  <a:gd name="T8" fmla="*/ 1802 w 1802"/>
                  <a:gd name="T9" fmla="*/ 0 h 8"/>
                  <a:gd name="T10" fmla="*/ 1802 w 1802"/>
                  <a:gd name="T11" fmla="*/ 4 h 8"/>
                  <a:gd name="T12" fmla="*/ 1802 w 1802"/>
                  <a:gd name="T13" fmla="*/ 8 h 8"/>
                  <a:gd name="T14" fmla="*/ 0 60000 65536"/>
                  <a:gd name="T15" fmla="*/ 0 60000 65536"/>
                  <a:gd name="T16" fmla="*/ 0 60000 65536"/>
                  <a:gd name="T17" fmla="*/ 0 60000 65536"/>
                  <a:gd name="T18" fmla="*/ 0 60000 65536"/>
                  <a:gd name="T19" fmla="*/ 0 60000 65536"/>
                  <a:gd name="T20" fmla="*/ 0 60000 65536"/>
                  <a:gd name="T21" fmla="*/ 0 w 1802"/>
                  <a:gd name="T22" fmla="*/ 0 h 8"/>
                  <a:gd name="T23" fmla="*/ 1802 w 180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8">
                    <a:moveTo>
                      <a:pt x="1802" y="8"/>
                    </a:moveTo>
                    <a:lnTo>
                      <a:pt x="0" y="8"/>
                    </a:lnTo>
                    <a:lnTo>
                      <a:pt x="0" y="4"/>
                    </a:lnTo>
                    <a:lnTo>
                      <a:pt x="0" y="0"/>
                    </a:lnTo>
                    <a:lnTo>
                      <a:pt x="1802" y="0"/>
                    </a:lnTo>
                    <a:lnTo>
                      <a:pt x="1802" y="4"/>
                    </a:lnTo>
                    <a:lnTo>
                      <a:pt x="1802" y="8"/>
                    </a:lnTo>
                    <a:close/>
                  </a:path>
                </a:pathLst>
              </a:custGeom>
              <a:solidFill>
                <a:srgbClr val="EEDA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28" name="Freeform 1460">
                <a:extLst>
                  <a:ext uri="{FF2B5EF4-FFF2-40B4-BE49-F238E27FC236}">
                    <a16:creationId xmlns:a16="http://schemas.microsoft.com/office/drawing/2014/main" id="{CDA251CE-B620-DFF7-98BF-505C0DF8B3F3}"/>
                  </a:ext>
                </a:extLst>
              </p:cNvPr>
              <p:cNvSpPr>
                <a:spLocks/>
              </p:cNvSpPr>
              <p:nvPr/>
            </p:nvSpPr>
            <p:spPr bwMode="auto">
              <a:xfrm>
                <a:off x="703" y="1841"/>
                <a:ext cx="1802" cy="9"/>
              </a:xfrm>
              <a:custGeom>
                <a:avLst/>
                <a:gdLst>
                  <a:gd name="T0" fmla="*/ 1802 w 1802"/>
                  <a:gd name="T1" fmla="*/ 9 h 9"/>
                  <a:gd name="T2" fmla="*/ 0 w 1802"/>
                  <a:gd name="T3" fmla="*/ 9 h 9"/>
                  <a:gd name="T4" fmla="*/ 0 w 1802"/>
                  <a:gd name="T5" fmla="*/ 5 h 9"/>
                  <a:gd name="T6" fmla="*/ 0 w 1802"/>
                  <a:gd name="T7" fmla="*/ 0 h 9"/>
                  <a:gd name="T8" fmla="*/ 1802 w 1802"/>
                  <a:gd name="T9" fmla="*/ 0 h 9"/>
                  <a:gd name="T10" fmla="*/ 1802 w 1802"/>
                  <a:gd name="T11" fmla="*/ 5 h 9"/>
                  <a:gd name="T12" fmla="*/ 1802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2" y="9"/>
                    </a:moveTo>
                    <a:lnTo>
                      <a:pt x="0" y="9"/>
                    </a:lnTo>
                    <a:lnTo>
                      <a:pt x="0" y="5"/>
                    </a:lnTo>
                    <a:lnTo>
                      <a:pt x="0" y="0"/>
                    </a:lnTo>
                    <a:lnTo>
                      <a:pt x="1802" y="0"/>
                    </a:lnTo>
                    <a:lnTo>
                      <a:pt x="1802" y="5"/>
                    </a:lnTo>
                    <a:lnTo>
                      <a:pt x="1802" y="9"/>
                    </a:lnTo>
                    <a:close/>
                  </a:path>
                </a:pathLst>
              </a:custGeom>
              <a:solidFill>
                <a:srgbClr val="EEDA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29" name="Freeform 1461">
                <a:extLst>
                  <a:ext uri="{FF2B5EF4-FFF2-40B4-BE49-F238E27FC236}">
                    <a16:creationId xmlns:a16="http://schemas.microsoft.com/office/drawing/2014/main" id="{0B5C7DF0-7E7B-6969-7AAF-48EA23A202A5}"/>
                  </a:ext>
                </a:extLst>
              </p:cNvPr>
              <p:cNvSpPr>
                <a:spLocks/>
              </p:cNvSpPr>
              <p:nvPr/>
            </p:nvSpPr>
            <p:spPr bwMode="auto">
              <a:xfrm>
                <a:off x="703" y="1839"/>
                <a:ext cx="1802" cy="7"/>
              </a:xfrm>
              <a:custGeom>
                <a:avLst/>
                <a:gdLst>
                  <a:gd name="T0" fmla="*/ 1802 w 1802"/>
                  <a:gd name="T1" fmla="*/ 7 h 7"/>
                  <a:gd name="T2" fmla="*/ 0 w 1802"/>
                  <a:gd name="T3" fmla="*/ 7 h 7"/>
                  <a:gd name="T4" fmla="*/ 0 w 1802"/>
                  <a:gd name="T5" fmla="*/ 2 h 7"/>
                  <a:gd name="T6" fmla="*/ 0 w 1802"/>
                  <a:gd name="T7" fmla="*/ 0 h 7"/>
                  <a:gd name="T8" fmla="*/ 1802 w 1802"/>
                  <a:gd name="T9" fmla="*/ 0 h 7"/>
                  <a:gd name="T10" fmla="*/ 1802 w 1802"/>
                  <a:gd name="T11" fmla="*/ 2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0" y="7"/>
                    </a:lnTo>
                    <a:lnTo>
                      <a:pt x="0" y="2"/>
                    </a:lnTo>
                    <a:lnTo>
                      <a:pt x="0" y="0"/>
                    </a:lnTo>
                    <a:lnTo>
                      <a:pt x="1802" y="0"/>
                    </a:lnTo>
                    <a:lnTo>
                      <a:pt x="1802" y="2"/>
                    </a:lnTo>
                    <a:lnTo>
                      <a:pt x="1802" y="7"/>
                    </a:lnTo>
                    <a:close/>
                  </a:path>
                </a:pathLst>
              </a:custGeom>
              <a:solidFill>
                <a:srgbClr val="EEDB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30" name="Freeform 1462">
                <a:extLst>
                  <a:ext uri="{FF2B5EF4-FFF2-40B4-BE49-F238E27FC236}">
                    <a16:creationId xmlns:a16="http://schemas.microsoft.com/office/drawing/2014/main" id="{939312D2-E9C6-6408-C0FF-EC3AE54C9E14}"/>
                  </a:ext>
                </a:extLst>
              </p:cNvPr>
              <p:cNvSpPr>
                <a:spLocks/>
              </p:cNvSpPr>
              <p:nvPr/>
            </p:nvSpPr>
            <p:spPr bwMode="auto">
              <a:xfrm>
                <a:off x="703" y="1835"/>
                <a:ext cx="1802" cy="6"/>
              </a:xfrm>
              <a:custGeom>
                <a:avLst/>
                <a:gdLst>
                  <a:gd name="T0" fmla="*/ 1802 w 1802"/>
                  <a:gd name="T1" fmla="*/ 6 h 6"/>
                  <a:gd name="T2" fmla="*/ 0 w 1802"/>
                  <a:gd name="T3" fmla="*/ 6 h 6"/>
                  <a:gd name="T4" fmla="*/ 0 w 1802"/>
                  <a:gd name="T5" fmla="*/ 4 h 6"/>
                  <a:gd name="T6" fmla="*/ 0 w 1802"/>
                  <a:gd name="T7" fmla="*/ 0 h 6"/>
                  <a:gd name="T8" fmla="*/ 1802 w 1802"/>
                  <a:gd name="T9" fmla="*/ 0 h 6"/>
                  <a:gd name="T10" fmla="*/ 1802 w 1802"/>
                  <a:gd name="T11" fmla="*/ 4 h 6"/>
                  <a:gd name="T12" fmla="*/ 1802 w 1802"/>
                  <a:gd name="T13" fmla="*/ 6 h 6"/>
                  <a:gd name="T14" fmla="*/ 0 60000 65536"/>
                  <a:gd name="T15" fmla="*/ 0 60000 65536"/>
                  <a:gd name="T16" fmla="*/ 0 60000 65536"/>
                  <a:gd name="T17" fmla="*/ 0 60000 65536"/>
                  <a:gd name="T18" fmla="*/ 0 60000 65536"/>
                  <a:gd name="T19" fmla="*/ 0 60000 65536"/>
                  <a:gd name="T20" fmla="*/ 0 60000 65536"/>
                  <a:gd name="T21" fmla="*/ 0 w 1802"/>
                  <a:gd name="T22" fmla="*/ 0 h 6"/>
                  <a:gd name="T23" fmla="*/ 1802 w 180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6">
                    <a:moveTo>
                      <a:pt x="1802" y="6"/>
                    </a:moveTo>
                    <a:lnTo>
                      <a:pt x="0" y="6"/>
                    </a:lnTo>
                    <a:lnTo>
                      <a:pt x="0" y="4"/>
                    </a:lnTo>
                    <a:lnTo>
                      <a:pt x="0" y="0"/>
                    </a:lnTo>
                    <a:lnTo>
                      <a:pt x="1802" y="0"/>
                    </a:lnTo>
                    <a:lnTo>
                      <a:pt x="1802" y="4"/>
                    </a:lnTo>
                    <a:lnTo>
                      <a:pt x="1802" y="6"/>
                    </a:lnTo>
                    <a:close/>
                  </a:path>
                </a:pathLst>
              </a:custGeom>
              <a:solidFill>
                <a:srgbClr val="EEDE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31" name="Freeform 1463">
                <a:extLst>
                  <a:ext uri="{FF2B5EF4-FFF2-40B4-BE49-F238E27FC236}">
                    <a16:creationId xmlns:a16="http://schemas.microsoft.com/office/drawing/2014/main" id="{7573AC89-6A2E-94F1-7C24-2C9D780593AB}"/>
                  </a:ext>
                </a:extLst>
              </p:cNvPr>
              <p:cNvSpPr>
                <a:spLocks/>
              </p:cNvSpPr>
              <p:nvPr/>
            </p:nvSpPr>
            <p:spPr bwMode="auto">
              <a:xfrm>
                <a:off x="703" y="1831"/>
                <a:ext cx="1802" cy="8"/>
              </a:xfrm>
              <a:custGeom>
                <a:avLst/>
                <a:gdLst>
                  <a:gd name="T0" fmla="*/ 1802 w 1802"/>
                  <a:gd name="T1" fmla="*/ 8 h 8"/>
                  <a:gd name="T2" fmla="*/ 0 w 1802"/>
                  <a:gd name="T3" fmla="*/ 8 h 8"/>
                  <a:gd name="T4" fmla="*/ 0 w 1802"/>
                  <a:gd name="T5" fmla="*/ 4 h 8"/>
                  <a:gd name="T6" fmla="*/ 0 w 1802"/>
                  <a:gd name="T7" fmla="*/ 0 h 8"/>
                  <a:gd name="T8" fmla="*/ 1802 w 1802"/>
                  <a:gd name="T9" fmla="*/ 0 h 8"/>
                  <a:gd name="T10" fmla="*/ 1802 w 1802"/>
                  <a:gd name="T11" fmla="*/ 4 h 8"/>
                  <a:gd name="T12" fmla="*/ 1802 w 1802"/>
                  <a:gd name="T13" fmla="*/ 8 h 8"/>
                  <a:gd name="T14" fmla="*/ 0 60000 65536"/>
                  <a:gd name="T15" fmla="*/ 0 60000 65536"/>
                  <a:gd name="T16" fmla="*/ 0 60000 65536"/>
                  <a:gd name="T17" fmla="*/ 0 60000 65536"/>
                  <a:gd name="T18" fmla="*/ 0 60000 65536"/>
                  <a:gd name="T19" fmla="*/ 0 60000 65536"/>
                  <a:gd name="T20" fmla="*/ 0 60000 65536"/>
                  <a:gd name="T21" fmla="*/ 0 w 1802"/>
                  <a:gd name="T22" fmla="*/ 0 h 8"/>
                  <a:gd name="T23" fmla="*/ 1802 w 180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8">
                    <a:moveTo>
                      <a:pt x="1802" y="8"/>
                    </a:moveTo>
                    <a:lnTo>
                      <a:pt x="0" y="8"/>
                    </a:lnTo>
                    <a:lnTo>
                      <a:pt x="0" y="4"/>
                    </a:lnTo>
                    <a:lnTo>
                      <a:pt x="0" y="0"/>
                    </a:lnTo>
                    <a:lnTo>
                      <a:pt x="1802" y="0"/>
                    </a:lnTo>
                    <a:lnTo>
                      <a:pt x="1802" y="4"/>
                    </a:lnTo>
                    <a:lnTo>
                      <a:pt x="1802" y="8"/>
                    </a:lnTo>
                    <a:close/>
                  </a:path>
                </a:pathLst>
              </a:custGeom>
              <a:solidFill>
                <a:srgbClr val="EFDF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32" name="Freeform 1464">
                <a:extLst>
                  <a:ext uri="{FF2B5EF4-FFF2-40B4-BE49-F238E27FC236}">
                    <a16:creationId xmlns:a16="http://schemas.microsoft.com/office/drawing/2014/main" id="{986734EF-C109-868D-DE65-F04ADCB2D470}"/>
                  </a:ext>
                </a:extLst>
              </p:cNvPr>
              <p:cNvSpPr>
                <a:spLocks/>
              </p:cNvSpPr>
              <p:nvPr/>
            </p:nvSpPr>
            <p:spPr bwMode="auto">
              <a:xfrm>
                <a:off x="703" y="1826"/>
                <a:ext cx="1802" cy="9"/>
              </a:xfrm>
              <a:custGeom>
                <a:avLst/>
                <a:gdLst>
                  <a:gd name="T0" fmla="*/ 1802 w 1802"/>
                  <a:gd name="T1" fmla="*/ 9 h 9"/>
                  <a:gd name="T2" fmla="*/ 0 w 1802"/>
                  <a:gd name="T3" fmla="*/ 9 h 9"/>
                  <a:gd name="T4" fmla="*/ 0 w 1802"/>
                  <a:gd name="T5" fmla="*/ 5 h 9"/>
                  <a:gd name="T6" fmla="*/ 0 w 1802"/>
                  <a:gd name="T7" fmla="*/ 0 h 9"/>
                  <a:gd name="T8" fmla="*/ 1802 w 1802"/>
                  <a:gd name="T9" fmla="*/ 0 h 9"/>
                  <a:gd name="T10" fmla="*/ 1802 w 1802"/>
                  <a:gd name="T11" fmla="*/ 5 h 9"/>
                  <a:gd name="T12" fmla="*/ 1802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2" y="9"/>
                    </a:moveTo>
                    <a:lnTo>
                      <a:pt x="0" y="9"/>
                    </a:lnTo>
                    <a:lnTo>
                      <a:pt x="0" y="5"/>
                    </a:lnTo>
                    <a:lnTo>
                      <a:pt x="0" y="0"/>
                    </a:lnTo>
                    <a:lnTo>
                      <a:pt x="1802" y="0"/>
                    </a:lnTo>
                    <a:lnTo>
                      <a:pt x="1802" y="5"/>
                    </a:lnTo>
                    <a:lnTo>
                      <a:pt x="1802" y="9"/>
                    </a:lnTo>
                    <a:close/>
                  </a:path>
                </a:pathLst>
              </a:custGeom>
              <a:solidFill>
                <a:srgbClr val="EFDF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33" name="Freeform 1465">
                <a:extLst>
                  <a:ext uri="{FF2B5EF4-FFF2-40B4-BE49-F238E27FC236}">
                    <a16:creationId xmlns:a16="http://schemas.microsoft.com/office/drawing/2014/main" id="{D898C54B-5729-C6E4-2267-CEB6923B74DC}"/>
                  </a:ext>
                </a:extLst>
              </p:cNvPr>
              <p:cNvSpPr>
                <a:spLocks/>
              </p:cNvSpPr>
              <p:nvPr/>
            </p:nvSpPr>
            <p:spPr bwMode="auto">
              <a:xfrm>
                <a:off x="703" y="1824"/>
                <a:ext cx="1802" cy="7"/>
              </a:xfrm>
              <a:custGeom>
                <a:avLst/>
                <a:gdLst>
                  <a:gd name="T0" fmla="*/ 1802 w 1802"/>
                  <a:gd name="T1" fmla="*/ 7 h 7"/>
                  <a:gd name="T2" fmla="*/ 0 w 1802"/>
                  <a:gd name="T3" fmla="*/ 7 h 7"/>
                  <a:gd name="T4" fmla="*/ 0 w 1802"/>
                  <a:gd name="T5" fmla="*/ 2 h 7"/>
                  <a:gd name="T6" fmla="*/ 0 w 1802"/>
                  <a:gd name="T7" fmla="*/ 0 h 7"/>
                  <a:gd name="T8" fmla="*/ 1802 w 1802"/>
                  <a:gd name="T9" fmla="*/ 0 h 7"/>
                  <a:gd name="T10" fmla="*/ 1802 w 1802"/>
                  <a:gd name="T11" fmla="*/ 2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0" y="7"/>
                    </a:lnTo>
                    <a:lnTo>
                      <a:pt x="0" y="2"/>
                    </a:lnTo>
                    <a:lnTo>
                      <a:pt x="0" y="0"/>
                    </a:lnTo>
                    <a:lnTo>
                      <a:pt x="1802" y="0"/>
                    </a:lnTo>
                    <a:lnTo>
                      <a:pt x="1802" y="2"/>
                    </a:lnTo>
                    <a:lnTo>
                      <a:pt x="1802" y="7"/>
                    </a:lnTo>
                    <a:close/>
                  </a:path>
                </a:pathLst>
              </a:custGeom>
              <a:solidFill>
                <a:srgbClr val="EFE0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34" name="Freeform 1466">
                <a:extLst>
                  <a:ext uri="{FF2B5EF4-FFF2-40B4-BE49-F238E27FC236}">
                    <a16:creationId xmlns:a16="http://schemas.microsoft.com/office/drawing/2014/main" id="{55263CAD-8ED1-E849-8DA6-DA1FB6F06570}"/>
                  </a:ext>
                </a:extLst>
              </p:cNvPr>
              <p:cNvSpPr>
                <a:spLocks/>
              </p:cNvSpPr>
              <p:nvPr/>
            </p:nvSpPr>
            <p:spPr bwMode="auto">
              <a:xfrm>
                <a:off x="703" y="1820"/>
                <a:ext cx="1802" cy="6"/>
              </a:xfrm>
              <a:custGeom>
                <a:avLst/>
                <a:gdLst>
                  <a:gd name="T0" fmla="*/ 1802 w 1802"/>
                  <a:gd name="T1" fmla="*/ 6 h 6"/>
                  <a:gd name="T2" fmla="*/ 0 w 1802"/>
                  <a:gd name="T3" fmla="*/ 6 h 6"/>
                  <a:gd name="T4" fmla="*/ 0 w 1802"/>
                  <a:gd name="T5" fmla="*/ 4 h 6"/>
                  <a:gd name="T6" fmla="*/ 0 w 1802"/>
                  <a:gd name="T7" fmla="*/ 0 h 6"/>
                  <a:gd name="T8" fmla="*/ 1802 w 1802"/>
                  <a:gd name="T9" fmla="*/ 0 h 6"/>
                  <a:gd name="T10" fmla="*/ 1802 w 1802"/>
                  <a:gd name="T11" fmla="*/ 4 h 6"/>
                  <a:gd name="T12" fmla="*/ 1802 w 1802"/>
                  <a:gd name="T13" fmla="*/ 6 h 6"/>
                  <a:gd name="T14" fmla="*/ 0 60000 65536"/>
                  <a:gd name="T15" fmla="*/ 0 60000 65536"/>
                  <a:gd name="T16" fmla="*/ 0 60000 65536"/>
                  <a:gd name="T17" fmla="*/ 0 60000 65536"/>
                  <a:gd name="T18" fmla="*/ 0 60000 65536"/>
                  <a:gd name="T19" fmla="*/ 0 60000 65536"/>
                  <a:gd name="T20" fmla="*/ 0 60000 65536"/>
                  <a:gd name="T21" fmla="*/ 0 w 1802"/>
                  <a:gd name="T22" fmla="*/ 0 h 6"/>
                  <a:gd name="T23" fmla="*/ 1802 w 180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6">
                    <a:moveTo>
                      <a:pt x="1802" y="6"/>
                    </a:moveTo>
                    <a:lnTo>
                      <a:pt x="0" y="6"/>
                    </a:lnTo>
                    <a:lnTo>
                      <a:pt x="0" y="4"/>
                    </a:lnTo>
                    <a:lnTo>
                      <a:pt x="0" y="0"/>
                    </a:lnTo>
                    <a:lnTo>
                      <a:pt x="1802" y="0"/>
                    </a:lnTo>
                    <a:lnTo>
                      <a:pt x="1802" y="4"/>
                    </a:lnTo>
                    <a:lnTo>
                      <a:pt x="1802" y="6"/>
                    </a:lnTo>
                    <a:close/>
                  </a:path>
                </a:pathLst>
              </a:custGeom>
              <a:solidFill>
                <a:srgbClr val="EFE1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35" name="Freeform 1467">
                <a:extLst>
                  <a:ext uri="{FF2B5EF4-FFF2-40B4-BE49-F238E27FC236}">
                    <a16:creationId xmlns:a16="http://schemas.microsoft.com/office/drawing/2014/main" id="{87C24088-5DC6-636B-DD7B-8984031DAB55}"/>
                  </a:ext>
                </a:extLst>
              </p:cNvPr>
              <p:cNvSpPr>
                <a:spLocks/>
              </p:cNvSpPr>
              <p:nvPr/>
            </p:nvSpPr>
            <p:spPr bwMode="auto">
              <a:xfrm>
                <a:off x="703" y="1815"/>
                <a:ext cx="1802" cy="9"/>
              </a:xfrm>
              <a:custGeom>
                <a:avLst/>
                <a:gdLst>
                  <a:gd name="T0" fmla="*/ 1802 w 1802"/>
                  <a:gd name="T1" fmla="*/ 9 h 9"/>
                  <a:gd name="T2" fmla="*/ 0 w 1802"/>
                  <a:gd name="T3" fmla="*/ 9 h 9"/>
                  <a:gd name="T4" fmla="*/ 0 w 1802"/>
                  <a:gd name="T5" fmla="*/ 5 h 9"/>
                  <a:gd name="T6" fmla="*/ 0 w 1802"/>
                  <a:gd name="T7" fmla="*/ 0 h 9"/>
                  <a:gd name="T8" fmla="*/ 1802 w 1802"/>
                  <a:gd name="T9" fmla="*/ 0 h 9"/>
                  <a:gd name="T10" fmla="*/ 1802 w 1802"/>
                  <a:gd name="T11" fmla="*/ 5 h 9"/>
                  <a:gd name="T12" fmla="*/ 1802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2" y="9"/>
                    </a:moveTo>
                    <a:lnTo>
                      <a:pt x="0" y="9"/>
                    </a:lnTo>
                    <a:lnTo>
                      <a:pt x="0" y="5"/>
                    </a:lnTo>
                    <a:lnTo>
                      <a:pt x="0" y="0"/>
                    </a:lnTo>
                    <a:lnTo>
                      <a:pt x="1802" y="0"/>
                    </a:lnTo>
                    <a:lnTo>
                      <a:pt x="1802" y="5"/>
                    </a:lnTo>
                    <a:lnTo>
                      <a:pt x="1802" y="9"/>
                    </a:lnTo>
                    <a:close/>
                  </a:path>
                </a:pathLst>
              </a:custGeom>
              <a:solidFill>
                <a:srgbClr val="EFE3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36" name="Freeform 1468">
                <a:extLst>
                  <a:ext uri="{FF2B5EF4-FFF2-40B4-BE49-F238E27FC236}">
                    <a16:creationId xmlns:a16="http://schemas.microsoft.com/office/drawing/2014/main" id="{476EF839-353E-C525-ECF3-AEBF844679BF}"/>
                  </a:ext>
                </a:extLst>
              </p:cNvPr>
              <p:cNvSpPr>
                <a:spLocks/>
              </p:cNvSpPr>
              <p:nvPr/>
            </p:nvSpPr>
            <p:spPr bwMode="auto">
              <a:xfrm>
                <a:off x="703" y="1811"/>
                <a:ext cx="1802" cy="9"/>
              </a:xfrm>
              <a:custGeom>
                <a:avLst/>
                <a:gdLst>
                  <a:gd name="T0" fmla="*/ 1802 w 1802"/>
                  <a:gd name="T1" fmla="*/ 9 h 9"/>
                  <a:gd name="T2" fmla="*/ 0 w 1802"/>
                  <a:gd name="T3" fmla="*/ 9 h 9"/>
                  <a:gd name="T4" fmla="*/ 0 w 1802"/>
                  <a:gd name="T5" fmla="*/ 4 h 9"/>
                  <a:gd name="T6" fmla="*/ 0 w 1802"/>
                  <a:gd name="T7" fmla="*/ 0 h 9"/>
                  <a:gd name="T8" fmla="*/ 1802 w 1802"/>
                  <a:gd name="T9" fmla="*/ 0 h 9"/>
                  <a:gd name="T10" fmla="*/ 1802 w 1802"/>
                  <a:gd name="T11" fmla="*/ 4 h 9"/>
                  <a:gd name="T12" fmla="*/ 1802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2" y="9"/>
                    </a:moveTo>
                    <a:lnTo>
                      <a:pt x="0" y="9"/>
                    </a:lnTo>
                    <a:lnTo>
                      <a:pt x="0" y="4"/>
                    </a:lnTo>
                    <a:lnTo>
                      <a:pt x="0" y="0"/>
                    </a:lnTo>
                    <a:lnTo>
                      <a:pt x="1802" y="0"/>
                    </a:lnTo>
                    <a:lnTo>
                      <a:pt x="1802" y="4"/>
                    </a:lnTo>
                    <a:lnTo>
                      <a:pt x="1802" y="9"/>
                    </a:lnTo>
                    <a:close/>
                  </a:path>
                </a:pathLst>
              </a:custGeom>
              <a:solidFill>
                <a:srgbClr val="EEE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37" name="Freeform 1469">
                <a:extLst>
                  <a:ext uri="{FF2B5EF4-FFF2-40B4-BE49-F238E27FC236}">
                    <a16:creationId xmlns:a16="http://schemas.microsoft.com/office/drawing/2014/main" id="{76C87C33-2879-8FB0-1DEC-FFA23129EA87}"/>
                  </a:ext>
                </a:extLst>
              </p:cNvPr>
              <p:cNvSpPr>
                <a:spLocks/>
              </p:cNvSpPr>
              <p:nvPr/>
            </p:nvSpPr>
            <p:spPr bwMode="auto">
              <a:xfrm>
                <a:off x="703" y="1809"/>
                <a:ext cx="1802" cy="6"/>
              </a:xfrm>
              <a:custGeom>
                <a:avLst/>
                <a:gdLst>
                  <a:gd name="T0" fmla="*/ 1802 w 1802"/>
                  <a:gd name="T1" fmla="*/ 6 h 6"/>
                  <a:gd name="T2" fmla="*/ 0 w 1802"/>
                  <a:gd name="T3" fmla="*/ 6 h 6"/>
                  <a:gd name="T4" fmla="*/ 0 w 1802"/>
                  <a:gd name="T5" fmla="*/ 2 h 6"/>
                  <a:gd name="T6" fmla="*/ 0 w 1802"/>
                  <a:gd name="T7" fmla="*/ 0 h 6"/>
                  <a:gd name="T8" fmla="*/ 1800 w 1802"/>
                  <a:gd name="T9" fmla="*/ 0 h 6"/>
                  <a:gd name="T10" fmla="*/ 1802 w 1802"/>
                  <a:gd name="T11" fmla="*/ 2 h 6"/>
                  <a:gd name="T12" fmla="*/ 1802 w 1802"/>
                  <a:gd name="T13" fmla="*/ 6 h 6"/>
                  <a:gd name="T14" fmla="*/ 0 60000 65536"/>
                  <a:gd name="T15" fmla="*/ 0 60000 65536"/>
                  <a:gd name="T16" fmla="*/ 0 60000 65536"/>
                  <a:gd name="T17" fmla="*/ 0 60000 65536"/>
                  <a:gd name="T18" fmla="*/ 0 60000 65536"/>
                  <a:gd name="T19" fmla="*/ 0 60000 65536"/>
                  <a:gd name="T20" fmla="*/ 0 60000 65536"/>
                  <a:gd name="T21" fmla="*/ 0 w 1802"/>
                  <a:gd name="T22" fmla="*/ 0 h 6"/>
                  <a:gd name="T23" fmla="*/ 1802 w 180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6">
                    <a:moveTo>
                      <a:pt x="1802" y="6"/>
                    </a:moveTo>
                    <a:lnTo>
                      <a:pt x="0" y="6"/>
                    </a:lnTo>
                    <a:lnTo>
                      <a:pt x="0" y="2"/>
                    </a:lnTo>
                    <a:lnTo>
                      <a:pt x="0" y="0"/>
                    </a:lnTo>
                    <a:lnTo>
                      <a:pt x="1800" y="0"/>
                    </a:lnTo>
                    <a:lnTo>
                      <a:pt x="1802" y="2"/>
                    </a:lnTo>
                    <a:lnTo>
                      <a:pt x="1802" y="6"/>
                    </a:lnTo>
                    <a:close/>
                  </a:path>
                </a:pathLst>
              </a:custGeom>
              <a:solidFill>
                <a:srgbClr val="EEE1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38" name="Freeform 1470">
                <a:extLst>
                  <a:ext uri="{FF2B5EF4-FFF2-40B4-BE49-F238E27FC236}">
                    <a16:creationId xmlns:a16="http://schemas.microsoft.com/office/drawing/2014/main" id="{9C3DF74A-88D3-F80F-3F14-4CEA2B96CE46}"/>
                  </a:ext>
                </a:extLst>
              </p:cNvPr>
              <p:cNvSpPr>
                <a:spLocks/>
              </p:cNvSpPr>
              <p:nvPr/>
            </p:nvSpPr>
            <p:spPr bwMode="auto">
              <a:xfrm>
                <a:off x="703" y="1804"/>
                <a:ext cx="1802" cy="7"/>
              </a:xfrm>
              <a:custGeom>
                <a:avLst/>
                <a:gdLst>
                  <a:gd name="T0" fmla="*/ 1802 w 1802"/>
                  <a:gd name="T1" fmla="*/ 7 h 7"/>
                  <a:gd name="T2" fmla="*/ 0 w 1802"/>
                  <a:gd name="T3" fmla="*/ 7 h 7"/>
                  <a:gd name="T4" fmla="*/ 0 w 1802"/>
                  <a:gd name="T5" fmla="*/ 5 h 7"/>
                  <a:gd name="T6" fmla="*/ 0 w 1802"/>
                  <a:gd name="T7" fmla="*/ 0 h 7"/>
                  <a:gd name="T8" fmla="*/ 1800 w 1802"/>
                  <a:gd name="T9" fmla="*/ 0 h 7"/>
                  <a:gd name="T10" fmla="*/ 1800 w 1802"/>
                  <a:gd name="T11" fmla="*/ 5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0" y="7"/>
                    </a:lnTo>
                    <a:lnTo>
                      <a:pt x="0" y="5"/>
                    </a:lnTo>
                    <a:lnTo>
                      <a:pt x="0" y="0"/>
                    </a:lnTo>
                    <a:lnTo>
                      <a:pt x="1800" y="0"/>
                    </a:lnTo>
                    <a:lnTo>
                      <a:pt x="1800" y="5"/>
                    </a:lnTo>
                    <a:lnTo>
                      <a:pt x="1802" y="7"/>
                    </a:lnTo>
                    <a:close/>
                  </a:path>
                </a:pathLst>
              </a:custGeom>
              <a:solidFill>
                <a:srgbClr val="EDDF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39" name="Freeform 1471">
                <a:extLst>
                  <a:ext uri="{FF2B5EF4-FFF2-40B4-BE49-F238E27FC236}">
                    <a16:creationId xmlns:a16="http://schemas.microsoft.com/office/drawing/2014/main" id="{C219629B-53B6-9FE5-3BDD-65D61618BE52}"/>
                  </a:ext>
                </a:extLst>
              </p:cNvPr>
              <p:cNvSpPr>
                <a:spLocks/>
              </p:cNvSpPr>
              <p:nvPr/>
            </p:nvSpPr>
            <p:spPr bwMode="auto">
              <a:xfrm>
                <a:off x="703" y="1800"/>
                <a:ext cx="1800" cy="9"/>
              </a:xfrm>
              <a:custGeom>
                <a:avLst/>
                <a:gdLst>
                  <a:gd name="T0" fmla="*/ 1800 w 1800"/>
                  <a:gd name="T1" fmla="*/ 9 h 9"/>
                  <a:gd name="T2" fmla="*/ 0 w 1800"/>
                  <a:gd name="T3" fmla="*/ 9 h 9"/>
                  <a:gd name="T4" fmla="*/ 0 w 1800"/>
                  <a:gd name="T5" fmla="*/ 4 h 9"/>
                  <a:gd name="T6" fmla="*/ 0 w 1800"/>
                  <a:gd name="T7" fmla="*/ 0 h 9"/>
                  <a:gd name="T8" fmla="*/ 1800 w 1800"/>
                  <a:gd name="T9" fmla="*/ 0 h 9"/>
                  <a:gd name="T10" fmla="*/ 1800 w 1800"/>
                  <a:gd name="T11" fmla="*/ 4 h 9"/>
                  <a:gd name="T12" fmla="*/ 1800 w 1800"/>
                  <a:gd name="T13" fmla="*/ 9 h 9"/>
                  <a:gd name="T14" fmla="*/ 0 60000 65536"/>
                  <a:gd name="T15" fmla="*/ 0 60000 65536"/>
                  <a:gd name="T16" fmla="*/ 0 60000 65536"/>
                  <a:gd name="T17" fmla="*/ 0 60000 65536"/>
                  <a:gd name="T18" fmla="*/ 0 60000 65536"/>
                  <a:gd name="T19" fmla="*/ 0 60000 65536"/>
                  <a:gd name="T20" fmla="*/ 0 60000 65536"/>
                  <a:gd name="T21" fmla="*/ 0 w 1800"/>
                  <a:gd name="T22" fmla="*/ 0 h 9"/>
                  <a:gd name="T23" fmla="*/ 1800 w 18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9">
                    <a:moveTo>
                      <a:pt x="1800" y="9"/>
                    </a:moveTo>
                    <a:lnTo>
                      <a:pt x="0" y="9"/>
                    </a:lnTo>
                    <a:lnTo>
                      <a:pt x="0" y="4"/>
                    </a:lnTo>
                    <a:lnTo>
                      <a:pt x="0" y="0"/>
                    </a:lnTo>
                    <a:lnTo>
                      <a:pt x="1800" y="0"/>
                    </a:lnTo>
                    <a:lnTo>
                      <a:pt x="1800" y="4"/>
                    </a:lnTo>
                    <a:lnTo>
                      <a:pt x="1800" y="9"/>
                    </a:lnTo>
                    <a:close/>
                  </a:path>
                </a:pathLst>
              </a:custGeom>
              <a:solidFill>
                <a:srgbClr val="EDDD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40" name="Freeform 1472">
                <a:extLst>
                  <a:ext uri="{FF2B5EF4-FFF2-40B4-BE49-F238E27FC236}">
                    <a16:creationId xmlns:a16="http://schemas.microsoft.com/office/drawing/2014/main" id="{575D6CE6-057E-2F89-C64A-ED0CC041D087}"/>
                  </a:ext>
                </a:extLst>
              </p:cNvPr>
              <p:cNvSpPr>
                <a:spLocks/>
              </p:cNvSpPr>
              <p:nvPr/>
            </p:nvSpPr>
            <p:spPr bwMode="auto">
              <a:xfrm>
                <a:off x="703" y="1796"/>
                <a:ext cx="1800" cy="8"/>
              </a:xfrm>
              <a:custGeom>
                <a:avLst/>
                <a:gdLst>
                  <a:gd name="T0" fmla="*/ 1800 w 1800"/>
                  <a:gd name="T1" fmla="*/ 8 h 8"/>
                  <a:gd name="T2" fmla="*/ 0 w 1800"/>
                  <a:gd name="T3" fmla="*/ 8 h 8"/>
                  <a:gd name="T4" fmla="*/ 0 w 1800"/>
                  <a:gd name="T5" fmla="*/ 4 h 8"/>
                  <a:gd name="T6" fmla="*/ 0 w 1800"/>
                  <a:gd name="T7" fmla="*/ 0 h 8"/>
                  <a:gd name="T8" fmla="*/ 1800 w 1800"/>
                  <a:gd name="T9" fmla="*/ 0 h 8"/>
                  <a:gd name="T10" fmla="*/ 1800 w 1800"/>
                  <a:gd name="T11" fmla="*/ 4 h 8"/>
                  <a:gd name="T12" fmla="*/ 1800 w 1800"/>
                  <a:gd name="T13" fmla="*/ 8 h 8"/>
                  <a:gd name="T14" fmla="*/ 0 60000 65536"/>
                  <a:gd name="T15" fmla="*/ 0 60000 65536"/>
                  <a:gd name="T16" fmla="*/ 0 60000 65536"/>
                  <a:gd name="T17" fmla="*/ 0 60000 65536"/>
                  <a:gd name="T18" fmla="*/ 0 60000 65536"/>
                  <a:gd name="T19" fmla="*/ 0 60000 65536"/>
                  <a:gd name="T20" fmla="*/ 0 60000 65536"/>
                  <a:gd name="T21" fmla="*/ 0 w 1800"/>
                  <a:gd name="T22" fmla="*/ 0 h 8"/>
                  <a:gd name="T23" fmla="*/ 1800 w 1800"/>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8">
                    <a:moveTo>
                      <a:pt x="1800" y="8"/>
                    </a:moveTo>
                    <a:lnTo>
                      <a:pt x="0" y="8"/>
                    </a:lnTo>
                    <a:lnTo>
                      <a:pt x="0" y="4"/>
                    </a:lnTo>
                    <a:lnTo>
                      <a:pt x="0" y="0"/>
                    </a:lnTo>
                    <a:lnTo>
                      <a:pt x="1800" y="0"/>
                    </a:lnTo>
                    <a:lnTo>
                      <a:pt x="1800" y="4"/>
                    </a:lnTo>
                    <a:lnTo>
                      <a:pt x="1800" y="8"/>
                    </a:lnTo>
                    <a:close/>
                  </a:path>
                </a:pathLst>
              </a:custGeom>
              <a:solidFill>
                <a:srgbClr val="EDDC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41" name="Freeform 1473">
                <a:extLst>
                  <a:ext uri="{FF2B5EF4-FFF2-40B4-BE49-F238E27FC236}">
                    <a16:creationId xmlns:a16="http://schemas.microsoft.com/office/drawing/2014/main" id="{03E4C42E-E31F-CD2E-DF40-2DC2DBFD6367}"/>
                  </a:ext>
                </a:extLst>
              </p:cNvPr>
              <p:cNvSpPr>
                <a:spLocks/>
              </p:cNvSpPr>
              <p:nvPr/>
            </p:nvSpPr>
            <p:spPr bwMode="auto">
              <a:xfrm>
                <a:off x="703" y="1793"/>
                <a:ext cx="1800" cy="7"/>
              </a:xfrm>
              <a:custGeom>
                <a:avLst/>
                <a:gdLst>
                  <a:gd name="T0" fmla="*/ 1800 w 1800"/>
                  <a:gd name="T1" fmla="*/ 7 h 7"/>
                  <a:gd name="T2" fmla="*/ 0 w 1800"/>
                  <a:gd name="T3" fmla="*/ 7 h 7"/>
                  <a:gd name="T4" fmla="*/ 0 w 1800"/>
                  <a:gd name="T5" fmla="*/ 3 h 7"/>
                  <a:gd name="T6" fmla="*/ 0 w 1800"/>
                  <a:gd name="T7" fmla="*/ 0 h 7"/>
                  <a:gd name="T8" fmla="*/ 1800 w 1800"/>
                  <a:gd name="T9" fmla="*/ 0 h 7"/>
                  <a:gd name="T10" fmla="*/ 1800 w 1800"/>
                  <a:gd name="T11" fmla="*/ 3 h 7"/>
                  <a:gd name="T12" fmla="*/ 1800 w 1800"/>
                  <a:gd name="T13" fmla="*/ 7 h 7"/>
                  <a:gd name="T14" fmla="*/ 0 60000 65536"/>
                  <a:gd name="T15" fmla="*/ 0 60000 65536"/>
                  <a:gd name="T16" fmla="*/ 0 60000 65536"/>
                  <a:gd name="T17" fmla="*/ 0 60000 65536"/>
                  <a:gd name="T18" fmla="*/ 0 60000 65536"/>
                  <a:gd name="T19" fmla="*/ 0 60000 65536"/>
                  <a:gd name="T20" fmla="*/ 0 60000 65536"/>
                  <a:gd name="T21" fmla="*/ 0 w 1800"/>
                  <a:gd name="T22" fmla="*/ 0 h 7"/>
                  <a:gd name="T23" fmla="*/ 1800 w 1800"/>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7">
                    <a:moveTo>
                      <a:pt x="1800" y="7"/>
                    </a:moveTo>
                    <a:lnTo>
                      <a:pt x="0" y="7"/>
                    </a:lnTo>
                    <a:lnTo>
                      <a:pt x="0" y="3"/>
                    </a:lnTo>
                    <a:lnTo>
                      <a:pt x="0" y="0"/>
                    </a:lnTo>
                    <a:lnTo>
                      <a:pt x="1800" y="0"/>
                    </a:lnTo>
                    <a:lnTo>
                      <a:pt x="1800" y="3"/>
                    </a:lnTo>
                    <a:lnTo>
                      <a:pt x="1800" y="7"/>
                    </a:lnTo>
                    <a:close/>
                  </a:path>
                </a:pathLst>
              </a:custGeom>
              <a:solidFill>
                <a:srgbClr val="EDD9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42" name="Freeform 1474">
                <a:extLst>
                  <a:ext uri="{FF2B5EF4-FFF2-40B4-BE49-F238E27FC236}">
                    <a16:creationId xmlns:a16="http://schemas.microsoft.com/office/drawing/2014/main" id="{7A1A26D1-1D97-6C0F-4B3B-33FFF944D033}"/>
                  </a:ext>
                </a:extLst>
              </p:cNvPr>
              <p:cNvSpPr>
                <a:spLocks/>
              </p:cNvSpPr>
              <p:nvPr/>
            </p:nvSpPr>
            <p:spPr bwMode="auto">
              <a:xfrm>
                <a:off x="703" y="1789"/>
                <a:ext cx="1800" cy="7"/>
              </a:xfrm>
              <a:custGeom>
                <a:avLst/>
                <a:gdLst>
                  <a:gd name="T0" fmla="*/ 1800 w 1800"/>
                  <a:gd name="T1" fmla="*/ 7 h 7"/>
                  <a:gd name="T2" fmla="*/ 0 w 1800"/>
                  <a:gd name="T3" fmla="*/ 7 h 7"/>
                  <a:gd name="T4" fmla="*/ 0 w 1800"/>
                  <a:gd name="T5" fmla="*/ 4 h 7"/>
                  <a:gd name="T6" fmla="*/ 0 w 1800"/>
                  <a:gd name="T7" fmla="*/ 0 h 7"/>
                  <a:gd name="T8" fmla="*/ 1800 w 1800"/>
                  <a:gd name="T9" fmla="*/ 0 h 7"/>
                  <a:gd name="T10" fmla="*/ 1800 w 1800"/>
                  <a:gd name="T11" fmla="*/ 4 h 7"/>
                  <a:gd name="T12" fmla="*/ 1800 w 1800"/>
                  <a:gd name="T13" fmla="*/ 7 h 7"/>
                  <a:gd name="T14" fmla="*/ 0 60000 65536"/>
                  <a:gd name="T15" fmla="*/ 0 60000 65536"/>
                  <a:gd name="T16" fmla="*/ 0 60000 65536"/>
                  <a:gd name="T17" fmla="*/ 0 60000 65536"/>
                  <a:gd name="T18" fmla="*/ 0 60000 65536"/>
                  <a:gd name="T19" fmla="*/ 0 60000 65536"/>
                  <a:gd name="T20" fmla="*/ 0 60000 65536"/>
                  <a:gd name="T21" fmla="*/ 0 w 1800"/>
                  <a:gd name="T22" fmla="*/ 0 h 7"/>
                  <a:gd name="T23" fmla="*/ 1800 w 1800"/>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7">
                    <a:moveTo>
                      <a:pt x="1800" y="7"/>
                    </a:moveTo>
                    <a:lnTo>
                      <a:pt x="0" y="7"/>
                    </a:lnTo>
                    <a:lnTo>
                      <a:pt x="0" y="4"/>
                    </a:lnTo>
                    <a:lnTo>
                      <a:pt x="0" y="0"/>
                    </a:lnTo>
                    <a:lnTo>
                      <a:pt x="1800" y="0"/>
                    </a:lnTo>
                    <a:lnTo>
                      <a:pt x="1800" y="4"/>
                    </a:lnTo>
                    <a:lnTo>
                      <a:pt x="1800" y="7"/>
                    </a:lnTo>
                    <a:close/>
                  </a:path>
                </a:pathLst>
              </a:custGeom>
              <a:solidFill>
                <a:srgbClr val="ECD7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43" name="Freeform 1475">
                <a:extLst>
                  <a:ext uri="{FF2B5EF4-FFF2-40B4-BE49-F238E27FC236}">
                    <a16:creationId xmlns:a16="http://schemas.microsoft.com/office/drawing/2014/main" id="{92A10C5F-19A1-AF2F-4634-1AF007BC5A7D}"/>
                  </a:ext>
                </a:extLst>
              </p:cNvPr>
              <p:cNvSpPr>
                <a:spLocks/>
              </p:cNvSpPr>
              <p:nvPr/>
            </p:nvSpPr>
            <p:spPr bwMode="auto">
              <a:xfrm>
                <a:off x="703" y="1785"/>
                <a:ext cx="1800" cy="8"/>
              </a:xfrm>
              <a:custGeom>
                <a:avLst/>
                <a:gdLst>
                  <a:gd name="T0" fmla="*/ 1800 w 1800"/>
                  <a:gd name="T1" fmla="*/ 8 h 8"/>
                  <a:gd name="T2" fmla="*/ 0 w 1800"/>
                  <a:gd name="T3" fmla="*/ 8 h 8"/>
                  <a:gd name="T4" fmla="*/ 0 w 1800"/>
                  <a:gd name="T5" fmla="*/ 4 h 8"/>
                  <a:gd name="T6" fmla="*/ 0 w 1800"/>
                  <a:gd name="T7" fmla="*/ 0 h 8"/>
                  <a:gd name="T8" fmla="*/ 1800 w 1800"/>
                  <a:gd name="T9" fmla="*/ 0 h 8"/>
                  <a:gd name="T10" fmla="*/ 1800 w 1800"/>
                  <a:gd name="T11" fmla="*/ 4 h 8"/>
                  <a:gd name="T12" fmla="*/ 1800 w 1800"/>
                  <a:gd name="T13" fmla="*/ 8 h 8"/>
                  <a:gd name="T14" fmla="*/ 0 60000 65536"/>
                  <a:gd name="T15" fmla="*/ 0 60000 65536"/>
                  <a:gd name="T16" fmla="*/ 0 60000 65536"/>
                  <a:gd name="T17" fmla="*/ 0 60000 65536"/>
                  <a:gd name="T18" fmla="*/ 0 60000 65536"/>
                  <a:gd name="T19" fmla="*/ 0 60000 65536"/>
                  <a:gd name="T20" fmla="*/ 0 60000 65536"/>
                  <a:gd name="T21" fmla="*/ 0 w 1800"/>
                  <a:gd name="T22" fmla="*/ 0 h 8"/>
                  <a:gd name="T23" fmla="*/ 1800 w 1800"/>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8">
                    <a:moveTo>
                      <a:pt x="1800" y="8"/>
                    </a:moveTo>
                    <a:lnTo>
                      <a:pt x="0" y="8"/>
                    </a:lnTo>
                    <a:lnTo>
                      <a:pt x="0" y="4"/>
                    </a:lnTo>
                    <a:lnTo>
                      <a:pt x="0" y="0"/>
                    </a:lnTo>
                    <a:lnTo>
                      <a:pt x="1800" y="0"/>
                    </a:lnTo>
                    <a:lnTo>
                      <a:pt x="1800" y="4"/>
                    </a:lnTo>
                    <a:lnTo>
                      <a:pt x="1800" y="8"/>
                    </a:lnTo>
                    <a:close/>
                  </a:path>
                </a:pathLst>
              </a:custGeom>
              <a:solidFill>
                <a:srgbClr val="ECD4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44" name="Freeform 1476">
                <a:extLst>
                  <a:ext uri="{FF2B5EF4-FFF2-40B4-BE49-F238E27FC236}">
                    <a16:creationId xmlns:a16="http://schemas.microsoft.com/office/drawing/2014/main" id="{AEC0537C-E01F-5DE7-2DDF-200140B871EF}"/>
                  </a:ext>
                </a:extLst>
              </p:cNvPr>
              <p:cNvSpPr>
                <a:spLocks/>
              </p:cNvSpPr>
              <p:nvPr/>
            </p:nvSpPr>
            <p:spPr bwMode="auto">
              <a:xfrm>
                <a:off x="703" y="1780"/>
                <a:ext cx="1800" cy="9"/>
              </a:xfrm>
              <a:custGeom>
                <a:avLst/>
                <a:gdLst>
                  <a:gd name="T0" fmla="*/ 1800 w 1800"/>
                  <a:gd name="T1" fmla="*/ 9 h 9"/>
                  <a:gd name="T2" fmla="*/ 0 w 1800"/>
                  <a:gd name="T3" fmla="*/ 9 h 9"/>
                  <a:gd name="T4" fmla="*/ 0 w 1800"/>
                  <a:gd name="T5" fmla="*/ 5 h 9"/>
                  <a:gd name="T6" fmla="*/ 0 w 1800"/>
                  <a:gd name="T7" fmla="*/ 0 h 9"/>
                  <a:gd name="T8" fmla="*/ 1800 w 1800"/>
                  <a:gd name="T9" fmla="*/ 0 h 9"/>
                  <a:gd name="T10" fmla="*/ 1800 w 1800"/>
                  <a:gd name="T11" fmla="*/ 5 h 9"/>
                  <a:gd name="T12" fmla="*/ 1800 w 1800"/>
                  <a:gd name="T13" fmla="*/ 9 h 9"/>
                  <a:gd name="T14" fmla="*/ 0 60000 65536"/>
                  <a:gd name="T15" fmla="*/ 0 60000 65536"/>
                  <a:gd name="T16" fmla="*/ 0 60000 65536"/>
                  <a:gd name="T17" fmla="*/ 0 60000 65536"/>
                  <a:gd name="T18" fmla="*/ 0 60000 65536"/>
                  <a:gd name="T19" fmla="*/ 0 60000 65536"/>
                  <a:gd name="T20" fmla="*/ 0 60000 65536"/>
                  <a:gd name="T21" fmla="*/ 0 w 1800"/>
                  <a:gd name="T22" fmla="*/ 0 h 9"/>
                  <a:gd name="T23" fmla="*/ 1800 w 18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9">
                    <a:moveTo>
                      <a:pt x="1800" y="9"/>
                    </a:moveTo>
                    <a:lnTo>
                      <a:pt x="0" y="9"/>
                    </a:lnTo>
                    <a:lnTo>
                      <a:pt x="0" y="5"/>
                    </a:lnTo>
                    <a:lnTo>
                      <a:pt x="0" y="0"/>
                    </a:lnTo>
                    <a:lnTo>
                      <a:pt x="1800" y="0"/>
                    </a:lnTo>
                    <a:lnTo>
                      <a:pt x="1800" y="5"/>
                    </a:lnTo>
                    <a:lnTo>
                      <a:pt x="1800" y="9"/>
                    </a:lnTo>
                    <a:close/>
                  </a:path>
                </a:pathLst>
              </a:custGeom>
              <a:solidFill>
                <a:srgbClr val="ECD3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45" name="Freeform 1477">
                <a:extLst>
                  <a:ext uri="{FF2B5EF4-FFF2-40B4-BE49-F238E27FC236}">
                    <a16:creationId xmlns:a16="http://schemas.microsoft.com/office/drawing/2014/main" id="{23C08D70-9AE2-5A6A-F482-DD5D5EA24429}"/>
                  </a:ext>
                </a:extLst>
              </p:cNvPr>
              <p:cNvSpPr>
                <a:spLocks/>
              </p:cNvSpPr>
              <p:nvPr/>
            </p:nvSpPr>
            <p:spPr bwMode="auto">
              <a:xfrm>
                <a:off x="703" y="1778"/>
                <a:ext cx="1800" cy="7"/>
              </a:xfrm>
              <a:custGeom>
                <a:avLst/>
                <a:gdLst>
                  <a:gd name="T0" fmla="*/ 1800 w 1800"/>
                  <a:gd name="T1" fmla="*/ 7 h 7"/>
                  <a:gd name="T2" fmla="*/ 0 w 1800"/>
                  <a:gd name="T3" fmla="*/ 7 h 7"/>
                  <a:gd name="T4" fmla="*/ 0 w 1800"/>
                  <a:gd name="T5" fmla="*/ 2 h 7"/>
                  <a:gd name="T6" fmla="*/ 0 w 1800"/>
                  <a:gd name="T7" fmla="*/ 0 h 7"/>
                  <a:gd name="T8" fmla="*/ 1800 w 1800"/>
                  <a:gd name="T9" fmla="*/ 0 h 7"/>
                  <a:gd name="T10" fmla="*/ 1800 w 1800"/>
                  <a:gd name="T11" fmla="*/ 2 h 7"/>
                  <a:gd name="T12" fmla="*/ 1800 w 1800"/>
                  <a:gd name="T13" fmla="*/ 7 h 7"/>
                  <a:gd name="T14" fmla="*/ 0 60000 65536"/>
                  <a:gd name="T15" fmla="*/ 0 60000 65536"/>
                  <a:gd name="T16" fmla="*/ 0 60000 65536"/>
                  <a:gd name="T17" fmla="*/ 0 60000 65536"/>
                  <a:gd name="T18" fmla="*/ 0 60000 65536"/>
                  <a:gd name="T19" fmla="*/ 0 60000 65536"/>
                  <a:gd name="T20" fmla="*/ 0 60000 65536"/>
                  <a:gd name="T21" fmla="*/ 0 w 1800"/>
                  <a:gd name="T22" fmla="*/ 0 h 7"/>
                  <a:gd name="T23" fmla="*/ 1800 w 1800"/>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7">
                    <a:moveTo>
                      <a:pt x="1800" y="7"/>
                    </a:moveTo>
                    <a:lnTo>
                      <a:pt x="0" y="7"/>
                    </a:lnTo>
                    <a:lnTo>
                      <a:pt x="0" y="2"/>
                    </a:lnTo>
                    <a:lnTo>
                      <a:pt x="0" y="0"/>
                    </a:lnTo>
                    <a:lnTo>
                      <a:pt x="1800" y="0"/>
                    </a:lnTo>
                    <a:lnTo>
                      <a:pt x="1800" y="2"/>
                    </a:lnTo>
                    <a:lnTo>
                      <a:pt x="1800" y="7"/>
                    </a:lnTo>
                    <a:close/>
                  </a:path>
                </a:pathLst>
              </a:custGeom>
              <a:solidFill>
                <a:srgbClr val="ECD0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46" name="Freeform 1478">
                <a:extLst>
                  <a:ext uri="{FF2B5EF4-FFF2-40B4-BE49-F238E27FC236}">
                    <a16:creationId xmlns:a16="http://schemas.microsoft.com/office/drawing/2014/main" id="{BBBF652A-9125-B2B3-C966-8F5F6C399661}"/>
                  </a:ext>
                </a:extLst>
              </p:cNvPr>
              <p:cNvSpPr>
                <a:spLocks/>
              </p:cNvSpPr>
              <p:nvPr/>
            </p:nvSpPr>
            <p:spPr bwMode="auto">
              <a:xfrm>
                <a:off x="703" y="1774"/>
                <a:ext cx="1800" cy="6"/>
              </a:xfrm>
              <a:custGeom>
                <a:avLst/>
                <a:gdLst>
                  <a:gd name="T0" fmla="*/ 1800 w 1800"/>
                  <a:gd name="T1" fmla="*/ 6 h 6"/>
                  <a:gd name="T2" fmla="*/ 0 w 1800"/>
                  <a:gd name="T3" fmla="*/ 6 h 6"/>
                  <a:gd name="T4" fmla="*/ 0 w 1800"/>
                  <a:gd name="T5" fmla="*/ 4 h 6"/>
                  <a:gd name="T6" fmla="*/ 0 w 1800"/>
                  <a:gd name="T7" fmla="*/ 0 h 6"/>
                  <a:gd name="T8" fmla="*/ 1800 w 1800"/>
                  <a:gd name="T9" fmla="*/ 0 h 6"/>
                  <a:gd name="T10" fmla="*/ 1800 w 1800"/>
                  <a:gd name="T11" fmla="*/ 4 h 6"/>
                  <a:gd name="T12" fmla="*/ 1800 w 1800"/>
                  <a:gd name="T13" fmla="*/ 6 h 6"/>
                  <a:gd name="T14" fmla="*/ 0 60000 65536"/>
                  <a:gd name="T15" fmla="*/ 0 60000 65536"/>
                  <a:gd name="T16" fmla="*/ 0 60000 65536"/>
                  <a:gd name="T17" fmla="*/ 0 60000 65536"/>
                  <a:gd name="T18" fmla="*/ 0 60000 65536"/>
                  <a:gd name="T19" fmla="*/ 0 60000 65536"/>
                  <a:gd name="T20" fmla="*/ 0 60000 65536"/>
                  <a:gd name="T21" fmla="*/ 0 w 1800"/>
                  <a:gd name="T22" fmla="*/ 0 h 6"/>
                  <a:gd name="T23" fmla="*/ 1800 w 180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6">
                    <a:moveTo>
                      <a:pt x="1800" y="6"/>
                    </a:moveTo>
                    <a:lnTo>
                      <a:pt x="0" y="6"/>
                    </a:lnTo>
                    <a:lnTo>
                      <a:pt x="0" y="4"/>
                    </a:lnTo>
                    <a:lnTo>
                      <a:pt x="0" y="0"/>
                    </a:lnTo>
                    <a:lnTo>
                      <a:pt x="1800" y="0"/>
                    </a:lnTo>
                    <a:lnTo>
                      <a:pt x="1800" y="4"/>
                    </a:lnTo>
                    <a:lnTo>
                      <a:pt x="1800" y="6"/>
                    </a:lnTo>
                    <a:close/>
                  </a:path>
                </a:pathLst>
              </a:custGeom>
              <a:solidFill>
                <a:srgbClr val="ECCF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47" name="Freeform 1479">
                <a:extLst>
                  <a:ext uri="{FF2B5EF4-FFF2-40B4-BE49-F238E27FC236}">
                    <a16:creationId xmlns:a16="http://schemas.microsoft.com/office/drawing/2014/main" id="{04AA30B3-F42E-395B-22BC-438BF1502CA6}"/>
                  </a:ext>
                </a:extLst>
              </p:cNvPr>
              <p:cNvSpPr>
                <a:spLocks/>
              </p:cNvSpPr>
              <p:nvPr/>
            </p:nvSpPr>
            <p:spPr bwMode="auto">
              <a:xfrm>
                <a:off x="703" y="1769"/>
                <a:ext cx="1800" cy="9"/>
              </a:xfrm>
              <a:custGeom>
                <a:avLst/>
                <a:gdLst>
                  <a:gd name="T0" fmla="*/ 1800 w 1800"/>
                  <a:gd name="T1" fmla="*/ 9 h 9"/>
                  <a:gd name="T2" fmla="*/ 0 w 1800"/>
                  <a:gd name="T3" fmla="*/ 9 h 9"/>
                  <a:gd name="T4" fmla="*/ 0 w 1800"/>
                  <a:gd name="T5" fmla="*/ 5 h 9"/>
                  <a:gd name="T6" fmla="*/ 0 w 1800"/>
                  <a:gd name="T7" fmla="*/ 0 h 9"/>
                  <a:gd name="T8" fmla="*/ 1800 w 1800"/>
                  <a:gd name="T9" fmla="*/ 0 h 9"/>
                  <a:gd name="T10" fmla="*/ 1800 w 1800"/>
                  <a:gd name="T11" fmla="*/ 5 h 9"/>
                  <a:gd name="T12" fmla="*/ 1800 w 1800"/>
                  <a:gd name="T13" fmla="*/ 9 h 9"/>
                  <a:gd name="T14" fmla="*/ 0 60000 65536"/>
                  <a:gd name="T15" fmla="*/ 0 60000 65536"/>
                  <a:gd name="T16" fmla="*/ 0 60000 65536"/>
                  <a:gd name="T17" fmla="*/ 0 60000 65536"/>
                  <a:gd name="T18" fmla="*/ 0 60000 65536"/>
                  <a:gd name="T19" fmla="*/ 0 60000 65536"/>
                  <a:gd name="T20" fmla="*/ 0 60000 65536"/>
                  <a:gd name="T21" fmla="*/ 0 w 1800"/>
                  <a:gd name="T22" fmla="*/ 0 h 9"/>
                  <a:gd name="T23" fmla="*/ 1800 w 18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9">
                    <a:moveTo>
                      <a:pt x="1800" y="9"/>
                    </a:moveTo>
                    <a:lnTo>
                      <a:pt x="0" y="9"/>
                    </a:lnTo>
                    <a:lnTo>
                      <a:pt x="0" y="5"/>
                    </a:lnTo>
                    <a:lnTo>
                      <a:pt x="0" y="0"/>
                    </a:lnTo>
                    <a:lnTo>
                      <a:pt x="1800" y="0"/>
                    </a:lnTo>
                    <a:lnTo>
                      <a:pt x="1800" y="5"/>
                    </a:lnTo>
                    <a:lnTo>
                      <a:pt x="1800" y="9"/>
                    </a:lnTo>
                    <a:close/>
                  </a:path>
                </a:pathLst>
              </a:custGeom>
              <a:solidFill>
                <a:srgbClr val="ECCE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48" name="Freeform 1480">
                <a:extLst>
                  <a:ext uri="{FF2B5EF4-FFF2-40B4-BE49-F238E27FC236}">
                    <a16:creationId xmlns:a16="http://schemas.microsoft.com/office/drawing/2014/main" id="{19C9EFB4-62C9-2E01-0FD4-D736D12ED8EA}"/>
                  </a:ext>
                </a:extLst>
              </p:cNvPr>
              <p:cNvSpPr>
                <a:spLocks/>
              </p:cNvSpPr>
              <p:nvPr/>
            </p:nvSpPr>
            <p:spPr bwMode="auto">
              <a:xfrm>
                <a:off x="701" y="1767"/>
                <a:ext cx="1802" cy="7"/>
              </a:xfrm>
              <a:custGeom>
                <a:avLst/>
                <a:gdLst>
                  <a:gd name="T0" fmla="*/ 1802 w 1802"/>
                  <a:gd name="T1" fmla="*/ 7 h 7"/>
                  <a:gd name="T2" fmla="*/ 2 w 1802"/>
                  <a:gd name="T3" fmla="*/ 7 h 7"/>
                  <a:gd name="T4" fmla="*/ 2 w 1802"/>
                  <a:gd name="T5" fmla="*/ 2 h 7"/>
                  <a:gd name="T6" fmla="*/ 0 w 1802"/>
                  <a:gd name="T7" fmla="*/ 0 h 7"/>
                  <a:gd name="T8" fmla="*/ 1802 w 1802"/>
                  <a:gd name="T9" fmla="*/ 0 h 7"/>
                  <a:gd name="T10" fmla="*/ 1802 w 1802"/>
                  <a:gd name="T11" fmla="*/ 2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2" y="7"/>
                    </a:lnTo>
                    <a:lnTo>
                      <a:pt x="2" y="2"/>
                    </a:lnTo>
                    <a:lnTo>
                      <a:pt x="0" y="0"/>
                    </a:lnTo>
                    <a:lnTo>
                      <a:pt x="1802" y="0"/>
                    </a:lnTo>
                    <a:lnTo>
                      <a:pt x="1802" y="2"/>
                    </a:lnTo>
                    <a:lnTo>
                      <a:pt x="1802" y="7"/>
                    </a:lnTo>
                    <a:close/>
                  </a:path>
                </a:pathLst>
              </a:custGeom>
              <a:solidFill>
                <a:srgbClr val="EBCC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49" name="Freeform 1481">
                <a:extLst>
                  <a:ext uri="{FF2B5EF4-FFF2-40B4-BE49-F238E27FC236}">
                    <a16:creationId xmlns:a16="http://schemas.microsoft.com/office/drawing/2014/main" id="{B7A9BBDA-621E-6C10-98AF-014B3245BF4D}"/>
                  </a:ext>
                </a:extLst>
              </p:cNvPr>
              <p:cNvSpPr>
                <a:spLocks/>
              </p:cNvSpPr>
              <p:nvPr/>
            </p:nvSpPr>
            <p:spPr bwMode="auto">
              <a:xfrm>
                <a:off x="701" y="1763"/>
                <a:ext cx="1802" cy="6"/>
              </a:xfrm>
              <a:custGeom>
                <a:avLst/>
                <a:gdLst>
                  <a:gd name="T0" fmla="*/ 1802 w 1802"/>
                  <a:gd name="T1" fmla="*/ 6 h 6"/>
                  <a:gd name="T2" fmla="*/ 2 w 1802"/>
                  <a:gd name="T3" fmla="*/ 6 h 6"/>
                  <a:gd name="T4" fmla="*/ 0 w 1802"/>
                  <a:gd name="T5" fmla="*/ 4 h 6"/>
                  <a:gd name="T6" fmla="*/ 0 w 1802"/>
                  <a:gd name="T7" fmla="*/ 0 h 6"/>
                  <a:gd name="T8" fmla="*/ 1802 w 1802"/>
                  <a:gd name="T9" fmla="*/ 0 h 6"/>
                  <a:gd name="T10" fmla="*/ 1802 w 1802"/>
                  <a:gd name="T11" fmla="*/ 4 h 6"/>
                  <a:gd name="T12" fmla="*/ 1802 w 1802"/>
                  <a:gd name="T13" fmla="*/ 6 h 6"/>
                  <a:gd name="T14" fmla="*/ 0 60000 65536"/>
                  <a:gd name="T15" fmla="*/ 0 60000 65536"/>
                  <a:gd name="T16" fmla="*/ 0 60000 65536"/>
                  <a:gd name="T17" fmla="*/ 0 60000 65536"/>
                  <a:gd name="T18" fmla="*/ 0 60000 65536"/>
                  <a:gd name="T19" fmla="*/ 0 60000 65536"/>
                  <a:gd name="T20" fmla="*/ 0 60000 65536"/>
                  <a:gd name="T21" fmla="*/ 0 w 1802"/>
                  <a:gd name="T22" fmla="*/ 0 h 6"/>
                  <a:gd name="T23" fmla="*/ 1802 w 180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6">
                    <a:moveTo>
                      <a:pt x="1802" y="6"/>
                    </a:moveTo>
                    <a:lnTo>
                      <a:pt x="2" y="6"/>
                    </a:lnTo>
                    <a:lnTo>
                      <a:pt x="0" y="4"/>
                    </a:lnTo>
                    <a:lnTo>
                      <a:pt x="0" y="0"/>
                    </a:lnTo>
                    <a:lnTo>
                      <a:pt x="1802" y="0"/>
                    </a:lnTo>
                    <a:lnTo>
                      <a:pt x="1802" y="4"/>
                    </a:lnTo>
                    <a:lnTo>
                      <a:pt x="1802" y="6"/>
                    </a:lnTo>
                    <a:close/>
                  </a:path>
                </a:pathLst>
              </a:custGeom>
              <a:solidFill>
                <a:srgbClr val="EBCB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50" name="Freeform 1482">
                <a:extLst>
                  <a:ext uri="{FF2B5EF4-FFF2-40B4-BE49-F238E27FC236}">
                    <a16:creationId xmlns:a16="http://schemas.microsoft.com/office/drawing/2014/main" id="{7D81AF28-9258-0F64-C5EE-FE640D713819}"/>
                  </a:ext>
                </a:extLst>
              </p:cNvPr>
              <p:cNvSpPr>
                <a:spLocks/>
              </p:cNvSpPr>
              <p:nvPr/>
            </p:nvSpPr>
            <p:spPr bwMode="auto">
              <a:xfrm>
                <a:off x="701" y="1759"/>
                <a:ext cx="1802" cy="8"/>
              </a:xfrm>
              <a:custGeom>
                <a:avLst/>
                <a:gdLst>
                  <a:gd name="T0" fmla="*/ 1802 w 1802"/>
                  <a:gd name="T1" fmla="*/ 8 h 8"/>
                  <a:gd name="T2" fmla="*/ 0 w 1802"/>
                  <a:gd name="T3" fmla="*/ 8 h 8"/>
                  <a:gd name="T4" fmla="*/ 0 w 1802"/>
                  <a:gd name="T5" fmla="*/ 4 h 8"/>
                  <a:gd name="T6" fmla="*/ 0 w 1802"/>
                  <a:gd name="T7" fmla="*/ 0 h 8"/>
                  <a:gd name="T8" fmla="*/ 1802 w 1802"/>
                  <a:gd name="T9" fmla="*/ 0 h 8"/>
                  <a:gd name="T10" fmla="*/ 1802 w 1802"/>
                  <a:gd name="T11" fmla="*/ 4 h 8"/>
                  <a:gd name="T12" fmla="*/ 1802 w 1802"/>
                  <a:gd name="T13" fmla="*/ 8 h 8"/>
                  <a:gd name="T14" fmla="*/ 0 60000 65536"/>
                  <a:gd name="T15" fmla="*/ 0 60000 65536"/>
                  <a:gd name="T16" fmla="*/ 0 60000 65536"/>
                  <a:gd name="T17" fmla="*/ 0 60000 65536"/>
                  <a:gd name="T18" fmla="*/ 0 60000 65536"/>
                  <a:gd name="T19" fmla="*/ 0 60000 65536"/>
                  <a:gd name="T20" fmla="*/ 0 60000 65536"/>
                  <a:gd name="T21" fmla="*/ 0 w 1802"/>
                  <a:gd name="T22" fmla="*/ 0 h 8"/>
                  <a:gd name="T23" fmla="*/ 1802 w 180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8">
                    <a:moveTo>
                      <a:pt x="1802" y="8"/>
                    </a:moveTo>
                    <a:lnTo>
                      <a:pt x="0" y="8"/>
                    </a:lnTo>
                    <a:lnTo>
                      <a:pt x="0" y="4"/>
                    </a:lnTo>
                    <a:lnTo>
                      <a:pt x="0" y="0"/>
                    </a:lnTo>
                    <a:lnTo>
                      <a:pt x="1802" y="0"/>
                    </a:lnTo>
                    <a:lnTo>
                      <a:pt x="1802" y="4"/>
                    </a:lnTo>
                    <a:lnTo>
                      <a:pt x="1802" y="8"/>
                    </a:lnTo>
                    <a:close/>
                  </a:path>
                </a:pathLst>
              </a:custGeom>
              <a:solidFill>
                <a:srgbClr val="EBCA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51" name="Freeform 1483">
                <a:extLst>
                  <a:ext uri="{FF2B5EF4-FFF2-40B4-BE49-F238E27FC236}">
                    <a16:creationId xmlns:a16="http://schemas.microsoft.com/office/drawing/2014/main" id="{04BFE461-F116-7EEE-53E7-B7B4923A633B}"/>
                  </a:ext>
                </a:extLst>
              </p:cNvPr>
              <p:cNvSpPr>
                <a:spLocks/>
              </p:cNvSpPr>
              <p:nvPr/>
            </p:nvSpPr>
            <p:spPr bwMode="auto">
              <a:xfrm>
                <a:off x="701" y="1754"/>
                <a:ext cx="1802" cy="9"/>
              </a:xfrm>
              <a:custGeom>
                <a:avLst/>
                <a:gdLst>
                  <a:gd name="T0" fmla="*/ 1802 w 1802"/>
                  <a:gd name="T1" fmla="*/ 9 h 9"/>
                  <a:gd name="T2" fmla="*/ 0 w 1802"/>
                  <a:gd name="T3" fmla="*/ 9 h 9"/>
                  <a:gd name="T4" fmla="*/ 0 w 1802"/>
                  <a:gd name="T5" fmla="*/ 5 h 9"/>
                  <a:gd name="T6" fmla="*/ 0 w 1802"/>
                  <a:gd name="T7" fmla="*/ 0 h 9"/>
                  <a:gd name="T8" fmla="*/ 1802 w 1802"/>
                  <a:gd name="T9" fmla="*/ 0 h 9"/>
                  <a:gd name="T10" fmla="*/ 1802 w 1802"/>
                  <a:gd name="T11" fmla="*/ 5 h 9"/>
                  <a:gd name="T12" fmla="*/ 1802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2" y="9"/>
                    </a:moveTo>
                    <a:lnTo>
                      <a:pt x="0" y="9"/>
                    </a:lnTo>
                    <a:lnTo>
                      <a:pt x="0" y="5"/>
                    </a:lnTo>
                    <a:lnTo>
                      <a:pt x="0" y="0"/>
                    </a:lnTo>
                    <a:lnTo>
                      <a:pt x="1802" y="0"/>
                    </a:lnTo>
                    <a:lnTo>
                      <a:pt x="1802" y="5"/>
                    </a:lnTo>
                    <a:lnTo>
                      <a:pt x="1802" y="9"/>
                    </a:lnTo>
                    <a:close/>
                  </a:path>
                </a:pathLst>
              </a:custGeom>
              <a:solidFill>
                <a:srgbClr val="EBC9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52" name="Freeform 1484">
                <a:extLst>
                  <a:ext uri="{FF2B5EF4-FFF2-40B4-BE49-F238E27FC236}">
                    <a16:creationId xmlns:a16="http://schemas.microsoft.com/office/drawing/2014/main" id="{9048F541-4123-6921-79C2-110D093B8653}"/>
                  </a:ext>
                </a:extLst>
              </p:cNvPr>
              <p:cNvSpPr>
                <a:spLocks/>
              </p:cNvSpPr>
              <p:nvPr/>
            </p:nvSpPr>
            <p:spPr bwMode="auto">
              <a:xfrm>
                <a:off x="701" y="1752"/>
                <a:ext cx="1802" cy="7"/>
              </a:xfrm>
              <a:custGeom>
                <a:avLst/>
                <a:gdLst>
                  <a:gd name="T0" fmla="*/ 1802 w 1802"/>
                  <a:gd name="T1" fmla="*/ 7 h 7"/>
                  <a:gd name="T2" fmla="*/ 0 w 1802"/>
                  <a:gd name="T3" fmla="*/ 7 h 7"/>
                  <a:gd name="T4" fmla="*/ 0 w 1802"/>
                  <a:gd name="T5" fmla="*/ 2 h 7"/>
                  <a:gd name="T6" fmla="*/ 0 w 1802"/>
                  <a:gd name="T7" fmla="*/ 0 h 7"/>
                  <a:gd name="T8" fmla="*/ 1802 w 1802"/>
                  <a:gd name="T9" fmla="*/ 0 h 7"/>
                  <a:gd name="T10" fmla="*/ 1802 w 1802"/>
                  <a:gd name="T11" fmla="*/ 2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0" y="7"/>
                    </a:lnTo>
                    <a:lnTo>
                      <a:pt x="0" y="2"/>
                    </a:lnTo>
                    <a:lnTo>
                      <a:pt x="0" y="0"/>
                    </a:lnTo>
                    <a:lnTo>
                      <a:pt x="1802" y="0"/>
                    </a:lnTo>
                    <a:lnTo>
                      <a:pt x="1802" y="2"/>
                    </a:lnTo>
                    <a:lnTo>
                      <a:pt x="1802" y="7"/>
                    </a:lnTo>
                    <a:close/>
                  </a:path>
                </a:pathLst>
              </a:custGeom>
              <a:solidFill>
                <a:srgbClr val="EBC8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53" name="Freeform 1485">
                <a:extLst>
                  <a:ext uri="{FF2B5EF4-FFF2-40B4-BE49-F238E27FC236}">
                    <a16:creationId xmlns:a16="http://schemas.microsoft.com/office/drawing/2014/main" id="{D452FD0F-8EE7-F111-3603-0F2AE229A5EB}"/>
                  </a:ext>
                </a:extLst>
              </p:cNvPr>
              <p:cNvSpPr>
                <a:spLocks/>
              </p:cNvSpPr>
              <p:nvPr/>
            </p:nvSpPr>
            <p:spPr bwMode="auto">
              <a:xfrm>
                <a:off x="701" y="1748"/>
                <a:ext cx="1802" cy="6"/>
              </a:xfrm>
              <a:custGeom>
                <a:avLst/>
                <a:gdLst>
                  <a:gd name="T0" fmla="*/ 1802 w 1802"/>
                  <a:gd name="T1" fmla="*/ 6 h 6"/>
                  <a:gd name="T2" fmla="*/ 0 w 1802"/>
                  <a:gd name="T3" fmla="*/ 6 h 6"/>
                  <a:gd name="T4" fmla="*/ 0 w 1802"/>
                  <a:gd name="T5" fmla="*/ 4 h 6"/>
                  <a:gd name="T6" fmla="*/ 0 w 1802"/>
                  <a:gd name="T7" fmla="*/ 0 h 6"/>
                  <a:gd name="T8" fmla="*/ 1799 w 1802"/>
                  <a:gd name="T9" fmla="*/ 0 h 6"/>
                  <a:gd name="T10" fmla="*/ 1802 w 1802"/>
                  <a:gd name="T11" fmla="*/ 4 h 6"/>
                  <a:gd name="T12" fmla="*/ 1802 w 1802"/>
                  <a:gd name="T13" fmla="*/ 6 h 6"/>
                  <a:gd name="T14" fmla="*/ 0 60000 65536"/>
                  <a:gd name="T15" fmla="*/ 0 60000 65536"/>
                  <a:gd name="T16" fmla="*/ 0 60000 65536"/>
                  <a:gd name="T17" fmla="*/ 0 60000 65536"/>
                  <a:gd name="T18" fmla="*/ 0 60000 65536"/>
                  <a:gd name="T19" fmla="*/ 0 60000 65536"/>
                  <a:gd name="T20" fmla="*/ 0 60000 65536"/>
                  <a:gd name="T21" fmla="*/ 0 w 1802"/>
                  <a:gd name="T22" fmla="*/ 0 h 6"/>
                  <a:gd name="T23" fmla="*/ 1802 w 180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6">
                    <a:moveTo>
                      <a:pt x="1802" y="6"/>
                    </a:moveTo>
                    <a:lnTo>
                      <a:pt x="0" y="6"/>
                    </a:lnTo>
                    <a:lnTo>
                      <a:pt x="0" y="4"/>
                    </a:lnTo>
                    <a:lnTo>
                      <a:pt x="0" y="0"/>
                    </a:lnTo>
                    <a:lnTo>
                      <a:pt x="1799" y="0"/>
                    </a:lnTo>
                    <a:lnTo>
                      <a:pt x="1802" y="4"/>
                    </a:lnTo>
                    <a:lnTo>
                      <a:pt x="1802" y="6"/>
                    </a:lnTo>
                    <a:close/>
                  </a:path>
                </a:pathLst>
              </a:custGeom>
              <a:solidFill>
                <a:srgbClr val="EBC7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54" name="Freeform 1486">
                <a:extLst>
                  <a:ext uri="{FF2B5EF4-FFF2-40B4-BE49-F238E27FC236}">
                    <a16:creationId xmlns:a16="http://schemas.microsoft.com/office/drawing/2014/main" id="{0C5EFC51-0549-047F-3B67-E51352E009E1}"/>
                  </a:ext>
                </a:extLst>
              </p:cNvPr>
              <p:cNvSpPr>
                <a:spLocks/>
              </p:cNvSpPr>
              <p:nvPr/>
            </p:nvSpPr>
            <p:spPr bwMode="auto">
              <a:xfrm>
                <a:off x="701" y="1743"/>
                <a:ext cx="1802" cy="9"/>
              </a:xfrm>
              <a:custGeom>
                <a:avLst/>
                <a:gdLst>
                  <a:gd name="T0" fmla="*/ 1802 w 1802"/>
                  <a:gd name="T1" fmla="*/ 9 h 9"/>
                  <a:gd name="T2" fmla="*/ 0 w 1802"/>
                  <a:gd name="T3" fmla="*/ 9 h 9"/>
                  <a:gd name="T4" fmla="*/ 0 w 1802"/>
                  <a:gd name="T5" fmla="*/ 5 h 9"/>
                  <a:gd name="T6" fmla="*/ 0 w 1802"/>
                  <a:gd name="T7" fmla="*/ 0 h 9"/>
                  <a:gd name="T8" fmla="*/ 1799 w 1802"/>
                  <a:gd name="T9" fmla="*/ 0 h 9"/>
                  <a:gd name="T10" fmla="*/ 1799 w 1802"/>
                  <a:gd name="T11" fmla="*/ 5 h 9"/>
                  <a:gd name="T12" fmla="*/ 1802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2" y="9"/>
                    </a:moveTo>
                    <a:lnTo>
                      <a:pt x="0" y="9"/>
                    </a:lnTo>
                    <a:lnTo>
                      <a:pt x="0" y="5"/>
                    </a:lnTo>
                    <a:lnTo>
                      <a:pt x="0" y="0"/>
                    </a:lnTo>
                    <a:lnTo>
                      <a:pt x="1799" y="0"/>
                    </a:lnTo>
                    <a:lnTo>
                      <a:pt x="1799" y="5"/>
                    </a:lnTo>
                    <a:lnTo>
                      <a:pt x="1802" y="9"/>
                    </a:lnTo>
                    <a:close/>
                  </a:path>
                </a:pathLst>
              </a:custGeom>
              <a:solidFill>
                <a:srgbClr val="ECC5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55" name="Freeform 1487">
                <a:extLst>
                  <a:ext uri="{FF2B5EF4-FFF2-40B4-BE49-F238E27FC236}">
                    <a16:creationId xmlns:a16="http://schemas.microsoft.com/office/drawing/2014/main" id="{3BBBEB45-362F-EABB-CB02-F9DCB6276AA2}"/>
                  </a:ext>
                </a:extLst>
              </p:cNvPr>
              <p:cNvSpPr>
                <a:spLocks/>
              </p:cNvSpPr>
              <p:nvPr/>
            </p:nvSpPr>
            <p:spPr bwMode="auto">
              <a:xfrm>
                <a:off x="701" y="1739"/>
                <a:ext cx="1799" cy="9"/>
              </a:xfrm>
              <a:custGeom>
                <a:avLst/>
                <a:gdLst>
                  <a:gd name="T0" fmla="*/ 1799 w 1799"/>
                  <a:gd name="T1" fmla="*/ 9 h 9"/>
                  <a:gd name="T2" fmla="*/ 0 w 1799"/>
                  <a:gd name="T3" fmla="*/ 9 h 9"/>
                  <a:gd name="T4" fmla="*/ 0 w 1799"/>
                  <a:gd name="T5" fmla="*/ 4 h 9"/>
                  <a:gd name="T6" fmla="*/ 0 w 1799"/>
                  <a:gd name="T7" fmla="*/ 0 h 9"/>
                  <a:gd name="T8" fmla="*/ 1799 w 1799"/>
                  <a:gd name="T9" fmla="*/ 0 h 9"/>
                  <a:gd name="T10" fmla="*/ 1799 w 1799"/>
                  <a:gd name="T11" fmla="*/ 4 h 9"/>
                  <a:gd name="T12" fmla="*/ 1799 w 1799"/>
                  <a:gd name="T13" fmla="*/ 9 h 9"/>
                  <a:gd name="T14" fmla="*/ 0 60000 65536"/>
                  <a:gd name="T15" fmla="*/ 0 60000 65536"/>
                  <a:gd name="T16" fmla="*/ 0 60000 65536"/>
                  <a:gd name="T17" fmla="*/ 0 60000 65536"/>
                  <a:gd name="T18" fmla="*/ 0 60000 65536"/>
                  <a:gd name="T19" fmla="*/ 0 60000 65536"/>
                  <a:gd name="T20" fmla="*/ 0 60000 65536"/>
                  <a:gd name="T21" fmla="*/ 0 w 1799"/>
                  <a:gd name="T22" fmla="*/ 0 h 9"/>
                  <a:gd name="T23" fmla="*/ 1799 w 1799"/>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9" h="9">
                    <a:moveTo>
                      <a:pt x="1799" y="9"/>
                    </a:moveTo>
                    <a:lnTo>
                      <a:pt x="0" y="9"/>
                    </a:lnTo>
                    <a:lnTo>
                      <a:pt x="0" y="4"/>
                    </a:lnTo>
                    <a:lnTo>
                      <a:pt x="0" y="0"/>
                    </a:lnTo>
                    <a:lnTo>
                      <a:pt x="1799" y="0"/>
                    </a:lnTo>
                    <a:lnTo>
                      <a:pt x="1799" y="4"/>
                    </a:lnTo>
                    <a:lnTo>
                      <a:pt x="1799" y="9"/>
                    </a:lnTo>
                    <a:close/>
                  </a:path>
                </a:pathLst>
              </a:custGeom>
              <a:solidFill>
                <a:srgbClr val="ECC4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56" name="Freeform 1488">
                <a:extLst>
                  <a:ext uri="{FF2B5EF4-FFF2-40B4-BE49-F238E27FC236}">
                    <a16:creationId xmlns:a16="http://schemas.microsoft.com/office/drawing/2014/main" id="{F7513EAA-17E8-F9E8-3FC9-70E192C28C90}"/>
                  </a:ext>
                </a:extLst>
              </p:cNvPr>
              <p:cNvSpPr>
                <a:spLocks/>
              </p:cNvSpPr>
              <p:nvPr/>
            </p:nvSpPr>
            <p:spPr bwMode="auto">
              <a:xfrm>
                <a:off x="699" y="1737"/>
                <a:ext cx="1801" cy="6"/>
              </a:xfrm>
              <a:custGeom>
                <a:avLst/>
                <a:gdLst>
                  <a:gd name="T0" fmla="*/ 1801 w 1801"/>
                  <a:gd name="T1" fmla="*/ 6 h 6"/>
                  <a:gd name="T2" fmla="*/ 2 w 1801"/>
                  <a:gd name="T3" fmla="*/ 6 h 6"/>
                  <a:gd name="T4" fmla="*/ 2 w 1801"/>
                  <a:gd name="T5" fmla="*/ 2 h 6"/>
                  <a:gd name="T6" fmla="*/ 0 w 1801"/>
                  <a:gd name="T7" fmla="*/ 0 h 6"/>
                  <a:gd name="T8" fmla="*/ 1801 w 1801"/>
                  <a:gd name="T9" fmla="*/ 0 h 6"/>
                  <a:gd name="T10" fmla="*/ 1801 w 1801"/>
                  <a:gd name="T11" fmla="*/ 2 h 6"/>
                  <a:gd name="T12" fmla="*/ 1801 w 1801"/>
                  <a:gd name="T13" fmla="*/ 6 h 6"/>
                  <a:gd name="T14" fmla="*/ 0 60000 65536"/>
                  <a:gd name="T15" fmla="*/ 0 60000 65536"/>
                  <a:gd name="T16" fmla="*/ 0 60000 65536"/>
                  <a:gd name="T17" fmla="*/ 0 60000 65536"/>
                  <a:gd name="T18" fmla="*/ 0 60000 65536"/>
                  <a:gd name="T19" fmla="*/ 0 60000 65536"/>
                  <a:gd name="T20" fmla="*/ 0 60000 65536"/>
                  <a:gd name="T21" fmla="*/ 0 w 1801"/>
                  <a:gd name="T22" fmla="*/ 0 h 6"/>
                  <a:gd name="T23" fmla="*/ 1801 w 1801"/>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6">
                    <a:moveTo>
                      <a:pt x="1801" y="6"/>
                    </a:moveTo>
                    <a:lnTo>
                      <a:pt x="2" y="6"/>
                    </a:lnTo>
                    <a:lnTo>
                      <a:pt x="2" y="2"/>
                    </a:lnTo>
                    <a:lnTo>
                      <a:pt x="0" y="0"/>
                    </a:lnTo>
                    <a:lnTo>
                      <a:pt x="1801" y="0"/>
                    </a:lnTo>
                    <a:lnTo>
                      <a:pt x="1801" y="2"/>
                    </a:lnTo>
                    <a:lnTo>
                      <a:pt x="1801" y="6"/>
                    </a:lnTo>
                    <a:close/>
                  </a:path>
                </a:pathLst>
              </a:custGeom>
              <a:solidFill>
                <a:srgbClr val="ECC3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57" name="Freeform 1489">
                <a:extLst>
                  <a:ext uri="{FF2B5EF4-FFF2-40B4-BE49-F238E27FC236}">
                    <a16:creationId xmlns:a16="http://schemas.microsoft.com/office/drawing/2014/main" id="{0545779B-AE10-F063-506D-0D3F525EBD99}"/>
                  </a:ext>
                </a:extLst>
              </p:cNvPr>
              <p:cNvSpPr>
                <a:spLocks/>
              </p:cNvSpPr>
              <p:nvPr/>
            </p:nvSpPr>
            <p:spPr bwMode="auto">
              <a:xfrm>
                <a:off x="699" y="1732"/>
                <a:ext cx="1801" cy="7"/>
              </a:xfrm>
              <a:custGeom>
                <a:avLst/>
                <a:gdLst>
                  <a:gd name="T0" fmla="*/ 1801 w 1801"/>
                  <a:gd name="T1" fmla="*/ 7 h 7"/>
                  <a:gd name="T2" fmla="*/ 2 w 1801"/>
                  <a:gd name="T3" fmla="*/ 7 h 7"/>
                  <a:gd name="T4" fmla="*/ 0 w 1801"/>
                  <a:gd name="T5" fmla="*/ 5 h 7"/>
                  <a:gd name="T6" fmla="*/ 0 w 1801"/>
                  <a:gd name="T7" fmla="*/ 0 h 7"/>
                  <a:gd name="T8" fmla="*/ 1801 w 1801"/>
                  <a:gd name="T9" fmla="*/ 0 h 7"/>
                  <a:gd name="T10" fmla="*/ 1801 w 1801"/>
                  <a:gd name="T11" fmla="*/ 5 h 7"/>
                  <a:gd name="T12" fmla="*/ 1801 w 1801"/>
                  <a:gd name="T13" fmla="*/ 7 h 7"/>
                  <a:gd name="T14" fmla="*/ 0 60000 65536"/>
                  <a:gd name="T15" fmla="*/ 0 60000 65536"/>
                  <a:gd name="T16" fmla="*/ 0 60000 65536"/>
                  <a:gd name="T17" fmla="*/ 0 60000 65536"/>
                  <a:gd name="T18" fmla="*/ 0 60000 65536"/>
                  <a:gd name="T19" fmla="*/ 0 60000 65536"/>
                  <a:gd name="T20" fmla="*/ 0 60000 65536"/>
                  <a:gd name="T21" fmla="*/ 0 w 1801"/>
                  <a:gd name="T22" fmla="*/ 0 h 7"/>
                  <a:gd name="T23" fmla="*/ 1801 w 180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7">
                    <a:moveTo>
                      <a:pt x="1801" y="7"/>
                    </a:moveTo>
                    <a:lnTo>
                      <a:pt x="2" y="7"/>
                    </a:lnTo>
                    <a:lnTo>
                      <a:pt x="0" y="5"/>
                    </a:lnTo>
                    <a:lnTo>
                      <a:pt x="0" y="0"/>
                    </a:lnTo>
                    <a:lnTo>
                      <a:pt x="1801" y="0"/>
                    </a:lnTo>
                    <a:lnTo>
                      <a:pt x="1801" y="5"/>
                    </a:lnTo>
                    <a:lnTo>
                      <a:pt x="1801" y="7"/>
                    </a:lnTo>
                    <a:close/>
                  </a:path>
                </a:pathLst>
              </a:custGeom>
              <a:solidFill>
                <a:srgbClr val="EBC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58" name="Freeform 1490">
                <a:extLst>
                  <a:ext uri="{FF2B5EF4-FFF2-40B4-BE49-F238E27FC236}">
                    <a16:creationId xmlns:a16="http://schemas.microsoft.com/office/drawing/2014/main" id="{6C45B5D5-125A-2DB4-D0E1-93D1AFB09A3F}"/>
                  </a:ext>
                </a:extLst>
              </p:cNvPr>
              <p:cNvSpPr>
                <a:spLocks/>
              </p:cNvSpPr>
              <p:nvPr/>
            </p:nvSpPr>
            <p:spPr bwMode="auto">
              <a:xfrm>
                <a:off x="699" y="1728"/>
                <a:ext cx="1801" cy="9"/>
              </a:xfrm>
              <a:custGeom>
                <a:avLst/>
                <a:gdLst>
                  <a:gd name="T0" fmla="*/ 1801 w 1801"/>
                  <a:gd name="T1" fmla="*/ 9 h 9"/>
                  <a:gd name="T2" fmla="*/ 0 w 1801"/>
                  <a:gd name="T3" fmla="*/ 9 h 9"/>
                  <a:gd name="T4" fmla="*/ 0 w 1801"/>
                  <a:gd name="T5" fmla="*/ 4 h 9"/>
                  <a:gd name="T6" fmla="*/ 0 w 1801"/>
                  <a:gd name="T7" fmla="*/ 0 h 9"/>
                  <a:gd name="T8" fmla="*/ 1801 w 1801"/>
                  <a:gd name="T9" fmla="*/ 0 h 9"/>
                  <a:gd name="T10" fmla="*/ 1801 w 1801"/>
                  <a:gd name="T11" fmla="*/ 4 h 9"/>
                  <a:gd name="T12" fmla="*/ 1801 w 1801"/>
                  <a:gd name="T13" fmla="*/ 9 h 9"/>
                  <a:gd name="T14" fmla="*/ 0 60000 65536"/>
                  <a:gd name="T15" fmla="*/ 0 60000 65536"/>
                  <a:gd name="T16" fmla="*/ 0 60000 65536"/>
                  <a:gd name="T17" fmla="*/ 0 60000 65536"/>
                  <a:gd name="T18" fmla="*/ 0 60000 65536"/>
                  <a:gd name="T19" fmla="*/ 0 60000 65536"/>
                  <a:gd name="T20" fmla="*/ 0 60000 65536"/>
                  <a:gd name="T21" fmla="*/ 0 w 1801"/>
                  <a:gd name="T22" fmla="*/ 0 h 9"/>
                  <a:gd name="T23" fmla="*/ 1801 w 1801"/>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9">
                    <a:moveTo>
                      <a:pt x="1801" y="9"/>
                    </a:moveTo>
                    <a:lnTo>
                      <a:pt x="0" y="9"/>
                    </a:lnTo>
                    <a:lnTo>
                      <a:pt x="0" y="4"/>
                    </a:lnTo>
                    <a:lnTo>
                      <a:pt x="0" y="0"/>
                    </a:lnTo>
                    <a:lnTo>
                      <a:pt x="1801" y="0"/>
                    </a:lnTo>
                    <a:lnTo>
                      <a:pt x="1801" y="4"/>
                    </a:lnTo>
                    <a:lnTo>
                      <a:pt x="1801" y="9"/>
                    </a:lnTo>
                    <a:close/>
                  </a:path>
                </a:pathLst>
              </a:custGeom>
              <a:solidFill>
                <a:srgbClr val="EBC0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59" name="Freeform 1491">
                <a:extLst>
                  <a:ext uri="{FF2B5EF4-FFF2-40B4-BE49-F238E27FC236}">
                    <a16:creationId xmlns:a16="http://schemas.microsoft.com/office/drawing/2014/main" id="{72FB85D5-E5D3-34D6-03D4-56458D91AE91}"/>
                  </a:ext>
                </a:extLst>
              </p:cNvPr>
              <p:cNvSpPr>
                <a:spLocks/>
              </p:cNvSpPr>
              <p:nvPr/>
            </p:nvSpPr>
            <p:spPr bwMode="auto">
              <a:xfrm>
                <a:off x="699" y="1724"/>
                <a:ext cx="1801" cy="8"/>
              </a:xfrm>
              <a:custGeom>
                <a:avLst/>
                <a:gdLst>
                  <a:gd name="T0" fmla="*/ 1801 w 1801"/>
                  <a:gd name="T1" fmla="*/ 8 h 8"/>
                  <a:gd name="T2" fmla="*/ 0 w 1801"/>
                  <a:gd name="T3" fmla="*/ 8 h 8"/>
                  <a:gd name="T4" fmla="*/ 0 w 1801"/>
                  <a:gd name="T5" fmla="*/ 4 h 8"/>
                  <a:gd name="T6" fmla="*/ 0 w 1801"/>
                  <a:gd name="T7" fmla="*/ 0 h 8"/>
                  <a:gd name="T8" fmla="*/ 1801 w 1801"/>
                  <a:gd name="T9" fmla="*/ 0 h 8"/>
                  <a:gd name="T10" fmla="*/ 1801 w 1801"/>
                  <a:gd name="T11" fmla="*/ 4 h 8"/>
                  <a:gd name="T12" fmla="*/ 1801 w 1801"/>
                  <a:gd name="T13" fmla="*/ 8 h 8"/>
                  <a:gd name="T14" fmla="*/ 0 60000 65536"/>
                  <a:gd name="T15" fmla="*/ 0 60000 65536"/>
                  <a:gd name="T16" fmla="*/ 0 60000 65536"/>
                  <a:gd name="T17" fmla="*/ 0 60000 65536"/>
                  <a:gd name="T18" fmla="*/ 0 60000 65536"/>
                  <a:gd name="T19" fmla="*/ 0 60000 65536"/>
                  <a:gd name="T20" fmla="*/ 0 60000 65536"/>
                  <a:gd name="T21" fmla="*/ 0 w 1801"/>
                  <a:gd name="T22" fmla="*/ 0 h 8"/>
                  <a:gd name="T23" fmla="*/ 1801 w 1801"/>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8">
                    <a:moveTo>
                      <a:pt x="1801" y="8"/>
                    </a:moveTo>
                    <a:lnTo>
                      <a:pt x="0" y="8"/>
                    </a:lnTo>
                    <a:lnTo>
                      <a:pt x="0" y="4"/>
                    </a:lnTo>
                    <a:lnTo>
                      <a:pt x="0" y="0"/>
                    </a:lnTo>
                    <a:lnTo>
                      <a:pt x="1801" y="0"/>
                    </a:lnTo>
                    <a:lnTo>
                      <a:pt x="1801" y="4"/>
                    </a:lnTo>
                    <a:lnTo>
                      <a:pt x="1801" y="8"/>
                    </a:lnTo>
                    <a:close/>
                  </a:path>
                </a:pathLst>
              </a:custGeom>
              <a:solidFill>
                <a:srgbClr val="EBB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60" name="Freeform 1492">
                <a:extLst>
                  <a:ext uri="{FF2B5EF4-FFF2-40B4-BE49-F238E27FC236}">
                    <a16:creationId xmlns:a16="http://schemas.microsoft.com/office/drawing/2014/main" id="{A0EE4964-8008-D4EC-7358-679F75C18754}"/>
                  </a:ext>
                </a:extLst>
              </p:cNvPr>
              <p:cNvSpPr>
                <a:spLocks/>
              </p:cNvSpPr>
              <p:nvPr/>
            </p:nvSpPr>
            <p:spPr bwMode="auto">
              <a:xfrm>
                <a:off x="699" y="1721"/>
                <a:ext cx="1801" cy="7"/>
              </a:xfrm>
              <a:custGeom>
                <a:avLst/>
                <a:gdLst>
                  <a:gd name="T0" fmla="*/ 1801 w 1801"/>
                  <a:gd name="T1" fmla="*/ 7 h 7"/>
                  <a:gd name="T2" fmla="*/ 0 w 1801"/>
                  <a:gd name="T3" fmla="*/ 7 h 7"/>
                  <a:gd name="T4" fmla="*/ 0 w 1801"/>
                  <a:gd name="T5" fmla="*/ 3 h 7"/>
                  <a:gd name="T6" fmla="*/ 0 w 1801"/>
                  <a:gd name="T7" fmla="*/ 0 h 7"/>
                  <a:gd name="T8" fmla="*/ 1801 w 1801"/>
                  <a:gd name="T9" fmla="*/ 0 h 7"/>
                  <a:gd name="T10" fmla="*/ 1801 w 1801"/>
                  <a:gd name="T11" fmla="*/ 3 h 7"/>
                  <a:gd name="T12" fmla="*/ 1801 w 1801"/>
                  <a:gd name="T13" fmla="*/ 7 h 7"/>
                  <a:gd name="T14" fmla="*/ 0 60000 65536"/>
                  <a:gd name="T15" fmla="*/ 0 60000 65536"/>
                  <a:gd name="T16" fmla="*/ 0 60000 65536"/>
                  <a:gd name="T17" fmla="*/ 0 60000 65536"/>
                  <a:gd name="T18" fmla="*/ 0 60000 65536"/>
                  <a:gd name="T19" fmla="*/ 0 60000 65536"/>
                  <a:gd name="T20" fmla="*/ 0 60000 65536"/>
                  <a:gd name="T21" fmla="*/ 0 w 1801"/>
                  <a:gd name="T22" fmla="*/ 0 h 7"/>
                  <a:gd name="T23" fmla="*/ 1801 w 180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7">
                    <a:moveTo>
                      <a:pt x="1801" y="7"/>
                    </a:moveTo>
                    <a:lnTo>
                      <a:pt x="0" y="7"/>
                    </a:lnTo>
                    <a:lnTo>
                      <a:pt x="0" y="3"/>
                    </a:lnTo>
                    <a:lnTo>
                      <a:pt x="0" y="0"/>
                    </a:lnTo>
                    <a:lnTo>
                      <a:pt x="1801" y="0"/>
                    </a:lnTo>
                    <a:lnTo>
                      <a:pt x="1801" y="3"/>
                    </a:lnTo>
                    <a:lnTo>
                      <a:pt x="1801" y="7"/>
                    </a:lnTo>
                    <a:close/>
                  </a:path>
                </a:pathLst>
              </a:custGeom>
              <a:solidFill>
                <a:srgbClr val="EABC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61" name="Freeform 1493">
                <a:extLst>
                  <a:ext uri="{FF2B5EF4-FFF2-40B4-BE49-F238E27FC236}">
                    <a16:creationId xmlns:a16="http://schemas.microsoft.com/office/drawing/2014/main" id="{CB3EA98C-19E7-2D26-6EBC-95408874BBD9}"/>
                  </a:ext>
                </a:extLst>
              </p:cNvPr>
              <p:cNvSpPr>
                <a:spLocks/>
              </p:cNvSpPr>
              <p:nvPr/>
            </p:nvSpPr>
            <p:spPr bwMode="auto">
              <a:xfrm>
                <a:off x="697" y="1717"/>
                <a:ext cx="1803" cy="7"/>
              </a:xfrm>
              <a:custGeom>
                <a:avLst/>
                <a:gdLst>
                  <a:gd name="T0" fmla="*/ 1803 w 1803"/>
                  <a:gd name="T1" fmla="*/ 7 h 7"/>
                  <a:gd name="T2" fmla="*/ 2 w 1803"/>
                  <a:gd name="T3" fmla="*/ 7 h 7"/>
                  <a:gd name="T4" fmla="*/ 2 w 1803"/>
                  <a:gd name="T5" fmla="*/ 4 h 7"/>
                  <a:gd name="T6" fmla="*/ 0 w 1803"/>
                  <a:gd name="T7" fmla="*/ 0 h 7"/>
                  <a:gd name="T8" fmla="*/ 1803 w 1803"/>
                  <a:gd name="T9" fmla="*/ 0 h 7"/>
                  <a:gd name="T10" fmla="*/ 1803 w 1803"/>
                  <a:gd name="T11" fmla="*/ 4 h 7"/>
                  <a:gd name="T12" fmla="*/ 1803 w 1803"/>
                  <a:gd name="T13" fmla="*/ 7 h 7"/>
                  <a:gd name="T14" fmla="*/ 0 60000 65536"/>
                  <a:gd name="T15" fmla="*/ 0 60000 65536"/>
                  <a:gd name="T16" fmla="*/ 0 60000 65536"/>
                  <a:gd name="T17" fmla="*/ 0 60000 65536"/>
                  <a:gd name="T18" fmla="*/ 0 60000 65536"/>
                  <a:gd name="T19" fmla="*/ 0 60000 65536"/>
                  <a:gd name="T20" fmla="*/ 0 60000 65536"/>
                  <a:gd name="T21" fmla="*/ 0 w 1803"/>
                  <a:gd name="T22" fmla="*/ 0 h 7"/>
                  <a:gd name="T23" fmla="*/ 1803 w 180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3" h="7">
                    <a:moveTo>
                      <a:pt x="1803" y="7"/>
                    </a:moveTo>
                    <a:lnTo>
                      <a:pt x="2" y="7"/>
                    </a:lnTo>
                    <a:lnTo>
                      <a:pt x="2" y="4"/>
                    </a:lnTo>
                    <a:lnTo>
                      <a:pt x="0" y="0"/>
                    </a:lnTo>
                    <a:lnTo>
                      <a:pt x="1803" y="0"/>
                    </a:lnTo>
                    <a:lnTo>
                      <a:pt x="1803" y="4"/>
                    </a:lnTo>
                    <a:lnTo>
                      <a:pt x="1803" y="7"/>
                    </a:lnTo>
                    <a:close/>
                  </a:path>
                </a:pathLst>
              </a:custGeom>
              <a:solidFill>
                <a:srgbClr val="EABA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62" name="Freeform 1494">
                <a:extLst>
                  <a:ext uri="{FF2B5EF4-FFF2-40B4-BE49-F238E27FC236}">
                    <a16:creationId xmlns:a16="http://schemas.microsoft.com/office/drawing/2014/main" id="{EED05F26-BD9D-85B8-5CBC-07F6AF914113}"/>
                  </a:ext>
                </a:extLst>
              </p:cNvPr>
              <p:cNvSpPr>
                <a:spLocks/>
              </p:cNvSpPr>
              <p:nvPr/>
            </p:nvSpPr>
            <p:spPr bwMode="auto">
              <a:xfrm>
                <a:off x="697" y="1713"/>
                <a:ext cx="1803" cy="8"/>
              </a:xfrm>
              <a:custGeom>
                <a:avLst/>
                <a:gdLst>
                  <a:gd name="T0" fmla="*/ 1803 w 1803"/>
                  <a:gd name="T1" fmla="*/ 8 h 8"/>
                  <a:gd name="T2" fmla="*/ 2 w 1803"/>
                  <a:gd name="T3" fmla="*/ 8 h 8"/>
                  <a:gd name="T4" fmla="*/ 0 w 1803"/>
                  <a:gd name="T5" fmla="*/ 4 h 8"/>
                  <a:gd name="T6" fmla="*/ 0 w 1803"/>
                  <a:gd name="T7" fmla="*/ 0 h 8"/>
                  <a:gd name="T8" fmla="*/ 1801 w 1803"/>
                  <a:gd name="T9" fmla="*/ 0 h 8"/>
                  <a:gd name="T10" fmla="*/ 1803 w 1803"/>
                  <a:gd name="T11" fmla="*/ 4 h 8"/>
                  <a:gd name="T12" fmla="*/ 1803 w 1803"/>
                  <a:gd name="T13" fmla="*/ 8 h 8"/>
                  <a:gd name="T14" fmla="*/ 0 60000 65536"/>
                  <a:gd name="T15" fmla="*/ 0 60000 65536"/>
                  <a:gd name="T16" fmla="*/ 0 60000 65536"/>
                  <a:gd name="T17" fmla="*/ 0 60000 65536"/>
                  <a:gd name="T18" fmla="*/ 0 60000 65536"/>
                  <a:gd name="T19" fmla="*/ 0 60000 65536"/>
                  <a:gd name="T20" fmla="*/ 0 60000 65536"/>
                  <a:gd name="T21" fmla="*/ 0 w 1803"/>
                  <a:gd name="T22" fmla="*/ 0 h 8"/>
                  <a:gd name="T23" fmla="*/ 1803 w 1803"/>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3" h="8">
                    <a:moveTo>
                      <a:pt x="1803" y="8"/>
                    </a:moveTo>
                    <a:lnTo>
                      <a:pt x="2" y="8"/>
                    </a:lnTo>
                    <a:lnTo>
                      <a:pt x="0" y="4"/>
                    </a:lnTo>
                    <a:lnTo>
                      <a:pt x="0" y="0"/>
                    </a:lnTo>
                    <a:lnTo>
                      <a:pt x="1801" y="0"/>
                    </a:lnTo>
                    <a:lnTo>
                      <a:pt x="1803" y="4"/>
                    </a:lnTo>
                    <a:lnTo>
                      <a:pt x="1803" y="8"/>
                    </a:lnTo>
                    <a:close/>
                  </a:path>
                </a:pathLst>
              </a:custGeom>
              <a:solidFill>
                <a:srgbClr val="EAB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63" name="Freeform 1495">
                <a:extLst>
                  <a:ext uri="{FF2B5EF4-FFF2-40B4-BE49-F238E27FC236}">
                    <a16:creationId xmlns:a16="http://schemas.microsoft.com/office/drawing/2014/main" id="{98DD1541-AB34-C50E-26BD-5173901A942F}"/>
                  </a:ext>
                </a:extLst>
              </p:cNvPr>
              <p:cNvSpPr>
                <a:spLocks/>
              </p:cNvSpPr>
              <p:nvPr/>
            </p:nvSpPr>
            <p:spPr bwMode="auto">
              <a:xfrm>
                <a:off x="697" y="1708"/>
                <a:ext cx="1803" cy="9"/>
              </a:xfrm>
              <a:custGeom>
                <a:avLst/>
                <a:gdLst>
                  <a:gd name="T0" fmla="*/ 1803 w 1803"/>
                  <a:gd name="T1" fmla="*/ 9 h 9"/>
                  <a:gd name="T2" fmla="*/ 0 w 1803"/>
                  <a:gd name="T3" fmla="*/ 9 h 9"/>
                  <a:gd name="T4" fmla="*/ 0 w 1803"/>
                  <a:gd name="T5" fmla="*/ 5 h 9"/>
                  <a:gd name="T6" fmla="*/ 0 w 1803"/>
                  <a:gd name="T7" fmla="*/ 0 h 9"/>
                  <a:gd name="T8" fmla="*/ 1801 w 1803"/>
                  <a:gd name="T9" fmla="*/ 0 h 9"/>
                  <a:gd name="T10" fmla="*/ 1801 w 1803"/>
                  <a:gd name="T11" fmla="*/ 5 h 9"/>
                  <a:gd name="T12" fmla="*/ 1803 w 1803"/>
                  <a:gd name="T13" fmla="*/ 9 h 9"/>
                  <a:gd name="T14" fmla="*/ 0 60000 65536"/>
                  <a:gd name="T15" fmla="*/ 0 60000 65536"/>
                  <a:gd name="T16" fmla="*/ 0 60000 65536"/>
                  <a:gd name="T17" fmla="*/ 0 60000 65536"/>
                  <a:gd name="T18" fmla="*/ 0 60000 65536"/>
                  <a:gd name="T19" fmla="*/ 0 60000 65536"/>
                  <a:gd name="T20" fmla="*/ 0 60000 65536"/>
                  <a:gd name="T21" fmla="*/ 0 w 1803"/>
                  <a:gd name="T22" fmla="*/ 0 h 9"/>
                  <a:gd name="T23" fmla="*/ 1803 w 1803"/>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3" h="9">
                    <a:moveTo>
                      <a:pt x="1803" y="9"/>
                    </a:moveTo>
                    <a:lnTo>
                      <a:pt x="0" y="9"/>
                    </a:lnTo>
                    <a:lnTo>
                      <a:pt x="0" y="5"/>
                    </a:lnTo>
                    <a:lnTo>
                      <a:pt x="0" y="0"/>
                    </a:lnTo>
                    <a:lnTo>
                      <a:pt x="1801" y="0"/>
                    </a:lnTo>
                    <a:lnTo>
                      <a:pt x="1801" y="5"/>
                    </a:lnTo>
                    <a:lnTo>
                      <a:pt x="1803" y="9"/>
                    </a:lnTo>
                    <a:close/>
                  </a:path>
                </a:pathLst>
              </a:custGeom>
              <a:solidFill>
                <a:srgbClr val="EAB8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64" name="Freeform 1496">
                <a:extLst>
                  <a:ext uri="{FF2B5EF4-FFF2-40B4-BE49-F238E27FC236}">
                    <a16:creationId xmlns:a16="http://schemas.microsoft.com/office/drawing/2014/main" id="{1D2B2A6F-582F-E410-2FBE-05C184672307}"/>
                  </a:ext>
                </a:extLst>
              </p:cNvPr>
              <p:cNvSpPr>
                <a:spLocks/>
              </p:cNvSpPr>
              <p:nvPr/>
            </p:nvSpPr>
            <p:spPr bwMode="auto">
              <a:xfrm>
                <a:off x="697" y="1706"/>
                <a:ext cx="1801" cy="7"/>
              </a:xfrm>
              <a:custGeom>
                <a:avLst/>
                <a:gdLst>
                  <a:gd name="T0" fmla="*/ 1801 w 1801"/>
                  <a:gd name="T1" fmla="*/ 7 h 7"/>
                  <a:gd name="T2" fmla="*/ 0 w 1801"/>
                  <a:gd name="T3" fmla="*/ 7 h 7"/>
                  <a:gd name="T4" fmla="*/ 0 w 1801"/>
                  <a:gd name="T5" fmla="*/ 2 h 7"/>
                  <a:gd name="T6" fmla="*/ 0 w 1801"/>
                  <a:gd name="T7" fmla="*/ 0 h 7"/>
                  <a:gd name="T8" fmla="*/ 1801 w 1801"/>
                  <a:gd name="T9" fmla="*/ 0 h 7"/>
                  <a:gd name="T10" fmla="*/ 1801 w 1801"/>
                  <a:gd name="T11" fmla="*/ 2 h 7"/>
                  <a:gd name="T12" fmla="*/ 1801 w 1801"/>
                  <a:gd name="T13" fmla="*/ 7 h 7"/>
                  <a:gd name="T14" fmla="*/ 0 60000 65536"/>
                  <a:gd name="T15" fmla="*/ 0 60000 65536"/>
                  <a:gd name="T16" fmla="*/ 0 60000 65536"/>
                  <a:gd name="T17" fmla="*/ 0 60000 65536"/>
                  <a:gd name="T18" fmla="*/ 0 60000 65536"/>
                  <a:gd name="T19" fmla="*/ 0 60000 65536"/>
                  <a:gd name="T20" fmla="*/ 0 60000 65536"/>
                  <a:gd name="T21" fmla="*/ 0 w 1801"/>
                  <a:gd name="T22" fmla="*/ 0 h 7"/>
                  <a:gd name="T23" fmla="*/ 1801 w 180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7">
                    <a:moveTo>
                      <a:pt x="1801" y="7"/>
                    </a:moveTo>
                    <a:lnTo>
                      <a:pt x="0" y="7"/>
                    </a:lnTo>
                    <a:lnTo>
                      <a:pt x="0" y="2"/>
                    </a:lnTo>
                    <a:lnTo>
                      <a:pt x="0" y="0"/>
                    </a:lnTo>
                    <a:lnTo>
                      <a:pt x="1801" y="0"/>
                    </a:lnTo>
                    <a:lnTo>
                      <a:pt x="1801" y="2"/>
                    </a:lnTo>
                    <a:lnTo>
                      <a:pt x="1801" y="7"/>
                    </a:lnTo>
                    <a:close/>
                  </a:path>
                </a:pathLst>
              </a:custGeom>
              <a:solidFill>
                <a:srgbClr val="E9B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65" name="Freeform 1497">
                <a:extLst>
                  <a:ext uri="{FF2B5EF4-FFF2-40B4-BE49-F238E27FC236}">
                    <a16:creationId xmlns:a16="http://schemas.microsoft.com/office/drawing/2014/main" id="{04290963-DE83-A327-3CDA-0CCC7DE339A6}"/>
                  </a:ext>
                </a:extLst>
              </p:cNvPr>
              <p:cNvSpPr>
                <a:spLocks/>
              </p:cNvSpPr>
              <p:nvPr/>
            </p:nvSpPr>
            <p:spPr bwMode="auto">
              <a:xfrm>
                <a:off x="697" y="1702"/>
                <a:ext cx="1801" cy="6"/>
              </a:xfrm>
              <a:custGeom>
                <a:avLst/>
                <a:gdLst>
                  <a:gd name="T0" fmla="*/ 1801 w 1801"/>
                  <a:gd name="T1" fmla="*/ 6 h 6"/>
                  <a:gd name="T2" fmla="*/ 0 w 1801"/>
                  <a:gd name="T3" fmla="*/ 6 h 6"/>
                  <a:gd name="T4" fmla="*/ 0 w 1801"/>
                  <a:gd name="T5" fmla="*/ 4 h 6"/>
                  <a:gd name="T6" fmla="*/ 0 w 1801"/>
                  <a:gd name="T7" fmla="*/ 0 h 6"/>
                  <a:gd name="T8" fmla="*/ 1801 w 1801"/>
                  <a:gd name="T9" fmla="*/ 0 h 6"/>
                  <a:gd name="T10" fmla="*/ 1801 w 1801"/>
                  <a:gd name="T11" fmla="*/ 4 h 6"/>
                  <a:gd name="T12" fmla="*/ 1801 w 1801"/>
                  <a:gd name="T13" fmla="*/ 6 h 6"/>
                  <a:gd name="T14" fmla="*/ 0 60000 65536"/>
                  <a:gd name="T15" fmla="*/ 0 60000 65536"/>
                  <a:gd name="T16" fmla="*/ 0 60000 65536"/>
                  <a:gd name="T17" fmla="*/ 0 60000 65536"/>
                  <a:gd name="T18" fmla="*/ 0 60000 65536"/>
                  <a:gd name="T19" fmla="*/ 0 60000 65536"/>
                  <a:gd name="T20" fmla="*/ 0 60000 65536"/>
                  <a:gd name="T21" fmla="*/ 0 w 1801"/>
                  <a:gd name="T22" fmla="*/ 0 h 6"/>
                  <a:gd name="T23" fmla="*/ 1801 w 1801"/>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6">
                    <a:moveTo>
                      <a:pt x="1801" y="6"/>
                    </a:moveTo>
                    <a:lnTo>
                      <a:pt x="0" y="6"/>
                    </a:lnTo>
                    <a:lnTo>
                      <a:pt x="0" y="4"/>
                    </a:lnTo>
                    <a:lnTo>
                      <a:pt x="0" y="0"/>
                    </a:lnTo>
                    <a:lnTo>
                      <a:pt x="1801" y="0"/>
                    </a:lnTo>
                    <a:lnTo>
                      <a:pt x="1801" y="4"/>
                    </a:lnTo>
                    <a:lnTo>
                      <a:pt x="1801" y="6"/>
                    </a:lnTo>
                    <a:close/>
                  </a:path>
                </a:pathLst>
              </a:custGeom>
              <a:solidFill>
                <a:srgbClr val="E9B4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66" name="Freeform 1498">
                <a:extLst>
                  <a:ext uri="{FF2B5EF4-FFF2-40B4-BE49-F238E27FC236}">
                    <a16:creationId xmlns:a16="http://schemas.microsoft.com/office/drawing/2014/main" id="{46EB3453-AEA6-EA24-DA03-EED1712FCAD5}"/>
                  </a:ext>
                </a:extLst>
              </p:cNvPr>
              <p:cNvSpPr>
                <a:spLocks/>
              </p:cNvSpPr>
              <p:nvPr/>
            </p:nvSpPr>
            <p:spPr bwMode="auto">
              <a:xfrm>
                <a:off x="695" y="1697"/>
                <a:ext cx="1803" cy="9"/>
              </a:xfrm>
              <a:custGeom>
                <a:avLst/>
                <a:gdLst>
                  <a:gd name="T0" fmla="*/ 1803 w 1803"/>
                  <a:gd name="T1" fmla="*/ 9 h 9"/>
                  <a:gd name="T2" fmla="*/ 2 w 1803"/>
                  <a:gd name="T3" fmla="*/ 9 h 9"/>
                  <a:gd name="T4" fmla="*/ 2 w 1803"/>
                  <a:gd name="T5" fmla="*/ 5 h 9"/>
                  <a:gd name="T6" fmla="*/ 0 w 1803"/>
                  <a:gd name="T7" fmla="*/ 0 h 9"/>
                  <a:gd name="T8" fmla="*/ 636 w 1803"/>
                  <a:gd name="T9" fmla="*/ 0 h 9"/>
                  <a:gd name="T10" fmla="*/ 677 w 1803"/>
                  <a:gd name="T11" fmla="*/ 3 h 9"/>
                  <a:gd name="T12" fmla="*/ 719 w 1803"/>
                  <a:gd name="T13" fmla="*/ 3 h 9"/>
                  <a:gd name="T14" fmla="*/ 760 w 1803"/>
                  <a:gd name="T15" fmla="*/ 3 h 9"/>
                  <a:gd name="T16" fmla="*/ 799 w 1803"/>
                  <a:gd name="T17" fmla="*/ 0 h 9"/>
                  <a:gd name="T18" fmla="*/ 1803 w 1803"/>
                  <a:gd name="T19" fmla="*/ 0 h 9"/>
                  <a:gd name="T20" fmla="*/ 1803 w 1803"/>
                  <a:gd name="T21" fmla="*/ 5 h 9"/>
                  <a:gd name="T22" fmla="*/ 1803 w 1803"/>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03"/>
                  <a:gd name="T37" fmla="*/ 0 h 9"/>
                  <a:gd name="T38" fmla="*/ 1803 w 1803"/>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03" h="9">
                    <a:moveTo>
                      <a:pt x="1803" y="9"/>
                    </a:moveTo>
                    <a:lnTo>
                      <a:pt x="2" y="9"/>
                    </a:lnTo>
                    <a:lnTo>
                      <a:pt x="2" y="5"/>
                    </a:lnTo>
                    <a:lnTo>
                      <a:pt x="0" y="0"/>
                    </a:lnTo>
                    <a:lnTo>
                      <a:pt x="636" y="0"/>
                    </a:lnTo>
                    <a:lnTo>
                      <a:pt x="677" y="3"/>
                    </a:lnTo>
                    <a:lnTo>
                      <a:pt x="719" y="3"/>
                    </a:lnTo>
                    <a:lnTo>
                      <a:pt x="760" y="3"/>
                    </a:lnTo>
                    <a:lnTo>
                      <a:pt x="799" y="0"/>
                    </a:lnTo>
                    <a:lnTo>
                      <a:pt x="1803" y="0"/>
                    </a:lnTo>
                    <a:lnTo>
                      <a:pt x="1803" y="5"/>
                    </a:lnTo>
                    <a:lnTo>
                      <a:pt x="1803" y="9"/>
                    </a:lnTo>
                    <a:close/>
                  </a:path>
                </a:pathLst>
              </a:custGeom>
              <a:solidFill>
                <a:srgbClr val="E8B2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67" name="Freeform 1499">
                <a:extLst>
                  <a:ext uri="{FF2B5EF4-FFF2-40B4-BE49-F238E27FC236}">
                    <a16:creationId xmlns:a16="http://schemas.microsoft.com/office/drawing/2014/main" id="{AFA57CEA-B1C5-44E8-F6B0-DE2B169AF00E}"/>
                  </a:ext>
                </a:extLst>
              </p:cNvPr>
              <p:cNvSpPr>
                <a:spLocks/>
              </p:cNvSpPr>
              <p:nvPr/>
            </p:nvSpPr>
            <p:spPr bwMode="auto">
              <a:xfrm>
                <a:off x="695" y="1693"/>
                <a:ext cx="1803" cy="9"/>
              </a:xfrm>
              <a:custGeom>
                <a:avLst/>
                <a:gdLst>
                  <a:gd name="T0" fmla="*/ 1803 w 1803"/>
                  <a:gd name="T1" fmla="*/ 9 h 9"/>
                  <a:gd name="T2" fmla="*/ 2 w 1803"/>
                  <a:gd name="T3" fmla="*/ 9 h 9"/>
                  <a:gd name="T4" fmla="*/ 0 w 1803"/>
                  <a:gd name="T5" fmla="*/ 4 h 9"/>
                  <a:gd name="T6" fmla="*/ 0 w 1803"/>
                  <a:gd name="T7" fmla="*/ 0 h 9"/>
                  <a:gd name="T8" fmla="*/ 579 w 1803"/>
                  <a:gd name="T9" fmla="*/ 0 h 9"/>
                  <a:gd name="T10" fmla="*/ 649 w 1803"/>
                  <a:gd name="T11" fmla="*/ 4 h 9"/>
                  <a:gd name="T12" fmla="*/ 719 w 1803"/>
                  <a:gd name="T13" fmla="*/ 7 h 9"/>
                  <a:gd name="T14" fmla="*/ 788 w 1803"/>
                  <a:gd name="T15" fmla="*/ 4 h 9"/>
                  <a:gd name="T16" fmla="*/ 856 w 1803"/>
                  <a:gd name="T17" fmla="*/ 0 h 9"/>
                  <a:gd name="T18" fmla="*/ 1803 w 1803"/>
                  <a:gd name="T19" fmla="*/ 0 h 9"/>
                  <a:gd name="T20" fmla="*/ 1803 w 1803"/>
                  <a:gd name="T21" fmla="*/ 4 h 9"/>
                  <a:gd name="T22" fmla="*/ 1803 w 1803"/>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03"/>
                  <a:gd name="T37" fmla="*/ 0 h 9"/>
                  <a:gd name="T38" fmla="*/ 1803 w 1803"/>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03" h="9">
                    <a:moveTo>
                      <a:pt x="1803" y="9"/>
                    </a:moveTo>
                    <a:lnTo>
                      <a:pt x="2" y="9"/>
                    </a:lnTo>
                    <a:lnTo>
                      <a:pt x="0" y="4"/>
                    </a:lnTo>
                    <a:lnTo>
                      <a:pt x="0" y="0"/>
                    </a:lnTo>
                    <a:lnTo>
                      <a:pt x="579" y="0"/>
                    </a:lnTo>
                    <a:lnTo>
                      <a:pt x="649" y="4"/>
                    </a:lnTo>
                    <a:lnTo>
                      <a:pt x="719" y="7"/>
                    </a:lnTo>
                    <a:lnTo>
                      <a:pt x="788" y="4"/>
                    </a:lnTo>
                    <a:lnTo>
                      <a:pt x="856" y="0"/>
                    </a:lnTo>
                    <a:lnTo>
                      <a:pt x="1803" y="0"/>
                    </a:lnTo>
                    <a:lnTo>
                      <a:pt x="1803" y="4"/>
                    </a:lnTo>
                    <a:lnTo>
                      <a:pt x="1803" y="9"/>
                    </a:lnTo>
                    <a:close/>
                  </a:path>
                </a:pathLst>
              </a:custGeom>
              <a:solidFill>
                <a:srgbClr val="E8B1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68" name="Freeform 1500">
                <a:extLst>
                  <a:ext uri="{FF2B5EF4-FFF2-40B4-BE49-F238E27FC236}">
                    <a16:creationId xmlns:a16="http://schemas.microsoft.com/office/drawing/2014/main" id="{0F67EE41-898A-856D-825C-033846F9C381}"/>
                  </a:ext>
                </a:extLst>
              </p:cNvPr>
              <p:cNvSpPr>
                <a:spLocks noEditPoints="1"/>
              </p:cNvSpPr>
              <p:nvPr/>
            </p:nvSpPr>
            <p:spPr bwMode="auto">
              <a:xfrm>
                <a:off x="695" y="1691"/>
                <a:ext cx="1803" cy="6"/>
              </a:xfrm>
              <a:custGeom>
                <a:avLst/>
                <a:gdLst>
                  <a:gd name="T0" fmla="*/ 1803 w 1803"/>
                  <a:gd name="T1" fmla="*/ 6 h 6"/>
                  <a:gd name="T2" fmla="*/ 799 w 1803"/>
                  <a:gd name="T3" fmla="*/ 6 h 6"/>
                  <a:gd name="T4" fmla="*/ 823 w 1803"/>
                  <a:gd name="T5" fmla="*/ 4 h 6"/>
                  <a:gd name="T6" fmla="*/ 847 w 1803"/>
                  <a:gd name="T7" fmla="*/ 4 h 6"/>
                  <a:gd name="T8" fmla="*/ 871 w 1803"/>
                  <a:gd name="T9" fmla="*/ 2 h 6"/>
                  <a:gd name="T10" fmla="*/ 895 w 1803"/>
                  <a:gd name="T11" fmla="*/ 0 h 6"/>
                  <a:gd name="T12" fmla="*/ 1801 w 1803"/>
                  <a:gd name="T13" fmla="*/ 0 h 6"/>
                  <a:gd name="T14" fmla="*/ 1803 w 1803"/>
                  <a:gd name="T15" fmla="*/ 2 h 6"/>
                  <a:gd name="T16" fmla="*/ 1803 w 1803"/>
                  <a:gd name="T17" fmla="*/ 6 h 6"/>
                  <a:gd name="T18" fmla="*/ 636 w 1803"/>
                  <a:gd name="T19" fmla="*/ 6 h 6"/>
                  <a:gd name="T20" fmla="*/ 0 w 1803"/>
                  <a:gd name="T21" fmla="*/ 6 h 6"/>
                  <a:gd name="T22" fmla="*/ 0 w 1803"/>
                  <a:gd name="T23" fmla="*/ 2 h 6"/>
                  <a:gd name="T24" fmla="*/ 0 w 1803"/>
                  <a:gd name="T25" fmla="*/ 0 h 6"/>
                  <a:gd name="T26" fmla="*/ 540 w 1803"/>
                  <a:gd name="T27" fmla="*/ 0 h 6"/>
                  <a:gd name="T28" fmla="*/ 564 w 1803"/>
                  <a:gd name="T29" fmla="*/ 2 h 6"/>
                  <a:gd name="T30" fmla="*/ 588 w 1803"/>
                  <a:gd name="T31" fmla="*/ 4 h 6"/>
                  <a:gd name="T32" fmla="*/ 612 w 1803"/>
                  <a:gd name="T33" fmla="*/ 4 h 6"/>
                  <a:gd name="T34" fmla="*/ 636 w 1803"/>
                  <a:gd name="T35" fmla="*/ 6 h 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03"/>
                  <a:gd name="T55" fmla="*/ 0 h 6"/>
                  <a:gd name="T56" fmla="*/ 1803 w 1803"/>
                  <a:gd name="T57" fmla="*/ 6 h 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03" h="6">
                    <a:moveTo>
                      <a:pt x="1803" y="6"/>
                    </a:moveTo>
                    <a:lnTo>
                      <a:pt x="799" y="6"/>
                    </a:lnTo>
                    <a:lnTo>
                      <a:pt x="823" y="4"/>
                    </a:lnTo>
                    <a:lnTo>
                      <a:pt x="847" y="4"/>
                    </a:lnTo>
                    <a:lnTo>
                      <a:pt x="871" y="2"/>
                    </a:lnTo>
                    <a:lnTo>
                      <a:pt x="895" y="0"/>
                    </a:lnTo>
                    <a:lnTo>
                      <a:pt x="1801" y="0"/>
                    </a:lnTo>
                    <a:lnTo>
                      <a:pt x="1803" y="2"/>
                    </a:lnTo>
                    <a:lnTo>
                      <a:pt x="1803" y="6"/>
                    </a:lnTo>
                    <a:close/>
                    <a:moveTo>
                      <a:pt x="636" y="6"/>
                    </a:moveTo>
                    <a:lnTo>
                      <a:pt x="0" y="6"/>
                    </a:lnTo>
                    <a:lnTo>
                      <a:pt x="0" y="2"/>
                    </a:lnTo>
                    <a:lnTo>
                      <a:pt x="0" y="0"/>
                    </a:lnTo>
                    <a:lnTo>
                      <a:pt x="540" y="0"/>
                    </a:lnTo>
                    <a:lnTo>
                      <a:pt x="564" y="2"/>
                    </a:lnTo>
                    <a:lnTo>
                      <a:pt x="588" y="4"/>
                    </a:lnTo>
                    <a:lnTo>
                      <a:pt x="612" y="4"/>
                    </a:lnTo>
                    <a:lnTo>
                      <a:pt x="636" y="6"/>
                    </a:lnTo>
                    <a:close/>
                  </a:path>
                </a:pathLst>
              </a:custGeom>
              <a:solidFill>
                <a:srgbClr val="E8B0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69" name="Freeform 1501">
                <a:extLst>
                  <a:ext uri="{FF2B5EF4-FFF2-40B4-BE49-F238E27FC236}">
                    <a16:creationId xmlns:a16="http://schemas.microsoft.com/office/drawing/2014/main" id="{58194BCB-C5F9-ED15-C5E6-599FFA4B9D3A}"/>
                  </a:ext>
                </a:extLst>
              </p:cNvPr>
              <p:cNvSpPr>
                <a:spLocks noEditPoints="1"/>
              </p:cNvSpPr>
              <p:nvPr/>
            </p:nvSpPr>
            <p:spPr bwMode="auto">
              <a:xfrm>
                <a:off x="695" y="1687"/>
                <a:ext cx="1803" cy="6"/>
              </a:xfrm>
              <a:custGeom>
                <a:avLst/>
                <a:gdLst>
                  <a:gd name="T0" fmla="*/ 1803 w 1803"/>
                  <a:gd name="T1" fmla="*/ 6 h 6"/>
                  <a:gd name="T2" fmla="*/ 856 w 1803"/>
                  <a:gd name="T3" fmla="*/ 6 h 6"/>
                  <a:gd name="T4" fmla="*/ 873 w 1803"/>
                  <a:gd name="T5" fmla="*/ 6 h 6"/>
                  <a:gd name="T6" fmla="*/ 891 w 1803"/>
                  <a:gd name="T7" fmla="*/ 4 h 6"/>
                  <a:gd name="T8" fmla="*/ 910 w 1803"/>
                  <a:gd name="T9" fmla="*/ 2 h 6"/>
                  <a:gd name="T10" fmla="*/ 928 w 1803"/>
                  <a:gd name="T11" fmla="*/ 0 h 6"/>
                  <a:gd name="T12" fmla="*/ 1801 w 1803"/>
                  <a:gd name="T13" fmla="*/ 0 h 6"/>
                  <a:gd name="T14" fmla="*/ 1801 w 1803"/>
                  <a:gd name="T15" fmla="*/ 4 h 6"/>
                  <a:gd name="T16" fmla="*/ 1803 w 1803"/>
                  <a:gd name="T17" fmla="*/ 6 h 6"/>
                  <a:gd name="T18" fmla="*/ 579 w 1803"/>
                  <a:gd name="T19" fmla="*/ 6 h 6"/>
                  <a:gd name="T20" fmla="*/ 0 w 1803"/>
                  <a:gd name="T21" fmla="*/ 6 h 6"/>
                  <a:gd name="T22" fmla="*/ 0 w 1803"/>
                  <a:gd name="T23" fmla="*/ 4 h 6"/>
                  <a:gd name="T24" fmla="*/ 0 w 1803"/>
                  <a:gd name="T25" fmla="*/ 0 h 6"/>
                  <a:gd name="T26" fmla="*/ 509 w 1803"/>
                  <a:gd name="T27" fmla="*/ 0 h 6"/>
                  <a:gd name="T28" fmla="*/ 527 w 1803"/>
                  <a:gd name="T29" fmla="*/ 2 h 6"/>
                  <a:gd name="T30" fmla="*/ 544 w 1803"/>
                  <a:gd name="T31" fmla="*/ 4 h 6"/>
                  <a:gd name="T32" fmla="*/ 562 w 1803"/>
                  <a:gd name="T33" fmla="*/ 6 h 6"/>
                  <a:gd name="T34" fmla="*/ 579 w 1803"/>
                  <a:gd name="T35" fmla="*/ 6 h 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03"/>
                  <a:gd name="T55" fmla="*/ 0 h 6"/>
                  <a:gd name="T56" fmla="*/ 1803 w 1803"/>
                  <a:gd name="T57" fmla="*/ 6 h 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03" h="6">
                    <a:moveTo>
                      <a:pt x="1803" y="6"/>
                    </a:moveTo>
                    <a:lnTo>
                      <a:pt x="856" y="6"/>
                    </a:lnTo>
                    <a:lnTo>
                      <a:pt x="873" y="6"/>
                    </a:lnTo>
                    <a:lnTo>
                      <a:pt x="891" y="4"/>
                    </a:lnTo>
                    <a:lnTo>
                      <a:pt x="910" y="2"/>
                    </a:lnTo>
                    <a:lnTo>
                      <a:pt x="928" y="0"/>
                    </a:lnTo>
                    <a:lnTo>
                      <a:pt x="1801" y="0"/>
                    </a:lnTo>
                    <a:lnTo>
                      <a:pt x="1801" y="4"/>
                    </a:lnTo>
                    <a:lnTo>
                      <a:pt x="1803" y="6"/>
                    </a:lnTo>
                    <a:close/>
                    <a:moveTo>
                      <a:pt x="579" y="6"/>
                    </a:moveTo>
                    <a:lnTo>
                      <a:pt x="0" y="6"/>
                    </a:lnTo>
                    <a:lnTo>
                      <a:pt x="0" y="4"/>
                    </a:lnTo>
                    <a:lnTo>
                      <a:pt x="0" y="0"/>
                    </a:lnTo>
                    <a:lnTo>
                      <a:pt x="509" y="0"/>
                    </a:lnTo>
                    <a:lnTo>
                      <a:pt x="527" y="2"/>
                    </a:lnTo>
                    <a:lnTo>
                      <a:pt x="544" y="4"/>
                    </a:lnTo>
                    <a:lnTo>
                      <a:pt x="562" y="6"/>
                    </a:lnTo>
                    <a:lnTo>
                      <a:pt x="579" y="6"/>
                    </a:lnTo>
                    <a:close/>
                  </a:path>
                </a:pathLst>
              </a:custGeom>
              <a:solidFill>
                <a:srgbClr val="E8AE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70" name="Freeform 1502">
                <a:extLst>
                  <a:ext uri="{FF2B5EF4-FFF2-40B4-BE49-F238E27FC236}">
                    <a16:creationId xmlns:a16="http://schemas.microsoft.com/office/drawing/2014/main" id="{B6ED6917-724F-072C-86F5-B650E4EE1246}"/>
                  </a:ext>
                </a:extLst>
              </p:cNvPr>
              <p:cNvSpPr>
                <a:spLocks noEditPoints="1"/>
              </p:cNvSpPr>
              <p:nvPr/>
            </p:nvSpPr>
            <p:spPr bwMode="auto">
              <a:xfrm>
                <a:off x="693" y="1682"/>
                <a:ext cx="1803" cy="9"/>
              </a:xfrm>
              <a:custGeom>
                <a:avLst/>
                <a:gdLst>
                  <a:gd name="T0" fmla="*/ 1803 w 1803"/>
                  <a:gd name="T1" fmla="*/ 9 h 9"/>
                  <a:gd name="T2" fmla="*/ 897 w 1803"/>
                  <a:gd name="T3" fmla="*/ 9 h 9"/>
                  <a:gd name="T4" fmla="*/ 927 w 1803"/>
                  <a:gd name="T5" fmla="*/ 5 h 9"/>
                  <a:gd name="T6" fmla="*/ 956 w 1803"/>
                  <a:gd name="T7" fmla="*/ 0 h 9"/>
                  <a:gd name="T8" fmla="*/ 1803 w 1803"/>
                  <a:gd name="T9" fmla="*/ 0 h 9"/>
                  <a:gd name="T10" fmla="*/ 1803 w 1803"/>
                  <a:gd name="T11" fmla="*/ 5 h 9"/>
                  <a:gd name="T12" fmla="*/ 1803 w 1803"/>
                  <a:gd name="T13" fmla="*/ 9 h 9"/>
                  <a:gd name="T14" fmla="*/ 542 w 1803"/>
                  <a:gd name="T15" fmla="*/ 9 h 9"/>
                  <a:gd name="T16" fmla="*/ 2 w 1803"/>
                  <a:gd name="T17" fmla="*/ 9 h 9"/>
                  <a:gd name="T18" fmla="*/ 2 w 1803"/>
                  <a:gd name="T19" fmla="*/ 5 h 9"/>
                  <a:gd name="T20" fmla="*/ 0 w 1803"/>
                  <a:gd name="T21" fmla="*/ 0 h 9"/>
                  <a:gd name="T22" fmla="*/ 483 w 1803"/>
                  <a:gd name="T23" fmla="*/ 0 h 9"/>
                  <a:gd name="T24" fmla="*/ 514 w 1803"/>
                  <a:gd name="T25" fmla="*/ 5 h 9"/>
                  <a:gd name="T26" fmla="*/ 542 w 1803"/>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3"/>
                  <a:gd name="T43" fmla="*/ 0 h 9"/>
                  <a:gd name="T44" fmla="*/ 1803 w 1803"/>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3" h="9">
                    <a:moveTo>
                      <a:pt x="1803" y="9"/>
                    </a:moveTo>
                    <a:lnTo>
                      <a:pt x="897" y="9"/>
                    </a:lnTo>
                    <a:lnTo>
                      <a:pt x="927" y="5"/>
                    </a:lnTo>
                    <a:lnTo>
                      <a:pt x="956" y="0"/>
                    </a:lnTo>
                    <a:lnTo>
                      <a:pt x="1803" y="0"/>
                    </a:lnTo>
                    <a:lnTo>
                      <a:pt x="1803" y="5"/>
                    </a:lnTo>
                    <a:lnTo>
                      <a:pt x="1803" y="9"/>
                    </a:lnTo>
                    <a:close/>
                    <a:moveTo>
                      <a:pt x="542" y="9"/>
                    </a:moveTo>
                    <a:lnTo>
                      <a:pt x="2" y="9"/>
                    </a:lnTo>
                    <a:lnTo>
                      <a:pt x="2" y="5"/>
                    </a:lnTo>
                    <a:lnTo>
                      <a:pt x="0" y="0"/>
                    </a:lnTo>
                    <a:lnTo>
                      <a:pt x="483" y="0"/>
                    </a:lnTo>
                    <a:lnTo>
                      <a:pt x="514" y="5"/>
                    </a:lnTo>
                    <a:lnTo>
                      <a:pt x="542" y="9"/>
                    </a:lnTo>
                    <a:close/>
                  </a:path>
                </a:pathLst>
              </a:custGeom>
              <a:solidFill>
                <a:srgbClr val="E8AD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71" name="Freeform 1503">
                <a:extLst>
                  <a:ext uri="{FF2B5EF4-FFF2-40B4-BE49-F238E27FC236}">
                    <a16:creationId xmlns:a16="http://schemas.microsoft.com/office/drawing/2014/main" id="{AD053497-DA2D-DA96-25E6-2EB951A1FA8A}"/>
                  </a:ext>
                </a:extLst>
              </p:cNvPr>
              <p:cNvSpPr>
                <a:spLocks noEditPoints="1"/>
              </p:cNvSpPr>
              <p:nvPr/>
            </p:nvSpPr>
            <p:spPr bwMode="auto">
              <a:xfrm>
                <a:off x="693" y="1678"/>
                <a:ext cx="1803" cy="9"/>
              </a:xfrm>
              <a:custGeom>
                <a:avLst/>
                <a:gdLst>
                  <a:gd name="T0" fmla="*/ 1803 w 1803"/>
                  <a:gd name="T1" fmla="*/ 9 h 9"/>
                  <a:gd name="T2" fmla="*/ 930 w 1803"/>
                  <a:gd name="T3" fmla="*/ 9 h 9"/>
                  <a:gd name="T4" fmla="*/ 956 w 1803"/>
                  <a:gd name="T5" fmla="*/ 4 h 9"/>
                  <a:gd name="T6" fmla="*/ 982 w 1803"/>
                  <a:gd name="T7" fmla="*/ 0 h 9"/>
                  <a:gd name="T8" fmla="*/ 1803 w 1803"/>
                  <a:gd name="T9" fmla="*/ 0 h 9"/>
                  <a:gd name="T10" fmla="*/ 1803 w 1803"/>
                  <a:gd name="T11" fmla="*/ 4 h 9"/>
                  <a:gd name="T12" fmla="*/ 1803 w 1803"/>
                  <a:gd name="T13" fmla="*/ 9 h 9"/>
                  <a:gd name="T14" fmla="*/ 511 w 1803"/>
                  <a:gd name="T15" fmla="*/ 9 h 9"/>
                  <a:gd name="T16" fmla="*/ 2 w 1803"/>
                  <a:gd name="T17" fmla="*/ 9 h 9"/>
                  <a:gd name="T18" fmla="*/ 0 w 1803"/>
                  <a:gd name="T19" fmla="*/ 4 h 9"/>
                  <a:gd name="T20" fmla="*/ 0 w 1803"/>
                  <a:gd name="T21" fmla="*/ 0 h 9"/>
                  <a:gd name="T22" fmla="*/ 459 w 1803"/>
                  <a:gd name="T23" fmla="*/ 0 h 9"/>
                  <a:gd name="T24" fmla="*/ 485 w 1803"/>
                  <a:gd name="T25" fmla="*/ 4 h 9"/>
                  <a:gd name="T26" fmla="*/ 511 w 1803"/>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3"/>
                  <a:gd name="T43" fmla="*/ 0 h 9"/>
                  <a:gd name="T44" fmla="*/ 1803 w 1803"/>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3" h="9">
                    <a:moveTo>
                      <a:pt x="1803" y="9"/>
                    </a:moveTo>
                    <a:lnTo>
                      <a:pt x="930" y="9"/>
                    </a:lnTo>
                    <a:lnTo>
                      <a:pt x="956" y="4"/>
                    </a:lnTo>
                    <a:lnTo>
                      <a:pt x="982" y="0"/>
                    </a:lnTo>
                    <a:lnTo>
                      <a:pt x="1803" y="0"/>
                    </a:lnTo>
                    <a:lnTo>
                      <a:pt x="1803" y="4"/>
                    </a:lnTo>
                    <a:lnTo>
                      <a:pt x="1803" y="9"/>
                    </a:lnTo>
                    <a:close/>
                    <a:moveTo>
                      <a:pt x="511" y="9"/>
                    </a:moveTo>
                    <a:lnTo>
                      <a:pt x="2" y="9"/>
                    </a:lnTo>
                    <a:lnTo>
                      <a:pt x="0" y="4"/>
                    </a:lnTo>
                    <a:lnTo>
                      <a:pt x="0" y="0"/>
                    </a:lnTo>
                    <a:lnTo>
                      <a:pt x="459" y="0"/>
                    </a:lnTo>
                    <a:lnTo>
                      <a:pt x="485" y="4"/>
                    </a:lnTo>
                    <a:lnTo>
                      <a:pt x="511" y="9"/>
                    </a:lnTo>
                    <a:close/>
                  </a:path>
                </a:pathLst>
              </a:custGeom>
              <a:solidFill>
                <a:srgbClr val="E9AC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72" name="Freeform 1504">
                <a:extLst>
                  <a:ext uri="{FF2B5EF4-FFF2-40B4-BE49-F238E27FC236}">
                    <a16:creationId xmlns:a16="http://schemas.microsoft.com/office/drawing/2014/main" id="{5CB36A5D-BAC4-53C5-02CC-8FB8A2F5953C}"/>
                  </a:ext>
                </a:extLst>
              </p:cNvPr>
              <p:cNvSpPr>
                <a:spLocks noEditPoints="1"/>
              </p:cNvSpPr>
              <p:nvPr/>
            </p:nvSpPr>
            <p:spPr bwMode="auto">
              <a:xfrm>
                <a:off x="693" y="1676"/>
                <a:ext cx="1803" cy="6"/>
              </a:xfrm>
              <a:custGeom>
                <a:avLst/>
                <a:gdLst>
                  <a:gd name="T0" fmla="*/ 1803 w 1803"/>
                  <a:gd name="T1" fmla="*/ 6 h 6"/>
                  <a:gd name="T2" fmla="*/ 956 w 1803"/>
                  <a:gd name="T3" fmla="*/ 6 h 6"/>
                  <a:gd name="T4" fmla="*/ 980 w 1803"/>
                  <a:gd name="T5" fmla="*/ 2 h 6"/>
                  <a:gd name="T6" fmla="*/ 1004 w 1803"/>
                  <a:gd name="T7" fmla="*/ 0 h 6"/>
                  <a:gd name="T8" fmla="*/ 1803 w 1803"/>
                  <a:gd name="T9" fmla="*/ 0 h 6"/>
                  <a:gd name="T10" fmla="*/ 1803 w 1803"/>
                  <a:gd name="T11" fmla="*/ 2 h 6"/>
                  <a:gd name="T12" fmla="*/ 1803 w 1803"/>
                  <a:gd name="T13" fmla="*/ 6 h 6"/>
                  <a:gd name="T14" fmla="*/ 483 w 1803"/>
                  <a:gd name="T15" fmla="*/ 6 h 6"/>
                  <a:gd name="T16" fmla="*/ 0 w 1803"/>
                  <a:gd name="T17" fmla="*/ 6 h 6"/>
                  <a:gd name="T18" fmla="*/ 0 w 1803"/>
                  <a:gd name="T19" fmla="*/ 2 h 6"/>
                  <a:gd name="T20" fmla="*/ 0 w 1803"/>
                  <a:gd name="T21" fmla="*/ 0 h 6"/>
                  <a:gd name="T22" fmla="*/ 437 w 1803"/>
                  <a:gd name="T23" fmla="*/ 0 h 6"/>
                  <a:gd name="T24" fmla="*/ 461 w 1803"/>
                  <a:gd name="T25" fmla="*/ 2 h 6"/>
                  <a:gd name="T26" fmla="*/ 483 w 1803"/>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3"/>
                  <a:gd name="T43" fmla="*/ 0 h 6"/>
                  <a:gd name="T44" fmla="*/ 1803 w 1803"/>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3" h="6">
                    <a:moveTo>
                      <a:pt x="1803" y="6"/>
                    </a:moveTo>
                    <a:lnTo>
                      <a:pt x="956" y="6"/>
                    </a:lnTo>
                    <a:lnTo>
                      <a:pt x="980" y="2"/>
                    </a:lnTo>
                    <a:lnTo>
                      <a:pt x="1004" y="0"/>
                    </a:lnTo>
                    <a:lnTo>
                      <a:pt x="1803" y="0"/>
                    </a:lnTo>
                    <a:lnTo>
                      <a:pt x="1803" y="2"/>
                    </a:lnTo>
                    <a:lnTo>
                      <a:pt x="1803" y="6"/>
                    </a:lnTo>
                    <a:close/>
                    <a:moveTo>
                      <a:pt x="483" y="6"/>
                    </a:moveTo>
                    <a:lnTo>
                      <a:pt x="0" y="6"/>
                    </a:lnTo>
                    <a:lnTo>
                      <a:pt x="0" y="2"/>
                    </a:lnTo>
                    <a:lnTo>
                      <a:pt x="0" y="0"/>
                    </a:lnTo>
                    <a:lnTo>
                      <a:pt x="437" y="0"/>
                    </a:lnTo>
                    <a:lnTo>
                      <a:pt x="461" y="2"/>
                    </a:lnTo>
                    <a:lnTo>
                      <a:pt x="483" y="6"/>
                    </a:lnTo>
                    <a:close/>
                  </a:path>
                </a:pathLst>
              </a:custGeom>
              <a:solidFill>
                <a:srgbClr val="E9AB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73" name="Freeform 1505">
                <a:extLst>
                  <a:ext uri="{FF2B5EF4-FFF2-40B4-BE49-F238E27FC236}">
                    <a16:creationId xmlns:a16="http://schemas.microsoft.com/office/drawing/2014/main" id="{C0BD5B8B-CF98-0D18-CF99-A87374776827}"/>
                  </a:ext>
                </a:extLst>
              </p:cNvPr>
              <p:cNvSpPr>
                <a:spLocks noEditPoints="1"/>
              </p:cNvSpPr>
              <p:nvPr/>
            </p:nvSpPr>
            <p:spPr bwMode="auto">
              <a:xfrm>
                <a:off x="693" y="1671"/>
                <a:ext cx="1803" cy="7"/>
              </a:xfrm>
              <a:custGeom>
                <a:avLst/>
                <a:gdLst>
                  <a:gd name="T0" fmla="*/ 1803 w 1803"/>
                  <a:gd name="T1" fmla="*/ 7 h 7"/>
                  <a:gd name="T2" fmla="*/ 982 w 1803"/>
                  <a:gd name="T3" fmla="*/ 7 h 7"/>
                  <a:gd name="T4" fmla="*/ 1004 w 1803"/>
                  <a:gd name="T5" fmla="*/ 5 h 7"/>
                  <a:gd name="T6" fmla="*/ 1025 w 1803"/>
                  <a:gd name="T7" fmla="*/ 0 h 7"/>
                  <a:gd name="T8" fmla="*/ 1803 w 1803"/>
                  <a:gd name="T9" fmla="*/ 0 h 7"/>
                  <a:gd name="T10" fmla="*/ 1803 w 1803"/>
                  <a:gd name="T11" fmla="*/ 5 h 7"/>
                  <a:gd name="T12" fmla="*/ 1803 w 1803"/>
                  <a:gd name="T13" fmla="*/ 7 h 7"/>
                  <a:gd name="T14" fmla="*/ 459 w 1803"/>
                  <a:gd name="T15" fmla="*/ 7 h 7"/>
                  <a:gd name="T16" fmla="*/ 0 w 1803"/>
                  <a:gd name="T17" fmla="*/ 7 h 7"/>
                  <a:gd name="T18" fmla="*/ 0 w 1803"/>
                  <a:gd name="T19" fmla="*/ 5 h 7"/>
                  <a:gd name="T20" fmla="*/ 0 w 1803"/>
                  <a:gd name="T21" fmla="*/ 0 h 7"/>
                  <a:gd name="T22" fmla="*/ 418 w 1803"/>
                  <a:gd name="T23" fmla="*/ 0 h 7"/>
                  <a:gd name="T24" fmla="*/ 437 w 1803"/>
                  <a:gd name="T25" fmla="*/ 5 h 7"/>
                  <a:gd name="T26" fmla="*/ 459 w 1803"/>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3"/>
                  <a:gd name="T43" fmla="*/ 0 h 7"/>
                  <a:gd name="T44" fmla="*/ 1803 w 1803"/>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3" h="7">
                    <a:moveTo>
                      <a:pt x="1803" y="7"/>
                    </a:moveTo>
                    <a:lnTo>
                      <a:pt x="982" y="7"/>
                    </a:lnTo>
                    <a:lnTo>
                      <a:pt x="1004" y="5"/>
                    </a:lnTo>
                    <a:lnTo>
                      <a:pt x="1025" y="0"/>
                    </a:lnTo>
                    <a:lnTo>
                      <a:pt x="1803" y="0"/>
                    </a:lnTo>
                    <a:lnTo>
                      <a:pt x="1803" y="5"/>
                    </a:lnTo>
                    <a:lnTo>
                      <a:pt x="1803" y="7"/>
                    </a:lnTo>
                    <a:close/>
                    <a:moveTo>
                      <a:pt x="459" y="7"/>
                    </a:moveTo>
                    <a:lnTo>
                      <a:pt x="0" y="7"/>
                    </a:lnTo>
                    <a:lnTo>
                      <a:pt x="0" y="5"/>
                    </a:lnTo>
                    <a:lnTo>
                      <a:pt x="0" y="0"/>
                    </a:lnTo>
                    <a:lnTo>
                      <a:pt x="418" y="0"/>
                    </a:lnTo>
                    <a:lnTo>
                      <a:pt x="437" y="5"/>
                    </a:lnTo>
                    <a:lnTo>
                      <a:pt x="459" y="7"/>
                    </a:lnTo>
                    <a:close/>
                  </a:path>
                </a:pathLst>
              </a:custGeom>
              <a:solidFill>
                <a:srgbClr val="E9AA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74" name="Freeform 1506">
                <a:extLst>
                  <a:ext uri="{FF2B5EF4-FFF2-40B4-BE49-F238E27FC236}">
                    <a16:creationId xmlns:a16="http://schemas.microsoft.com/office/drawing/2014/main" id="{4EAC7C2F-C230-7FE0-CE6D-BCD9421869BE}"/>
                  </a:ext>
                </a:extLst>
              </p:cNvPr>
              <p:cNvSpPr>
                <a:spLocks noEditPoints="1"/>
              </p:cNvSpPr>
              <p:nvPr/>
            </p:nvSpPr>
            <p:spPr bwMode="auto">
              <a:xfrm>
                <a:off x="690" y="1667"/>
                <a:ext cx="1806" cy="9"/>
              </a:xfrm>
              <a:custGeom>
                <a:avLst/>
                <a:gdLst>
                  <a:gd name="T0" fmla="*/ 1806 w 1806"/>
                  <a:gd name="T1" fmla="*/ 9 h 9"/>
                  <a:gd name="T2" fmla="*/ 1007 w 1806"/>
                  <a:gd name="T3" fmla="*/ 9 h 9"/>
                  <a:gd name="T4" fmla="*/ 1026 w 1806"/>
                  <a:gd name="T5" fmla="*/ 4 h 9"/>
                  <a:gd name="T6" fmla="*/ 1046 w 1806"/>
                  <a:gd name="T7" fmla="*/ 0 h 9"/>
                  <a:gd name="T8" fmla="*/ 1804 w 1806"/>
                  <a:gd name="T9" fmla="*/ 0 h 9"/>
                  <a:gd name="T10" fmla="*/ 1806 w 1806"/>
                  <a:gd name="T11" fmla="*/ 4 h 9"/>
                  <a:gd name="T12" fmla="*/ 1806 w 1806"/>
                  <a:gd name="T13" fmla="*/ 9 h 9"/>
                  <a:gd name="T14" fmla="*/ 440 w 1806"/>
                  <a:gd name="T15" fmla="*/ 9 h 9"/>
                  <a:gd name="T16" fmla="*/ 3 w 1806"/>
                  <a:gd name="T17" fmla="*/ 9 h 9"/>
                  <a:gd name="T18" fmla="*/ 3 w 1806"/>
                  <a:gd name="T19" fmla="*/ 4 h 9"/>
                  <a:gd name="T20" fmla="*/ 0 w 1806"/>
                  <a:gd name="T21" fmla="*/ 0 h 9"/>
                  <a:gd name="T22" fmla="*/ 401 w 1806"/>
                  <a:gd name="T23" fmla="*/ 0 h 9"/>
                  <a:gd name="T24" fmla="*/ 421 w 1806"/>
                  <a:gd name="T25" fmla="*/ 4 h 9"/>
                  <a:gd name="T26" fmla="*/ 440 w 180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9"/>
                  <a:gd name="T44" fmla="*/ 1806 w 180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9">
                    <a:moveTo>
                      <a:pt x="1806" y="9"/>
                    </a:moveTo>
                    <a:lnTo>
                      <a:pt x="1007" y="9"/>
                    </a:lnTo>
                    <a:lnTo>
                      <a:pt x="1026" y="4"/>
                    </a:lnTo>
                    <a:lnTo>
                      <a:pt x="1046" y="0"/>
                    </a:lnTo>
                    <a:lnTo>
                      <a:pt x="1804" y="0"/>
                    </a:lnTo>
                    <a:lnTo>
                      <a:pt x="1806" y="4"/>
                    </a:lnTo>
                    <a:lnTo>
                      <a:pt x="1806" y="9"/>
                    </a:lnTo>
                    <a:close/>
                    <a:moveTo>
                      <a:pt x="440" y="9"/>
                    </a:moveTo>
                    <a:lnTo>
                      <a:pt x="3" y="9"/>
                    </a:lnTo>
                    <a:lnTo>
                      <a:pt x="3" y="4"/>
                    </a:lnTo>
                    <a:lnTo>
                      <a:pt x="0" y="0"/>
                    </a:lnTo>
                    <a:lnTo>
                      <a:pt x="401" y="0"/>
                    </a:lnTo>
                    <a:lnTo>
                      <a:pt x="421" y="4"/>
                    </a:lnTo>
                    <a:lnTo>
                      <a:pt x="440" y="9"/>
                    </a:lnTo>
                    <a:close/>
                  </a:path>
                </a:pathLst>
              </a:custGeom>
              <a:solidFill>
                <a:srgbClr val="E9A9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75" name="Freeform 1507">
                <a:extLst>
                  <a:ext uri="{FF2B5EF4-FFF2-40B4-BE49-F238E27FC236}">
                    <a16:creationId xmlns:a16="http://schemas.microsoft.com/office/drawing/2014/main" id="{521B4247-E369-531D-F820-208FCFF072E3}"/>
                  </a:ext>
                </a:extLst>
              </p:cNvPr>
              <p:cNvSpPr>
                <a:spLocks noEditPoints="1"/>
              </p:cNvSpPr>
              <p:nvPr/>
            </p:nvSpPr>
            <p:spPr bwMode="auto">
              <a:xfrm>
                <a:off x="690" y="1663"/>
                <a:ext cx="1806" cy="8"/>
              </a:xfrm>
              <a:custGeom>
                <a:avLst/>
                <a:gdLst>
                  <a:gd name="T0" fmla="*/ 1806 w 1806"/>
                  <a:gd name="T1" fmla="*/ 8 h 8"/>
                  <a:gd name="T2" fmla="*/ 1028 w 1806"/>
                  <a:gd name="T3" fmla="*/ 8 h 8"/>
                  <a:gd name="T4" fmla="*/ 1046 w 1806"/>
                  <a:gd name="T5" fmla="*/ 4 h 8"/>
                  <a:gd name="T6" fmla="*/ 1065 w 1806"/>
                  <a:gd name="T7" fmla="*/ 0 h 8"/>
                  <a:gd name="T8" fmla="*/ 1804 w 1806"/>
                  <a:gd name="T9" fmla="*/ 0 h 8"/>
                  <a:gd name="T10" fmla="*/ 1804 w 1806"/>
                  <a:gd name="T11" fmla="*/ 4 h 8"/>
                  <a:gd name="T12" fmla="*/ 1806 w 1806"/>
                  <a:gd name="T13" fmla="*/ 8 h 8"/>
                  <a:gd name="T14" fmla="*/ 421 w 1806"/>
                  <a:gd name="T15" fmla="*/ 8 h 8"/>
                  <a:gd name="T16" fmla="*/ 3 w 1806"/>
                  <a:gd name="T17" fmla="*/ 8 h 8"/>
                  <a:gd name="T18" fmla="*/ 0 w 1806"/>
                  <a:gd name="T19" fmla="*/ 4 h 8"/>
                  <a:gd name="T20" fmla="*/ 0 w 1806"/>
                  <a:gd name="T21" fmla="*/ 0 h 8"/>
                  <a:gd name="T22" fmla="*/ 384 w 1806"/>
                  <a:gd name="T23" fmla="*/ 0 h 8"/>
                  <a:gd name="T24" fmla="*/ 401 w 1806"/>
                  <a:gd name="T25" fmla="*/ 4 h 8"/>
                  <a:gd name="T26" fmla="*/ 421 w 1806"/>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8"/>
                  <a:gd name="T44" fmla="*/ 1806 w 1806"/>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8">
                    <a:moveTo>
                      <a:pt x="1806" y="8"/>
                    </a:moveTo>
                    <a:lnTo>
                      <a:pt x="1028" y="8"/>
                    </a:lnTo>
                    <a:lnTo>
                      <a:pt x="1046" y="4"/>
                    </a:lnTo>
                    <a:lnTo>
                      <a:pt x="1065" y="0"/>
                    </a:lnTo>
                    <a:lnTo>
                      <a:pt x="1804" y="0"/>
                    </a:lnTo>
                    <a:lnTo>
                      <a:pt x="1804" y="4"/>
                    </a:lnTo>
                    <a:lnTo>
                      <a:pt x="1806" y="8"/>
                    </a:lnTo>
                    <a:close/>
                    <a:moveTo>
                      <a:pt x="421" y="8"/>
                    </a:moveTo>
                    <a:lnTo>
                      <a:pt x="3" y="8"/>
                    </a:lnTo>
                    <a:lnTo>
                      <a:pt x="0" y="4"/>
                    </a:lnTo>
                    <a:lnTo>
                      <a:pt x="0" y="0"/>
                    </a:lnTo>
                    <a:lnTo>
                      <a:pt x="384" y="0"/>
                    </a:lnTo>
                    <a:lnTo>
                      <a:pt x="401" y="4"/>
                    </a:lnTo>
                    <a:lnTo>
                      <a:pt x="421" y="8"/>
                    </a:lnTo>
                    <a:close/>
                  </a:path>
                </a:pathLst>
              </a:custGeom>
              <a:solidFill>
                <a:srgbClr val="E9A9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76" name="Freeform 1508">
                <a:extLst>
                  <a:ext uri="{FF2B5EF4-FFF2-40B4-BE49-F238E27FC236}">
                    <a16:creationId xmlns:a16="http://schemas.microsoft.com/office/drawing/2014/main" id="{18E17C07-DEB6-2DB7-77C5-DAD3EA977654}"/>
                  </a:ext>
                </a:extLst>
              </p:cNvPr>
              <p:cNvSpPr>
                <a:spLocks noEditPoints="1"/>
              </p:cNvSpPr>
              <p:nvPr/>
            </p:nvSpPr>
            <p:spPr bwMode="auto">
              <a:xfrm>
                <a:off x="690" y="1660"/>
                <a:ext cx="1804" cy="7"/>
              </a:xfrm>
              <a:custGeom>
                <a:avLst/>
                <a:gdLst>
                  <a:gd name="T0" fmla="*/ 1804 w 1804"/>
                  <a:gd name="T1" fmla="*/ 7 h 7"/>
                  <a:gd name="T2" fmla="*/ 1046 w 1804"/>
                  <a:gd name="T3" fmla="*/ 7 h 7"/>
                  <a:gd name="T4" fmla="*/ 1065 w 1804"/>
                  <a:gd name="T5" fmla="*/ 3 h 7"/>
                  <a:gd name="T6" fmla="*/ 1083 w 1804"/>
                  <a:gd name="T7" fmla="*/ 0 h 7"/>
                  <a:gd name="T8" fmla="*/ 1804 w 1804"/>
                  <a:gd name="T9" fmla="*/ 0 h 7"/>
                  <a:gd name="T10" fmla="*/ 1804 w 1804"/>
                  <a:gd name="T11" fmla="*/ 3 h 7"/>
                  <a:gd name="T12" fmla="*/ 1804 w 1804"/>
                  <a:gd name="T13" fmla="*/ 7 h 7"/>
                  <a:gd name="T14" fmla="*/ 401 w 1804"/>
                  <a:gd name="T15" fmla="*/ 7 h 7"/>
                  <a:gd name="T16" fmla="*/ 0 w 1804"/>
                  <a:gd name="T17" fmla="*/ 7 h 7"/>
                  <a:gd name="T18" fmla="*/ 0 w 1804"/>
                  <a:gd name="T19" fmla="*/ 3 h 7"/>
                  <a:gd name="T20" fmla="*/ 0 w 1804"/>
                  <a:gd name="T21" fmla="*/ 0 h 7"/>
                  <a:gd name="T22" fmla="*/ 366 w 1804"/>
                  <a:gd name="T23" fmla="*/ 0 h 7"/>
                  <a:gd name="T24" fmla="*/ 384 w 1804"/>
                  <a:gd name="T25" fmla="*/ 3 h 7"/>
                  <a:gd name="T26" fmla="*/ 401 w 1804"/>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4"/>
                  <a:gd name="T43" fmla="*/ 0 h 7"/>
                  <a:gd name="T44" fmla="*/ 1804 w 1804"/>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4" h="7">
                    <a:moveTo>
                      <a:pt x="1804" y="7"/>
                    </a:moveTo>
                    <a:lnTo>
                      <a:pt x="1046" y="7"/>
                    </a:lnTo>
                    <a:lnTo>
                      <a:pt x="1065" y="3"/>
                    </a:lnTo>
                    <a:lnTo>
                      <a:pt x="1083" y="0"/>
                    </a:lnTo>
                    <a:lnTo>
                      <a:pt x="1804" y="0"/>
                    </a:lnTo>
                    <a:lnTo>
                      <a:pt x="1804" y="3"/>
                    </a:lnTo>
                    <a:lnTo>
                      <a:pt x="1804" y="7"/>
                    </a:lnTo>
                    <a:close/>
                    <a:moveTo>
                      <a:pt x="401" y="7"/>
                    </a:moveTo>
                    <a:lnTo>
                      <a:pt x="0" y="7"/>
                    </a:lnTo>
                    <a:lnTo>
                      <a:pt x="0" y="3"/>
                    </a:lnTo>
                    <a:lnTo>
                      <a:pt x="0" y="0"/>
                    </a:lnTo>
                    <a:lnTo>
                      <a:pt x="366" y="0"/>
                    </a:lnTo>
                    <a:lnTo>
                      <a:pt x="384" y="3"/>
                    </a:lnTo>
                    <a:lnTo>
                      <a:pt x="401" y="7"/>
                    </a:lnTo>
                    <a:close/>
                  </a:path>
                </a:pathLst>
              </a:custGeom>
              <a:solidFill>
                <a:srgbClr val="E8A8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77" name="Freeform 1509">
                <a:extLst>
                  <a:ext uri="{FF2B5EF4-FFF2-40B4-BE49-F238E27FC236}">
                    <a16:creationId xmlns:a16="http://schemas.microsoft.com/office/drawing/2014/main" id="{9AF67E25-557F-3D05-7937-E5E0D8D3560A}"/>
                  </a:ext>
                </a:extLst>
              </p:cNvPr>
              <p:cNvSpPr>
                <a:spLocks noEditPoints="1"/>
              </p:cNvSpPr>
              <p:nvPr/>
            </p:nvSpPr>
            <p:spPr bwMode="auto">
              <a:xfrm>
                <a:off x="688" y="1656"/>
                <a:ext cx="1806" cy="7"/>
              </a:xfrm>
              <a:custGeom>
                <a:avLst/>
                <a:gdLst>
                  <a:gd name="T0" fmla="*/ 1806 w 1806"/>
                  <a:gd name="T1" fmla="*/ 7 h 7"/>
                  <a:gd name="T2" fmla="*/ 1067 w 1806"/>
                  <a:gd name="T3" fmla="*/ 7 h 7"/>
                  <a:gd name="T4" fmla="*/ 1085 w 1806"/>
                  <a:gd name="T5" fmla="*/ 4 h 7"/>
                  <a:gd name="T6" fmla="*/ 1100 w 1806"/>
                  <a:gd name="T7" fmla="*/ 0 h 7"/>
                  <a:gd name="T8" fmla="*/ 1806 w 1806"/>
                  <a:gd name="T9" fmla="*/ 0 h 7"/>
                  <a:gd name="T10" fmla="*/ 1806 w 1806"/>
                  <a:gd name="T11" fmla="*/ 4 h 7"/>
                  <a:gd name="T12" fmla="*/ 1806 w 1806"/>
                  <a:gd name="T13" fmla="*/ 7 h 7"/>
                  <a:gd name="T14" fmla="*/ 386 w 1806"/>
                  <a:gd name="T15" fmla="*/ 7 h 7"/>
                  <a:gd name="T16" fmla="*/ 2 w 1806"/>
                  <a:gd name="T17" fmla="*/ 7 h 7"/>
                  <a:gd name="T18" fmla="*/ 2 w 1806"/>
                  <a:gd name="T19" fmla="*/ 4 h 7"/>
                  <a:gd name="T20" fmla="*/ 0 w 1806"/>
                  <a:gd name="T21" fmla="*/ 0 h 7"/>
                  <a:gd name="T22" fmla="*/ 353 w 1806"/>
                  <a:gd name="T23" fmla="*/ 0 h 7"/>
                  <a:gd name="T24" fmla="*/ 368 w 1806"/>
                  <a:gd name="T25" fmla="*/ 4 h 7"/>
                  <a:gd name="T26" fmla="*/ 386 w 1806"/>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7"/>
                  <a:gd name="T44" fmla="*/ 1806 w 180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7">
                    <a:moveTo>
                      <a:pt x="1806" y="7"/>
                    </a:moveTo>
                    <a:lnTo>
                      <a:pt x="1067" y="7"/>
                    </a:lnTo>
                    <a:lnTo>
                      <a:pt x="1085" y="4"/>
                    </a:lnTo>
                    <a:lnTo>
                      <a:pt x="1100" y="0"/>
                    </a:lnTo>
                    <a:lnTo>
                      <a:pt x="1806" y="0"/>
                    </a:lnTo>
                    <a:lnTo>
                      <a:pt x="1806" y="4"/>
                    </a:lnTo>
                    <a:lnTo>
                      <a:pt x="1806" y="7"/>
                    </a:lnTo>
                    <a:close/>
                    <a:moveTo>
                      <a:pt x="386" y="7"/>
                    </a:moveTo>
                    <a:lnTo>
                      <a:pt x="2" y="7"/>
                    </a:lnTo>
                    <a:lnTo>
                      <a:pt x="2" y="4"/>
                    </a:lnTo>
                    <a:lnTo>
                      <a:pt x="0" y="0"/>
                    </a:lnTo>
                    <a:lnTo>
                      <a:pt x="353" y="0"/>
                    </a:lnTo>
                    <a:lnTo>
                      <a:pt x="368" y="4"/>
                    </a:lnTo>
                    <a:lnTo>
                      <a:pt x="386" y="7"/>
                    </a:lnTo>
                    <a:close/>
                  </a:path>
                </a:pathLst>
              </a:custGeom>
              <a:solidFill>
                <a:srgbClr val="E8A5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78" name="Freeform 1510">
                <a:extLst>
                  <a:ext uri="{FF2B5EF4-FFF2-40B4-BE49-F238E27FC236}">
                    <a16:creationId xmlns:a16="http://schemas.microsoft.com/office/drawing/2014/main" id="{255E1A3D-B512-EC68-18FE-299E374400C2}"/>
                  </a:ext>
                </a:extLst>
              </p:cNvPr>
              <p:cNvSpPr>
                <a:spLocks noEditPoints="1"/>
              </p:cNvSpPr>
              <p:nvPr/>
            </p:nvSpPr>
            <p:spPr bwMode="auto">
              <a:xfrm>
                <a:off x="688" y="1652"/>
                <a:ext cx="1806" cy="8"/>
              </a:xfrm>
              <a:custGeom>
                <a:avLst/>
                <a:gdLst>
                  <a:gd name="T0" fmla="*/ 1806 w 1806"/>
                  <a:gd name="T1" fmla="*/ 8 h 8"/>
                  <a:gd name="T2" fmla="*/ 1085 w 1806"/>
                  <a:gd name="T3" fmla="*/ 8 h 8"/>
                  <a:gd name="T4" fmla="*/ 1100 w 1806"/>
                  <a:gd name="T5" fmla="*/ 4 h 8"/>
                  <a:gd name="T6" fmla="*/ 1115 w 1806"/>
                  <a:gd name="T7" fmla="*/ 0 h 8"/>
                  <a:gd name="T8" fmla="*/ 1804 w 1806"/>
                  <a:gd name="T9" fmla="*/ 0 h 8"/>
                  <a:gd name="T10" fmla="*/ 1806 w 1806"/>
                  <a:gd name="T11" fmla="*/ 4 h 8"/>
                  <a:gd name="T12" fmla="*/ 1806 w 1806"/>
                  <a:gd name="T13" fmla="*/ 8 h 8"/>
                  <a:gd name="T14" fmla="*/ 368 w 1806"/>
                  <a:gd name="T15" fmla="*/ 8 h 8"/>
                  <a:gd name="T16" fmla="*/ 2 w 1806"/>
                  <a:gd name="T17" fmla="*/ 8 h 8"/>
                  <a:gd name="T18" fmla="*/ 0 w 1806"/>
                  <a:gd name="T19" fmla="*/ 4 h 8"/>
                  <a:gd name="T20" fmla="*/ 0 w 1806"/>
                  <a:gd name="T21" fmla="*/ 0 h 8"/>
                  <a:gd name="T22" fmla="*/ 338 w 1806"/>
                  <a:gd name="T23" fmla="*/ 0 h 8"/>
                  <a:gd name="T24" fmla="*/ 353 w 1806"/>
                  <a:gd name="T25" fmla="*/ 4 h 8"/>
                  <a:gd name="T26" fmla="*/ 368 w 1806"/>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8"/>
                  <a:gd name="T44" fmla="*/ 1806 w 1806"/>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8">
                    <a:moveTo>
                      <a:pt x="1806" y="8"/>
                    </a:moveTo>
                    <a:lnTo>
                      <a:pt x="1085" y="8"/>
                    </a:lnTo>
                    <a:lnTo>
                      <a:pt x="1100" y="4"/>
                    </a:lnTo>
                    <a:lnTo>
                      <a:pt x="1115" y="0"/>
                    </a:lnTo>
                    <a:lnTo>
                      <a:pt x="1804" y="0"/>
                    </a:lnTo>
                    <a:lnTo>
                      <a:pt x="1806" y="4"/>
                    </a:lnTo>
                    <a:lnTo>
                      <a:pt x="1806" y="8"/>
                    </a:lnTo>
                    <a:close/>
                    <a:moveTo>
                      <a:pt x="368" y="8"/>
                    </a:moveTo>
                    <a:lnTo>
                      <a:pt x="2" y="8"/>
                    </a:lnTo>
                    <a:lnTo>
                      <a:pt x="0" y="4"/>
                    </a:lnTo>
                    <a:lnTo>
                      <a:pt x="0" y="0"/>
                    </a:lnTo>
                    <a:lnTo>
                      <a:pt x="338" y="0"/>
                    </a:lnTo>
                    <a:lnTo>
                      <a:pt x="353" y="4"/>
                    </a:lnTo>
                    <a:lnTo>
                      <a:pt x="368" y="8"/>
                    </a:lnTo>
                    <a:close/>
                  </a:path>
                </a:pathLst>
              </a:custGeom>
              <a:solidFill>
                <a:srgbClr val="E8A5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79" name="Freeform 1511">
                <a:extLst>
                  <a:ext uri="{FF2B5EF4-FFF2-40B4-BE49-F238E27FC236}">
                    <a16:creationId xmlns:a16="http://schemas.microsoft.com/office/drawing/2014/main" id="{C1E8A769-DE87-94AD-760B-8E822672E03B}"/>
                  </a:ext>
                </a:extLst>
              </p:cNvPr>
              <p:cNvSpPr>
                <a:spLocks noEditPoints="1"/>
              </p:cNvSpPr>
              <p:nvPr/>
            </p:nvSpPr>
            <p:spPr bwMode="auto">
              <a:xfrm>
                <a:off x="688" y="1647"/>
                <a:ext cx="1806" cy="9"/>
              </a:xfrm>
              <a:custGeom>
                <a:avLst/>
                <a:gdLst>
                  <a:gd name="T0" fmla="*/ 1806 w 1806"/>
                  <a:gd name="T1" fmla="*/ 9 h 9"/>
                  <a:gd name="T2" fmla="*/ 1100 w 1806"/>
                  <a:gd name="T3" fmla="*/ 9 h 9"/>
                  <a:gd name="T4" fmla="*/ 1115 w 1806"/>
                  <a:gd name="T5" fmla="*/ 5 h 9"/>
                  <a:gd name="T6" fmla="*/ 1131 w 1806"/>
                  <a:gd name="T7" fmla="*/ 0 h 9"/>
                  <a:gd name="T8" fmla="*/ 1804 w 1806"/>
                  <a:gd name="T9" fmla="*/ 0 h 9"/>
                  <a:gd name="T10" fmla="*/ 1804 w 1806"/>
                  <a:gd name="T11" fmla="*/ 5 h 9"/>
                  <a:gd name="T12" fmla="*/ 1806 w 1806"/>
                  <a:gd name="T13" fmla="*/ 9 h 9"/>
                  <a:gd name="T14" fmla="*/ 353 w 1806"/>
                  <a:gd name="T15" fmla="*/ 9 h 9"/>
                  <a:gd name="T16" fmla="*/ 0 w 1806"/>
                  <a:gd name="T17" fmla="*/ 9 h 9"/>
                  <a:gd name="T18" fmla="*/ 0 w 1806"/>
                  <a:gd name="T19" fmla="*/ 5 h 9"/>
                  <a:gd name="T20" fmla="*/ 0 w 1806"/>
                  <a:gd name="T21" fmla="*/ 0 h 9"/>
                  <a:gd name="T22" fmla="*/ 323 w 1806"/>
                  <a:gd name="T23" fmla="*/ 0 h 9"/>
                  <a:gd name="T24" fmla="*/ 338 w 1806"/>
                  <a:gd name="T25" fmla="*/ 5 h 9"/>
                  <a:gd name="T26" fmla="*/ 353 w 180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9"/>
                  <a:gd name="T44" fmla="*/ 1806 w 180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9">
                    <a:moveTo>
                      <a:pt x="1806" y="9"/>
                    </a:moveTo>
                    <a:lnTo>
                      <a:pt x="1100" y="9"/>
                    </a:lnTo>
                    <a:lnTo>
                      <a:pt x="1115" y="5"/>
                    </a:lnTo>
                    <a:lnTo>
                      <a:pt x="1131" y="0"/>
                    </a:lnTo>
                    <a:lnTo>
                      <a:pt x="1804" y="0"/>
                    </a:lnTo>
                    <a:lnTo>
                      <a:pt x="1804" y="5"/>
                    </a:lnTo>
                    <a:lnTo>
                      <a:pt x="1806" y="9"/>
                    </a:lnTo>
                    <a:close/>
                    <a:moveTo>
                      <a:pt x="353" y="9"/>
                    </a:moveTo>
                    <a:lnTo>
                      <a:pt x="0" y="9"/>
                    </a:lnTo>
                    <a:lnTo>
                      <a:pt x="0" y="5"/>
                    </a:lnTo>
                    <a:lnTo>
                      <a:pt x="0" y="0"/>
                    </a:lnTo>
                    <a:lnTo>
                      <a:pt x="323" y="0"/>
                    </a:lnTo>
                    <a:lnTo>
                      <a:pt x="338" y="5"/>
                    </a:lnTo>
                    <a:lnTo>
                      <a:pt x="353" y="9"/>
                    </a:lnTo>
                    <a:close/>
                  </a:path>
                </a:pathLst>
              </a:custGeom>
              <a:solidFill>
                <a:srgbClr val="E8A4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80" name="Freeform 1512">
                <a:extLst>
                  <a:ext uri="{FF2B5EF4-FFF2-40B4-BE49-F238E27FC236}">
                    <a16:creationId xmlns:a16="http://schemas.microsoft.com/office/drawing/2014/main" id="{ACCB1297-AF48-EC3A-1713-1636F742B3BC}"/>
                  </a:ext>
                </a:extLst>
              </p:cNvPr>
              <p:cNvSpPr>
                <a:spLocks noEditPoints="1"/>
              </p:cNvSpPr>
              <p:nvPr/>
            </p:nvSpPr>
            <p:spPr bwMode="auto">
              <a:xfrm>
                <a:off x="686" y="1645"/>
                <a:ext cx="1806" cy="7"/>
              </a:xfrm>
              <a:custGeom>
                <a:avLst/>
                <a:gdLst>
                  <a:gd name="T0" fmla="*/ 1806 w 1806"/>
                  <a:gd name="T1" fmla="*/ 7 h 7"/>
                  <a:gd name="T2" fmla="*/ 1117 w 1806"/>
                  <a:gd name="T3" fmla="*/ 7 h 7"/>
                  <a:gd name="T4" fmla="*/ 1133 w 1806"/>
                  <a:gd name="T5" fmla="*/ 2 h 7"/>
                  <a:gd name="T6" fmla="*/ 1148 w 1806"/>
                  <a:gd name="T7" fmla="*/ 0 h 7"/>
                  <a:gd name="T8" fmla="*/ 1806 w 1806"/>
                  <a:gd name="T9" fmla="*/ 0 h 7"/>
                  <a:gd name="T10" fmla="*/ 1806 w 1806"/>
                  <a:gd name="T11" fmla="*/ 2 h 7"/>
                  <a:gd name="T12" fmla="*/ 1806 w 1806"/>
                  <a:gd name="T13" fmla="*/ 7 h 7"/>
                  <a:gd name="T14" fmla="*/ 340 w 1806"/>
                  <a:gd name="T15" fmla="*/ 7 h 7"/>
                  <a:gd name="T16" fmla="*/ 2 w 1806"/>
                  <a:gd name="T17" fmla="*/ 7 h 7"/>
                  <a:gd name="T18" fmla="*/ 2 w 1806"/>
                  <a:gd name="T19" fmla="*/ 2 h 7"/>
                  <a:gd name="T20" fmla="*/ 0 w 1806"/>
                  <a:gd name="T21" fmla="*/ 0 h 7"/>
                  <a:gd name="T22" fmla="*/ 309 w 1806"/>
                  <a:gd name="T23" fmla="*/ 0 h 7"/>
                  <a:gd name="T24" fmla="*/ 325 w 1806"/>
                  <a:gd name="T25" fmla="*/ 2 h 7"/>
                  <a:gd name="T26" fmla="*/ 340 w 1806"/>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7"/>
                  <a:gd name="T44" fmla="*/ 1806 w 180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7">
                    <a:moveTo>
                      <a:pt x="1806" y="7"/>
                    </a:moveTo>
                    <a:lnTo>
                      <a:pt x="1117" y="7"/>
                    </a:lnTo>
                    <a:lnTo>
                      <a:pt x="1133" y="2"/>
                    </a:lnTo>
                    <a:lnTo>
                      <a:pt x="1148" y="0"/>
                    </a:lnTo>
                    <a:lnTo>
                      <a:pt x="1806" y="0"/>
                    </a:lnTo>
                    <a:lnTo>
                      <a:pt x="1806" y="2"/>
                    </a:lnTo>
                    <a:lnTo>
                      <a:pt x="1806" y="7"/>
                    </a:lnTo>
                    <a:close/>
                    <a:moveTo>
                      <a:pt x="340" y="7"/>
                    </a:moveTo>
                    <a:lnTo>
                      <a:pt x="2" y="7"/>
                    </a:lnTo>
                    <a:lnTo>
                      <a:pt x="2" y="2"/>
                    </a:lnTo>
                    <a:lnTo>
                      <a:pt x="0" y="0"/>
                    </a:lnTo>
                    <a:lnTo>
                      <a:pt x="309" y="0"/>
                    </a:lnTo>
                    <a:lnTo>
                      <a:pt x="325" y="2"/>
                    </a:lnTo>
                    <a:lnTo>
                      <a:pt x="340" y="7"/>
                    </a:lnTo>
                    <a:close/>
                  </a:path>
                </a:pathLst>
              </a:custGeom>
              <a:solidFill>
                <a:srgbClr val="E7A2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81" name="Freeform 1513">
                <a:extLst>
                  <a:ext uri="{FF2B5EF4-FFF2-40B4-BE49-F238E27FC236}">
                    <a16:creationId xmlns:a16="http://schemas.microsoft.com/office/drawing/2014/main" id="{DAD719C5-24C3-53A0-AABA-F7C0B4D77193}"/>
                  </a:ext>
                </a:extLst>
              </p:cNvPr>
              <p:cNvSpPr>
                <a:spLocks noEditPoints="1"/>
              </p:cNvSpPr>
              <p:nvPr/>
            </p:nvSpPr>
            <p:spPr bwMode="auto">
              <a:xfrm>
                <a:off x="686" y="1641"/>
                <a:ext cx="1806" cy="6"/>
              </a:xfrm>
              <a:custGeom>
                <a:avLst/>
                <a:gdLst>
                  <a:gd name="T0" fmla="*/ 1806 w 1806"/>
                  <a:gd name="T1" fmla="*/ 6 h 6"/>
                  <a:gd name="T2" fmla="*/ 1133 w 1806"/>
                  <a:gd name="T3" fmla="*/ 6 h 6"/>
                  <a:gd name="T4" fmla="*/ 1148 w 1806"/>
                  <a:gd name="T5" fmla="*/ 4 h 6"/>
                  <a:gd name="T6" fmla="*/ 1161 w 1806"/>
                  <a:gd name="T7" fmla="*/ 0 h 6"/>
                  <a:gd name="T8" fmla="*/ 1806 w 1806"/>
                  <a:gd name="T9" fmla="*/ 0 h 6"/>
                  <a:gd name="T10" fmla="*/ 1806 w 1806"/>
                  <a:gd name="T11" fmla="*/ 4 h 6"/>
                  <a:gd name="T12" fmla="*/ 1806 w 1806"/>
                  <a:gd name="T13" fmla="*/ 6 h 6"/>
                  <a:gd name="T14" fmla="*/ 325 w 1806"/>
                  <a:gd name="T15" fmla="*/ 6 h 6"/>
                  <a:gd name="T16" fmla="*/ 2 w 1806"/>
                  <a:gd name="T17" fmla="*/ 6 h 6"/>
                  <a:gd name="T18" fmla="*/ 0 w 1806"/>
                  <a:gd name="T19" fmla="*/ 4 h 6"/>
                  <a:gd name="T20" fmla="*/ 0 w 1806"/>
                  <a:gd name="T21" fmla="*/ 0 h 6"/>
                  <a:gd name="T22" fmla="*/ 296 w 1806"/>
                  <a:gd name="T23" fmla="*/ 0 h 6"/>
                  <a:gd name="T24" fmla="*/ 309 w 1806"/>
                  <a:gd name="T25" fmla="*/ 4 h 6"/>
                  <a:gd name="T26" fmla="*/ 325 w 1806"/>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6"/>
                  <a:gd name="T44" fmla="*/ 1806 w 180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6">
                    <a:moveTo>
                      <a:pt x="1806" y="6"/>
                    </a:moveTo>
                    <a:lnTo>
                      <a:pt x="1133" y="6"/>
                    </a:lnTo>
                    <a:lnTo>
                      <a:pt x="1148" y="4"/>
                    </a:lnTo>
                    <a:lnTo>
                      <a:pt x="1161" y="0"/>
                    </a:lnTo>
                    <a:lnTo>
                      <a:pt x="1806" y="0"/>
                    </a:lnTo>
                    <a:lnTo>
                      <a:pt x="1806" y="4"/>
                    </a:lnTo>
                    <a:lnTo>
                      <a:pt x="1806" y="6"/>
                    </a:lnTo>
                    <a:close/>
                    <a:moveTo>
                      <a:pt x="325" y="6"/>
                    </a:moveTo>
                    <a:lnTo>
                      <a:pt x="2" y="6"/>
                    </a:lnTo>
                    <a:lnTo>
                      <a:pt x="0" y="4"/>
                    </a:lnTo>
                    <a:lnTo>
                      <a:pt x="0" y="0"/>
                    </a:lnTo>
                    <a:lnTo>
                      <a:pt x="296" y="0"/>
                    </a:lnTo>
                    <a:lnTo>
                      <a:pt x="309" y="4"/>
                    </a:lnTo>
                    <a:lnTo>
                      <a:pt x="325" y="6"/>
                    </a:lnTo>
                    <a:close/>
                  </a:path>
                </a:pathLst>
              </a:custGeom>
              <a:solidFill>
                <a:srgbClr val="E7A1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82" name="Freeform 1514">
                <a:extLst>
                  <a:ext uri="{FF2B5EF4-FFF2-40B4-BE49-F238E27FC236}">
                    <a16:creationId xmlns:a16="http://schemas.microsoft.com/office/drawing/2014/main" id="{3CC47FA1-F615-A991-75C7-724C3FAA8DE6}"/>
                  </a:ext>
                </a:extLst>
              </p:cNvPr>
              <p:cNvSpPr>
                <a:spLocks noEditPoints="1"/>
              </p:cNvSpPr>
              <p:nvPr/>
            </p:nvSpPr>
            <p:spPr bwMode="auto">
              <a:xfrm>
                <a:off x="686" y="1636"/>
                <a:ext cx="1806" cy="9"/>
              </a:xfrm>
              <a:custGeom>
                <a:avLst/>
                <a:gdLst>
                  <a:gd name="T0" fmla="*/ 1806 w 1806"/>
                  <a:gd name="T1" fmla="*/ 9 h 9"/>
                  <a:gd name="T2" fmla="*/ 1148 w 1806"/>
                  <a:gd name="T3" fmla="*/ 9 h 9"/>
                  <a:gd name="T4" fmla="*/ 1161 w 1806"/>
                  <a:gd name="T5" fmla="*/ 5 h 9"/>
                  <a:gd name="T6" fmla="*/ 1174 w 1806"/>
                  <a:gd name="T7" fmla="*/ 0 h 9"/>
                  <a:gd name="T8" fmla="*/ 1806 w 1806"/>
                  <a:gd name="T9" fmla="*/ 0 h 9"/>
                  <a:gd name="T10" fmla="*/ 1806 w 1806"/>
                  <a:gd name="T11" fmla="*/ 5 h 9"/>
                  <a:gd name="T12" fmla="*/ 1806 w 1806"/>
                  <a:gd name="T13" fmla="*/ 9 h 9"/>
                  <a:gd name="T14" fmla="*/ 309 w 1806"/>
                  <a:gd name="T15" fmla="*/ 9 h 9"/>
                  <a:gd name="T16" fmla="*/ 0 w 1806"/>
                  <a:gd name="T17" fmla="*/ 9 h 9"/>
                  <a:gd name="T18" fmla="*/ 0 w 1806"/>
                  <a:gd name="T19" fmla="*/ 5 h 9"/>
                  <a:gd name="T20" fmla="*/ 0 w 1806"/>
                  <a:gd name="T21" fmla="*/ 0 h 9"/>
                  <a:gd name="T22" fmla="*/ 283 w 1806"/>
                  <a:gd name="T23" fmla="*/ 0 h 9"/>
                  <a:gd name="T24" fmla="*/ 296 w 1806"/>
                  <a:gd name="T25" fmla="*/ 5 h 9"/>
                  <a:gd name="T26" fmla="*/ 309 w 180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9"/>
                  <a:gd name="T44" fmla="*/ 1806 w 180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9">
                    <a:moveTo>
                      <a:pt x="1806" y="9"/>
                    </a:moveTo>
                    <a:lnTo>
                      <a:pt x="1148" y="9"/>
                    </a:lnTo>
                    <a:lnTo>
                      <a:pt x="1161" y="5"/>
                    </a:lnTo>
                    <a:lnTo>
                      <a:pt x="1174" y="0"/>
                    </a:lnTo>
                    <a:lnTo>
                      <a:pt x="1806" y="0"/>
                    </a:lnTo>
                    <a:lnTo>
                      <a:pt x="1806" y="5"/>
                    </a:lnTo>
                    <a:lnTo>
                      <a:pt x="1806" y="9"/>
                    </a:lnTo>
                    <a:close/>
                    <a:moveTo>
                      <a:pt x="309" y="9"/>
                    </a:moveTo>
                    <a:lnTo>
                      <a:pt x="0" y="9"/>
                    </a:lnTo>
                    <a:lnTo>
                      <a:pt x="0" y="5"/>
                    </a:lnTo>
                    <a:lnTo>
                      <a:pt x="0" y="0"/>
                    </a:lnTo>
                    <a:lnTo>
                      <a:pt x="283" y="0"/>
                    </a:lnTo>
                    <a:lnTo>
                      <a:pt x="296" y="5"/>
                    </a:lnTo>
                    <a:lnTo>
                      <a:pt x="309" y="9"/>
                    </a:lnTo>
                    <a:close/>
                  </a:path>
                </a:pathLst>
              </a:custGeom>
              <a:solidFill>
                <a:srgbClr val="E7A1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83" name="Freeform 1515">
                <a:extLst>
                  <a:ext uri="{FF2B5EF4-FFF2-40B4-BE49-F238E27FC236}">
                    <a16:creationId xmlns:a16="http://schemas.microsoft.com/office/drawing/2014/main" id="{592FFF0A-1CD6-E1D6-E616-4ACA93D14E2F}"/>
                  </a:ext>
                </a:extLst>
              </p:cNvPr>
              <p:cNvSpPr>
                <a:spLocks noEditPoints="1"/>
              </p:cNvSpPr>
              <p:nvPr/>
            </p:nvSpPr>
            <p:spPr bwMode="auto">
              <a:xfrm>
                <a:off x="684" y="1632"/>
                <a:ext cx="1808" cy="9"/>
              </a:xfrm>
              <a:custGeom>
                <a:avLst/>
                <a:gdLst>
                  <a:gd name="T0" fmla="*/ 1808 w 1808"/>
                  <a:gd name="T1" fmla="*/ 9 h 9"/>
                  <a:gd name="T2" fmla="*/ 1163 w 1808"/>
                  <a:gd name="T3" fmla="*/ 9 h 9"/>
                  <a:gd name="T4" fmla="*/ 1176 w 1808"/>
                  <a:gd name="T5" fmla="*/ 4 h 9"/>
                  <a:gd name="T6" fmla="*/ 1189 w 1808"/>
                  <a:gd name="T7" fmla="*/ 0 h 9"/>
                  <a:gd name="T8" fmla="*/ 1806 w 1808"/>
                  <a:gd name="T9" fmla="*/ 0 h 9"/>
                  <a:gd name="T10" fmla="*/ 1808 w 1808"/>
                  <a:gd name="T11" fmla="*/ 4 h 9"/>
                  <a:gd name="T12" fmla="*/ 1808 w 1808"/>
                  <a:gd name="T13" fmla="*/ 9 h 9"/>
                  <a:gd name="T14" fmla="*/ 298 w 1808"/>
                  <a:gd name="T15" fmla="*/ 9 h 9"/>
                  <a:gd name="T16" fmla="*/ 2 w 1808"/>
                  <a:gd name="T17" fmla="*/ 9 h 9"/>
                  <a:gd name="T18" fmla="*/ 2 w 1808"/>
                  <a:gd name="T19" fmla="*/ 4 h 9"/>
                  <a:gd name="T20" fmla="*/ 0 w 1808"/>
                  <a:gd name="T21" fmla="*/ 0 h 9"/>
                  <a:gd name="T22" fmla="*/ 272 w 1808"/>
                  <a:gd name="T23" fmla="*/ 0 h 9"/>
                  <a:gd name="T24" fmla="*/ 285 w 1808"/>
                  <a:gd name="T25" fmla="*/ 4 h 9"/>
                  <a:gd name="T26" fmla="*/ 298 w 1808"/>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9"/>
                  <a:gd name="T44" fmla="*/ 1808 w 1808"/>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9">
                    <a:moveTo>
                      <a:pt x="1808" y="9"/>
                    </a:moveTo>
                    <a:lnTo>
                      <a:pt x="1163" y="9"/>
                    </a:lnTo>
                    <a:lnTo>
                      <a:pt x="1176" y="4"/>
                    </a:lnTo>
                    <a:lnTo>
                      <a:pt x="1189" y="0"/>
                    </a:lnTo>
                    <a:lnTo>
                      <a:pt x="1806" y="0"/>
                    </a:lnTo>
                    <a:lnTo>
                      <a:pt x="1808" y="4"/>
                    </a:lnTo>
                    <a:lnTo>
                      <a:pt x="1808" y="9"/>
                    </a:lnTo>
                    <a:close/>
                    <a:moveTo>
                      <a:pt x="298" y="9"/>
                    </a:moveTo>
                    <a:lnTo>
                      <a:pt x="2" y="9"/>
                    </a:lnTo>
                    <a:lnTo>
                      <a:pt x="2" y="4"/>
                    </a:lnTo>
                    <a:lnTo>
                      <a:pt x="0" y="0"/>
                    </a:lnTo>
                    <a:lnTo>
                      <a:pt x="272" y="0"/>
                    </a:lnTo>
                    <a:lnTo>
                      <a:pt x="285" y="4"/>
                    </a:lnTo>
                    <a:lnTo>
                      <a:pt x="298" y="9"/>
                    </a:lnTo>
                    <a:close/>
                  </a:path>
                </a:pathLst>
              </a:custGeom>
              <a:solidFill>
                <a:srgbClr val="E79E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84" name="Freeform 1516">
                <a:extLst>
                  <a:ext uri="{FF2B5EF4-FFF2-40B4-BE49-F238E27FC236}">
                    <a16:creationId xmlns:a16="http://schemas.microsoft.com/office/drawing/2014/main" id="{B53AF6E6-8630-B318-8F68-AC15C113E44E}"/>
                  </a:ext>
                </a:extLst>
              </p:cNvPr>
              <p:cNvSpPr>
                <a:spLocks noEditPoints="1"/>
              </p:cNvSpPr>
              <p:nvPr/>
            </p:nvSpPr>
            <p:spPr bwMode="auto">
              <a:xfrm>
                <a:off x="684" y="1630"/>
                <a:ext cx="1808" cy="6"/>
              </a:xfrm>
              <a:custGeom>
                <a:avLst/>
                <a:gdLst>
                  <a:gd name="T0" fmla="*/ 1808 w 1808"/>
                  <a:gd name="T1" fmla="*/ 6 h 6"/>
                  <a:gd name="T2" fmla="*/ 1176 w 1808"/>
                  <a:gd name="T3" fmla="*/ 6 h 6"/>
                  <a:gd name="T4" fmla="*/ 1189 w 1808"/>
                  <a:gd name="T5" fmla="*/ 2 h 6"/>
                  <a:gd name="T6" fmla="*/ 1202 w 1808"/>
                  <a:gd name="T7" fmla="*/ 0 h 6"/>
                  <a:gd name="T8" fmla="*/ 1806 w 1808"/>
                  <a:gd name="T9" fmla="*/ 0 h 6"/>
                  <a:gd name="T10" fmla="*/ 1806 w 1808"/>
                  <a:gd name="T11" fmla="*/ 2 h 6"/>
                  <a:gd name="T12" fmla="*/ 1808 w 1808"/>
                  <a:gd name="T13" fmla="*/ 6 h 6"/>
                  <a:gd name="T14" fmla="*/ 285 w 1808"/>
                  <a:gd name="T15" fmla="*/ 6 h 6"/>
                  <a:gd name="T16" fmla="*/ 2 w 1808"/>
                  <a:gd name="T17" fmla="*/ 6 h 6"/>
                  <a:gd name="T18" fmla="*/ 0 w 1808"/>
                  <a:gd name="T19" fmla="*/ 2 h 6"/>
                  <a:gd name="T20" fmla="*/ 0 w 1808"/>
                  <a:gd name="T21" fmla="*/ 0 h 6"/>
                  <a:gd name="T22" fmla="*/ 261 w 1808"/>
                  <a:gd name="T23" fmla="*/ 0 h 6"/>
                  <a:gd name="T24" fmla="*/ 272 w 1808"/>
                  <a:gd name="T25" fmla="*/ 2 h 6"/>
                  <a:gd name="T26" fmla="*/ 285 w 1808"/>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6"/>
                  <a:gd name="T44" fmla="*/ 1808 w 1808"/>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6">
                    <a:moveTo>
                      <a:pt x="1808" y="6"/>
                    </a:moveTo>
                    <a:lnTo>
                      <a:pt x="1176" y="6"/>
                    </a:lnTo>
                    <a:lnTo>
                      <a:pt x="1189" y="2"/>
                    </a:lnTo>
                    <a:lnTo>
                      <a:pt x="1202" y="0"/>
                    </a:lnTo>
                    <a:lnTo>
                      <a:pt x="1806" y="0"/>
                    </a:lnTo>
                    <a:lnTo>
                      <a:pt x="1806" y="2"/>
                    </a:lnTo>
                    <a:lnTo>
                      <a:pt x="1808" y="6"/>
                    </a:lnTo>
                    <a:close/>
                    <a:moveTo>
                      <a:pt x="285" y="6"/>
                    </a:moveTo>
                    <a:lnTo>
                      <a:pt x="2" y="6"/>
                    </a:lnTo>
                    <a:lnTo>
                      <a:pt x="0" y="2"/>
                    </a:lnTo>
                    <a:lnTo>
                      <a:pt x="0" y="0"/>
                    </a:lnTo>
                    <a:lnTo>
                      <a:pt x="261" y="0"/>
                    </a:lnTo>
                    <a:lnTo>
                      <a:pt x="272" y="2"/>
                    </a:lnTo>
                    <a:lnTo>
                      <a:pt x="285" y="6"/>
                    </a:lnTo>
                    <a:close/>
                  </a:path>
                </a:pathLst>
              </a:custGeom>
              <a:solidFill>
                <a:srgbClr val="E79D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85" name="Freeform 1517">
                <a:extLst>
                  <a:ext uri="{FF2B5EF4-FFF2-40B4-BE49-F238E27FC236}">
                    <a16:creationId xmlns:a16="http://schemas.microsoft.com/office/drawing/2014/main" id="{BF9E4243-761E-2A19-609C-FCB30D1F2ED3}"/>
                  </a:ext>
                </a:extLst>
              </p:cNvPr>
              <p:cNvSpPr>
                <a:spLocks noEditPoints="1"/>
              </p:cNvSpPr>
              <p:nvPr/>
            </p:nvSpPr>
            <p:spPr bwMode="auto">
              <a:xfrm>
                <a:off x="684" y="1625"/>
                <a:ext cx="1806" cy="7"/>
              </a:xfrm>
              <a:custGeom>
                <a:avLst/>
                <a:gdLst>
                  <a:gd name="T0" fmla="*/ 1806 w 1806"/>
                  <a:gd name="T1" fmla="*/ 7 h 7"/>
                  <a:gd name="T2" fmla="*/ 1189 w 1806"/>
                  <a:gd name="T3" fmla="*/ 7 h 7"/>
                  <a:gd name="T4" fmla="*/ 1202 w 1806"/>
                  <a:gd name="T5" fmla="*/ 5 h 7"/>
                  <a:gd name="T6" fmla="*/ 1213 w 1806"/>
                  <a:gd name="T7" fmla="*/ 0 h 7"/>
                  <a:gd name="T8" fmla="*/ 1806 w 1806"/>
                  <a:gd name="T9" fmla="*/ 0 h 7"/>
                  <a:gd name="T10" fmla="*/ 1806 w 1806"/>
                  <a:gd name="T11" fmla="*/ 5 h 7"/>
                  <a:gd name="T12" fmla="*/ 1806 w 1806"/>
                  <a:gd name="T13" fmla="*/ 7 h 7"/>
                  <a:gd name="T14" fmla="*/ 272 w 1806"/>
                  <a:gd name="T15" fmla="*/ 7 h 7"/>
                  <a:gd name="T16" fmla="*/ 0 w 1806"/>
                  <a:gd name="T17" fmla="*/ 7 h 7"/>
                  <a:gd name="T18" fmla="*/ 0 w 1806"/>
                  <a:gd name="T19" fmla="*/ 5 h 7"/>
                  <a:gd name="T20" fmla="*/ 0 w 1806"/>
                  <a:gd name="T21" fmla="*/ 0 h 7"/>
                  <a:gd name="T22" fmla="*/ 248 w 1806"/>
                  <a:gd name="T23" fmla="*/ 0 h 7"/>
                  <a:gd name="T24" fmla="*/ 261 w 1806"/>
                  <a:gd name="T25" fmla="*/ 5 h 7"/>
                  <a:gd name="T26" fmla="*/ 272 w 1806"/>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7"/>
                  <a:gd name="T44" fmla="*/ 1806 w 180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7">
                    <a:moveTo>
                      <a:pt x="1806" y="7"/>
                    </a:moveTo>
                    <a:lnTo>
                      <a:pt x="1189" y="7"/>
                    </a:lnTo>
                    <a:lnTo>
                      <a:pt x="1202" y="5"/>
                    </a:lnTo>
                    <a:lnTo>
                      <a:pt x="1213" y="0"/>
                    </a:lnTo>
                    <a:lnTo>
                      <a:pt x="1806" y="0"/>
                    </a:lnTo>
                    <a:lnTo>
                      <a:pt x="1806" y="5"/>
                    </a:lnTo>
                    <a:lnTo>
                      <a:pt x="1806" y="7"/>
                    </a:lnTo>
                    <a:close/>
                    <a:moveTo>
                      <a:pt x="272" y="7"/>
                    </a:moveTo>
                    <a:lnTo>
                      <a:pt x="0" y="7"/>
                    </a:lnTo>
                    <a:lnTo>
                      <a:pt x="0" y="5"/>
                    </a:lnTo>
                    <a:lnTo>
                      <a:pt x="0" y="0"/>
                    </a:lnTo>
                    <a:lnTo>
                      <a:pt x="248" y="0"/>
                    </a:lnTo>
                    <a:lnTo>
                      <a:pt x="261" y="5"/>
                    </a:lnTo>
                    <a:lnTo>
                      <a:pt x="272" y="7"/>
                    </a:lnTo>
                    <a:close/>
                  </a:path>
                </a:pathLst>
              </a:custGeom>
              <a:solidFill>
                <a:srgbClr val="E69C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86" name="Freeform 1518">
                <a:extLst>
                  <a:ext uri="{FF2B5EF4-FFF2-40B4-BE49-F238E27FC236}">
                    <a16:creationId xmlns:a16="http://schemas.microsoft.com/office/drawing/2014/main" id="{76643B45-B157-211D-5B6B-22B6DCFA2DE7}"/>
                  </a:ext>
                </a:extLst>
              </p:cNvPr>
              <p:cNvSpPr>
                <a:spLocks noEditPoints="1"/>
              </p:cNvSpPr>
              <p:nvPr/>
            </p:nvSpPr>
            <p:spPr bwMode="auto">
              <a:xfrm>
                <a:off x="682" y="1621"/>
                <a:ext cx="1808" cy="9"/>
              </a:xfrm>
              <a:custGeom>
                <a:avLst/>
                <a:gdLst>
                  <a:gd name="T0" fmla="*/ 1808 w 1808"/>
                  <a:gd name="T1" fmla="*/ 9 h 9"/>
                  <a:gd name="T2" fmla="*/ 1204 w 1808"/>
                  <a:gd name="T3" fmla="*/ 9 h 9"/>
                  <a:gd name="T4" fmla="*/ 1215 w 1808"/>
                  <a:gd name="T5" fmla="*/ 4 h 9"/>
                  <a:gd name="T6" fmla="*/ 1228 w 1808"/>
                  <a:gd name="T7" fmla="*/ 0 h 9"/>
                  <a:gd name="T8" fmla="*/ 1805 w 1808"/>
                  <a:gd name="T9" fmla="*/ 0 h 9"/>
                  <a:gd name="T10" fmla="*/ 1808 w 1808"/>
                  <a:gd name="T11" fmla="*/ 4 h 9"/>
                  <a:gd name="T12" fmla="*/ 1808 w 1808"/>
                  <a:gd name="T13" fmla="*/ 9 h 9"/>
                  <a:gd name="T14" fmla="*/ 263 w 1808"/>
                  <a:gd name="T15" fmla="*/ 9 h 9"/>
                  <a:gd name="T16" fmla="*/ 2 w 1808"/>
                  <a:gd name="T17" fmla="*/ 9 h 9"/>
                  <a:gd name="T18" fmla="*/ 2 w 1808"/>
                  <a:gd name="T19" fmla="*/ 4 h 9"/>
                  <a:gd name="T20" fmla="*/ 0 w 1808"/>
                  <a:gd name="T21" fmla="*/ 0 h 9"/>
                  <a:gd name="T22" fmla="*/ 239 w 1808"/>
                  <a:gd name="T23" fmla="*/ 0 h 9"/>
                  <a:gd name="T24" fmla="*/ 250 w 1808"/>
                  <a:gd name="T25" fmla="*/ 4 h 9"/>
                  <a:gd name="T26" fmla="*/ 263 w 1808"/>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9"/>
                  <a:gd name="T44" fmla="*/ 1808 w 1808"/>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9">
                    <a:moveTo>
                      <a:pt x="1808" y="9"/>
                    </a:moveTo>
                    <a:lnTo>
                      <a:pt x="1204" y="9"/>
                    </a:lnTo>
                    <a:lnTo>
                      <a:pt x="1215" y="4"/>
                    </a:lnTo>
                    <a:lnTo>
                      <a:pt x="1228" y="0"/>
                    </a:lnTo>
                    <a:lnTo>
                      <a:pt x="1805" y="0"/>
                    </a:lnTo>
                    <a:lnTo>
                      <a:pt x="1808" y="4"/>
                    </a:lnTo>
                    <a:lnTo>
                      <a:pt x="1808" y="9"/>
                    </a:lnTo>
                    <a:close/>
                    <a:moveTo>
                      <a:pt x="263" y="9"/>
                    </a:moveTo>
                    <a:lnTo>
                      <a:pt x="2" y="9"/>
                    </a:lnTo>
                    <a:lnTo>
                      <a:pt x="2" y="4"/>
                    </a:lnTo>
                    <a:lnTo>
                      <a:pt x="0" y="0"/>
                    </a:lnTo>
                    <a:lnTo>
                      <a:pt x="239" y="0"/>
                    </a:lnTo>
                    <a:lnTo>
                      <a:pt x="250" y="4"/>
                    </a:lnTo>
                    <a:lnTo>
                      <a:pt x="263" y="9"/>
                    </a:lnTo>
                    <a:close/>
                  </a:path>
                </a:pathLst>
              </a:custGeom>
              <a:solidFill>
                <a:srgbClr val="E69B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87" name="Freeform 1519">
                <a:extLst>
                  <a:ext uri="{FF2B5EF4-FFF2-40B4-BE49-F238E27FC236}">
                    <a16:creationId xmlns:a16="http://schemas.microsoft.com/office/drawing/2014/main" id="{2DF85A44-FC0E-C61B-4BBB-E250353CA9BD}"/>
                  </a:ext>
                </a:extLst>
              </p:cNvPr>
              <p:cNvSpPr>
                <a:spLocks noEditPoints="1"/>
              </p:cNvSpPr>
              <p:nvPr/>
            </p:nvSpPr>
            <p:spPr bwMode="auto">
              <a:xfrm>
                <a:off x="682" y="1617"/>
                <a:ext cx="1808" cy="8"/>
              </a:xfrm>
              <a:custGeom>
                <a:avLst/>
                <a:gdLst>
                  <a:gd name="T0" fmla="*/ 1808 w 1808"/>
                  <a:gd name="T1" fmla="*/ 8 h 8"/>
                  <a:gd name="T2" fmla="*/ 1215 w 1808"/>
                  <a:gd name="T3" fmla="*/ 8 h 8"/>
                  <a:gd name="T4" fmla="*/ 1228 w 1808"/>
                  <a:gd name="T5" fmla="*/ 4 h 8"/>
                  <a:gd name="T6" fmla="*/ 1239 w 1808"/>
                  <a:gd name="T7" fmla="*/ 0 h 8"/>
                  <a:gd name="T8" fmla="*/ 1805 w 1808"/>
                  <a:gd name="T9" fmla="*/ 0 h 8"/>
                  <a:gd name="T10" fmla="*/ 1805 w 1808"/>
                  <a:gd name="T11" fmla="*/ 4 h 8"/>
                  <a:gd name="T12" fmla="*/ 1808 w 1808"/>
                  <a:gd name="T13" fmla="*/ 8 h 8"/>
                  <a:gd name="T14" fmla="*/ 250 w 1808"/>
                  <a:gd name="T15" fmla="*/ 8 h 8"/>
                  <a:gd name="T16" fmla="*/ 2 w 1808"/>
                  <a:gd name="T17" fmla="*/ 8 h 8"/>
                  <a:gd name="T18" fmla="*/ 0 w 1808"/>
                  <a:gd name="T19" fmla="*/ 4 h 8"/>
                  <a:gd name="T20" fmla="*/ 0 w 1808"/>
                  <a:gd name="T21" fmla="*/ 0 h 8"/>
                  <a:gd name="T22" fmla="*/ 228 w 1808"/>
                  <a:gd name="T23" fmla="*/ 0 h 8"/>
                  <a:gd name="T24" fmla="*/ 239 w 1808"/>
                  <a:gd name="T25" fmla="*/ 4 h 8"/>
                  <a:gd name="T26" fmla="*/ 250 w 1808"/>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8"/>
                  <a:gd name="T44" fmla="*/ 1808 w 1808"/>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8">
                    <a:moveTo>
                      <a:pt x="1808" y="8"/>
                    </a:moveTo>
                    <a:lnTo>
                      <a:pt x="1215" y="8"/>
                    </a:lnTo>
                    <a:lnTo>
                      <a:pt x="1228" y="4"/>
                    </a:lnTo>
                    <a:lnTo>
                      <a:pt x="1239" y="0"/>
                    </a:lnTo>
                    <a:lnTo>
                      <a:pt x="1805" y="0"/>
                    </a:lnTo>
                    <a:lnTo>
                      <a:pt x="1805" y="4"/>
                    </a:lnTo>
                    <a:lnTo>
                      <a:pt x="1808" y="8"/>
                    </a:lnTo>
                    <a:close/>
                    <a:moveTo>
                      <a:pt x="250" y="8"/>
                    </a:moveTo>
                    <a:lnTo>
                      <a:pt x="2" y="8"/>
                    </a:lnTo>
                    <a:lnTo>
                      <a:pt x="0" y="4"/>
                    </a:lnTo>
                    <a:lnTo>
                      <a:pt x="0" y="0"/>
                    </a:lnTo>
                    <a:lnTo>
                      <a:pt x="228" y="0"/>
                    </a:lnTo>
                    <a:lnTo>
                      <a:pt x="239" y="4"/>
                    </a:lnTo>
                    <a:lnTo>
                      <a:pt x="250" y="8"/>
                    </a:lnTo>
                    <a:close/>
                  </a:path>
                </a:pathLst>
              </a:custGeom>
              <a:solidFill>
                <a:srgbClr val="E69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88" name="Freeform 1520">
                <a:extLst>
                  <a:ext uri="{FF2B5EF4-FFF2-40B4-BE49-F238E27FC236}">
                    <a16:creationId xmlns:a16="http://schemas.microsoft.com/office/drawing/2014/main" id="{B5F0FA26-5758-7D7C-3EBF-649CA57C9402}"/>
                  </a:ext>
                </a:extLst>
              </p:cNvPr>
              <p:cNvSpPr>
                <a:spLocks noEditPoints="1"/>
              </p:cNvSpPr>
              <p:nvPr/>
            </p:nvSpPr>
            <p:spPr bwMode="auto">
              <a:xfrm>
                <a:off x="680" y="1615"/>
                <a:ext cx="1807" cy="6"/>
              </a:xfrm>
              <a:custGeom>
                <a:avLst/>
                <a:gdLst>
                  <a:gd name="T0" fmla="*/ 1807 w 1807"/>
                  <a:gd name="T1" fmla="*/ 6 h 6"/>
                  <a:gd name="T2" fmla="*/ 1230 w 1807"/>
                  <a:gd name="T3" fmla="*/ 6 h 6"/>
                  <a:gd name="T4" fmla="*/ 1241 w 1807"/>
                  <a:gd name="T5" fmla="*/ 4 h 6"/>
                  <a:gd name="T6" fmla="*/ 1252 w 1807"/>
                  <a:gd name="T7" fmla="*/ 0 h 6"/>
                  <a:gd name="T8" fmla="*/ 1807 w 1807"/>
                  <a:gd name="T9" fmla="*/ 0 h 6"/>
                  <a:gd name="T10" fmla="*/ 1807 w 1807"/>
                  <a:gd name="T11" fmla="*/ 2 h 6"/>
                  <a:gd name="T12" fmla="*/ 1807 w 1807"/>
                  <a:gd name="T13" fmla="*/ 6 h 6"/>
                  <a:gd name="T14" fmla="*/ 241 w 1807"/>
                  <a:gd name="T15" fmla="*/ 6 h 6"/>
                  <a:gd name="T16" fmla="*/ 2 w 1807"/>
                  <a:gd name="T17" fmla="*/ 6 h 6"/>
                  <a:gd name="T18" fmla="*/ 2 w 1807"/>
                  <a:gd name="T19" fmla="*/ 2 h 6"/>
                  <a:gd name="T20" fmla="*/ 0 w 1807"/>
                  <a:gd name="T21" fmla="*/ 0 h 6"/>
                  <a:gd name="T22" fmla="*/ 220 w 1807"/>
                  <a:gd name="T23" fmla="*/ 0 h 6"/>
                  <a:gd name="T24" fmla="*/ 230 w 1807"/>
                  <a:gd name="T25" fmla="*/ 4 h 6"/>
                  <a:gd name="T26" fmla="*/ 241 w 1807"/>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7"/>
                  <a:gd name="T43" fmla="*/ 0 h 6"/>
                  <a:gd name="T44" fmla="*/ 1807 w 1807"/>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7" h="6">
                    <a:moveTo>
                      <a:pt x="1807" y="6"/>
                    </a:moveTo>
                    <a:lnTo>
                      <a:pt x="1230" y="6"/>
                    </a:lnTo>
                    <a:lnTo>
                      <a:pt x="1241" y="4"/>
                    </a:lnTo>
                    <a:lnTo>
                      <a:pt x="1252" y="0"/>
                    </a:lnTo>
                    <a:lnTo>
                      <a:pt x="1807" y="0"/>
                    </a:lnTo>
                    <a:lnTo>
                      <a:pt x="1807" y="2"/>
                    </a:lnTo>
                    <a:lnTo>
                      <a:pt x="1807" y="6"/>
                    </a:lnTo>
                    <a:close/>
                    <a:moveTo>
                      <a:pt x="241" y="6"/>
                    </a:moveTo>
                    <a:lnTo>
                      <a:pt x="2" y="6"/>
                    </a:lnTo>
                    <a:lnTo>
                      <a:pt x="2" y="2"/>
                    </a:lnTo>
                    <a:lnTo>
                      <a:pt x="0" y="0"/>
                    </a:lnTo>
                    <a:lnTo>
                      <a:pt x="220" y="0"/>
                    </a:lnTo>
                    <a:lnTo>
                      <a:pt x="230" y="4"/>
                    </a:lnTo>
                    <a:lnTo>
                      <a:pt x="241" y="6"/>
                    </a:lnTo>
                    <a:close/>
                  </a:path>
                </a:pathLst>
              </a:custGeom>
              <a:solidFill>
                <a:srgbClr val="E698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89" name="Freeform 1521">
                <a:extLst>
                  <a:ext uri="{FF2B5EF4-FFF2-40B4-BE49-F238E27FC236}">
                    <a16:creationId xmlns:a16="http://schemas.microsoft.com/office/drawing/2014/main" id="{6EFBC420-BAAB-1C6B-48BB-01B66136263E}"/>
                  </a:ext>
                </a:extLst>
              </p:cNvPr>
              <p:cNvSpPr>
                <a:spLocks noEditPoints="1"/>
              </p:cNvSpPr>
              <p:nvPr/>
            </p:nvSpPr>
            <p:spPr bwMode="auto">
              <a:xfrm>
                <a:off x="680" y="1610"/>
                <a:ext cx="1807" cy="7"/>
              </a:xfrm>
              <a:custGeom>
                <a:avLst/>
                <a:gdLst>
                  <a:gd name="T0" fmla="*/ 1807 w 1807"/>
                  <a:gd name="T1" fmla="*/ 7 h 7"/>
                  <a:gd name="T2" fmla="*/ 1241 w 1807"/>
                  <a:gd name="T3" fmla="*/ 7 h 7"/>
                  <a:gd name="T4" fmla="*/ 1252 w 1807"/>
                  <a:gd name="T5" fmla="*/ 5 h 7"/>
                  <a:gd name="T6" fmla="*/ 1263 w 1807"/>
                  <a:gd name="T7" fmla="*/ 0 h 7"/>
                  <a:gd name="T8" fmla="*/ 1807 w 1807"/>
                  <a:gd name="T9" fmla="*/ 0 h 7"/>
                  <a:gd name="T10" fmla="*/ 1807 w 1807"/>
                  <a:gd name="T11" fmla="*/ 5 h 7"/>
                  <a:gd name="T12" fmla="*/ 1807 w 1807"/>
                  <a:gd name="T13" fmla="*/ 7 h 7"/>
                  <a:gd name="T14" fmla="*/ 230 w 1807"/>
                  <a:gd name="T15" fmla="*/ 7 h 7"/>
                  <a:gd name="T16" fmla="*/ 2 w 1807"/>
                  <a:gd name="T17" fmla="*/ 7 h 7"/>
                  <a:gd name="T18" fmla="*/ 0 w 1807"/>
                  <a:gd name="T19" fmla="*/ 5 h 7"/>
                  <a:gd name="T20" fmla="*/ 0 w 1807"/>
                  <a:gd name="T21" fmla="*/ 0 h 7"/>
                  <a:gd name="T22" fmla="*/ 209 w 1807"/>
                  <a:gd name="T23" fmla="*/ 0 h 7"/>
                  <a:gd name="T24" fmla="*/ 220 w 1807"/>
                  <a:gd name="T25" fmla="*/ 5 h 7"/>
                  <a:gd name="T26" fmla="*/ 230 w 1807"/>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7"/>
                  <a:gd name="T43" fmla="*/ 0 h 7"/>
                  <a:gd name="T44" fmla="*/ 1807 w 1807"/>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7" h="7">
                    <a:moveTo>
                      <a:pt x="1807" y="7"/>
                    </a:moveTo>
                    <a:lnTo>
                      <a:pt x="1241" y="7"/>
                    </a:lnTo>
                    <a:lnTo>
                      <a:pt x="1252" y="5"/>
                    </a:lnTo>
                    <a:lnTo>
                      <a:pt x="1263" y="0"/>
                    </a:lnTo>
                    <a:lnTo>
                      <a:pt x="1807" y="0"/>
                    </a:lnTo>
                    <a:lnTo>
                      <a:pt x="1807" y="5"/>
                    </a:lnTo>
                    <a:lnTo>
                      <a:pt x="1807" y="7"/>
                    </a:lnTo>
                    <a:close/>
                    <a:moveTo>
                      <a:pt x="230" y="7"/>
                    </a:moveTo>
                    <a:lnTo>
                      <a:pt x="2" y="7"/>
                    </a:lnTo>
                    <a:lnTo>
                      <a:pt x="0" y="5"/>
                    </a:lnTo>
                    <a:lnTo>
                      <a:pt x="0" y="0"/>
                    </a:lnTo>
                    <a:lnTo>
                      <a:pt x="209" y="0"/>
                    </a:lnTo>
                    <a:lnTo>
                      <a:pt x="220" y="5"/>
                    </a:lnTo>
                    <a:lnTo>
                      <a:pt x="230" y="7"/>
                    </a:lnTo>
                    <a:close/>
                  </a:path>
                </a:pathLst>
              </a:custGeom>
              <a:solidFill>
                <a:srgbClr val="E696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90" name="Freeform 1522">
                <a:extLst>
                  <a:ext uri="{FF2B5EF4-FFF2-40B4-BE49-F238E27FC236}">
                    <a16:creationId xmlns:a16="http://schemas.microsoft.com/office/drawing/2014/main" id="{A45A329D-ECB2-E506-BC7F-9CB4EC207F59}"/>
                  </a:ext>
                </a:extLst>
              </p:cNvPr>
              <p:cNvSpPr>
                <a:spLocks noEditPoints="1"/>
              </p:cNvSpPr>
              <p:nvPr/>
            </p:nvSpPr>
            <p:spPr bwMode="auto">
              <a:xfrm>
                <a:off x="680" y="1606"/>
                <a:ext cx="1807" cy="9"/>
              </a:xfrm>
              <a:custGeom>
                <a:avLst/>
                <a:gdLst>
                  <a:gd name="T0" fmla="*/ 1807 w 1807"/>
                  <a:gd name="T1" fmla="*/ 9 h 9"/>
                  <a:gd name="T2" fmla="*/ 1252 w 1807"/>
                  <a:gd name="T3" fmla="*/ 9 h 9"/>
                  <a:gd name="T4" fmla="*/ 1263 w 1807"/>
                  <a:gd name="T5" fmla="*/ 4 h 9"/>
                  <a:gd name="T6" fmla="*/ 1274 w 1807"/>
                  <a:gd name="T7" fmla="*/ 0 h 9"/>
                  <a:gd name="T8" fmla="*/ 1805 w 1807"/>
                  <a:gd name="T9" fmla="*/ 0 h 9"/>
                  <a:gd name="T10" fmla="*/ 1807 w 1807"/>
                  <a:gd name="T11" fmla="*/ 4 h 9"/>
                  <a:gd name="T12" fmla="*/ 1807 w 1807"/>
                  <a:gd name="T13" fmla="*/ 9 h 9"/>
                  <a:gd name="T14" fmla="*/ 220 w 1807"/>
                  <a:gd name="T15" fmla="*/ 9 h 9"/>
                  <a:gd name="T16" fmla="*/ 0 w 1807"/>
                  <a:gd name="T17" fmla="*/ 9 h 9"/>
                  <a:gd name="T18" fmla="*/ 0 w 1807"/>
                  <a:gd name="T19" fmla="*/ 4 h 9"/>
                  <a:gd name="T20" fmla="*/ 0 w 1807"/>
                  <a:gd name="T21" fmla="*/ 0 h 9"/>
                  <a:gd name="T22" fmla="*/ 198 w 1807"/>
                  <a:gd name="T23" fmla="*/ 0 h 9"/>
                  <a:gd name="T24" fmla="*/ 209 w 1807"/>
                  <a:gd name="T25" fmla="*/ 4 h 9"/>
                  <a:gd name="T26" fmla="*/ 220 w 1807"/>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7"/>
                  <a:gd name="T43" fmla="*/ 0 h 9"/>
                  <a:gd name="T44" fmla="*/ 1807 w 1807"/>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7" h="9">
                    <a:moveTo>
                      <a:pt x="1807" y="9"/>
                    </a:moveTo>
                    <a:lnTo>
                      <a:pt x="1252" y="9"/>
                    </a:lnTo>
                    <a:lnTo>
                      <a:pt x="1263" y="4"/>
                    </a:lnTo>
                    <a:lnTo>
                      <a:pt x="1274" y="0"/>
                    </a:lnTo>
                    <a:lnTo>
                      <a:pt x="1805" y="0"/>
                    </a:lnTo>
                    <a:lnTo>
                      <a:pt x="1807" y="4"/>
                    </a:lnTo>
                    <a:lnTo>
                      <a:pt x="1807" y="9"/>
                    </a:lnTo>
                    <a:close/>
                    <a:moveTo>
                      <a:pt x="220" y="9"/>
                    </a:moveTo>
                    <a:lnTo>
                      <a:pt x="0" y="9"/>
                    </a:lnTo>
                    <a:lnTo>
                      <a:pt x="0" y="4"/>
                    </a:lnTo>
                    <a:lnTo>
                      <a:pt x="0" y="0"/>
                    </a:lnTo>
                    <a:lnTo>
                      <a:pt x="198" y="0"/>
                    </a:lnTo>
                    <a:lnTo>
                      <a:pt x="209" y="4"/>
                    </a:lnTo>
                    <a:lnTo>
                      <a:pt x="220" y="9"/>
                    </a:lnTo>
                    <a:close/>
                  </a:path>
                </a:pathLst>
              </a:custGeom>
              <a:solidFill>
                <a:srgbClr val="E695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91" name="Freeform 1523">
                <a:extLst>
                  <a:ext uri="{FF2B5EF4-FFF2-40B4-BE49-F238E27FC236}">
                    <a16:creationId xmlns:a16="http://schemas.microsoft.com/office/drawing/2014/main" id="{0865C763-8923-4E9A-060A-A86D42317393}"/>
                  </a:ext>
                </a:extLst>
              </p:cNvPr>
              <p:cNvSpPr>
                <a:spLocks noEditPoints="1"/>
              </p:cNvSpPr>
              <p:nvPr/>
            </p:nvSpPr>
            <p:spPr bwMode="auto">
              <a:xfrm>
                <a:off x="677" y="1604"/>
                <a:ext cx="1810" cy="6"/>
              </a:xfrm>
              <a:custGeom>
                <a:avLst/>
                <a:gdLst>
                  <a:gd name="T0" fmla="*/ 1810 w 1810"/>
                  <a:gd name="T1" fmla="*/ 6 h 6"/>
                  <a:gd name="T2" fmla="*/ 1266 w 1810"/>
                  <a:gd name="T3" fmla="*/ 6 h 6"/>
                  <a:gd name="T4" fmla="*/ 1277 w 1810"/>
                  <a:gd name="T5" fmla="*/ 2 h 6"/>
                  <a:gd name="T6" fmla="*/ 1288 w 1810"/>
                  <a:gd name="T7" fmla="*/ 0 h 6"/>
                  <a:gd name="T8" fmla="*/ 1808 w 1810"/>
                  <a:gd name="T9" fmla="*/ 0 h 6"/>
                  <a:gd name="T10" fmla="*/ 1808 w 1810"/>
                  <a:gd name="T11" fmla="*/ 2 h 6"/>
                  <a:gd name="T12" fmla="*/ 1810 w 1810"/>
                  <a:gd name="T13" fmla="*/ 6 h 6"/>
                  <a:gd name="T14" fmla="*/ 212 w 1810"/>
                  <a:gd name="T15" fmla="*/ 6 h 6"/>
                  <a:gd name="T16" fmla="*/ 3 w 1810"/>
                  <a:gd name="T17" fmla="*/ 6 h 6"/>
                  <a:gd name="T18" fmla="*/ 0 w 1810"/>
                  <a:gd name="T19" fmla="*/ 2 h 6"/>
                  <a:gd name="T20" fmla="*/ 0 w 1810"/>
                  <a:gd name="T21" fmla="*/ 0 h 6"/>
                  <a:gd name="T22" fmla="*/ 190 w 1810"/>
                  <a:gd name="T23" fmla="*/ 0 h 6"/>
                  <a:gd name="T24" fmla="*/ 201 w 1810"/>
                  <a:gd name="T25" fmla="*/ 2 h 6"/>
                  <a:gd name="T26" fmla="*/ 212 w 1810"/>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6"/>
                  <a:gd name="T44" fmla="*/ 1810 w 1810"/>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6">
                    <a:moveTo>
                      <a:pt x="1810" y="6"/>
                    </a:moveTo>
                    <a:lnTo>
                      <a:pt x="1266" y="6"/>
                    </a:lnTo>
                    <a:lnTo>
                      <a:pt x="1277" y="2"/>
                    </a:lnTo>
                    <a:lnTo>
                      <a:pt x="1288" y="0"/>
                    </a:lnTo>
                    <a:lnTo>
                      <a:pt x="1808" y="0"/>
                    </a:lnTo>
                    <a:lnTo>
                      <a:pt x="1808" y="2"/>
                    </a:lnTo>
                    <a:lnTo>
                      <a:pt x="1810" y="6"/>
                    </a:lnTo>
                    <a:close/>
                    <a:moveTo>
                      <a:pt x="212" y="6"/>
                    </a:moveTo>
                    <a:lnTo>
                      <a:pt x="3" y="6"/>
                    </a:lnTo>
                    <a:lnTo>
                      <a:pt x="0" y="2"/>
                    </a:lnTo>
                    <a:lnTo>
                      <a:pt x="0" y="0"/>
                    </a:lnTo>
                    <a:lnTo>
                      <a:pt x="190" y="0"/>
                    </a:lnTo>
                    <a:lnTo>
                      <a:pt x="201" y="2"/>
                    </a:lnTo>
                    <a:lnTo>
                      <a:pt x="212" y="6"/>
                    </a:lnTo>
                    <a:close/>
                  </a:path>
                </a:pathLst>
              </a:custGeom>
              <a:solidFill>
                <a:srgbClr val="E694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92" name="Freeform 1524">
                <a:extLst>
                  <a:ext uri="{FF2B5EF4-FFF2-40B4-BE49-F238E27FC236}">
                    <a16:creationId xmlns:a16="http://schemas.microsoft.com/office/drawing/2014/main" id="{AF33FAF5-204C-9A22-8A78-66B28B2B8ED5}"/>
                  </a:ext>
                </a:extLst>
              </p:cNvPr>
              <p:cNvSpPr>
                <a:spLocks noEditPoints="1"/>
              </p:cNvSpPr>
              <p:nvPr/>
            </p:nvSpPr>
            <p:spPr bwMode="auto">
              <a:xfrm>
                <a:off x="677" y="1599"/>
                <a:ext cx="1808" cy="7"/>
              </a:xfrm>
              <a:custGeom>
                <a:avLst/>
                <a:gdLst>
                  <a:gd name="T0" fmla="*/ 1808 w 1808"/>
                  <a:gd name="T1" fmla="*/ 7 h 7"/>
                  <a:gd name="T2" fmla="*/ 1277 w 1808"/>
                  <a:gd name="T3" fmla="*/ 7 h 7"/>
                  <a:gd name="T4" fmla="*/ 1288 w 1808"/>
                  <a:gd name="T5" fmla="*/ 5 h 7"/>
                  <a:gd name="T6" fmla="*/ 1296 w 1808"/>
                  <a:gd name="T7" fmla="*/ 0 h 7"/>
                  <a:gd name="T8" fmla="*/ 1808 w 1808"/>
                  <a:gd name="T9" fmla="*/ 0 h 7"/>
                  <a:gd name="T10" fmla="*/ 1808 w 1808"/>
                  <a:gd name="T11" fmla="*/ 5 h 7"/>
                  <a:gd name="T12" fmla="*/ 1808 w 1808"/>
                  <a:gd name="T13" fmla="*/ 7 h 7"/>
                  <a:gd name="T14" fmla="*/ 201 w 1808"/>
                  <a:gd name="T15" fmla="*/ 7 h 7"/>
                  <a:gd name="T16" fmla="*/ 3 w 1808"/>
                  <a:gd name="T17" fmla="*/ 7 h 7"/>
                  <a:gd name="T18" fmla="*/ 0 w 1808"/>
                  <a:gd name="T19" fmla="*/ 5 h 7"/>
                  <a:gd name="T20" fmla="*/ 0 w 1808"/>
                  <a:gd name="T21" fmla="*/ 0 h 7"/>
                  <a:gd name="T22" fmla="*/ 181 w 1808"/>
                  <a:gd name="T23" fmla="*/ 0 h 7"/>
                  <a:gd name="T24" fmla="*/ 190 w 1808"/>
                  <a:gd name="T25" fmla="*/ 5 h 7"/>
                  <a:gd name="T26" fmla="*/ 201 w 1808"/>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7"/>
                  <a:gd name="T44" fmla="*/ 1808 w 1808"/>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7">
                    <a:moveTo>
                      <a:pt x="1808" y="7"/>
                    </a:moveTo>
                    <a:lnTo>
                      <a:pt x="1277" y="7"/>
                    </a:lnTo>
                    <a:lnTo>
                      <a:pt x="1288" y="5"/>
                    </a:lnTo>
                    <a:lnTo>
                      <a:pt x="1296" y="0"/>
                    </a:lnTo>
                    <a:lnTo>
                      <a:pt x="1808" y="0"/>
                    </a:lnTo>
                    <a:lnTo>
                      <a:pt x="1808" y="5"/>
                    </a:lnTo>
                    <a:lnTo>
                      <a:pt x="1808" y="7"/>
                    </a:lnTo>
                    <a:close/>
                    <a:moveTo>
                      <a:pt x="201" y="7"/>
                    </a:moveTo>
                    <a:lnTo>
                      <a:pt x="3" y="7"/>
                    </a:lnTo>
                    <a:lnTo>
                      <a:pt x="0" y="5"/>
                    </a:lnTo>
                    <a:lnTo>
                      <a:pt x="0" y="0"/>
                    </a:lnTo>
                    <a:lnTo>
                      <a:pt x="181" y="0"/>
                    </a:lnTo>
                    <a:lnTo>
                      <a:pt x="190" y="5"/>
                    </a:lnTo>
                    <a:lnTo>
                      <a:pt x="201" y="7"/>
                    </a:lnTo>
                    <a:close/>
                  </a:path>
                </a:pathLst>
              </a:custGeom>
              <a:solidFill>
                <a:srgbClr val="E69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93" name="Freeform 1525">
                <a:extLst>
                  <a:ext uri="{FF2B5EF4-FFF2-40B4-BE49-F238E27FC236}">
                    <a16:creationId xmlns:a16="http://schemas.microsoft.com/office/drawing/2014/main" id="{9189EA38-AE13-2D6C-334C-5702D9F645C4}"/>
                  </a:ext>
                </a:extLst>
              </p:cNvPr>
              <p:cNvSpPr>
                <a:spLocks noEditPoints="1"/>
              </p:cNvSpPr>
              <p:nvPr/>
            </p:nvSpPr>
            <p:spPr bwMode="auto">
              <a:xfrm>
                <a:off x="675" y="1595"/>
                <a:ext cx="1810" cy="9"/>
              </a:xfrm>
              <a:custGeom>
                <a:avLst/>
                <a:gdLst>
                  <a:gd name="T0" fmla="*/ 1810 w 1810"/>
                  <a:gd name="T1" fmla="*/ 9 h 9"/>
                  <a:gd name="T2" fmla="*/ 1290 w 1810"/>
                  <a:gd name="T3" fmla="*/ 9 h 9"/>
                  <a:gd name="T4" fmla="*/ 1298 w 1810"/>
                  <a:gd name="T5" fmla="*/ 4 h 9"/>
                  <a:gd name="T6" fmla="*/ 1309 w 1810"/>
                  <a:gd name="T7" fmla="*/ 0 h 9"/>
                  <a:gd name="T8" fmla="*/ 1808 w 1810"/>
                  <a:gd name="T9" fmla="*/ 0 h 9"/>
                  <a:gd name="T10" fmla="*/ 1810 w 1810"/>
                  <a:gd name="T11" fmla="*/ 4 h 9"/>
                  <a:gd name="T12" fmla="*/ 1810 w 1810"/>
                  <a:gd name="T13" fmla="*/ 9 h 9"/>
                  <a:gd name="T14" fmla="*/ 192 w 1810"/>
                  <a:gd name="T15" fmla="*/ 9 h 9"/>
                  <a:gd name="T16" fmla="*/ 2 w 1810"/>
                  <a:gd name="T17" fmla="*/ 9 h 9"/>
                  <a:gd name="T18" fmla="*/ 2 w 1810"/>
                  <a:gd name="T19" fmla="*/ 4 h 9"/>
                  <a:gd name="T20" fmla="*/ 0 w 1810"/>
                  <a:gd name="T21" fmla="*/ 0 h 9"/>
                  <a:gd name="T22" fmla="*/ 172 w 1810"/>
                  <a:gd name="T23" fmla="*/ 0 h 9"/>
                  <a:gd name="T24" fmla="*/ 183 w 1810"/>
                  <a:gd name="T25" fmla="*/ 4 h 9"/>
                  <a:gd name="T26" fmla="*/ 192 w 1810"/>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9"/>
                  <a:gd name="T44" fmla="*/ 1810 w 1810"/>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9">
                    <a:moveTo>
                      <a:pt x="1810" y="9"/>
                    </a:moveTo>
                    <a:lnTo>
                      <a:pt x="1290" y="9"/>
                    </a:lnTo>
                    <a:lnTo>
                      <a:pt x="1298" y="4"/>
                    </a:lnTo>
                    <a:lnTo>
                      <a:pt x="1309" y="0"/>
                    </a:lnTo>
                    <a:lnTo>
                      <a:pt x="1808" y="0"/>
                    </a:lnTo>
                    <a:lnTo>
                      <a:pt x="1810" y="4"/>
                    </a:lnTo>
                    <a:lnTo>
                      <a:pt x="1810" y="9"/>
                    </a:lnTo>
                    <a:close/>
                    <a:moveTo>
                      <a:pt x="192" y="9"/>
                    </a:moveTo>
                    <a:lnTo>
                      <a:pt x="2" y="9"/>
                    </a:lnTo>
                    <a:lnTo>
                      <a:pt x="2" y="4"/>
                    </a:lnTo>
                    <a:lnTo>
                      <a:pt x="0" y="0"/>
                    </a:lnTo>
                    <a:lnTo>
                      <a:pt x="172" y="0"/>
                    </a:lnTo>
                    <a:lnTo>
                      <a:pt x="183" y="4"/>
                    </a:lnTo>
                    <a:lnTo>
                      <a:pt x="192" y="9"/>
                    </a:lnTo>
                    <a:close/>
                  </a:path>
                </a:pathLst>
              </a:custGeom>
              <a:solidFill>
                <a:srgbClr val="E69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94" name="Freeform 1526">
                <a:extLst>
                  <a:ext uri="{FF2B5EF4-FFF2-40B4-BE49-F238E27FC236}">
                    <a16:creationId xmlns:a16="http://schemas.microsoft.com/office/drawing/2014/main" id="{E22B0E30-F3E5-B43D-0196-02B978D45D28}"/>
                  </a:ext>
                </a:extLst>
              </p:cNvPr>
              <p:cNvSpPr>
                <a:spLocks noEditPoints="1"/>
              </p:cNvSpPr>
              <p:nvPr/>
            </p:nvSpPr>
            <p:spPr bwMode="auto">
              <a:xfrm>
                <a:off x="675" y="1591"/>
                <a:ext cx="1810" cy="8"/>
              </a:xfrm>
              <a:custGeom>
                <a:avLst/>
                <a:gdLst>
                  <a:gd name="T0" fmla="*/ 1810 w 1810"/>
                  <a:gd name="T1" fmla="*/ 8 h 8"/>
                  <a:gd name="T2" fmla="*/ 1298 w 1810"/>
                  <a:gd name="T3" fmla="*/ 8 h 8"/>
                  <a:gd name="T4" fmla="*/ 1309 w 1810"/>
                  <a:gd name="T5" fmla="*/ 4 h 8"/>
                  <a:gd name="T6" fmla="*/ 1318 w 1810"/>
                  <a:gd name="T7" fmla="*/ 0 h 8"/>
                  <a:gd name="T8" fmla="*/ 1808 w 1810"/>
                  <a:gd name="T9" fmla="*/ 0 h 8"/>
                  <a:gd name="T10" fmla="*/ 1808 w 1810"/>
                  <a:gd name="T11" fmla="*/ 4 h 8"/>
                  <a:gd name="T12" fmla="*/ 1810 w 1810"/>
                  <a:gd name="T13" fmla="*/ 8 h 8"/>
                  <a:gd name="T14" fmla="*/ 183 w 1810"/>
                  <a:gd name="T15" fmla="*/ 8 h 8"/>
                  <a:gd name="T16" fmla="*/ 2 w 1810"/>
                  <a:gd name="T17" fmla="*/ 8 h 8"/>
                  <a:gd name="T18" fmla="*/ 0 w 1810"/>
                  <a:gd name="T19" fmla="*/ 4 h 8"/>
                  <a:gd name="T20" fmla="*/ 0 w 1810"/>
                  <a:gd name="T21" fmla="*/ 0 h 8"/>
                  <a:gd name="T22" fmla="*/ 164 w 1810"/>
                  <a:gd name="T23" fmla="*/ 0 h 8"/>
                  <a:gd name="T24" fmla="*/ 172 w 1810"/>
                  <a:gd name="T25" fmla="*/ 4 h 8"/>
                  <a:gd name="T26" fmla="*/ 183 w 1810"/>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8"/>
                  <a:gd name="T44" fmla="*/ 1810 w 1810"/>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8">
                    <a:moveTo>
                      <a:pt x="1810" y="8"/>
                    </a:moveTo>
                    <a:lnTo>
                      <a:pt x="1298" y="8"/>
                    </a:lnTo>
                    <a:lnTo>
                      <a:pt x="1309" y="4"/>
                    </a:lnTo>
                    <a:lnTo>
                      <a:pt x="1318" y="0"/>
                    </a:lnTo>
                    <a:lnTo>
                      <a:pt x="1808" y="0"/>
                    </a:lnTo>
                    <a:lnTo>
                      <a:pt x="1808" y="4"/>
                    </a:lnTo>
                    <a:lnTo>
                      <a:pt x="1810" y="8"/>
                    </a:lnTo>
                    <a:close/>
                    <a:moveTo>
                      <a:pt x="183" y="8"/>
                    </a:moveTo>
                    <a:lnTo>
                      <a:pt x="2" y="8"/>
                    </a:lnTo>
                    <a:lnTo>
                      <a:pt x="0" y="4"/>
                    </a:lnTo>
                    <a:lnTo>
                      <a:pt x="0" y="0"/>
                    </a:lnTo>
                    <a:lnTo>
                      <a:pt x="164" y="0"/>
                    </a:lnTo>
                    <a:lnTo>
                      <a:pt x="172" y="4"/>
                    </a:lnTo>
                    <a:lnTo>
                      <a:pt x="183" y="8"/>
                    </a:lnTo>
                    <a:close/>
                  </a:path>
                </a:pathLst>
              </a:custGeom>
              <a:solidFill>
                <a:srgbClr val="E690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95" name="Freeform 1527">
                <a:extLst>
                  <a:ext uri="{FF2B5EF4-FFF2-40B4-BE49-F238E27FC236}">
                    <a16:creationId xmlns:a16="http://schemas.microsoft.com/office/drawing/2014/main" id="{8A54D7C6-5A61-285C-A337-5F86E7BBEA14}"/>
                  </a:ext>
                </a:extLst>
              </p:cNvPr>
              <p:cNvSpPr>
                <a:spLocks noEditPoints="1"/>
              </p:cNvSpPr>
              <p:nvPr/>
            </p:nvSpPr>
            <p:spPr bwMode="auto">
              <a:xfrm>
                <a:off x="673" y="1588"/>
                <a:ext cx="1810" cy="7"/>
              </a:xfrm>
              <a:custGeom>
                <a:avLst/>
                <a:gdLst>
                  <a:gd name="T0" fmla="*/ 1810 w 1810"/>
                  <a:gd name="T1" fmla="*/ 7 h 7"/>
                  <a:gd name="T2" fmla="*/ 1311 w 1810"/>
                  <a:gd name="T3" fmla="*/ 7 h 7"/>
                  <a:gd name="T4" fmla="*/ 1320 w 1810"/>
                  <a:gd name="T5" fmla="*/ 3 h 7"/>
                  <a:gd name="T6" fmla="*/ 1329 w 1810"/>
                  <a:gd name="T7" fmla="*/ 0 h 7"/>
                  <a:gd name="T8" fmla="*/ 1810 w 1810"/>
                  <a:gd name="T9" fmla="*/ 0 h 7"/>
                  <a:gd name="T10" fmla="*/ 1810 w 1810"/>
                  <a:gd name="T11" fmla="*/ 3 h 7"/>
                  <a:gd name="T12" fmla="*/ 1810 w 1810"/>
                  <a:gd name="T13" fmla="*/ 7 h 7"/>
                  <a:gd name="T14" fmla="*/ 174 w 1810"/>
                  <a:gd name="T15" fmla="*/ 7 h 7"/>
                  <a:gd name="T16" fmla="*/ 2 w 1810"/>
                  <a:gd name="T17" fmla="*/ 7 h 7"/>
                  <a:gd name="T18" fmla="*/ 2 w 1810"/>
                  <a:gd name="T19" fmla="*/ 3 h 7"/>
                  <a:gd name="T20" fmla="*/ 0 w 1810"/>
                  <a:gd name="T21" fmla="*/ 0 h 7"/>
                  <a:gd name="T22" fmla="*/ 157 w 1810"/>
                  <a:gd name="T23" fmla="*/ 0 h 7"/>
                  <a:gd name="T24" fmla="*/ 166 w 1810"/>
                  <a:gd name="T25" fmla="*/ 3 h 7"/>
                  <a:gd name="T26" fmla="*/ 174 w 1810"/>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7"/>
                  <a:gd name="T44" fmla="*/ 1810 w 1810"/>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7">
                    <a:moveTo>
                      <a:pt x="1810" y="7"/>
                    </a:moveTo>
                    <a:lnTo>
                      <a:pt x="1311" y="7"/>
                    </a:lnTo>
                    <a:lnTo>
                      <a:pt x="1320" y="3"/>
                    </a:lnTo>
                    <a:lnTo>
                      <a:pt x="1329" y="0"/>
                    </a:lnTo>
                    <a:lnTo>
                      <a:pt x="1810" y="0"/>
                    </a:lnTo>
                    <a:lnTo>
                      <a:pt x="1810" y="3"/>
                    </a:lnTo>
                    <a:lnTo>
                      <a:pt x="1810" y="7"/>
                    </a:lnTo>
                    <a:close/>
                    <a:moveTo>
                      <a:pt x="174" y="7"/>
                    </a:moveTo>
                    <a:lnTo>
                      <a:pt x="2" y="7"/>
                    </a:lnTo>
                    <a:lnTo>
                      <a:pt x="2" y="3"/>
                    </a:lnTo>
                    <a:lnTo>
                      <a:pt x="0" y="0"/>
                    </a:lnTo>
                    <a:lnTo>
                      <a:pt x="157" y="0"/>
                    </a:lnTo>
                    <a:lnTo>
                      <a:pt x="166" y="3"/>
                    </a:lnTo>
                    <a:lnTo>
                      <a:pt x="174" y="7"/>
                    </a:lnTo>
                    <a:close/>
                  </a:path>
                </a:pathLst>
              </a:custGeom>
              <a:solidFill>
                <a:srgbClr val="E690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96" name="Freeform 1528">
                <a:extLst>
                  <a:ext uri="{FF2B5EF4-FFF2-40B4-BE49-F238E27FC236}">
                    <a16:creationId xmlns:a16="http://schemas.microsoft.com/office/drawing/2014/main" id="{661F8AF0-5E80-2F80-FB9A-DC48A08F90C1}"/>
                  </a:ext>
                </a:extLst>
              </p:cNvPr>
              <p:cNvSpPr>
                <a:spLocks noEditPoints="1"/>
              </p:cNvSpPr>
              <p:nvPr/>
            </p:nvSpPr>
            <p:spPr bwMode="auto">
              <a:xfrm>
                <a:off x="671" y="1584"/>
                <a:ext cx="1812" cy="7"/>
              </a:xfrm>
              <a:custGeom>
                <a:avLst/>
                <a:gdLst>
                  <a:gd name="T0" fmla="*/ 1812 w 1812"/>
                  <a:gd name="T1" fmla="*/ 7 h 7"/>
                  <a:gd name="T2" fmla="*/ 1322 w 1812"/>
                  <a:gd name="T3" fmla="*/ 7 h 7"/>
                  <a:gd name="T4" fmla="*/ 1331 w 1812"/>
                  <a:gd name="T5" fmla="*/ 4 h 7"/>
                  <a:gd name="T6" fmla="*/ 1342 w 1812"/>
                  <a:gd name="T7" fmla="*/ 0 h 7"/>
                  <a:gd name="T8" fmla="*/ 1810 w 1812"/>
                  <a:gd name="T9" fmla="*/ 0 h 7"/>
                  <a:gd name="T10" fmla="*/ 1812 w 1812"/>
                  <a:gd name="T11" fmla="*/ 4 h 7"/>
                  <a:gd name="T12" fmla="*/ 1812 w 1812"/>
                  <a:gd name="T13" fmla="*/ 7 h 7"/>
                  <a:gd name="T14" fmla="*/ 168 w 1812"/>
                  <a:gd name="T15" fmla="*/ 7 h 7"/>
                  <a:gd name="T16" fmla="*/ 4 w 1812"/>
                  <a:gd name="T17" fmla="*/ 7 h 7"/>
                  <a:gd name="T18" fmla="*/ 2 w 1812"/>
                  <a:gd name="T19" fmla="*/ 4 h 7"/>
                  <a:gd name="T20" fmla="*/ 0 w 1812"/>
                  <a:gd name="T21" fmla="*/ 0 h 7"/>
                  <a:gd name="T22" fmla="*/ 148 w 1812"/>
                  <a:gd name="T23" fmla="*/ 0 h 7"/>
                  <a:gd name="T24" fmla="*/ 159 w 1812"/>
                  <a:gd name="T25" fmla="*/ 4 h 7"/>
                  <a:gd name="T26" fmla="*/ 168 w 1812"/>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7"/>
                  <a:gd name="T44" fmla="*/ 1812 w 1812"/>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7">
                    <a:moveTo>
                      <a:pt x="1812" y="7"/>
                    </a:moveTo>
                    <a:lnTo>
                      <a:pt x="1322" y="7"/>
                    </a:lnTo>
                    <a:lnTo>
                      <a:pt x="1331" y="4"/>
                    </a:lnTo>
                    <a:lnTo>
                      <a:pt x="1342" y="0"/>
                    </a:lnTo>
                    <a:lnTo>
                      <a:pt x="1810" y="0"/>
                    </a:lnTo>
                    <a:lnTo>
                      <a:pt x="1812" y="4"/>
                    </a:lnTo>
                    <a:lnTo>
                      <a:pt x="1812" y="7"/>
                    </a:lnTo>
                    <a:close/>
                    <a:moveTo>
                      <a:pt x="168" y="7"/>
                    </a:moveTo>
                    <a:lnTo>
                      <a:pt x="4" y="7"/>
                    </a:lnTo>
                    <a:lnTo>
                      <a:pt x="2" y="4"/>
                    </a:lnTo>
                    <a:lnTo>
                      <a:pt x="0" y="0"/>
                    </a:lnTo>
                    <a:lnTo>
                      <a:pt x="148" y="0"/>
                    </a:lnTo>
                    <a:lnTo>
                      <a:pt x="159" y="4"/>
                    </a:lnTo>
                    <a:lnTo>
                      <a:pt x="168" y="7"/>
                    </a:lnTo>
                    <a:close/>
                  </a:path>
                </a:pathLst>
              </a:custGeom>
              <a:solidFill>
                <a:srgbClr val="E68F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97" name="Freeform 1529">
                <a:extLst>
                  <a:ext uri="{FF2B5EF4-FFF2-40B4-BE49-F238E27FC236}">
                    <a16:creationId xmlns:a16="http://schemas.microsoft.com/office/drawing/2014/main" id="{1362B598-D0D6-639E-9BA1-B9E2621684F0}"/>
                  </a:ext>
                </a:extLst>
              </p:cNvPr>
              <p:cNvSpPr>
                <a:spLocks noEditPoints="1"/>
              </p:cNvSpPr>
              <p:nvPr/>
            </p:nvSpPr>
            <p:spPr bwMode="auto">
              <a:xfrm>
                <a:off x="671" y="1580"/>
                <a:ext cx="1812" cy="8"/>
              </a:xfrm>
              <a:custGeom>
                <a:avLst/>
                <a:gdLst>
                  <a:gd name="T0" fmla="*/ 1812 w 1812"/>
                  <a:gd name="T1" fmla="*/ 8 h 8"/>
                  <a:gd name="T2" fmla="*/ 1331 w 1812"/>
                  <a:gd name="T3" fmla="*/ 8 h 8"/>
                  <a:gd name="T4" fmla="*/ 1342 w 1812"/>
                  <a:gd name="T5" fmla="*/ 4 h 8"/>
                  <a:gd name="T6" fmla="*/ 1350 w 1812"/>
                  <a:gd name="T7" fmla="*/ 0 h 8"/>
                  <a:gd name="T8" fmla="*/ 1810 w 1812"/>
                  <a:gd name="T9" fmla="*/ 0 h 8"/>
                  <a:gd name="T10" fmla="*/ 1810 w 1812"/>
                  <a:gd name="T11" fmla="*/ 4 h 8"/>
                  <a:gd name="T12" fmla="*/ 1812 w 1812"/>
                  <a:gd name="T13" fmla="*/ 8 h 8"/>
                  <a:gd name="T14" fmla="*/ 159 w 1812"/>
                  <a:gd name="T15" fmla="*/ 8 h 8"/>
                  <a:gd name="T16" fmla="*/ 2 w 1812"/>
                  <a:gd name="T17" fmla="*/ 8 h 8"/>
                  <a:gd name="T18" fmla="*/ 2 w 1812"/>
                  <a:gd name="T19" fmla="*/ 4 h 8"/>
                  <a:gd name="T20" fmla="*/ 0 w 1812"/>
                  <a:gd name="T21" fmla="*/ 0 h 8"/>
                  <a:gd name="T22" fmla="*/ 139 w 1812"/>
                  <a:gd name="T23" fmla="*/ 0 h 8"/>
                  <a:gd name="T24" fmla="*/ 148 w 1812"/>
                  <a:gd name="T25" fmla="*/ 4 h 8"/>
                  <a:gd name="T26" fmla="*/ 159 w 1812"/>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8"/>
                  <a:gd name="T44" fmla="*/ 1812 w 1812"/>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8">
                    <a:moveTo>
                      <a:pt x="1812" y="8"/>
                    </a:moveTo>
                    <a:lnTo>
                      <a:pt x="1331" y="8"/>
                    </a:lnTo>
                    <a:lnTo>
                      <a:pt x="1342" y="4"/>
                    </a:lnTo>
                    <a:lnTo>
                      <a:pt x="1350" y="0"/>
                    </a:lnTo>
                    <a:lnTo>
                      <a:pt x="1810" y="0"/>
                    </a:lnTo>
                    <a:lnTo>
                      <a:pt x="1810" y="4"/>
                    </a:lnTo>
                    <a:lnTo>
                      <a:pt x="1812" y="8"/>
                    </a:lnTo>
                    <a:close/>
                    <a:moveTo>
                      <a:pt x="159" y="8"/>
                    </a:moveTo>
                    <a:lnTo>
                      <a:pt x="2" y="8"/>
                    </a:lnTo>
                    <a:lnTo>
                      <a:pt x="2" y="4"/>
                    </a:lnTo>
                    <a:lnTo>
                      <a:pt x="0" y="0"/>
                    </a:lnTo>
                    <a:lnTo>
                      <a:pt x="139" y="0"/>
                    </a:lnTo>
                    <a:lnTo>
                      <a:pt x="148" y="4"/>
                    </a:lnTo>
                    <a:lnTo>
                      <a:pt x="159" y="8"/>
                    </a:lnTo>
                    <a:close/>
                  </a:path>
                </a:pathLst>
              </a:custGeom>
              <a:solidFill>
                <a:srgbClr val="E68E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98" name="Freeform 1530">
                <a:extLst>
                  <a:ext uri="{FF2B5EF4-FFF2-40B4-BE49-F238E27FC236}">
                    <a16:creationId xmlns:a16="http://schemas.microsoft.com/office/drawing/2014/main" id="{B28EBB27-6EF6-5829-BE3C-A141A27DDAFF}"/>
                  </a:ext>
                </a:extLst>
              </p:cNvPr>
              <p:cNvSpPr>
                <a:spLocks noEditPoints="1"/>
              </p:cNvSpPr>
              <p:nvPr/>
            </p:nvSpPr>
            <p:spPr bwMode="auto">
              <a:xfrm>
                <a:off x="669" y="1575"/>
                <a:ext cx="1812" cy="9"/>
              </a:xfrm>
              <a:custGeom>
                <a:avLst/>
                <a:gdLst>
                  <a:gd name="T0" fmla="*/ 1812 w 1812"/>
                  <a:gd name="T1" fmla="*/ 9 h 9"/>
                  <a:gd name="T2" fmla="*/ 1344 w 1812"/>
                  <a:gd name="T3" fmla="*/ 9 h 9"/>
                  <a:gd name="T4" fmla="*/ 1352 w 1812"/>
                  <a:gd name="T5" fmla="*/ 5 h 9"/>
                  <a:gd name="T6" fmla="*/ 1361 w 1812"/>
                  <a:gd name="T7" fmla="*/ 0 h 9"/>
                  <a:gd name="T8" fmla="*/ 1812 w 1812"/>
                  <a:gd name="T9" fmla="*/ 0 h 9"/>
                  <a:gd name="T10" fmla="*/ 1812 w 1812"/>
                  <a:gd name="T11" fmla="*/ 5 h 9"/>
                  <a:gd name="T12" fmla="*/ 1812 w 1812"/>
                  <a:gd name="T13" fmla="*/ 9 h 9"/>
                  <a:gd name="T14" fmla="*/ 150 w 1812"/>
                  <a:gd name="T15" fmla="*/ 9 h 9"/>
                  <a:gd name="T16" fmla="*/ 2 w 1812"/>
                  <a:gd name="T17" fmla="*/ 9 h 9"/>
                  <a:gd name="T18" fmla="*/ 2 w 1812"/>
                  <a:gd name="T19" fmla="*/ 5 h 9"/>
                  <a:gd name="T20" fmla="*/ 0 w 1812"/>
                  <a:gd name="T21" fmla="*/ 0 h 9"/>
                  <a:gd name="T22" fmla="*/ 132 w 1812"/>
                  <a:gd name="T23" fmla="*/ 0 h 9"/>
                  <a:gd name="T24" fmla="*/ 141 w 1812"/>
                  <a:gd name="T25" fmla="*/ 5 h 9"/>
                  <a:gd name="T26" fmla="*/ 150 w 1812"/>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9"/>
                  <a:gd name="T44" fmla="*/ 1812 w 1812"/>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9">
                    <a:moveTo>
                      <a:pt x="1812" y="9"/>
                    </a:moveTo>
                    <a:lnTo>
                      <a:pt x="1344" y="9"/>
                    </a:lnTo>
                    <a:lnTo>
                      <a:pt x="1352" y="5"/>
                    </a:lnTo>
                    <a:lnTo>
                      <a:pt x="1361" y="0"/>
                    </a:lnTo>
                    <a:lnTo>
                      <a:pt x="1812" y="0"/>
                    </a:lnTo>
                    <a:lnTo>
                      <a:pt x="1812" y="5"/>
                    </a:lnTo>
                    <a:lnTo>
                      <a:pt x="1812" y="9"/>
                    </a:lnTo>
                    <a:close/>
                    <a:moveTo>
                      <a:pt x="150" y="9"/>
                    </a:moveTo>
                    <a:lnTo>
                      <a:pt x="2" y="9"/>
                    </a:lnTo>
                    <a:lnTo>
                      <a:pt x="2" y="5"/>
                    </a:lnTo>
                    <a:lnTo>
                      <a:pt x="0" y="0"/>
                    </a:lnTo>
                    <a:lnTo>
                      <a:pt x="132" y="0"/>
                    </a:lnTo>
                    <a:lnTo>
                      <a:pt x="141" y="5"/>
                    </a:lnTo>
                    <a:lnTo>
                      <a:pt x="150" y="9"/>
                    </a:lnTo>
                    <a:close/>
                  </a:path>
                </a:pathLst>
              </a:custGeom>
              <a:solidFill>
                <a:srgbClr val="E58E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99" name="Freeform 1531">
                <a:extLst>
                  <a:ext uri="{FF2B5EF4-FFF2-40B4-BE49-F238E27FC236}">
                    <a16:creationId xmlns:a16="http://schemas.microsoft.com/office/drawing/2014/main" id="{A1C6BC79-02BF-1B52-242C-58931945C621}"/>
                  </a:ext>
                </a:extLst>
              </p:cNvPr>
              <p:cNvSpPr>
                <a:spLocks noEditPoints="1"/>
              </p:cNvSpPr>
              <p:nvPr/>
            </p:nvSpPr>
            <p:spPr bwMode="auto">
              <a:xfrm>
                <a:off x="669" y="1573"/>
                <a:ext cx="1812" cy="7"/>
              </a:xfrm>
              <a:custGeom>
                <a:avLst/>
                <a:gdLst>
                  <a:gd name="T0" fmla="*/ 1812 w 1812"/>
                  <a:gd name="T1" fmla="*/ 7 h 7"/>
                  <a:gd name="T2" fmla="*/ 1352 w 1812"/>
                  <a:gd name="T3" fmla="*/ 7 h 7"/>
                  <a:gd name="T4" fmla="*/ 1361 w 1812"/>
                  <a:gd name="T5" fmla="*/ 2 h 7"/>
                  <a:gd name="T6" fmla="*/ 1370 w 1812"/>
                  <a:gd name="T7" fmla="*/ 0 h 7"/>
                  <a:gd name="T8" fmla="*/ 1810 w 1812"/>
                  <a:gd name="T9" fmla="*/ 0 h 7"/>
                  <a:gd name="T10" fmla="*/ 1812 w 1812"/>
                  <a:gd name="T11" fmla="*/ 2 h 7"/>
                  <a:gd name="T12" fmla="*/ 1812 w 1812"/>
                  <a:gd name="T13" fmla="*/ 7 h 7"/>
                  <a:gd name="T14" fmla="*/ 141 w 1812"/>
                  <a:gd name="T15" fmla="*/ 7 h 7"/>
                  <a:gd name="T16" fmla="*/ 2 w 1812"/>
                  <a:gd name="T17" fmla="*/ 7 h 7"/>
                  <a:gd name="T18" fmla="*/ 0 w 1812"/>
                  <a:gd name="T19" fmla="*/ 2 h 7"/>
                  <a:gd name="T20" fmla="*/ 0 w 1812"/>
                  <a:gd name="T21" fmla="*/ 0 h 7"/>
                  <a:gd name="T22" fmla="*/ 124 w 1812"/>
                  <a:gd name="T23" fmla="*/ 0 h 7"/>
                  <a:gd name="T24" fmla="*/ 132 w 1812"/>
                  <a:gd name="T25" fmla="*/ 2 h 7"/>
                  <a:gd name="T26" fmla="*/ 141 w 1812"/>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7"/>
                  <a:gd name="T44" fmla="*/ 1812 w 1812"/>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7">
                    <a:moveTo>
                      <a:pt x="1812" y="7"/>
                    </a:moveTo>
                    <a:lnTo>
                      <a:pt x="1352" y="7"/>
                    </a:lnTo>
                    <a:lnTo>
                      <a:pt x="1361" y="2"/>
                    </a:lnTo>
                    <a:lnTo>
                      <a:pt x="1370" y="0"/>
                    </a:lnTo>
                    <a:lnTo>
                      <a:pt x="1810" y="0"/>
                    </a:lnTo>
                    <a:lnTo>
                      <a:pt x="1812" y="2"/>
                    </a:lnTo>
                    <a:lnTo>
                      <a:pt x="1812" y="7"/>
                    </a:lnTo>
                    <a:close/>
                    <a:moveTo>
                      <a:pt x="141" y="7"/>
                    </a:moveTo>
                    <a:lnTo>
                      <a:pt x="2" y="7"/>
                    </a:lnTo>
                    <a:lnTo>
                      <a:pt x="0" y="2"/>
                    </a:lnTo>
                    <a:lnTo>
                      <a:pt x="0" y="0"/>
                    </a:lnTo>
                    <a:lnTo>
                      <a:pt x="124" y="0"/>
                    </a:lnTo>
                    <a:lnTo>
                      <a:pt x="132" y="2"/>
                    </a:lnTo>
                    <a:lnTo>
                      <a:pt x="141" y="7"/>
                    </a:lnTo>
                    <a:close/>
                  </a:path>
                </a:pathLst>
              </a:custGeom>
              <a:solidFill>
                <a:srgbClr val="E58C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900" name="Freeform 1532">
                <a:extLst>
                  <a:ext uri="{FF2B5EF4-FFF2-40B4-BE49-F238E27FC236}">
                    <a16:creationId xmlns:a16="http://schemas.microsoft.com/office/drawing/2014/main" id="{C8BB6CC3-FFE9-AD14-53BF-6E6153C2D96F}"/>
                  </a:ext>
                </a:extLst>
              </p:cNvPr>
              <p:cNvSpPr>
                <a:spLocks noEditPoints="1"/>
              </p:cNvSpPr>
              <p:nvPr/>
            </p:nvSpPr>
            <p:spPr bwMode="auto">
              <a:xfrm>
                <a:off x="666" y="1569"/>
                <a:ext cx="1815" cy="6"/>
              </a:xfrm>
              <a:custGeom>
                <a:avLst/>
                <a:gdLst>
                  <a:gd name="T0" fmla="*/ 1815 w 1815"/>
                  <a:gd name="T1" fmla="*/ 6 h 6"/>
                  <a:gd name="T2" fmla="*/ 1364 w 1815"/>
                  <a:gd name="T3" fmla="*/ 6 h 6"/>
                  <a:gd name="T4" fmla="*/ 1373 w 1815"/>
                  <a:gd name="T5" fmla="*/ 4 h 6"/>
                  <a:gd name="T6" fmla="*/ 1381 w 1815"/>
                  <a:gd name="T7" fmla="*/ 0 h 6"/>
                  <a:gd name="T8" fmla="*/ 1813 w 1815"/>
                  <a:gd name="T9" fmla="*/ 0 h 6"/>
                  <a:gd name="T10" fmla="*/ 1813 w 1815"/>
                  <a:gd name="T11" fmla="*/ 4 h 6"/>
                  <a:gd name="T12" fmla="*/ 1815 w 1815"/>
                  <a:gd name="T13" fmla="*/ 6 h 6"/>
                  <a:gd name="T14" fmla="*/ 135 w 1815"/>
                  <a:gd name="T15" fmla="*/ 6 h 6"/>
                  <a:gd name="T16" fmla="*/ 3 w 1815"/>
                  <a:gd name="T17" fmla="*/ 6 h 6"/>
                  <a:gd name="T18" fmla="*/ 3 w 1815"/>
                  <a:gd name="T19" fmla="*/ 4 h 6"/>
                  <a:gd name="T20" fmla="*/ 0 w 1815"/>
                  <a:gd name="T21" fmla="*/ 0 h 6"/>
                  <a:gd name="T22" fmla="*/ 118 w 1815"/>
                  <a:gd name="T23" fmla="*/ 0 h 6"/>
                  <a:gd name="T24" fmla="*/ 127 w 1815"/>
                  <a:gd name="T25" fmla="*/ 4 h 6"/>
                  <a:gd name="T26" fmla="*/ 135 w 1815"/>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5"/>
                  <a:gd name="T43" fmla="*/ 0 h 6"/>
                  <a:gd name="T44" fmla="*/ 1815 w 181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5" h="6">
                    <a:moveTo>
                      <a:pt x="1815" y="6"/>
                    </a:moveTo>
                    <a:lnTo>
                      <a:pt x="1364" y="6"/>
                    </a:lnTo>
                    <a:lnTo>
                      <a:pt x="1373" y="4"/>
                    </a:lnTo>
                    <a:lnTo>
                      <a:pt x="1381" y="0"/>
                    </a:lnTo>
                    <a:lnTo>
                      <a:pt x="1813" y="0"/>
                    </a:lnTo>
                    <a:lnTo>
                      <a:pt x="1813" y="4"/>
                    </a:lnTo>
                    <a:lnTo>
                      <a:pt x="1815" y="6"/>
                    </a:lnTo>
                    <a:close/>
                    <a:moveTo>
                      <a:pt x="135" y="6"/>
                    </a:moveTo>
                    <a:lnTo>
                      <a:pt x="3" y="6"/>
                    </a:lnTo>
                    <a:lnTo>
                      <a:pt x="3" y="4"/>
                    </a:lnTo>
                    <a:lnTo>
                      <a:pt x="0" y="0"/>
                    </a:lnTo>
                    <a:lnTo>
                      <a:pt x="118" y="0"/>
                    </a:lnTo>
                    <a:lnTo>
                      <a:pt x="127" y="4"/>
                    </a:lnTo>
                    <a:lnTo>
                      <a:pt x="135" y="6"/>
                    </a:lnTo>
                    <a:close/>
                  </a:path>
                </a:pathLst>
              </a:custGeom>
              <a:solidFill>
                <a:srgbClr val="E58B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67614" name="Freeform 1533">
              <a:extLst>
                <a:ext uri="{FF2B5EF4-FFF2-40B4-BE49-F238E27FC236}">
                  <a16:creationId xmlns:a16="http://schemas.microsoft.com/office/drawing/2014/main" id="{3297E566-B1EF-4862-06C7-59FD6F76D982}"/>
                </a:ext>
              </a:extLst>
            </p:cNvPr>
            <p:cNvSpPr>
              <a:spLocks noEditPoints="1"/>
            </p:cNvSpPr>
            <p:nvPr/>
          </p:nvSpPr>
          <p:spPr bwMode="auto">
            <a:xfrm>
              <a:off x="666" y="1564"/>
              <a:ext cx="1813" cy="9"/>
            </a:xfrm>
            <a:custGeom>
              <a:avLst/>
              <a:gdLst>
                <a:gd name="T0" fmla="*/ 1813 w 1813"/>
                <a:gd name="T1" fmla="*/ 9 h 9"/>
                <a:gd name="T2" fmla="*/ 1373 w 1813"/>
                <a:gd name="T3" fmla="*/ 9 h 9"/>
                <a:gd name="T4" fmla="*/ 1379 w 1813"/>
                <a:gd name="T5" fmla="*/ 5 h 9"/>
                <a:gd name="T6" fmla="*/ 1388 w 1813"/>
                <a:gd name="T7" fmla="*/ 0 h 9"/>
                <a:gd name="T8" fmla="*/ 1813 w 1813"/>
                <a:gd name="T9" fmla="*/ 0 h 9"/>
                <a:gd name="T10" fmla="*/ 1813 w 1813"/>
                <a:gd name="T11" fmla="*/ 5 h 9"/>
                <a:gd name="T12" fmla="*/ 1813 w 1813"/>
                <a:gd name="T13" fmla="*/ 9 h 9"/>
                <a:gd name="T14" fmla="*/ 127 w 1813"/>
                <a:gd name="T15" fmla="*/ 9 h 9"/>
                <a:gd name="T16" fmla="*/ 3 w 1813"/>
                <a:gd name="T17" fmla="*/ 9 h 9"/>
                <a:gd name="T18" fmla="*/ 0 w 1813"/>
                <a:gd name="T19" fmla="*/ 5 h 9"/>
                <a:gd name="T20" fmla="*/ 0 w 1813"/>
                <a:gd name="T21" fmla="*/ 0 h 9"/>
                <a:gd name="T22" fmla="*/ 109 w 1813"/>
                <a:gd name="T23" fmla="*/ 0 h 9"/>
                <a:gd name="T24" fmla="*/ 118 w 1813"/>
                <a:gd name="T25" fmla="*/ 5 h 9"/>
                <a:gd name="T26" fmla="*/ 127 w 1813"/>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3"/>
                <a:gd name="T43" fmla="*/ 0 h 9"/>
                <a:gd name="T44" fmla="*/ 1813 w 1813"/>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3" h="9">
                  <a:moveTo>
                    <a:pt x="1813" y="9"/>
                  </a:moveTo>
                  <a:lnTo>
                    <a:pt x="1373" y="9"/>
                  </a:lnTo>
                  <a:lnTo>
                    <a:pt x="1379" y="5"/>
                  </a:lnTo>
                  <a:lnTo>
                    <a:pt x="1388" y="0"/>
                  </a:lnTo>
                  <a:lnTo>
                    <a:pt x="1813" y="0"/>
                  </a:lnTo>
                  <a:lnTo>
                    <a:pt x="1813" y="5"/>
                  </a:lnTo>
                  <a:lnTo>
                    <a:pt x="1813" y="9"/>
                  </a:lnTo>
                  <a:close/>
                  <a:moveTo>
                    <a:pt x="127" y="9"/>
                  </a:moveTo>
                  <a:lnTo>
                    <a:pt x="3" y="9"/>
                  </a:lnTo>
                  <a:lnTo>
                    <a:pt x="0" y="5"/>
                  </a:lnTo>
                  <a:lnTo>
                    <a:pt x="0" y="0"/>
                  </a:lnTo>
                  <a:lnTo>
                    <a:pt x="109" y="0"/>
                  </a:lnTo>
                  <a:lnTo>
                    <a:pt x="118" y="5"/>
                  </a:lnTo>
                  <a:lnTo>
                    <a:pt x="127" y="9"/>
                  </a:lnTo>
                  <a:close/>
                </a:path>
              </a:pathLst>
            </a:custGeom>
            <a:solidFill>
              <a:srgbClr val="E58A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15" name="Freeform 1534">
              <a:extLst>
                <a:ext uri="{FF2B5EF4-FFF2-40B4-BE49-F238E27FC236}">
                  <a16:creationId xmlns:a16="http://schemas.microsoft.com/office/drawing/2014/main" id="{9738631C-E528-44F2-0A52-1BA202DC8B5D}"/>
                </a:ext>
              </a:extLst>
            </p:cNvPr>
            <p:cNvSpPr>
              <a:spLocks noEditPoints="1"/>
            </p:cNvSpPr>
            <p:nvPr/>
          </p:nvSpPr>
          <p:spPr bwMode="auto">
            <a:xfrm>
              <a:off x="664" y="1560"/>
              <a:ext cx="1815" cy="9"/>
            </a:xfrm>
            <a:custGeom>
              <a:avLst/>
              <a:gdLst>
                <a:gd name="T0" fmla="*/ 1815 w 1815"/>
                <a:gd name="T1" fmla="*/ 9 h 9"/>
                <a:gd name="T2" fmla="*/ 1383 w 1815"/>
                <a:gd name="T3" fmla="*/ 9 h 9"/>
                <a:gd name="T4" fmla="*/ 1390 w 1815"/>
                <a:gd name="T5" fmla="*/ 4 h 9"/>
                <a:gd name="T6" fmla="*/ 1399 w 1815"/>
                <a:gd name="T7" fmla="*/ 0 h 9"/>
                <a:gd name="T8" fmla="*/ 1812 w 1815"/>
                <a:gd name="T9" fmla="*/ 0 h 9"/>
                <a:gd name="T10" fmla="*/ 1815 w 1815"/>
                <a:gd name="T11" fmla="*/ 4 h 9"/>
                <a:gd name="T12" fmla="*/ 1815 w 1815"/>
                <a:gd name="T13" fmla="*/ 9 h 9"/>
                <a:gd name="T14" fmla="*/ 120 w 1815"/>
                <a:gd name="T15" fmla="*/ 9 h 9"/>
                <a:gd name="T16" fmla="*/ 2 w 1815"/>
                <a:gd name="T17" fmla="*/ 9 h 9"/>
                <a:gd name="T18" fmla="*/ 2 w 1815"/>
                <a:gd name="T19" fmla="*/ 4 h 9"/>
                <a:gd name="T20" fmla="*/ 0 w 1815"/>
                <a:gd name="T21" fmla="*/ 0 h 9"/>
                <a:gd name="T22" fmla="*/ 105 w 1815"/>
                <a:gd name="T23" fmla="*/ 0 h 9"/>
                <a:gd name="T24" fmla="*/ 111 w 1815"/>
                <a:gd name="T25" fmla="*/ 4 h 9"/>
                <a:gd name="T26" fmla="*/ 120 w 1815"/>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5"/>
                <a:gd name="T43" fmla="*/ 0 h 9"/>
                <a:gd name="T44" fmla="*/ 1815 w 1815"/>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5" h="9">
                  <a:moveTo>
                    <a:pt x="1815" y="9"/>
                  </a:moveTo>
                  <a:lnTo>
                    <a:pt x="1383" y="9"/>
                  </a:lnTo>
                  <a:lnTo>
                    <a:pt x="1390" y="4"/>
                  </a:lnTo>
                  <a:lnTo>
                    <a:pt x="1399" y="0"/>
                  </a:lnTo>
                  <a:lnTo>
                    <a:pt x="1812" y="0"/>
                  </a:lnTo>
                  <a:lnTo>
                    <a:pt x="1815" y="4"/>
                  </a:lnTo>
                  <a:lnTo>
                    <a:pt x="1815" y="9"/>
                  </a:lnTo>
                  <a:close/>
                  <a:moveTo>
                    <a:pt x="120" y="9"/>
                  </a:moveTo>
                  <a:lnTo>
                    <a:pt x="2" y="9"/>
                  </a:lnTo>
                  <a:lnTo>
                    <a:pt x="2" y="4"/>
                  </a:lnTo>
                  <a:lnTo>
                    <a:pt x="0" y="0"/>
                  </a:lnTo>
                  <a:lnTo>
                    <a:pt x="105" y="0"/>
                  </a:lnTo>
                  <a:lnTo>
                    <a:pt x="111" y="4"/>
                  </a:lnTo>
                  <a:lnTo>
                    <a:pt x="120" y="9"/>
                  </a:lnTo>
                  <a:close/>
                </a:path>
              </a:pathLst>
            </a:custGeom>
            <a:solidFill>
              <a:srgbClr val="E589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16" name="Freeform 1535">
              <a:extLst>
                <a:ext uri="{FF2B5EF4-FFF2-40B4-BE49-F238E27FC236}">
                  <a16:creationId xmlns:a16="http://schemas.microsoft.com/office/drawing/2014/main" id="{F9C6F8A7-E8A8-CA59-2554-E8DF95DB7688}"/>
                </a:ext>
              </a:extLst>
            </p:cNvPr>
            <p:cNvSpPr>
              <a:spLocks noEditPoints="1"/>
            </p:cNvSpPr>
            <p:nvPr/>
          </p:nvSpPr>
          <p:spPr bwMode="auto">
            <a:xfrm>
              <a:off x="662" y="1558"/>
              <a:ext cx="1817" cy="6"/>
            </a:xfrm>
            <a:custGeom>
              <a:avLst/>
              <a:gdLst>
                <a:gd name="T0" fmla="*/ 1817 w 1817"/>
                <a:gd name="T1" fmla="*/ 6 h 6"/>
                <a:gd name="T2" fmla="*/ 1392 w 1817"/>
                <a:gd name="T3" fmla="*/ 6 h 6"/>
                <a:gd name="T4" fmla="*/ 1401 w 1817"/>
                <a:gd name="T5" fmla="*/ 2 h 6"/>
                <a:gd name="T6" fmla="*/ 1409 w 1817"/>
                <a:gd name="T7" fmla="*/ 0 h 6"/>
                <a:gd name="T8" fmla="*/ 1814 w 1817"/>
                <a:gd name="T9" fmla="*/ 0 h 6"/>
                <a:gd name="T10" fmla="*/ 1814 w 1817"/>
                <a:gd name="T11" fmla="*/ 2 h 6"/>
                <a:gd name="T12" fmla="*/ 1817 w 1817"/>
                <a:gd name="T13" fmla="*/ 6 h 6"/>
                <a:gd name="T14" fmla="*/ 113 w 1817"/>
                <a:gd name="T15" fmla="*/ 6 h 6"/>
                <a:gd name="T16" fmla="*/ 4 w 1817"/>
                <a:gd name="T17" fmla="*/ 6 h 6"/>
                <a:gd name="T18" fmla="*/ 2 w 1817"/>
                <a:gd name="T19" fmla="*/ 2 h 6"/>
                <a:gd name="T20" fmla="*/ 0 w 1817"/>
                <a:gd name="T21" fmla="*/ 0 h 6"/>
                <a:gd name="T22" fmla="*/ 98 w 1817"/>
                <a:gd name="T23" fmla="*/ 0 h 6"/>
                <a:gd name="T24" fmla="*/ 107 w 1817"/>
                <a:gd name="T25" fmla="*/ 2 h 6"/>
                <a:gd name="T26" fmla="*/ 113 w 1817"/>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7"/>
                <a:gd name="T43" fmla="*/ 0 h 6"/>
                <a:gd name="T44" fmla="*/ 1817 w 1817"/>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7" h="6">
                  <a:moveTo>
                    <a:pt x="1817" y="6"/>
                  </a:moveTo>
                  <a:lnTo>
                    <a:pt x="1392" y="6"/>
                  </a:lnTo>
                  <a:lnTo>
                    <a:pt x="1401" y="2"/>
                  </a:lnTo>
                  <a:lnTo>
                    <a:pt x="1409" y="0"/>
                  </a:lnTo>
                  <a:lnTo>
                    <a:pt x="1814" y="0"/>
                  </a:lnTo>
                  <a:lnTo>
                    <a:pt x="1814" y="2"/>
                  </a:lnTo>
                  <a:lnTo>
                    <a:pt x="1817" y="6"/>
                  </a:lnTo>
                  <a:close/>
                  <a:moveTo>
                    <a:pt x="113" y="6"/>
                  </a:moveTo>
                  <a:lnTo>
                    <a:pt x="4" y="6"/>
                  </a:lnTo>
                  <a:lnTo>
                    <a:pt x="2" y="2"/>
                  </a:lnTo>
                  <a:lnTo>
                    <a:pt x="0" y="0"/>
                  </a:lnTo>
                  <a:lnTo>
                    <a:pt x="98" y="0"/>
                  </a:lnTo>
                  <a:lnTo>
                    <a:pt x="107" y="2"/>
                  </a:lnTo>
                  <a:lnTo>
                    <a:pt x="113" y="6"/>
                  </a:lnTo>
                  <a:close/>
                </a:path>
              </a:pathLst>
            </a:custGeom>
            <a:solidFill>
              <a:srgbClr val="E488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17" name="Freeform 1536">
              <a:extLst>
                <a:ext uri="{FF2B5EF4-FFF2-40B4-BE49-F238E27FC236}">
                  <a16:creationId xmlns:a16="http://schemas.microsoft.com/office/drawing/2014/main" id="{8DE51CEA-28B0-07E2-32EC-07D5A3E8703D}"/>
                </a:ext>
              </a:extLst>
            </p:cNvPr>
            <p:cNvSpPr>
              <a:spLocks noEditPoints="1"/>
            </p:cNvSpPr>
            <p:nvPr/>
          </p:nvSpPr>
          <p:spPr bwMode="auto">
            <a:xfrm>
              <a:off x="662" y="1553"/>
              <a:ext cx="1814" cy="7"/>
            </a:xfrm>
            <a:custGeom>
              <a:avLst/>
              <a:gdLst>
                <a:gd name="T0" fmla="*/ 1814 w 1814"/>
                <a:gd name="T1" fmla="*/ 7 h 7"/>
                <a:gd name="T2" fmla="*/ 1401 w 1814"/>
                <a:gd name="T3" fmla="*/ 7 h 7"/>
                <a:gd name="T4" fmla="*/ 1409 w 1814"/>
                <a:gd name="T5" fmla="*/ 5 h 7"/>
                <a:gd name="T6" fmla="*/ 1416 w 1814"/>
                <a:gd name="T7" fmla="*/ 0 h 7"/>
                <a:gd name="T8" fmla="*/ 1812 w 1814"/>
                <a:gd name="T9" fmla="*/ 0 h 7"/>
                <a:gd name="T10" fmla="*/ 1814 w 1814"/>
                <a:gd name="T11" fmla="*/ 5 h 7"/>
                <a:gd name="T12" fmla="*/ 1814 w 1814"/>
                <a:gd name="T13" fmla="*/ 7 h 7"/>
                <a:gd name="T14" fmla="*/ 107 w 1814"/>
                <a:gd name="T15" fmla="*/ 7 h 7"/>
                <a:gd name="T16" fmla="*/ 2 w 1814"/>
                <a:gd name="T17" fmla="*/ 7 h 7"/>
                <a:gd name="T18" fmla="*/ 0 w 1814"/>
                <a:gd name="T19" fmla="*/ 5 h 7"/>
                <a:gd name="T20" fmla="*/ 0 w 1814"/>
                <a:gd name="T21" fmla="*/ 0 h 7"/>
                <a:gd name="T22" fmla="*/ 89 w 1814"/>
                <a:gd name="T23" fmla="*/ 0 h 7"/>
                <a:gd name="T24" fmla="*/ 98 w 1814"/>
                <a:gd name="T25" fmla="*/ 5 h 7"/>
                <a:gd name="T26" fmla="*/ 107 w 1814"/>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4"/>
                <a:gd name="T43" fmla="*/ 0 h 7"/>
                <a:gd name="T44" fmla="*/ 1814 w 1814"/>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4" h="7">
                  <a:moveTo>
                    <a:pt x="1814" y="7"/>
                  </a:moveTo>
                  <a:lnTo>
                    <a:pt x="1401" y="7"/>
                  </a:lnTo>
                  <a:lnTo>
                    <a:pt x="1409" y="5"/>
                  </a:lnTo>
                  <a:lnTo>
                    <a:pt x="1416" y="0"/>
                  </a:lnTo>
                  <a:lnTo>
                    <a:pt x="1812" y="0"/>
                  </a:lnTo>
                  <a:lnTo>
                    <a:pt x="1814" y="5"/>
                  </a:lnTo>
                  <a:lnTo>
                    <a:pt x="1814" y="7"/>
                  </a:lnTo>
                  <a:close/>
                  <a:moveTo>
                    <a:pt x="107" y="7"/>
                  </a:moveTo>
                  <a:lnTo>
                    <a:pt x="2" y="7"/>
                  </a:lnTo>
                  <a:lnTo>
                    <a:pt x="0" y="5"/>
                  </a:lnTo>
                  <a:lnTo>
                    <a:pt x="0" y="0"/>
                  </a:lnTo>
                  <a:lnTo>
                    <a:pt x="89" y="0"/>
                  </a:lnTo>
                  <a:lnTo>
                    <a:pt x="98" y="5"/>
                  </a:lnTo>
                  <a:lnTo>
                    <a:pt x="107" y="7"/>
                  </a:lnTo>
                  <a:close/>
                </a:path>
              </a:pathLst>
            </a:custGeom>
            <a:solidFill>
              <a:srgbClr val="E487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18" name="Freeform 1537">
              <a:extLst>
                <a:ext uri="{FF2B5EF4-FFF2-40B4-BE49-F238E27FC236}">
                  <a16:creationId xmlns:a16="http://schemas.microsoft.com/office/drawing/2014/main" id="{D35B8D6A-C97F-BC4B-C15A-30299FD734B7}"/>
                </a:ext>
              </a:extLst>
            </p:cNvPr>
            <p:cNvSpPr>
              <a:spLocks noEditPoints="1"/>
            </p:cNvSpPr>
            <p:nvPr/>
          </p:nvSpPr>
          <p:spPr bwMode="auto">
            <a:xfrm>
              <a:off x="660" y="1549"/>
              <a:ext cx="1816" cy="9"/>
            </a:xfrm>
            <a:custGeom>
              <a:avLst/>
              <a:gdLst>
                <a:gd name="T0" fmla="*/ 1816 w 1816"/>
                <a:gd name="T1" fmla="*/ 9 h 9"/>
                <a:gd name="T2" fmla="*/ 1411 w 1816"/>
                <a:gd name="T3" fmla="*/ 9 h 9"/>
                <a:gd name="T4" fmla="*/ 1418 w 1816"/>
                <a:gd name="T5" fmla="*/ 4 h 9"/>
                <a:gd name="T6" fmla="*/ 1427 w 1816"/>
                <a:gd name="T7" fmla="*/ 0 h 9"/>
                <a:gd name="T8" fmla="*/ 1814 w 1816"/>
                <a:gd name="T9" fmla="*/ 0 h 9"/>
                <a:gd name="T10" fmla="*/ 1814 w 1816"/>
                <a:gd name="T11" fmla="*/ 4 h 9"/>
                <a:gd name="T12" fmla="*/ 1816 w 1816"/>
                <a:gd name="T13" fmla="*/ 9 h 9"/>
                <a:gd name="T14" fmla="*/ 100 w 1816"/>
                <a:gd name="T15" fmla="*/ 9 h 9"/>
                <a:gd name="T16" fmla="*/ 2 w 1816"/>
                <a:gd name="T17" fmla="*/ 9 h 9"/>
                <a:gd name="T18" fmla="*/ 2 w 1816"/>
                <a:gd name="T19" fmla="*/ 4 h 9"/>
                <a:gd name="T20" fmla="*/ 0 w 1816"/>
                <a:gd name="T21" fmla="*/ 0 h 9"/>
                <a:gd name="T22" fmla="*/ 85 w 1816"/>
                <a:gd name="T23" fmla="*/ 0 h 9"/>
                <a:gd name="T24" fmla="*/ 91 w 1816"/>
                <a:gd name="T25" fmla="*/ 4 h 9"/>
                <a:gd name="T26" fmla="*/ 100 w 181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6"/>
                <a:gd name="T43" fmla="*/ 0 h 9"/>
                <a:gd name="T44" fmla="*/ 1816 w 181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6" h="9">
                  <a:moveTo>
                    <a:pt x="1816" y="9"/>
                  </a:moveTo>
                  <a:lnTo>
                    <a:pt x="1411" y="9"/>
                  </a:lnTo>
                  <a:lnTo>
                    <a:pt x="1418" y="4"/>
                  </a:lnTo>
                  <a:lnTo>
                    <a:pt x="1427" y="0"/>
                  </a:lnTo>
                  <a:lnTo>
                    <a:pt x="1814" y="0"/>
                  </a:lnTo>
                  <a:lnTo>
                    <a:pt x="1814" y="4"/>
                  </a:lnTo>
                  <a:lnTo>
                    <a:pt x="1816" y="9"/>
                  </a:lnTo>
                  <a:close/>
                  <a:moveTo>
                    <a:pt x="100" y="9"/>
                  </a:moveTo>
                  <a:lnTo>
                    <a:pt x="2" y="9"/>
                  </a:lnTo>
                  <a:lnTo>
                    <a:pt x="2" y="4"/>
                  </a:lnTo>
                  <a:lnTo>
                    <a:pt x="0" y="0"/>
                  </a:lnTo>
                  <a:lnTo>
                    <a:pt x="85" y="0"/>
                  </a:lnTo>
                  <a:lnTo>
                    <a:pt x="91" y="4"/>
                  </a:lnTo>
                  <a:lnTo>
                    <a:pt x="100" y="9"/>
                  </a:lnTo>
                  <a:close/>
                </a:path>
              </a:pathLst>
            </a:custGeom>
            <a:solidFill>
              <a:srgbClr val="E486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19" name="Freeform 1538">
              <a:extLst>
                <a:ext uri="{FF2B5EF4-FFF2-40B4-BE49-F238E27FC236}">
                  <a16:creationId xmlns:a16="http://schemas.microsoft.com/office/drawing/2014/main" id="{F726CF41-E1EF-0DC6-FEB5-5E51192DD747}"/>
                </a:ext>
              </a:extLst>
            </p:cNvPr>
            <p:cNvSpPr>
              <a:spLocks noEditPoints="1"/>
            </p:cNvSpPr>
            <p:nvPr/>
          </p:nvSpPr>
          <p:spPr bwMode="auto">
            <a:xfrm>
              <a:off x="658" y="1545"/>
              <a:ext cx="1816" cy="8"/>
            </a:xfrm>
            <a:custGeom>
              <a:avLst/>
              <a:gdLst>
                <a:gd name="T0" fmla="*/ 1816 w 1816"/>
                <a:gd name="T1" fmla="*/ 8 h 8"/>
                <a:gd name="T2" fmla="*/ 1420 w 1816"/>
                <a:gd name="T3" fmla="*/ 8 h 8"/>
                <a:gd name="T4" fmla="*/ 1429 w 1816"/>
                <a:gd name="T5" fmla="*/ 4 h 8"/>
                <a:gd name="T6" fmla="*/ 1435 w 1816"/>
                <a:gd name="T7" fmla="*/ 0 h 8"/>
                <a:gd name="T8" fmla="*/ 1816 w 1816"/>
                <a:gd name="T9" fmla="*/ 0 h 8"/>
                <a:gd name="T10" fmla="*/ 1816 w 1816"/>
                <a:gd name="T11" fmla="*/ 4 h 8"/>
                <a:gd name="T12" fmla="*/ 1816 w 1816"/>
                <a:gd name="T13" fmla="*/ 8 h 8"/>
                <a:gd name="T14" fmla="*/ 93 w 1816"/>
                <a:gd name="T15" fmla="*/ 8 h 8"/>
                <a:gd name="T16" fmla="*/ 4 w 1816"/>
                <a:gd name="T17" fmla="*/ 8 h 8"/>
                <a:gd name="T18" fmla="*/ 2 w 1816"/>
                <a:gd name="T19" fmla="*/ 4 h 8"/>
                <a:gd name="T20" fmla="*/ 0 w 1816"/>
                <a:gd name="T21" fmla="*/ 0 h 8"/>
                <a:gd name="T22" fmla="*/ 78 w 1816"/>
                <a:gd name="T23" fmla="*/ 0 h 8"/>
                <a:gd name="T24" fmla="*/ 87 w 1816"/>
                <a:gd name="T25" fmla="*/ 4 h 8"/>
                <a:gd name="T26" fmla="*/ 93 w 1816"/>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6"/>
                <a:gd name="T43" fmla="*/ 0 h 8"/>
                <a:gd name="T44" fmla="*/ 1816 w 1816"/>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6" h="8">
                  <a:moveTo>
                    <a:pt x="1816" y="8"/>
                  </a:moveTo>
                  <a:lnTo>
                    <a:pt x="1420" y="8"/>
                  </a:lnTo>
                  <a:lnTo>
                    <a:pt x="1429" y="4"/>
                  </a:lnTo>
                  <a:lnTo>
                    <a:pt x="1435" y="0"/>
                  </a:lnTo>
                  <a:lnTo>
                    <a:pt x="1816" y="0"/>
                  </a:lnTo>
                  <a:lnTo>
                    <a:pt x="1816" y="4"/>
                  </a:lnTo>
                  <a:lnTo>
                    <a:pt x="1816" y="8"/>
                  </a:lnTo>
                  <a:close/>
                  <a:moveTo>
                    <a:pt x="93" y="8"/>
                  </a:moveTo>
                  <a:lnTo>
                    <a:pt x="4" y="8"/>
                  </a:lnTo>
                  <a:lnTo>
                    <a:pt x="2" y="4"/>
                  </a:lnTo>
                  <a:lnTo>
                    <a:pt x="0" y="0"/>
                  </a:lnTo>
                  <a:lnTo>
                    <a:pt x="78" y="0"/>
                  </a:lnTo>
                  <a:lnTo>
                    <a:pt x="87" y="4"/>
                  </a:lnTo>
                  <a:lnTo>
                    <a:pt x="93" y="8"/>
                  </a:lnTo>
                  <a:close/>
                </a:path>
              </a:pathLst>
            </a:custGeom>
            <a:solidFill>
              <a:srgbClr val="E584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20" name="Freeform 1539">
              <a:extLst>
                <a:ext uri="{FF2B5EF4-FFF2-40B4-BE49-F238E27FC236}">
                  <a16:creationId xmlns:a16="http://schemas.microsoft.com/office/drawing/2014/main" id="{855F95F3-9C44-2C19-3909-4596210890A4}"/>
                </a:ext>
              </a:extLst>
            </p:cNvPr>
            <p:cNvSpPr>
              <a:spLocks noEditPoints="1"/>
            </p:cNvSpPr>
            <p:nvPr/>
          </p:nvSpPr>
          <p:spPr bwMode="auto">
            <a:xfrm>
              <a:off x="656" y="1543"/>
              <a:ext cx="1818" cy="6"/>
            </a:xfrm>
            <a:custGeom>
              <a:avLst/>
              <a:gdLst>
                <a:gd name="T0" fmla="*/ 1818 w 1818"/>
                <a:gd name="T1" fmla="*/ 6 h 6"/>
                <a:gd name="T2" fmla="*/ 1431 w 1818"/>
                <a:gd name="T3" fmla="*/ 6 h 6"/>
                <a:gd name="T4" fmla="*/ 1437 w 1818"/>
                <a:gd name="T5" fmla="*/ 2 h 6"/>
                <a:gd name="T6" fmla="*/ 1446 w 1818"/>
                <a:gd name="T7" fmla="*/ 0 h 6"/>
                <a:gd name="T8" fmla="*/ 1816 w 1818"/>
                <a:gd name="T9" fmla="*/ 0 h 6"/>
                <a:gd name="T10" fmla="*/ 1818 w 1818"/>
                <a:gd name="T11" fmla="*/ 2 h 6"/>
                <a:gd name="T12" fmla="*/ 1818 w 1818"/>
                <a:gd name="T13" fmla="*/ 6 h 6"/>
                <a:gd name="T14" fmla="*/ 89 w 1818"/>
                <a:gd name="T15" fmla="*/ 6 h 6"/>
                <a:gd name="T16" fmla="*/ 4 w 1818"/>
                <a:gd name="T17" fmla="*/ 6 h 6"/>
                <a:gd name="T18" fmla="*/ 2 w 1818"/>
                <a:gd name="T19" fmla="*/ 2 h 6"/>
                <a:gd name="T20" fmla="*/ 0 w 1818"/>
                <a:gd name="T21" fmla="*/ 0 h 6"/>
                <a:gd name="T22" fmla="*/ 74 w 1818"/>
                <a:gd name="T23" fmla="*/ 0 h 6"/>
                <a:gd name="T24" fmla="*/ 80 w 1818"/>
                <a:gd name="T25" fmla="*/ 2 h 6"/>
                <a:gd name="T26" fmla="*/ 89 w 1818"/>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8"/>
                <a:gd name="T43" fmla="*/ 0 h 6"/>
                <a:gd name="T44" fmla="*/ 1818 w 1818"/>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8" h="6">
                  <a:moveTo>
                    <a:pt x="1818" y="6"/>
                  </a:moveTo>
                  <a:lnTo>
                    <a:pt x="1431" y="6"/>
                  </a:lnTo>
                  <a:lnTo>
                    <a:pt x="1437" y="2"/>
                  </a:lnTo>
                  <a:lnTo>
                    <a:pt x="1446" y="0"/>
                  </a:lnTo>
                  <a:lnTo>
                    <a:pt x="1816" y="0"/>
                  </a:lnTo>
                  <a:lnTo>
                    <a:pt x="1818" y="2"/>
                  </a:lnTo>
                  <a:lnTo>
                    <a:pt x="1818" y="6"/>
                  </a:lnTo>
                  <a:close/>
                  <a:moveTo>
                    <a:pt x="89" y="6"/>
                  </a:moveTo>
                  <a:lnTo>
                    <a:pt x="4" y="6"/>
                  </a:lnTo>
                  <a:lnTo>
                    <a:pt x="2" y="2"/>
                  </a:lnTo>
                  <a:lnTo>
                    <a:pt x="0" y="0"/>
                  </a:lnTo>
                  <a:lnTo>
                    <a:pt x="74" y="0"/>
                  </a:lnTo>
                  <a:lnTo>
                    <a:pt x="80" y="2"/>
                  </a:lnTo>
                  <a:lnTo>
                    <a:pt x="89" y="6"/>
                  </a:lnTo>
                  <a:close/>
                </a:path>
              </a:pathLst>
            </a:custGeom>
            <a:solidFill>
              <a:srgbClr val="E583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21" name="Freeform 1540">
              <a:extLst>
                <a:ext uri="{FF2B5EF4-FFF2-40B4-BE49-F238E27FC236}">
                  <a16:creationId xmlns:a16="http://schemas.microsoft.com/office/drawing/2014/main" id="{F242A4AF-B259-26DC-0916-E3F4AA78C854}"/>
                </a:ext>
              </a:extLst>
            </p:cNvPr>
            <p:cNvSpPr>
              <a:spLocks noEditPoints="1"/>
            </p:cNvSpPr>
            <p:nvPr/>
          </p:nvSpPr>
          <p:spPr bwMode="auto">
            <a:xfrm>
              <a:off x="656" y="1538"/>
              <a:ext cx="1818" cy="7"/>
            </a:xfrm>
            <a:custGeom>
              <a:avLst/>
              <a:gdLst>
                <a:gd name="T0" fmla="*/ 1818 w 1818"/>
                <a:gd name="T1" fmla="*/ 7 h 7"/>
                <a:gd name="T2" fmla="*/ 1437 w 1818"/>
                <a:gd name="T3" fmla="*/ 7 h 7"/>
                <a:gd name="T4" fmla="*/ 1446 w 1818"/>
                <a:gd name="T5" fmla="*/ 5 h 7"/>
                <a:gd name="T6" fmla="*/ 1452 w 1818"/>
                <a:gd name="T7" fmla="*/ 0 h 7"/>
                <a:gd name="T8" fmla="*/ 1816 w 1818"/>
                <a:gd name="T9" fmla="*/ 0 h 7"/>
                <a:gd name="T10" fmla="*/ 1816 w 1818"/>
                <a:gd name="T11" fmla="*/ 5 h 7"/>
                <a:gd name="T12" fmla="*/ 1818 w 1818"/>
                <a:gd name="T13" fmla="*/ 7 h 7"/>
                <a:gd name="T14" fmla="*/ 80 w 1818"/>
                <a:gd name="T15" fmla="*/ 7 h 7"/>
                <a:gd name="T16" fmla="*/ 2 w 1818"/>
                <a:gd name="T17" fmla="*/ 7 h 7"/>
                <a:gd name="T18" fmla="*/ 0 w 1818"/>
                <a:gd name="T19" fmla="*/ 5 h 7"/>
                <a:gd name="T20" fmla="*/ 0 w 1818"/>
                <a:gd name="T21" fmla="*/ 0 h 7"/>
                <a:gd name="T22" fmla="*/ 65 w 1818"/>
                <a:gd name="T23" fmla="*/ 0 h 7"/>
                <a:gd name="T24" fmla="*/ 74 w 1818"/>
                <a:gd name="T25" fmla="*/ 5 h 7"/>
                <a:gd name="T26" fmla="*/ 80 w 1818"/>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8"/>
                <a:gd name="T43" fmla="*/ 0 h 7"/>
                <a:gd name="T44" fmla="*/ 1818 w 1818"/>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8" h="7">
                  <a:moveTo>
                    <a:pt x="1818" y="7"/>
                  </a:moveTo>
                  <a:lnTo>
                    <a:pt x="1437" y="7"/>
                  </a:lnTo>
                  <a:lnTo>
                    <a:pt x="1446" y="5"/>
                  </a:lnTo>
                  <a:lnTo>
                    <a:pt x="1452" y="0"/>
                  </a:lnTo>
                  <a:lnTo>
                    <a:pt x="1816" y="0"/>
                  </a:lnTo>
                  <a:lnTo>
                    <a:pt x="1816" y="5"/>
                  </a:lnTo>
                  <a:lnTo>
                    <a:pt x="1818" y="7"/>
                  </a:lnTo>
                  <a:close/>
                  <a:moveTo>
                    <a:pt x="80" y="7"/>
                  </a:moveTo>
                  <a:lnTo>
                    <a:pt x="2" y="7"/>
                  </a:lnTo>
                  <a:lnTo>
                    <a:pt x="0" y="5"/>
                  </a:lnTo>
                  <a:lnTo>
                    <a:pt x="0" y="0"/>
                  </a:lnTo>
                  <a:lnTo>
                    <a:pt x="65" y="0"/>
                  </a:lnTo>
                  <a:lnTo>
                    <a:pt x="74" y="5"/>
                  </a:lnTo>
                  <a:lnTo>
                    <a:pt x="80" y="7"/>
                  </a:lnTo>
                  <a:close/>
                </a:path>
              </a:pathLst>
            </a:custGeom>
            <a:solidFill>
              <a:srgbClr val="E482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22" name="Freeform 1541">
              <a:extLst>
                <a:ext uri="{FF2B5EF4-FFF2-40B4-BE49-F238E27FC236}">
                  <a16:creationId xmlns:a16="http://schemas.microsoft.com/office/drawing/2014/main" id="{EC7F79A5-C69A-5E13-8920-FB5D6C3643A7}"/>
                </a:ext>
              </a:extLst>
            </p:cNvPr>
            <p:cNvSpPr>
              <a:spLocks noEditPoints="1"/>
            </p:cNvSpPr>
            <p:nvPr/>
          </p:nvSpPr>
          <p:spPr bwMode="auto">
            <a:xfrm>
              <a:off x="653" y="1534"/>
              <a:ext cx="1819" cy="9"/>
            </a:xfrm>
            <a:custGeom>
              <a:avLst/>
              <a:gdLst>
                <a:gd name="T0" fmla="*/ 1819 w 1819"/>
                <a:gd name="T1" fmla="*/ 9 h 9"/>
                <a:gd name="T2" fmla="*/ 1449 w 1819"/>
                <a:gd name="T3" fmla="*/ 9 h 9"/>
                <a:gd name="T4" fmla="*/ 1455 w 1819"/>
                <a:gd name="T5" fmla="*/ 4 h 9"/>
                <a:gd name="T6" fmla="*/ 1462 w 1819"/>
                <a:gd name="T7" fmla="*/ 0 h 9"/>
                <a:gd name="T8" fmla="*/ 1817 w 1819"/>
                <a:gd name="T9" fmla="*/ 0 h 9"/>
                <a:gd name="T10" fmla="*/ 1819 w 1819"/>
                <a:gd name="T11" fmla="*/ 4 h 9"/>
                <a:gd name="T12" fmla="*/ 1819 w 1819"/>
                <a:gd name="T13" fmla="*/ 9 h 9"/>
                <a:gd name="T14" fmla="*/ 77 w 1819"/>
                <a:gd name="T15" fmla="*/ 9 h 9"/>
                <a:gd name="T16" fmla="*/ 3 w 1819"/>
                <a:gd name="T17" fmla="*/ 9 h 9"/>
                <a:gd name="T18" fmla="*/ 3 w 1819"/>
                <a:gd name="T19" fmla="*/ 4 h 9"/>
                <a:gd name="T20" fmla="*/ 0 w 1819"/>
                <a:gd name="T21" fmla="*/ 0 h 9"/>
                <a:gd name="T22" fmla="*/ 61 w 1819"/>
                <a:gd name="T23" fmla="*/ 0 h 9"/>
                <a:gd name="T24" fmla="*/ 68 w 1819"/>
                <a:gd name="T25" fmla="*/ 4 h 9"/>
                <a:gd name="T26" fmla="*/ 77 w 1819"/>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9"/>
                <a:gd name="T43" fmla="*/ 0 h 9"/>
                <a:gd name="T44" fmla="*/ 1819 w 1819"/>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9" h="9">
                  <a:moveTo>
                    <a:pt x="1819" y="9"/>
                  </a:moveTo>
                  <a:lnTo>
                    <a:pt x="1449" y="9"/>
                  </a:lnTo>
                  <a:lnTo>
                    <a:pt x="1455" y="4"/>
                  </a:lnTo>
                  <a:lnTo>
                    <a:pt x="1462" y="0"/>
                  </a:lnTo>
                  <a:lnTo>
                    <a:pt x="1817" y="0"/>
                  </a:lnTo>
                  <a:lnTo>
                    <a:pt x="1819" y="4"/>
                  </a:lnTo>
                  <a:lnTo>
                    <a:pt x="1819" y="9"/>
                  </a:lnTo>
                  <a:close/>
                  <a:moveTo>
                    <a:pt x="77" y="9"/>
                  </a:moveTo>
                  <a:lnTo>
                    <a:pt x="3" y="9"/>
                  </a:lnTo>
                  <a:lnTo>
                    <a:pt x="3" y="4"/>
                  </a:lnTo>
                  <a:lnTo>
                    <a:pt x="0" y="0"/>
                  </a:lnTo>
                  <a:lnTo>
                    <a:pt x="61" y="0"/>
                  </a:lnTo>
                  <a:lnTo>
                    <a:pt x="68" y="4"/>
                  </a:lnTo>
                  <a:lnTo>
                    <a:pt x="77" y="9"/>
                  </a:lnTo>
                  <a:close/>
                </a:path>
              </a:pathLst>
            </a:custGeom>
            <a:solidFill>
              <a:srgbClr val="E481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23" name="Freeform 1542">
              <a:extLst>
                <a:ext uri="{FF2B5EF4-FFF2-40B4-BE49-F238E27FC236}">
                  <a16:creationId xmlns:a16="http://schemas.microsoft.com/office/drawing/2014/main" id="{2B6493D1-2FB3-6A65-8D93-17DF0DBE12D6}"/>
                </a:ext>
              </a:extLst>
            </p:cNvPr>
            <p:cNvSpPr>
              <a:spLocks noEditPoints="1"/>
            </p:cNvSpPr>
            <p:nvPr/>
          </p:nvSpPr>
          <p:spPr bwMode="auto">
            <a:xfrm>
              <a:off x="651" y="1529"/>
              <a:ext cx="1821" cy="9"/>
            </a:xfrm>
            <a:custGeom>
              <a:avLst/>
              <a:gdLst>
                <a:gd name="T0" fmla="*/ 1821 w 1821"/>
                <a:gd name="T1" fmla="*/ 9 h 9"/>
                <a:gd name="T2" fmla="*/ 1457 w 1821"/>
                <a:gd name="T3" fmla="*/ 9 h 9"/>
                <a:gd name="T4" fmla="*/ 1464 w 1821"/>
                <a:gd name="T5" fmla="*/ 5 h 9"/>
                <a:gd name="T6" fmla="*/ 1470 w 1821"/>
                <a:gd name="T7" fmla="*/ 0 h 9"/>
                <a:gd name="T8" fmla="*/ 1819 w 1821"/>
                <a:gd name="T9" fmla="*/ 0 h 9"/>
                <a:gd name="T10" fmla="*/ 1819 w 1821"/>
                <a:gd name="T11" fmla="*/ 5 h 9"/>
                <a:gd name="T12" fmla="*/ 1821 w 1821"/>
                <a:gd name="T13" fmla="*/ 9 h 9"/>
                <a:gd name="T14" fmla="*/ 70 w 1821"/>
                <a:gd name="T15" fmla="*/ 9 h 9"/>
                <a:gd name="T16" fmla="*/ 5 w 1821"/>
                <a:gd name="T17" fmla="*/ 9 h 9"/>
                <a:gd name="T18" fmla="*/ 2 w 1821"/>
                <a:gd name="T19" fmla="*/ 5 h 9"/>
                <a:gd name="T20" fmla="*/ 0 w 1821"/>
                <a:gd name="T21" fmla="*/ 0 h 9"/>
                <a:gd name="T22" fmla="*/ 55 w 1821"/>
                <a:gd name="T23" fmla="*/ 0 h 9"/>
                <a:gd name="T24" fmla="*/ 63 w 1821"/>
                <a:gd name="T25" fmla="*/ 5 h 9"/>
                <a:gd name="T26" fmla="*/ 70 w 1821"/>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1"/>
                <a:gd name="T43" fmla="*/ 0 h 9"/>
                <a:gd name="T44" fmla="*/ 1821 w 1821"/>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1" h="9">
                  <a:moveTo>
                    <a:pt x="1821" y="9"/>
                  </a:moveTo>
                  <a:lnTo>
                    <a:pt x="1457" y="9"/>
                  </a:lnTo>
                  <a:lnTo>
                    <a:pt x="1464" y="5"/>
                  </a:lnTo>
                  <a:lnTo>
                    <a:pt x="1470" y="0"/>
                  </a:lnTo>
                  <a:lnTo>
                    <a:pt x="1819" y="0"/>
                  </a:lnTo>
                  <a:lnTo>
                    <a:pt x="1819" y="5"/>
                  </a:lnTo>
                  <a:lnTo>
                    <a:pt x="1821" y="9"/>
                  </a:lnTo>
                  <a:close/>
                  <a:moveTo>
                    <a:pt x="70" y="9"/>
                  </a:moveTo>
                  <a:lnTo>
                    <a:pt x="5" y="9"/>
                  </a:lnTo>
                  <a:lnTo>
                    <a:pt x="2" y="5"/>
                  </a:lnTo>
                  <a:lnTo>
                    <a:pt x="0" y="0"/>
                  </a:lnTo>
                  <a:lnTo>
                    <a:pt x="55" y="0"/>
                  </a:lnTo>
                  <a:lnTo>
                    <a:pt x="63" y="5"/>
                  </a:lnTo>
                  <a:lnTo>
                    <a:pt x="70" y="9"/>
                  </a:lnTo>
                  <a:close/>
                </a:path>
              </a:pathLst>
            </a:custGeom>
            <a:solidFill>
              <a:srgbClr val="E480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24" name="Freeform 1543">
              <a:extLst>
                <a:ext uri="{FF2B5EF4-FFF2-40B4-BE49-F238E27FC236}">
                  <a16:creationId xmlns:a16="http://schemas.microsoft.com/office/drawing/2014/main" id="{66160CCB-F1B0-C11A-2B79-0640781A4E6A}"/>
                </a:ext>
              </a:extLst>
            </p:cNvPr>
            <p:cNvSpPr>
              <a:spLocks noEditPoints="1"/>
            </p:cNvSpPr>
            <p:nvPr/>
          </p:nvSpPr>
          <p:spPr bwMode="auto">
            <a:xfrm>
              <a:off x="649" y="1527"/>
              <a:ext cx="1821" cy="7"/>
            </a:xfrm>
            <a:custGeom>
              <a:avLst/>
              <a:gdLst>
                <a:gd name="T0" fmla="*/ 1821 w 1821"/>
                <a:gd name="T1" fmla="*/ 7 h 7"/>
                <a:gd name="T2" fmla="*/ 1466 w 1821"/>
                <a:gd name="T3" fmla="*/ 7 h 7"/>
                <a:gd name="T4" fmla="*/ 1472 w 1821"/>
                <a:gd name="T5" fmla="*/ 2 h 7"/>
                <a:gd name="T6" fmla="*/ 1479 w 1821"/>
                <a:gd name="T7" fmla="*/ 0 h 7"/>
                <a:gd name="T8" fmla="*/ 1819 w 1821"/>
                <a:gd name="T9" fmla="*/ 0 h 7"/>
                <a:gd name="T10" fmla="*/ 1821 w 1821"/>
                <a:gd name="T11" fmla="*/ 2 h 7"/>
                <a:gd name="T12" fmla="*/ 1821 w 1821"/>
                <a:gd name="T13" fmla="*/ 7 h 7"/>
                <a:gd name="T14" fmla="*/ 65 w 1821"/>
                <a:gd name="T15" fmla="*/ 7 h 7"/>
                <a:gd name="T16" fmla="*/ 4 w 1821"/>
                <a:gd name="T17" fmla="*/ 7 h 7"/>
                <a:gd name="T18" fmla="*/ 2 w 1821"/>
                <a:gd name="T19" fmla="*/ 2 h 7"/>
                <a:gd name="T20" fmla="*/ 0 w 1821"/>
                <a:gd name="T21" fmla="*/ 0 h 7"/>
                <a:gd name="T22" fmla="*/ 50 w 1821"/>
                <a:gd name="T23" fmla="*/ 0 h 7"/>
                <a:gd name="T24" fmla="*/ 57 w 1821"/>
                <a:gd name="T25" fmla="*/ 2 h 7"/>
                <a:gd name="T26" fmla="*/ 65 w 1821"/>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1"/>
                <a:gd name="T43" fmla="*/ 0 h 7"/>
                <a:gd name="T44" fmla="*/ 1821 w 1821"/>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1" h="7">
                  <a:moveTo>
                    <a:pt x="1821" y="7"/>
                  </a:moveTo>
                  <a:lnTo>
                    <a:pt x="1466" y="7"/>
                  </a:lnTo>
                  <a:lnTo>
                    <a:pt x="1472" y="2"/>
                  </a:lnTo>
                  <a:lnTo>
                    <a:pt x="1479" y="0"/>
                  </a:lnTo>
                  <a:lnTo>
                    <a:pt x="1819" y="0"/>
                  </a:lnTo>
                  <a:lnTo>
                    <a:pt x="1821" y="2"/>
                  </a:lnTo>
                  <a:lnTo>
                    <a:pt x="1821" y="7"/>
                  </a:lnTo>
                  <a:close/>
                  <a:moveTo>
                    <a:pt x="65" y="7"/>
                  </a:moveTo>
                  <a:lnTo>
                    <a:pt x="4" y="7"/>
                  </a:lnTo>
                  <a:lnTo>
                    <a:pt x="2" y="2"/>
                  </a:lnTo>
                  <a:lnTo>
                    <a:pt x="0" y="0"/>
                  </a:lnTo>
                  <a:lnTo>
                    <a:pt x="50" y="0"/>
                  </a:lnTo>
                  <a:lnTo>
                    <a:pt x="57" y="2"/>
                  </a:lnTo>
                  <a:lnTo>
                    <a:pt x="65" y="7"/>
                  </a:lnTo>
                  <a:close/>
                </a:path>
              </a:pathLst>
            </a:custGeom>
            <a:solidFill>
              <a:srgbClr val="E47F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25" name="Freeform 1544">
              <a:extLst>
                <a:ext uri="{FF2B5EF4-FFF2-40B4-BE49-F238E27FC236}">
                  <a16:creationId xmlns:a16="http://schemas.microsoft.com/office/drawing/2014/main" id="{3A7143C1-8444-BBCB-772E-47D43EC62767}"/>
                </a:ext>
              </a:extLst>
            </p:cNvPr>
            <p:cNvSpPr>
              <a:spLocks noEditPoints="1"/>
            </p:cNvSpPr>
            <p:nvPr/>
          </p:nvSpPr>
          <p:spPr bwMode="auto">
            <a:xfrm>
              <a:off x="647" y="1523"/>
              <a:ext cx="1823" cy="6"/>
            </a:xfrm>
            <a:custGeom>
              <a:avLst/>
              <a:gdLst>
                <a:gd name="T0" fmla="*/ 1823 w 1823"/>
                <a:gd name="T1" fmla="*/ 6 h 6"/>
                <a:gd name="T2" fmla="*/ 1474 w 1823"/>
                <a:gd name="T3" fmla="*/ 6 h 6"/>
                <a:gd name="T4" fmla="*/ 1481 w 1823"/>
                <a:gd name="T5" fmla="*/ 4 h 6"/>
                <a:gd name="T6" fmla="*/ 1490 w 1823"/>
                <a:gd name="T7" fmla="*/ 0 h 6"/>
                <a:gd name="T8" fmla="*/ 1821 w 1823"/>
                <a:gd name="T9" fmla="*/ 0 h 6"/>
                <a:gd name="T10" fmla="*/ 1821 w 1823"/>
                <a:gd name="T11" fmla="*/ 4 h 6"/>
                <a:gd name="T12" fmla="*/ 1823 w 1823"/>
                <a:gd name="T13" fmla="*/ 6 h 6"/>
                <a:gd name="T14" fmla="*/ 59 w 1823"/>
                <a:gd name="T15" fmla="*/ 6 h 6"/>
                <a:gd name="T16" fmla="*/ 4 w 1823"/>
                <a:gd name="T17" fmla="*/ 6 h 6"/>
                <a:gd name="T18" fmla="*/ 2 w 1823"/>
                <a:gd name="T19" fmla="*/ 4 h 6"/>
                <a:gd name="T20" fmla="*/ 0 w 1823"/>
                <a:gd name="T21" fmla="*/ 0 h 6"/>
                <a:gd name="T22" fmla="*/ 46 w 1823"/>
                <a:gd name="T23" fmla="*/ 0 h 6"/>
                <a:gd name="T24" fmla="*/ 52 w 1823"/>
                <a:gd name="T25" fmla="*/ 4 h 6"/>
                <a:gd name="T26" fmla="*/ 59 w 1823"/>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3"/>
                <a:gd name="T43" fmla="*/ 0 h 6"/>
                <a:gd name="T44" fmla="*/ 1823 w 1823"/>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3" h="6">
                  <a:moveTo>
                    <a:pt x="1823" y="6"/>
                  </a:moveTo>
                  <a:lnTo>
                    <a:pt x="1474" y="6"/>
                  </a:lnTo>
                  <a:lnTo>
                    <a:pt x="1481" y="4"/>
                  </a:lnTo>
                  <a:lnTo>
                    <a:pt x="1490" y="0"/>
                  </a:lnTo>
                  <a:lnTo>
                    <a:pt x="1821" y="0"/>
                  </a:lnTo>
                  <a:lnTo>
                    <a:pt x="1821" y="4"/>
                  </a:lnTo>
                  <a:lnTo>
                    <a:pt x="1823" y="6"/>
                  </a:lnTo>
                  <a:close/>
                  <a:moveTo>
                    <a:pt x="59" y="6"/>
                  </a:moveTo>
                  <a:lnTo>
                    <a:pt x="4" y="6"/>
                  </a:lnTo>
                  <a:lnTo>
                    <a:pt x="2" y="4"/>
                  </a:lnTo>
                  <a:lnTo>
                    <a:pt x="0" y="0"/>
                  </a:lnTo>
                  <a:lnTo>
                    <a:pt x="46" y="0"/>
                  </a:lnTo>
                  <a:lnTo>
                    <a:pt x="52" y="4"/>
                  </a:lnTo>
                  <a:lnTo>
                    <a:pt x="59" y="6"/>
                  </a:lnTo>
                  <a:close/>
                </a:path>
              </a:pathLst>
            </a:custGeom>
            <a:solidFill>
              <a:srgbClr val="E37D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26" name="Freeform 1545">
              <a:extLst>
                <a:ext uri="{FF2B5EF4-FFF2-40B4-BE49-F238E27FC236}">
                  <a16:creationId xmlns:a16="http://schemas.microsoft.com/office/drawing/2014/main" id="{9EE721A8-AEE7-3BC0-DC0D-8951CD8D42DB}"/>
                </a:ext>
              </a:extLst>
            </p:cNvPr>
            <p:cNvSpPr>
              <a:spLocks noEditPoints="1"/>
            </p:cNvSpPr>
            <p:nvPr/>
          </p:nvSpPr>
          <p:spPr bwMode="auto">
            <a:xfrm>
              <a:off x="645" y="1519"/>
              <a:ext cx="1823" cy="8"/>
            </a:xfrm>
            <a:custGeom>
              <a:avLst/>
              <a:gdLst>
                <a:gd name="T0" fmla="*/ 1823 w 1823"/>
                <a:gd name="T1" fmla="*/ 8 h 8"/>
                <a:gd name="T2" fmla="*/ 1483 w 1823"/>
                <a:gd name="T3" fmla="*/ 8 h 8"/>
                <a:gd name="T4" fmla="*/ 1492 w 1823"/>
                <a:gd name="T5" fmla="*/ 4 h 8"/>
                <a:gd name="T6" fmla="*/ 1498 w 1823"/>
                <a:gd name="T7" fmla="*/ 0 h 8"/>
                <a:gd name="T8" fmla="*/ 1821 w 1823"/>
                <a:gd name="T9" fmla="*/ 0 h 8"/>
                <a:gd name="T10" fmla="*/ 1823 w 1823"/>
                <a:gd name="T11" fmla="*/ 4 h 8"/>
                <a:gd name="T12" fmla="*/ 1823 w 1823"/>
                <a:gd name="T13" fmla="*/ 8 h 8"/>
                <a:gd name="T14" fmla="*/ 54 w 1823"/>
                <a:gd name="T15" fmla="*/ 8 h 8"/>
                <a:gd name="T16" fmla="*/ 4 w 1823"/>
                <a:gd name="T17" fmla="*/ 8 h 8"/>
                <a:gd name="T18" fmla="*/ 2 w 1823"/>
                <a:gd name="T19" fmla="*/ 4 h 8"/>
                <a:gd name="T20" fmla="*/ 0 w 1823"/>
                <a:gd name="T21" fmla="*/ 0 h 8"/>
                <a:gd name="T22" fmla="*/ 41 w 1823"/>
                <a:gd name="T23" fmla="*/ 0 h 8"/>
                <a:gd name="T24" fmla="*/ 48 w 1823"/>
                <a:gd name="T25" fmla="*/ 4 h 8"/>
                <a:gd name="T26" fmla="*/ 54 w 1823"/>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3"/>
                <a:gd name="T43" fmla="*/ 0 h 8"/>
                <a:gd name="T44" fmla="*/ 1823 w 1823"/>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3" h="8">
                  <a:moveTo>
                    <a:pt x="1823" y="8"/>
                  </a:moveTo>
                  <a:lnTo>
                    <a:pt x="1483" y="8"/>
                  </a:lnTo>
                  <a:lnTo>
                    <a:pt x="1492" y="4"/>
                  </a:lnTo>
                  <a:lnTo>
                    <a:pt x="1498" y="0"/>
                  </a:lnTo>
                  <a:lnTo>
                    <a:pt x="1821" y="0"/>
                  </a:lnTo>
                  <a:lnTo>
                    <a:pt x="1823" y="4"/>
                  </a:lnTo>
                  <a:lnTo>
                    <a:pt x="1823" y="8"/>
                  </a:lnTo>
                  <a:close/>
                  <a:moveTo>
                    <a:pt x="54" y="8"/>
                  </a:moveTo>
                  <a:lnTo>
                    <a:pt x="4" y="8"/>
                  </a:lnTo>
                  <a:lnTo>
                    <a:pt x="2" y="4"/>
                  </a:lnTo>
                  <a:lnTo>
                    <a:pt x="0" y="0"/>
                  </a:lnTo>
                  <a:lnTo>
                    <a:pt x="41" y="0"/>
                  </a:lnTo>
                  <a:lnTo>
                    <a:pt x="48" y="4"/>
                  </a:lnTo>
                  <a:lnTo>
                    <a:pt x="54" y="8"/>
                  </a:lnTo>
                  <a:close/>
                </a:path>
              </a:pathLst>
            </a:custGeom>
            <a:solidFill>
              <a:srgbClr val="E37C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27" name="Freeform 1546">
              <a:extLst>
                <a:ext uri="{FF2B5EF4-FFF2-40B4-BE49-F238E27FC236}">
                  <a16:creationId xmlns:a16="http://schemas.microsoft.com/office/drawing/2014/main" id="{2D2E9DDF-4C43-5D6B-2136-E8AEAAF42493}"/>
                </a:ext>
              </a:extLst>
            </p:cNvPr>
            <p:cNvSpPr>
              <a:spLocks noEditPoints="1"/>
            </p:cNvSpPr>
            <p:nvPr/>
          </p:nvSpPr>
          <p:spPr bwMode="auto">
            <a:xfrm>
              <a:off x="642" y="1514"/>
              <a:ext cx="1826" cy="9"/>
            </a:xfrm>
            <a:custGeom>
              <a:avLst/>
              <a:gdLst>
                <a:gd name="T0" fmla="*/ 1826 w 1826"/>
                <a:gd name="T1" fmla="*/ 9 h 9"/>
                <a:gd name="T2" fmla="*/ 1495 w 1826"/>
                <a:gd name="T3" fmla="*/ 9 h 9"/>
                <a:gd name="T4" fmla="*/ 1501 w 1826"/>
                <a:gd name="T5" fmla="*/ 5 h 9"/>
                <a:gd name="T6" fmla="*/ 1508 w 1826"/>
                <a:gd name="T7" fmla="*/ 0 h 9"/>
                <a:gd name="T8" fmla="*/ 1824 w 1826"/>
                <a:gd name="T9" fmla="*/ 0 h 9"/>
                <a:gd name="T10" fmla="*/ 1824 w 1826"/>
                <a:gd name="T11" fmla="*/ 5 h 9"/>
                <a:gd name="T12" fmla="*/ 1826 w 1826"/>
                <a:gd name="T13" fmla="*/ 9 h 9"/>
                <a:gd name="T14" fmla="*/ 51 w 1826"/>
                <a:gd name="T15" fmla="*/ 9 h 9"/>
                <a:gd name="T16" fmla="*/ 5 w 1826"/>
                <a:gd name="T17" fmla="*/ 9 h 9"/>
                <a:gd name="T18" fmla="*/ 3 w 1826"/>
                <a:gd name="T19" fmla="*/ 5 h 9"/>
                <a:gd name="T20" fmla="*/ 0 w 1826"/>
                <a:gd name="T21" fmla="*/ 0 h 9"/>
                <a:gd name="T22" fmla="*/ 35 w 1826"/>
                <a:gd name="T23" fmla="*/ 0 h 9"/>
                <a:gd name="T24" fmla="*/ 44 w 1826"/>
                <a:gd name="T25" fmla="*/ 5 h 9"/>
                <a:gd name="T26" fmla="*/ 51 w 182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6"/>
                <a:gd name="T43" fmla="*/ 0 h 9"/>
                <a:gd name="T44" fmla="*/ 1826 w 182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6" h="9">
                  <a:moveTo>
                    <a:pt x="1826" y="9"/>
                  </a:moveTo>
                  <a:lnTo>
                    <a:pt x="1495" y="9"/>
                  </a:lnTo>
                  <a:lnTo>
                    <a:pt x="1501" y="5"/>
                  </a:lnTo>
                  <a:lnTo>
                    <a:pt x="1508" y="0"/>
                  </a:lnTo>
                  <a:lnTo>
                    <a:pt x="1824" y="0"/>
                  </a:lnTo>
                  <a:lnTo>
                    <a:pt x="1824" y="5"/>
                  </a:lnTo>
                  <a:lnTo>
                    <a:pt x="1826" y="9"/>
                  </a:lnTo>
                  <a:close/>
                  <a:moveTo>
                    <a:pt x="51" y="9"/>
                  </a:moveTo>
                  <a:lnTo>
                    <a:pt x="5" y="9"/>
                  </a:lnTo>
                  <a:lnTo>
                    <a:pt x="3" y="5"/>
                  </a:lnTo>
                  <a:lnTo>
                    <a:pt x="0" y="0"/>
                  </a:lnTo>
                  <a:lnTo>
                    <a:pt x="35" y="0"/>
                  </a:lnTo>
                  <a:lnTo>
                    <a:pt x="44" y="5"/>
                  </a:lnTo>
                  <a:lnTo>
                    <a:pt x="51" y="9"/>
                  </a:lnTo>
                  <a:close/>
                </a:path>
              </a:pathLst>
            </a:custGeom>
            <a:solidFill>
              <a:srgbClr val="E37B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28" name="Freeform 1547">
              <a:extLst>
                <a:ext uri="{FF2B5EF4-FFF2-40B4-BE49-F238E27FC236}">
                  <a16:creationId xmlns:a16="http://schemas.microsoft.com/office/drawing/2014/main" id="{E91AAD1E-6512-A140-2FEC-874925CC7C8B}"/>
                </a:ext>
              </a:extLst>
            </p:cNvPr>
            <p:cNvSpPr>
              <a:spLocks noEditPoints="1"/>
            </p:cNvSpPr>
            <p:nvPr/>
          </p:nvSpPr>
          <p:spPr bwMode="auto">
            <a:xfrm>
              <a:off x="640" y="1512"/>
              <a:ext cx="1826" cy="7"/>
            </a:xfrm>
            <a:custGeom>
              <a:avLst/>
              <a:gdLst>
                <a:gd name="T0" fmla="*/ 1826 w 1826"/>
                <a:gd name="T1" fmla="*/ 7 h 7"/>
                <a:gd name="T2" fmla="*/ 1503 w 1826"/>
                <a:gd name="T3" fmla="*/ 7 h 7"/>
                <a:gd name="T4" fmla="*/ 1510 w 1826"/>
                <a:gd name="T5" fmla="*/ 2 h 7"/>
                <a:gd name="T6" fmla="*/ 1514 w 1826"/>
                <a:gd name="T7" fmla="*/ 0 h 7"/>
                <a:gd name="T8" fmla="*/ 1823 w 1826"/>
                <a:gd name="T9" fmla="*/ 0 h 7"/>
                <a:gd name="T10" fmla="*/ 1826 w 1826"/>
                <a:gd name="T11" fmla="*/ 2 h 7"/>
                <a:gd name="T12" fmla="*/ 1826 w 1826"/>
                <a:gd name="T13" fmla="*/ 7 h 7"/>
                <a:gd name="T14" fmla="*/ 46 w 1826"/>
                <a:gd name="T15" fmla="*/ 7 h 7"/>
                <a:gd name="T16" fmla="*/ 5 w 1826"/>
                <a:gd name="T17" fmla="*/ 7 h 7"/>
                <a:gd name="T18" fmla="*/ 2 w 1826"/>
                <a:gd name="T19" fmla="*/ 2 h 7"/>
                <a:gd name="T20" fmla="*/ 0 w 1826"/>
                <a:gd name="T21" fmla="*/ 0 h 7"/>
                <a:gd name="T22" fmla="*/ 31 w 1826"/>
                <a:gd name="T23" fmla="*/ 0 h 7"/>
                <a:gd name="T24" fmla="*/ 37 w 1826"/>
                <a:gd name="T25" fmla="*/ 2 h 7"/>
                <a:gd name="T26" fmla="*/ 46 w 1826"/>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6"/>
                <a:gd name="T43" fmla="*/ 0 h 7"/>
                <a:gd name="T44" fmla="*/ 1826 w 182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6" h="7">
                  <a:moveTo>
                    <a:pt x="1826" y="7"/>
                  </a:moveTo>
                  <a:lnTo>
                    <a:pt x="1503" y="7"/>
                  </a:lnTo>
                  <a:lnTo>
                    <a:pt x="1510" y="2"/>
                  </a:lnTo>
                  <a:lnTo>
                    <a:pt x="1514" y="0"/>
                  </a:lnTo>
                  <a:lnTo>
                    <a:pt x="1823" y="0"/>
                  </a:lnTo>
                  <a:lnTo>
                    <a:pt x="1826" y="2"/>
                  </a:lnTo>
                  <a:lnTo>
                    <a:pt x="1826" y="7"/>
                  </a:lnTo>
                  <a:close/>
                  <a:moveTo>
                    <a:pt x="46" y="7"/>
                  </a:moveTo>
                  <a:lnTo>
                    <a:pt x="5" y="7"/>
                  </a:lnTo>
                  <a:lnTo>
                    <a:pt x="2" y="2"/>
                  </a:lnTo>
                  <a:lnTo>
                    <a:pt x="0" y="0"/>
                  </a:lnTo>
                  <a:lnTo>
                    <a:pt x="31" y="0"/>
                  </a:lnTo>
                  <a:lnTo>
                    <a:pt x="37" y="2"/>
                  </a:lnTo>
                  <a:lnTo>
                    <a:pt x="46" y="7"/>
                  </a:lnTo>
                  <a:close/>
                </a:path>
              </a:pathLst>
            </a:custGeom>
            <a:solidFill>
              <a:srgbClr val="E37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29" name="Freeform 1548">
              <a:extLst>
                <a:ext uri="{FF2B5EF4-FFF2-40B4-BE49-F238E27FC236}">
                  <a16:creationId xmlns:a16="http://schemas.microsoft.com/office/drawing/2014/main" id="{24F77DAE-E02E-55E7-1C0F-F72ACDB45709}"/>
                </a:ext>
              </a:extLst>
            </p:cNvPr>
            <p:cNvSpPr>
              <a:spLocks noEditPoints="1"/>
            </p:cNvSpPr>
            <p:nvPr/>
          </p:nvSpPr>
          <p:spPr bwMode="auto">
            <a:xfrm>
              <a:off x="638" y="1508"/>
              <a:ext cx="1828" cy="6"/>
            </a:xfrm>
            <a:custGeom>
              <a:avLst/>
              <a:gdLst>
                <a:gd name="T0" fmla="*/ 1828 w 1828"/>
                <a:gd name="T1" fmla="*/ 6 h 6"/>
                <a:gd name="T2" fmla="*/ 1512 w 1828"/>
                <a:gd name="T3" fmla="*/ 6 h 6"/>
                <a:gd name="T4" fmla="*/ 1516 w 1828"/>
                <a:gd name="T5" fmla="*/ 4 h 6"/>
                <a:gd name="T6" fmla="*/ 1523 w 1828"/>
                <a:gd name="T7" fmla="*/ 0 h 6"/>
                <a:gd name="T8" fmla="*/ 1825 w 1828"/>
                <a:gd name="T9" fmla="*/ 0 h 6"/>
                <a:gd name="T10" fmla="*/ 1825 w 1828"/>
                <a:gd name="T11" fmla="*/ 4 h 6"/>
                <a:gd name="T12" fmla="*/ 1828 w 1828"/>
                <a:gd name="T13" fmla="*/ 6 h 6"/>
                <a:gd name="T14" fmla="*/ 39 w 1828"/>
                <a:gd name="T15" fmla="*/ 6 h 6"/>
                <a:gd name="T16" fmla="*/ 4 w 1828"/>
                <a:gd name="T17" fmla="*/ 6 h 6"/>
                <a:gd name="T18" fmla="*/ 2 w 1828"/>
                <a:gd name="T19" fmla="*/ 4 h 6"/>
                <a:gd name="T20" fmla="*/ 0 w 1828"/>
                <a:gd name="T21" fmla="*/ 0 h 6"/>
                <a:gd name="T22" fmla="*/ 26 w 1828"/>
                <a:gd name="T23" fmla="*/ 0 h 6"/>
                <a:gd name="T24" fmla="*/ 33 w 1828"/>
                <a:gd name="T25" fmla="*/ 4 h 6"/>
                <a:gd name="T26" fmla="*/ 39 w 1828"/>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8"/>
                <a:gd name="T43" fmla="*/ 0 h 6"/>
                <a:gd name="T44" fmla="*/ 1828 w 1828"/>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8" h="6">
                  <a:moveTo>
                    <a:pt x="1828" y="6"/>
                  </a:moveTo>
                  <a:lnTo>
                    <a:pt x="1512" y="6"/>
                  </a:lnTo>
                  <a:lnTo>
                    <a:pt x="1516" y="4"/>
                  </a:lnTo>
                  <a:lnTo>
                    <a:pt x="1523" y="0"/>
                  </a:lnTo>
                  <a:lnTo>
                    <a:pt x="1825" y="0"/>
                  </a:lnTo>
                  <a:lnTo>
                    <a:pt x="1825" y="4"/>
                  </a:lnTo>
                  <a:lnTo>
                    <a:pt x="1828" y="6"/>
                  </a:lnTo>
                  <a:close/>
                  <a:moveTo>
                    <a:pt x="39" y="6"/>
                  </a:moveTo>
                  <a:lnTo>
                    <a:pt x="4" y="6"/>
                  </a:lnTo>
                  <a:lnTo>
                    <a:pt x="2" y="4"/>
                  </a:lnTo>
                  <a:lnTo>
                    <a:pt x="0" y="0"/>
                  </a:lnTo>
                  <a:lnTo>
                    <a:pt x="26" y="0"/>
                  </a:lnTo>
                  <a:lnTo>
                    <a:pt x="33" y="4"/>
                  </a:lnTo>
                  <a:lnTo>
                    <a:pt x="39" y="6"/>
                  </a:lnTo>
                  <a:close/>
                </a:path>
              </a:pathLst>
            </a:custGeom>
            <a:solidFill>
              <a:srgbClr val="E379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30" name="Freeform 1549">
              <a:extLst>
                <a:ext uri="{FF2B5EF4-FFF2-40B4-BE49-F238E27FC236}">
                  <a16:creationId xmlns:a16="http://schemas.microsoft.com/office/drawing/2014/main" id="{DD01B125-9CBE-B490-7EBA-F848022BEA55}"/>
                </a:ext>
              </a:extLst>
            </p:cNvPr>
            <p:cNvSpPr>
              <a:spLocks noEditPoints="1"/>
            </p:cNvSpPr>
            <p:nvPr/>
          </p:nvSpPr>
          <p:spPr bwMode="auto">
            <a:xfrm>
              <a:off x="636" y="1503"/>
              <a:ext cx="1827" cy="9"/>
            </a:xfrm>
            <a:custGeom>
              <a:avLst/>
              <a:gdLst>
                <a:gd name="T0" fmla="*/ 1827 w 1827"/>
                <a:gd name="T1" fmla="*/ 9 h 9"/>
                <a:gd name="T2" fmla="*/ 1518 w 1827"/>
                <a:gd name="T3" fmla="*/ 9 h 9"/>
                <a:gd name="T4" fmla="*/ 1525 w 1827"/>
                <a:gd name="T5" fmla="*/ 5 h 9"/>
                <a:gd name="T6" fmla="*/ 1531 w 1827"/>
                <a:gd name="T7" fmla="*/ 0 h 9"/>
                <a:gd name="T8" fmla="*/ 1825 w 1827"/>
                <a:gd name="T9" fmla="*/ 0 h 9"/>
                <a:gd name="T10" fmla="*/ 1827 w 1827"/>
                <a:gd name="T11" fmla="*/ 5 h 9"/>
                <a:gd name="T12" fmla="*/ 1827 w 1827"/>
                <a:gd name="T13" fmla="*/ 9 h 9"/>
                <a:gd name="T14" fmla="*/ 35 w 1827"/>
                <a:gd name="T15" fmla="*/ 9 h 9"/>
                <a:gd name="T16" fmla="*/ 4 w 1827"/>
                <a:gd name="T17" fmla="*/ 9 h 9"/>
                <a:gd name="T18" fmla="*/ 2 w 1827"/>
                <a:gd name="T19" fmla="*/ 5 h 9"/>
                <a:gd name="T20" fmla="*/ 0 w 1827"/>
                <a:gd name="T21" fmla="*/ 0 h 9"/>
                <a:gd name="T22" fmla="*/ 22 w 1827"/>
                <a:gd name="T23" fmla="*/ 0 h 9"/>
                <a:gd name="T24" fmla="*/ 28 w 1827"/>
                <a:gd name="T25" fmla="*/ 5 h 9"/>
                <a:gd name="T26" fmla="*/ 35 w 1827"/>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7"/>
                <a:gd name="T43" fmla="*/ 0 h 9"/>
                <a:gd name="T44" fmla="*/ 1827 w 1827"/>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7" h="9">
                  <a:moveTo>
                    <a:pt x="1827" y="9"/>
                  </a:moveTo>
                  <a:lnTo>
                    <a:pt x="1518" y="9"/>
                  </a:lnTo>
                  <a:lnTo>
                    <a:pt x="1525" y="5"/>
                  </a:lnTo>
                  <a:lnTo>
                    <a:pt x="1531" y="0"/>
                  </a:lnTo>
                  <a:lnTo>
                    <a:pt x="1825" y="0"/>
                  </a:lnTo>
                  <a:lnTo>
                    <a:pt x="1827" y="5"/>
                  </a:lnTo>
                  <a:lnTo>
                    <a:pt x="1827" y="9"/>
                  </a:lnTo>
                  <a:close/>
                  <a:moveTo>
                    <a:pt x="35" y="9"/>
                  </a:moveTo>
                  <a:lnTo>
                    <a:pt x="4" y="9"/>
                  </a:lnTo>
                  <a:lnTo>
                    <a:pt x="2" y="5"/>
                  </a:lnTo>
                  <a:lnTo>
                    <a:pt x="0" y="0"/>
                  </a:lnTo>
                  <a:lnTo>
                    <a:pt x="22" y="0"/>
                  </a:lnTo>
                  <a:lnTo>
                    <a:pt x="28" y="5"/>
                  </a:lnTo>
                  <a:lnTo>
                    <a:pt x="35" y="9"/>
                  </a:lnTo>
                  <a:close/>
                </a:path>
              </a:pathLst>
            </a:custGeom>
            <a:solidFill>
              <a:srgbClr val="E379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31" name="Freeform 1550">
              <a:extLst>
                <a:ext uri="{FF2B5EF4-FFF2-40B4-BE49-F238E27FC236}">
                  <a16:creationId xmlns:a16="http://schemas.microsoft.com/office/drawing/2014/main" id="{293D18FB-4E07-6BAF-2CDB-C0FEA09D5881}"/>
                </a:ext>
              </a:extLst>
            </p:cNvPr>
            <p:cNvSpPr>
              <a:spLocks noEditPoints="1"/>
            </p:cNvSpPr>
            <p:nvPr/>
          </p:nvSpPr>
          <p:spPr bwMode="auto">
            <a:xfrm>
              <a:off x="634" y="1499"/>
              <a:ext cx="1829" cy="9"/>
            </a:xfrm>
            <a:custGeom>
              <a:avLst/>
              <a:gdLst>
                <a:gd name="T0" fmla="*/ 1829 w 1829"/>
                <a:gd name="T1" fmla="*/ 9 h 9"/>
                <a:gd name="T2" fmla="*/ 1527 w 1829"/>
                <a:gd name="T3" fmla="*/ 9 h 9"/>
                <a:gd name="T4" fmla="*/ 1533 w 1829"/>
                <a:gd name="T5" fmla="*/ 4 h 9"/>
                <a:gd name="T6" fmla="*/ 1540 w 1829"/>
                <a:gd name="T7" fmla="*/ 0 h 9"/>
                <a:gd name="T8" fmla="*/ 1827 w 1829"/>
                <a:gd name="T9" fmla="*/ 0 h 9"/>
                <a:gd name="T10" fmla="*/ 1827 w 1829"/>
                <a:gd name="T11" fmla="*/ 4 h 9"/>
                <a:gd name="T12" fmla="*/ 1829 w 1829"/>
                <a:gd name="T13" fmla="*/ 9 h 9"/>
                <a:gd name="T14" fmla="*/ 30 w 1829"/>
                <a:gd name="T15" fmla="*/ 9 h 9"/>
                <a:gd name="T16" fmla="*/ 4 w 1829"/>
                <a:gd name="T17" fmla="*/ 9 h 9"/>
                <a:gd name="T18" fmla="*/ 2 w 1829"/>
                <a:gd name="T19" fmla="*/ 4 h 9"/>
                <a:gd name="T20" fmla="*/ 0 w 1829"/>
                <a:gd name="T21" fmla="*/ 0 h 9"/>
                <a:gd name="T22" fmla="*/ 17 w 1829"/>
                <a:gd name="T23" fmla="*/ 0 h 9"/>
                <a:gd name="T24" fmla="*/ 24 w 1829"/>
                <a:gd name="T25" fmla="*/ 4 h 9"/>
                <a:gd name="T26" fmla="*/ 30 w 1829"/>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9"/>
                <a:gd name="T43" fmla="*/ 0 h 9"/>
                <a:gd name="T44" fmla="*/ 1829 w 1829"/>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9" h="9">
                  <a:moveTo>
                    <a:pt x="1829" y="9"/>
                  </a:moveTo>
                  <a:lnTo>
                    <a:pt x="1527" y="9"/>
                  </a:lnTo>
                  <a:lnTo>
                    <a:pt x="1533" y="4"/>
                  </a:lnTo>
                  <a:lnTo>
                    <a:pt x="1540" y="0"/>
                  </a:lnTo>
                  <a:lnTo>
                    <a:pt x="1827" y="0"/>
                  </a:lnTo>
                  <a:lnTo>
                    <a:pt x="1827" y="4"/>
                  </a:lnTo>
                  <a:lnTo>
                    <a:pt x="1829" y="9"/>
                  </a:lnTo>
                  <a:close/>
                  <a:moveTo>
                    <a:pt x="30" y="9"/>
                  </a:moveTo>
                  <a:lnTo>
                    <a:pt x="4" y="9"/>
                  </a:lnTo>
                  <a:lnTo>
                    <a:pt x="2" y="4"/>
                  </a:lnTo>
                  <a:lnTo>
                    <a:pt x="0" y="0"/>
                  </a:lnTo>
                  <a:lnTo>
                    <a:pt x="17" y="0"/>
                  </a:lnTo>
                  <a:lnTo>
                    <a:pt x="24" y="4"/>
                  </a:lnTo>
                  <a:lnTo>
                    <a:pt x="30" y="9"/>
                  </a:lnTo>
                  <a:close/>
                </a:path>
              </a:pathLst>
            </a:custGeom>
            <a:solidFill>
              <a:srgbClr val="E377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32" name="Freeform 1551">
              <a:extLst>
                <a:ext uri="{FF2B5EF4-FFF2-40B4-BE49-F238E27FC236}">
                  <a16:creationId xmlns:a16="http://schemas.microsoft.com/office/drawing/2014/main" id="{7D2CE192-11F8-9420-3402-B8468E2EB7E9}"/>
                </a:ext>
              </a:extLst>
            </p:cNvPr>
            <p:cNvSpPr>
              <a:spLocks noEditPoints="1"/>
            </p:cNvSpPr>
            <p:nvPr/>
          </p:nvSpPr>
          <p:spPr bwMode="auto">
            <a:xfrm>
              <a:off x="629" y="1497"/>
              <a:ext cx="1832" cy="6"/>
            </a:xfrm>
            <a:custGeom>
              <a:avLst/>
              <a:gdLst>
                <a:gd name="T0" fmla="*/ 1832 w 1832"/>
                <a:gd name="T1" fmla="*/ 6 h 6"/>
                <a:gd name="T2" fmla="*/ 1538 w 1832"/>
                <a:gd name="T3" fmla="*/ 6 h 6"/>
                <a:gd name="T4" fmla="*/ 1545 w 1832"/>
                <a:gd name="T5" fmla="*/ 2 h 6"/>
                <a:gd name="T6" fmla="*/ 1551 w 1832"/>
                <a:gd name="T7" fmla="*/ 0 h 6"/>
                <a:gd name="T8" fmla="*/ 1830 w 1832"/>
                <a:gd name="T9" fmla="*/ 0 h 6"/>
                <a:gd name="T10" fmla="*/ 1832 w 1832"/>
                <a:gd name="T11" fmla="*/ 2 h 6"/>
                <a:gd name="T12" fmla="*/ 1832 w 1832"/>
                <a:gd name="T13" fmla="*/ 6 h 6"/>
                <a:gd name="T14" fmla="*/ 29 w 1832"/>
                <a:gd name="T15" fmla="*/ 6 h 6"/>
                <a:gd name="T16" fmla="*/ 7 w 1832"/>
                <a:gd name="T17" fmla="*/ 6 h 6"/>
                <a:gd name="T18" fmla="*/ 5 w 1832"/>
                <a:gd name="T19" fmla="*/ 2 h 6"/>
                <a:gd name="T20" fmla="*/ 0 w 1832"/>
                <a:gd name="T21" fmla="*/ 0 h 6"/>
                <a:gd name="T22" fmla="*/ 16 w 1832"/>
                <a:gd name="T23" fmla="*/ 0 h 6"/>
                <a:gd name="T24" fmla="*/ 22 w 1832"/>
                <a:gd name="T25" fmla="*/ 2 h 6"/>
                <a:gd name="T26" fmla="*/ 29 w 1832"/>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2"/>
                <a:gd name="T43" fmla="*/ 0 h 6"/>
                <a:gd name="T44" fmla="*/ 1832 w 1832"/>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2" h="6">
                  <a:moveTo>
                    <a:pt x="1832" y="6"/>
                  </a:moveTo>
                  <a:lnTo>
                    <a:pt x="1538" y="6"/>
                  </a:lnTo>
                  <a:lnTo>
                    <a:pt x="1545" y="2"/>
                  </a:lnTo>
                  <a:lnTo>
                    <a:pt x="1551" y="0"/>
                  </a:lnTo>
                  <a:lnTo>
                    <a:pt x="1830" y="0"/>
                  </a:lnTo>
                  <a:lnTo>
                    <a:pt x="1832" y="2"/>
                  </a:lnTo>
                  <a:lnTo>
                    <a:pt x="1832" y="6"/>
                  </a:lnTo>
                  <a:close/>
                  <a:moveTo>
                    <a:pt x="29" y="6"/>
                  </a:moveTo>
                  <a:lnTo>
                    <a:pt x="7" y="6"/>
                  </a:lnTo>
                  <a:lnTo>
                    <a:pt x="5" y="2"/>
                  </a:lnTo>
                  <a:lnTo>
                    <a:pt x="0" y="0"/>
                  </a:lnTo>
                  <a:lnTo>
                    <a:pt x="16" y="0"/>
                  </a:lnTo>
                  <a:lnTo>
                    <a:pt x="22" y="2"/>
                  </a:lnTo>
                  <a:lnTo>
                    <a:pt x="29" y="6"/>
                  </a:lnTo>
                  <a:close/>
                </a:path>
              </a:pathLst>
            </a:custGeom>
            <a:solidFill>
              <a:srgbClr val="E37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33" name="Freeform 1552">
              <a:extLst>
                <a:ext uri="{FF2B5EF4-FFF2-40B4-BE49-F238E27FC236}">
                  <a16:creationId xmlns:a16="http://schemas.microsoft.com/office/drawing/2014/main" id="{76017D82-FE8F-8394-04E1-ED530CBED507}"/>
                </a:ext>
              </a:extLst>
            </p:cNvPr>
            <p:cNvSpPr>
              <a:spLocks noEditPoints="1"/>
            </p:cNvSpPr>
            <p:nvPr/>
          </p:nvSpPr>
          <p:spPr bwMode="auto">
            <a:xfrm>
              <a:off x="627" y="1492"/>
              <a:ext cx="1834" cy="7"/>
            </a:xfrm>
            <a:custGeom>
              <a:avLst/>
              <a:gdLst>
                <a:gd name="T0" fmla="*/ 1834 w 1834"/>
                <a:gd name="T1" fmla="*/ 7 h 7"/>
                <a:gd name="T2" fmla="*/ 1547 w 1834"/>
                <a:gd name="T3" fmla="*/ 7 h 7"/>
                <a:gd name="T4" fmla="*/ 1553 w 1834"/>
                <a:gd name="T5" fmla="*/ 5 h 7"/>
                <a:gd name="T6" fmla="*/ 1558 w 1834"/>
                <a:gd name="T7" fmla="*/ 0 h 7"/>
                <a:gd name="T8" fmla="*/ 1830 w 1834"/>
                <a:gd name="T9" fmla="*/ 0 h 7"/>
                <a:gd name="T10" fmla="*/ 1832 w 1834"/>
                <a:gd name="T11" fmla="*/ 5 h 7"/>
                <a:gd name="T12" fmla="*/ 1834 w 1834"/>
                <a:gd name="T13" fmla="*/ 7 h 7"/>
                <a:gd name="T14" fmla="*/ 24 w 1834"/>
                <a:gd name="T15" fmla="*/ 7 h 7"/>
                <a:gd name="T16" fmla="*/ 7 w 1834"/>
                <a:gd name="T17" fmla="*/ 7 h 7"/>
                <a:gd name="T18" fmla="*/ 2 w 1834"/>
                <a:gd name="T19" fmla="*/ 5 h 7"/>
                <a:gd name="T20" fmla="*/ 0 w 1834"/>
                <a:gd name="T21" fmla="*/ 0 h 7"/>
                <a:gd name="T22" fmla="*/ 11 w 1834"/>
                <a:gd name="T23" fmla="*/ 0 h 7"/>
                <a:gd name="T24" fmla="*/ 18 w 1834"/>
                <a:gd name="T25" fmla="*/ 5 h 7"/>
                <a:gd name="T26" fmla="*/ 24 w 1834"/>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4"/>
                <a:gd name="T43" fmla="*/ 0 h 7"/>
                <a:gd name="T44" fmla="*/ 1834 w 1834"/>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4" h="7">
                  <a:moveTo>
                    <a:pt x="1834" y="7"/>
                  </a:moveTo>
                  <a:lnTo>
                    <a:pt x="1547" y="7"/>
                  </a:lnTo>
                  <a:lnTo>
                    <a:pt x="1553" y="5"/>
                  </a:lnTo>
                  <a:lnTo>
                    <a:pt x="1558" y="0"/>
                  </a:lnTo>
                  <a:lnTo>
                    <a:pt x="1830" y="0"/>
                  </a:lnTo>
                  <a:lnTo>
                    <a:pt x="1832" y="5"/>
                  </a:lnTo>
                  <a:lnTo>
                    <a:pt x="1834" y="7"/>
                  </a:lnTo>
                  <a:close/>
                  <a:moveTo>
                    <a:pt x="24" y="7"/>
                  </a:moveTo>
                  <a:lnTo>
                    <a:pt x="7" y="7"/>
                  </a:lnTo>
                  <a:lnTo>
                    <a:pt x="2" y="5"/>
                  </a:lnTo>
                  <a:lnTo>
                    <a:pt x="0" y="0"/>
                  </a:lnTo>
                  <a:lnTo>
                    <a:pt x="11" y="0"/>
                  </a:lnTo>
                  <a:lnTo>
                    <a:pt x="18" y="5"/>
                  </a:lnTo>
                  <a:lnTo>
                    <a:pt x="24" y="7"/>
                  </a:lnTo>
                  <a:close/>
                </a:path>
              </a:pathLst>
            </a:custGeom>
            <a:solidFill>
              <a:srgbClr val="E37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34" name="Freeform 1553">
              <a:extLst>
                <a:ext uri="{FF2B5EF4-FFF2-40B4-BE49-F238E27FC236}">
                  <a16:creationId xmlns:a16="http://schemas.microsoft.com/office/drawing/2014/main" id="{3963814C-F74B-F92E-86A2-38B3E160ACFE}"/>
                </a:ext>
              </a:extLst>
            </p:cNvPr>
            <p:cNvSpPr>
              <a:spLocks noEditPoints="1"/>
            </p:cNvSpPr>
            <p:nvPr/>
          </p:nvSpPr>
          <p:spPr bwMode="auto">
            <a:xfrm>
              <a:off x="625" y="1488"/>
              <a:ext cx="1834" cy="9"/>
            </a:xfrm>
            <a:custGeom>
              <a:avLst/>
              <a:gdLst>
                <a:gd name="T0" fmla="*/ 1834 w 1834"/>
                <a:gd name="T1" fmla="*/ 9 h 9"/>
                <a:gd name="T2" fmla="*/ 1555 w 1834"/>
                <a:gd name="T3" fmla="*/ 9 h 9"/>
                <a:gd name="T4" fmla="*/ 1560 w 1834"/>
                <a:gd name="T5" fmla="*/ 4 h 9"/>
                <a:gd name="T6" fmla="*/ 1566 w 1834"/>
                <a:gd name="T7" fmla="*/ 0 h 9"/>
                <a:gd name="T8" fmla="*/ 1832 w 1834"/>
                <a:gd name="T9" fmla="*/ 0 h 9"/>
                <a:gd name="T10" fmla="*/ 1832 w 1834"/>
                <a:gd name="T11" fmla="*/ 4 h 9"/>
                <a:gd name="T12" fmla="*/ 1834 w 1834"/>
                <a:gd name="T13" fmla="*/ 9 h 9"/>
                <a:gd name="T14" fmla="*/ 20 w 1834"/>
                <a:gd name="T15" fmla="*/ 9 h 9"/>
                <a:gd name="T16" fmla="*/ 4 w 1834"/>
                <a:gd name="T17" fmla="*/ 9 h 9"/>
                <a:gd name="T18" fmla="*/ 2 w 1834"/>
                <a:gd name="T19" fmla="*/ 4 h 9"/>
                <a:gd name="T20" fmla="*/ 0 w 1834"/>
                <a:gd name="T21" fmla="*/ 0 h 9"/>
                <a:gd name="T22" fmla="*/ 7 w 1834"/>
                <a:gd name="T23" fmla="*/ 0 h 9"/>
                <a:gd name="T24" fmla="*/ 13 w 1834"/>
                <a:gd name="T25" fmla="*/ 4 h 9"/>
                <a:gd name="T26" fmla="*/ 20 w 1834"/>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4"/>
                <a:gd name="T43" fmla="*/ 0 h 9"/>
                <a:gd name="T44" fmla="*/ 1834 w 183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4" h="9">
                  <a:moveTo>
                    <a:pt x="1834" y="9"/>
                  </a:moveTo>
                  <a:lnTo>
                    <a:pt x="1555" y="9"/>
                  </a:lnTo>
                  <a:lnTo>
                    <a:pt x="1560" y="4"/>
                  </a:lnTo>
                  <a:lnTo>
                    <a:pt x="1566" y="0"/>
                  </a:lnTo>
                  <a:lnTo>
                    <a:pt x="1832" y="0"/>
                  </a:lnTo>
                  <a:lnTo>
                    <a:pt x="1832" y="4"/>
                  </a:lnTo>
                  <a:lnTo>
                    <a:pt x="1834" y="9"/>
                  </a:lnTo>
                  <a:close/>
                  <a:moveTo>
                    <a:pt x="20" y="9"/>
                  </a:moveTo>
                  <a:lnTo>
                    <a:pt x="4" y="9"/>
                  </a:lnTo>
                  <a:lnTo>
                    <a:pt x="2" y="4"/>
                  </a:lnTo>
                  <a:lnTo>
                    <a:pt x="0" y="0"/>
                  </a:lnTo>
                  <a:lnTo>
                    <a:pt x="7" y="0"/>
                  </a:lnTo>
                  <a:lnTo>
                    <a:pt x="13" y="4"/>
                  </a:lnTo>
                  <a:lnTo>
                    <a:pt x="20" y="9"/>
                  </a:lnTo>
                  <a:close/>
                </a:path>
              </a:pathLst>
            </a:custGeom>
            <a:solidFill>
              <a:srgbClr val="E375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35" name="Freeform 1554">
              <a:extLst>
                <a:ext uri="{FF2B5EF4-FFF2-40B4-BE49-F238E27FC236}">
                  <a16:creationId xmlns:a16="http://schemas.microsoft.com/office/drawing/2014/main" id="{8BDB6BE7-4FD6-0D90-1477-1E090916DAEF}"/>
                </a:ext>
              </a:extLst>
            </p:cNvPr>
            <p:cNvSpPr>
              <a:spLocks noEditPoints="1"/>
            </p:cNvSpPr>
            <p:nvPr/>
          </p:nvSpPr>
          <p:spPr bwMode="auto">
            <a:xfrm>
              <a:off x="621" y="1484"/>
              <a:ext cx="1836" cy="8"/>
            </a:xfrm>
            <a:custGeom>
              <a:avLst/>
              <a:gdLst>
                <a:gd name="T0" fmla="*/ 1836 w 1836"/>
                <a:gd name="T1" fmla="*/ 8 h 8"/>
                <a:gd name="T2" fmla="*/ 1564 w 1836"/>
                <a:gd name="T3" fmla="*/ 8 h 8"/>
                <a:gd name="T4" fmla="*/ 1570 w 1836"/>
                <a:gd name="T5" fmla="*/ 4 h 8"/>
                <a:gd name="T6" fmla="*/ 1577 w 1836"/>
                <a:gd name="T7" fmla="*/ 0 h 8"/>
                <a:gd name="T8" fmla="*/ 1834 w 1836"/>
                <a:gd name="T9" fmla="*/ 0 h 8"/>
                <a:gd name="T10" fmla="*/ 1836 w 1836"/>
                <a:gd name="T11" fmla="*/ 4 h 8"/>
                <a:gd name="T12" fmla="*/ 1836 w 1836"/>
                <a:gd name="T13" fmla="*/ 8 h 8"/>
                <a:gd name="T14" fmla="*/ 17 w 1836"/>
                <a:gd name="T15" fmla="*/ 8 h 8"/>
                <a:gd name="T16" fmla="*/ 6 w 1836"/>
                <a:gd name="T17" fmla="*/ 8 h 8"/>
                <a:gd name="T18" fmla="*/ 4 w 1836"/>
                <a:gd name="T19" fmla="*/ 4 h 8"/>
                <a:gd name="T20" fmla="*/ 0 w 1836"/>
                <a:gd name="T21" fmla="*/ 0 h 8"/>
                <a:gd name="T22" fmla="*/ 6 w 1836"/>
                <a:gd name="T23" fmla="*/ 0 h 8"/>
                <a:gd name="T24" fmla="*/ 11 w 1836"/>
                <a:gd name="T25" fmla="*/ 4 h 8"/>
                <a:gd name="T26" fmla="*/ 17 w 1836"/>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6"/>
                <a:gd name="T43" fmla="*/ 0 h 8"/>
                <a:gd name="T44" fmla="*/ 1836 w 1836"/>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6" h="8">
                  <a:moveTo>
                    <a:pt x="1836" y="8"/>
                  </a:moveTo>
                  <a:lnTo>
                    <a:pt x="1564" y="8"/>
                  </a:lnTo>
                  <a:lnTo>
                    <a:pt x="1570" y="4"/>
                  </a:lnTo>
                  <a:lnTo>
                    <a:pt x="1577" y="0"/>
                  </a:lnTo>
                  <a:lnTo>
                    <a:pt x="1834" y="0"/>
                  </a:lnTo>
                  <a:lnTo>
                    <a:pt x="1836" y="4"/>
                  </a:lnTo>
                  <a:lnTo>
                    <a:pt x="1836" y="8"/>
                  </a:lnTo>
                  <a:close/>
                  <a:moveTo>
                    <a:pt x="17" y="8"/>
                  </a:moveTo>
                  <a:lnTo>
                    <a:pt x="6" y="8"/>
                  </a:lnTo>
                  <a:lnTo>
                    <a:pt x="4" y="4"/>
                  </a:lnTo>
                  <a:lnTo>
                    <a:pt x="0" y="0"/>
                  </a:lnTo>
                  <a:lnTo>
                    <a:pt x="6" y="0"/>
                  </a:lnTo>
                  <a:lnTo>
                    <a:pt x="11" y="4"/>
                  </a:lnTo>
                  <a:lnTo>
                    <a:pt x="17" y="8"/>
                  </a:lnTo>
                  <a:close/>
                </a:path>
              </a:pathLst>
            </a:custGeom>
            <a:solidFill>
              <a:srgbClr val="E274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36" name="Freeform 1555">
              <a:extLst>
                <a:ext uri="{FF2B5EF4-FFF2-40B4-BE49-F238E27FC236}">
                  <a16:creationId xmlns:a16="http://schemas.microsoft.com/office/drawing/2014/main" id="{2434A3A0-3D7D-F789-9708-D0E7DA7AB018}"/>
                </a:ext>
              </a:extLst>
            </p:cNvPr>
            <p:cNvSpPr>
              <a:spLocks noEditPoints="1"/>
            </p:cNvSpPr>
            <p:nvPr/>
          </p:nvSpPr>
          <p:spPr bwMode="auto">
            <a:xfrm>
              <a:off x="619" y="1481"/>
              <a:ext cx="1838" cy="7"/>
            </a:xfrm>
            <a:custGeom>
              <a:avLst/>
              <a:gdLst>
                <a:gd name="T0" fmla="*/ 1838 w 1838"/>
                <a:gd name="T1" fmla="*/ 7 h 7"/>
                <a:gd name="T2" fmla="*/ 1572 w 1838"/>
                <a:gd name="T3" fmla="*/ 7 h 7"/>
                <a:gd name="T4" fmla="*/ 1579 w 1838"/>
                <a:gd name="T5" fmla="*/ 3 h 7"/>
                <a:gd name="T6" fmla="*/ 1583 w 1838"/>
                <a:gd name="T7" fmla="*/ 0 h 7"/>
                <a:gd name="T8" fmla="*/ 1836 w 1838"/>
                <a:gd name="T9" fmla="*/ 0 h 7"/>
                <a:gd name="T10" fmla="*/ 1836 w 1838"/>
                <a:gd name="T11" fmla="*/ 3 h 7"/>
                <a:gd name="T12" fmla="*/ 1838 w 1838"/>
                <a:gd name="T13" fmla="*/ 7 h 7"/>
                <a:gd name="T14" fmla="*/ 13 w 1838"/>
                <a:gd name="T15" fmla="*/ 7 h 7"/>
                <a:gd name="T16" fmla="*/ 6 w 1838"/>
                <a:gd name="T17" fmla="*/ 7 h 7"/>
                <a:gd name="T18" fmla="*/ 2 w 1838"/>
                <a:gd name="T19" fmla="*/ 3 h 7"/>
                <a:gd name="T20" fmla="*/ 0 w 1838"/>
                <a:gd name="T21" fmla="*/ 0 h 7"/>
                <a:gd name="T22" fmla="*/ 2 w 1838"/>
                <a:gd name="T23" fmla="*/ 0 h 7"/>
                <a:gd name="T24" fmla="*/ 8 w 1838"/>
                <a:gd name="T25" fmla="*/ 3 h 7"/>
                <a:gd name="T26" fmla="*/ 13 w 1838"/>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8"/>
                <a:gd name="T43" fmla="*/ 0 h 7"/>
                <a:gd name="T44" fmla="*/ 1838 w 1838"/>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8" h="7">
                  <a:moveTo>
                    <a:pt x="1838" y="7"/>
                  </a:moveTo>
                  <a:lnTo>
                    <a:pt x="1572" y="7"/>
                  </a:lnTo>
                  <a:lnTo>
                    <a:pt x="1579" y="3"/>
                  </a:lnTo>
                  <a:lnTo>
                    <a:pt x="1583" y="0"/>
                  </a:lnTo>
                  <a:lnTo>
                    <a:pt x="1836" y="0"/>
                  </a:lnTo>
                  <a:lnTo>
                    <a:pt x="1836" y="3"/>
                  </a:lnTo>
                  <a:lnTo>
                    <a:pt x="1838" y="7"/>
                  </a:lnTo>
                  <a:close/>
                  <a:moveTo>
                    <a:pt x="13" y="7"/>
                  </a:moveTo>
                  <a:lnTo>
                    <a:pt x="6" y="7"/>
                  </a:lnTo>
                  <a:lnTo>
                    <a:pt x="2" y="3"/>
                  </a:lnTo>
                  <a:lnTo>
                    <a:pt x="0" y="0"/>
                  </a:lnTo>
                  <a:lnTo>
                    <a:pt x="2" y="0"/>
                  </a:lnTo>
                  <a:lnTo>
                    <a:pt x="8" y="3"/>
                  </a:lnTo>
                  <a:lnTo>
                    <a:pt x="13" y="7"/>
                  </a:lnTo>
                  <a:close/>
                </a:path>
              </a:pathLst>
            </a:custGeom>
            <a:solidFill>
              <a:srgbClr val="E273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37" name="Freeform 1556">
              <a:extLst>
                <a:ext uri="{FF2B5EF4-FFF2-40B4-BE49-F238E27FC236}">
                  <a16:creationId xmlns:a16="http://schemas.microsoft.com/office/drawing/2014/main" id="{57C41A17-E4F2-F3B4-D3A4-65EA834C851B}"/>
                </a:ext>
              </a:extLst>
            </p:cNvPr>
            <p:cNvSpPr>
              <a:spLocks noEditPoints="1"/>
            </p:cNvSpPr>
            <p:nvPr/>
          </p:nvSpPr>
          <p:spPr bwMode="auto">
            <a:xfrm>
              <a:off x="614" y="1477"/>
              <a:ext cx="1841" cy="7"/>
            </a:xfrm>
            <a:custGeom>
              <a:avLst/>
              <a:gdLst>
                <a:gd name="T0" fmla="*/ 1841 w 1841"/>
                <a:gd name="T1" fmla="*/ 7 h 7"/>
                <a:gd name="T2" fmla="*/ 1584 w 1841"/>
                <a:gd name="T3" fmla="*/ 7 h 7"/>
                <a:gd name="T4" fmla="*/ 1588 w 1841"/>
                <a:gd name="T5" fmla="*/ 4 h 7"/>
                <a:gd name="T6" fmla="*/ 1595 w 1841"/>
                <a:gd name="T7" fmla="*/ 0 h 7"/>
                <a:gd name="T8" fmla="*/ 1838 w 1841"/>
                <a:gd name="T9" fmla="*/ 0 h 7"/>
                <a:gd name="T10" fmla="*/ 1841 w 1841"/>
                <a:gd name="T11" fmla="*/ 4 h 7"/>
                <a:gd name="T12" fmla="*/ 1841 w 1841"/>
                <a:gd name="T13" fmla="*/ 7 h 7"/>
                <a:gd name="T14" fmla="*/ 13 w 1841"/>
                <a:gd name="T15" fmla="*/ 7 h 7"/>
                <a:gd name="T16" fmla="*/ 7 w 1841"/>
                <a:gd name="T17" fmla="*/ 7 h 7"/>
                <a:gd name="T18" fmla="*/ 5 w 1841"/>
                <a:gd name="T19" fmla="*/ 4 h 7"/>
                <a:gd name="T20" fmla="*/ 0 w 1841"/>
                <a:gd name="T21" fmla="*/ 0 h 7"/>
                <a:gd name="T22" fmla="*/ 0 w 1841"/>
                <a:gd name="T23" fmla="*/ 0 h 7"/>
                <a:gd name="T24" fmla="*/ 7 w 1841"/>
                <a:gd name="T25" fmla="*/ 4 h 7"/>
                <a:gd name="T26" fmla="*/ 13 w 1841"/>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41"/>
                <a:gd name="T43" fmla="*/ 0 h 7"/>
                <a:gd name="T44" fmla="*/ 1841 w 1841"/>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41" h="7">
                  <a:moveTo>
                    <a:pt x="1841" y="7"/>
                  </a:moveTo>
                  <a:lnTo>
                    <a:pt x="1584" y="7"/>
                  </a:lnTo>
                  <a:lnTo>
                    <a:pt x="1588" y="4"/>
                  </a:lnTo>
                  <a:lnTo>
                    <a:pt x="1595" y="0"/>
                  </a:lnTo>
                  <a:lnTo>
                    <a:pt x="1838" y="0"/>
                  </a:lnTo>
                  <a:lnTo>
                    <a:pt x="1841" y="4"/>
                  </a:lnTo>
                  <a:lnTo>
                    <a:pt x="1841" y="7"/>
                  </a:lnTo>
                  <a:close/>
                  <a:moveTo>
                    <a:pt x="13" y="7"/>
                  </a:moveTo>
                  <a:lnTo>
                    <a:pt x="7" y="7"/>
                  </a:lnTo>
                  <a:lnTo>
                    <a:pt x="5" y="4"/>
                  </a:lnTo>
                  <a:lnTo>
                    <a:pt x="0" y="0"/>
                  </a:lnTo>
                  <a:lnTo>
                    <a:pt x="7" y="4"/>
                  </a:lnTo>
                  <a:lnTo>
                    <a:pt x="13" y="7"/>
                  </a:lnTo>
                  <a:close/>
                </a:path>
              </a:pathLst>
            </a:custGeom>
            <a:solidFill>
              <a:srgbClr val="E371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38" name="Freeform 1557">
              <a:extLst>
                <a:ext uri="{FF2B5EF4-FFF2-40B4-BE49-F238E27FC236}">
                  <a16:creationId xmlns:a16="http://schemas.microsoft.com/office/drawing/2014/main" id="{3E57889F-A064-5F58-2117-13BF1BC763DB}"/>
                </a:ext>
              </a:extLst>
            </p:cNvPr>
            <p:cNvSpPr>
              <a:spLocks noEditPoints="1"/>
            </p:cNvSpPr>
            <p:nvPr/>
          </p:nvSpPr>
          <p:spPr bwMode="auto">
            <a:xfrm>
              <a:off x="608" y="1473"/>
              <a:ext cx="1847" cy="8"/>
            </a:xfrm>
            <a:custGeom>
              <a:avLst/>
              <a:gdLst>
                <a:gd name="T0" fmla="*/ 1847 w 1847"/>
                <a:gd name="T1" fmla="*/ 8 h 8"/>
                <a:gd name="T2" fmla="*/ 1594 w 1847"/>
                <a:gd name="T3" fmla="*/ 8 h 8"/>
                <a:gd name="T4" fmla="*/ 1601 w 1847"/>
                <a:gd name="T5" fmla="*/ 4 h 8"/>
                <a:gd name="T6" fmla="*/ 1605 w 1847"/>
                <a:gd name="T7" fmla="*/ 0 h 8"/>
                <a:gd name="T8" fmla="*/ 1842 w 1847"/>
                <a:gd name="T9" fmla="*/ 0 h 8"/>
                <a:gd name="T10" fmla="*/ 1844 w 1847"/>
                <a:gd name="T11" fmla="*/ 4 h 8"/>
                <a:gd name="T12" fmla="*/ 1847 w 1847"/>
                <a:gd name="T13" fmla="*/ 8 h 8"/>
                <a:gd name="T14" fmla="*/ 13 w 1847"/>
                <a:gd name="T15" fmla="*/ 8 h 8"/>
                <a:gd name="T16" fmla="*/ 11 w 1847"/>
                <a:gd name="T17" fmla="*/ 8 h 8"/>
                <a:gd name="T18" fmla="*/ 6 w 1847"/>
                <a:gd name="T19" fmla="*/ 4 h 8"/>
                <a:gd name="T20" fmla="*/ 2 w 1847"/>
                <a:gd name="T21" fmla="*/ 0 h 8"/>
                <a:gd name="T22" fmla="*/ 0 w 1847"/>
                <a:gd name="T23" fmla="*/ 0 h 8"/>
                <a:gd name="T24" fmla="*/ 6 w 1847"/>
                <a:gd name="T25" fmla="*/ 4 h 8"/>
                <a:gd name="T26" fmla="*/ 13 w 1847"/>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47"/>
                <a:gd name="T43" fmla="*/ 0 h 8"/>
                <a:gd name="T44" fmla="*/ 1847 w 1847"/>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47" h="8">
                  <a:moveTo>
                    <a:pt x="1847" y="8"/>
                  </a:moveTo>
                  <a:lnTo>
                    <a:pt x="1594" y="8"/>
                  </a:lnTo>
                  <a:lnTo>
                    <a:pt x="1601" y="4"/>
                  </a:lnTo>
                  <a:lnTo>
                    <a:pt x="1605" y="0"/>
                  </a:lnTo>
                  <a:lnTo>
                    <a:pt x="1842" y="0"/>
                  </a:lnTo>
                  <a:lnTo>
                    <a:pt x="1844" y="4"/>
                  </a:lnTo>
                  <a:lnTo>
                    <a:pt x="1847" y="8"/>
                  </a:lnTo>
                  <a:close/>
                  <a:moveTo>
                    <a:pt x="13" y="8"/>
                  </a:moveTo>
                  <a:lnTo>
                    <a:pt x="11" y="8"/>
                  </a:lnTo>
                  <a:lnTo>
                    <a:pt x="6" y="4"/>
                  </a:lnTo>
                  <a:lnTo>
                    <a:pt x="2" y="0"/>
                  </a:lnTo>
                  <a:lnTo>
                    <a:pt x="0" y="0"/>
                  </a:lnTo>
                  <a:lnTo>
                    <a:pt x="6" y="4"/>
                  </a:lnTo>
                  <a:lnTo>
                    <a:pt x="13" y="8"/>
                  </a:lnTo>
                  <a:close/>
                </a:path>
              </a:pathLst>
            </a:custGeom>
            <a:solidFill>
              <a:srgbClr val="E370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39" name="Freeform 1558">
              <a:extLst>
                <a:ext uri="{FF2B5EF4-FFF2-40B4-BE49-F238E27FC236}">
                  <a16:creationId xmlns:a16="http://schemas.microsoft.com/office/drawing/2014/main" id="{85161FC8-558C-5CA7-F45C-F254D59F39EC}"/>
                </a:ext>
              </a:extLst>
            </p:cNvPr>
            <p:cNvSpPr>
              <a:spLocks noEditPoints="1"/>
            </p:cNvSpPr>
            <p:nvPr/>
          </p:nvSpPr>
          <p:spPr bwMode="auto">
            <a:xfrm>
              <a:off x="601" y="1468"/>
              <a:ext cx="1851" cy="9"/>
            </a:xfrm>
            <a:custGeom>
              <a:avLst/>
              <a:gdLst>
                <a:gd name="T0" fmla="*/ 1851 w 1851"/>
                <a:gd name="T1" fmla="*/ 9 h 9"/>
                <a:gd name="T2" fmla="*/ 1608 w 1851"/>
                <a:gd name="T3" fmla="*/ 9 h 9"/>
                <a:gd name="T4" fmla="*/ 1612 w 1851"/>
                <a:gd name="T5" fmla="*/ 5 h 9"/>
                <a:gd name="T6" fmla="*/ 1618 w 1851"/>
                <a:gd name="T7" fmla="*/ 0 h 9"/>
                <a:gd name="T8" fmla="*/ 1849 w 1851"/>
                <a:gd name="T9" fmla="*/ 0 h 9"/>
                <a:gd name="T10" fmla="*/ 1849 w 1851"/>
                <a:gd name="T11" fmla="*/ 5 h 9"/>
                <a:gd name="T12" fmla="*/ 1851 w 1851"/>
                <a:gd name="T13" fmla="*/ 9 h 9"/>
                <a:gd name="T14" fmla="*/ 13 w 1851"/>
                <a:gd name="T15" fmla="*/ 9 h 9"/>
                <a:gd name="T16" fmla="*/ 13 w 1851"/>
                <a:gd name="T17" fmla="*/ 9 h 9"/>
                <a:gd name="T18" fmla="*/ 9 w 1851"/>
                <a:gd name="T19" fmla="*/ 5 h 9"/>
                <a:gd name="T20" fmla="*/ 4 w 1851"/>
                <a:gd name="T21" fmla="*/ 0 h 9"/>
                <a:gd name="T22" fmla="*/ 0 w 1851"/>
                <a:gd name="T23" fmla="*/ 0 h 9"/>
                <a:gd name="T24" fmla="*/ 7 w 1851"/>
                <a:gd name="T25" fmla="*/ 5 h 9"/>
                <a:gd name="T26" fmla="*/ 13 w 1851"/>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51"/>
                <a:gd name="T43" fmla="*/ 0 h 9"/>
                <a:gd name="T44" fmla="*/ 1851 w 1851"/>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51" h="9">
                  <a:moveTo>
                    <a:pt x="1851" y="9"/>
                  </a:moveTo>
                  <a:lnTo>
                    <a:pt x="1608" y="9"/>
                  </a:lnTo>
                  <a:lnTo>
                    <a:pt x="1612" y="5"/>
                  </a:lnTo>
                  <a:lnTo>
                    <a:pt x="1618" y="0"/>
                  </a:lnTo>
                  <a:lnTo>
                    <a:pt x="1849" y="0"/>
                  </a:lnTo>
                  <a:lnTo>
                    <a:pt x="1849" y="5"/>
                  </a:lnTo>
                  <a:lnTo>
                    <a:pt x="1851" y="9"/>
                  </a:lnTo>
                  <a:close/>
                  <a:moveTo>
                    <a:pt x="13" y="9"/>
                  </a:moveTo>
                  <a:lnTo>
                    <a:pt x="13" y="9"/>
                  </a:lnTo>
                  <a:lnTo>
                    <a:pt x="9" y="5"/>
                  </a:lnTo>
                  <a:lnTo>
                    <a:pt x="4" y="0"/>
                  </a:lnTo>
                  <a:lnTo>
                    <a:pt x="0" y="0"/>
                  </a:lnTo>
                  <a:lnTo>
                    <a:pt x="7" y="5"/>
                  </a:lnTo>
                  <a:lnTo>
                    <a:pt x="13" y="9"/>
                  </a:lnTo>
                  <a:close/>
                </a:path>
              </a:pathLst>
            </a:custGeom>
            <a:solidFill>
              <a:srgbClr val="E36F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40" name="Freeform 1559">
              <a:extLst>
                <a:ext uri="{FF2B5EF4-FFF2-40B4-BE49-F238E27FC236}">
                  <a16:creationId xmlns:a16="http://schemas.microsoft.com/office/drawing/2014/main" id="{F4470E0A-51E5-F6B8-B0E0-201F7020A67D}"/>
                </a:ext>
              </a:extLst>
            </p:cNvPr>
            <p:cNvSpPr>
              <a:spLocks noEditPoints="1"/>
            </p:cNvSpPr>
            <p:nvPr/>
          </p:nvSpPr>
          <p:spPr bwMode="auto">
            <a:xfrm>
              <a:off x="597" y="1466"/>
              <a:ext cx="1853" cy="7"/>
            </a:xfrm>
            <a:custGeom>
              <a:avLst/>
              <a:gdLst>
                <a:gd name="T0" fmla="*/ 1853 w 1853"/>
                <a:gd name="T1" fmla="*/ 7 h 7"/>
                <a:gd name="T2" fmla="*/ 1616 w 1853"/>
                <a:gd name="T3" fmla="*/ 7 h 7"/>
                <a:gd name="T4" fmla="*/ 1622 w 1853"/>
                <a:gd name="T5" fmla="*/ 2 h 7"/>
                <a:gd name="T6" fmla="*/ 1627 w 1853"/>
                <a:gd name="T7" fmla="*/ 0 h 7"/>
                <a:gd name="T8" fmla="*/ 1851 w 1853"/>
                <a:gd name="T9" fmla="*/ 0 h 7"/>
                <a:gd name="T10" fmla="*/ 1853 w 1853"/>
                <a:gd name="T11" fmla="*/ 2 h 7"/>
                <a:gd name="T12" fmla="*/ 1853 w 1853"/>
                <a:gd name="T13" fmla="*/ 7 h 7"/>
                <a:gd name="T14" fmla="*/ 13 w 1853"/>
                <a:gd name="T15" fmla="*/ 7 h 7"/>
                <a:gd name="T16" fmla="*/ 11 w 1853"/>
                <a:gd name="T17" fmla="*/ 7 h 7"/>
                <a:gd name="T18" fmla="*/ 4 w 1853"/>
                <a:gd name="T19" fmla="*/ 2 h 7"/>
                <a:gd name="T20" fmla="*/ 0 w 1853"/>
                <a:gd name="T21" fmla="*/ 0 h 7"/>
                <a:gd name="T22" fmla="*/ 2 w 1853"/>
                <a:gd name="T23" fmla="*/ 0 h 7"/>
                <a:gd name="T24" fmla="*/ 6 w 1853"/>
                <a:gd name="T25" fmla="*/ 2 h 7"/>
                <a:gd name="T26" fmla="*/ 13 w 1853"/>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53"/>
                <a:gd name="T43" fmla="*/ 0 h 7"/>
                <a:gd name="T44" fmla="*/ 1853 w 1853"/>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53" h="7">
                  <a:moveTo>
                    <a:pt x="1853" y="7"/>
                  </a:moveTo>
                  <a:lnTo>
                    <a:pt x="1616" y="7"/>
                  </a:lnTo>
                  <a:lnTo>
                    <a:pt x="1622" y="2"/>
                  </a:lnTo>
                  <a:lnTo>
                    <a:pt x="1627" y="0"/>
                  </a:lnTo>
                  <a:lnTo>
                    <a:pt x="1851" y="0"/>
                  </a:lnTo>
                  <a:lnTo>
                    <a:pt x="1853" y="2"/>
                  </a:lnTo>
                  <a:lnTo>
                    <a:pt x="1853" y="7"/>
                  </a:lnTo>
                  <a:close/>
                  <a:moveTo>
                    <a:pt x="13" y="7"/>
                  </a:moveTo>
                  <a:lnTo>
                    <a:pt x="11" y="7"/>
                  </a:lnTo>
                  <a:lnTo>
                    <a:pt x="4" y="2"/>
                  </a:lnTo>
                  <a:lnTo>
                    <a:pt x="0" y="0"/>
                  </a:lnTo>
                  <a:lnTo>
                    <a:pt x="2" y="0"/>
                  </a:lnTo>
                  <a:lnTo>
                    <a:pt x="6" y="2"/>
                  </a:lnTo>
                  <a:lnTo>
                    <a:pt x="13" y="7"/>
                  </a:lnTo>
                  <a:close/>
                </a:path>
              </a:pathLst>
            </a:custGeom>
            <a:solidFill>
              <a:srgbClr val="E26F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41" name="Freeform 1560">
              <a:extLst>
                <a:ext uri="{FF2B5EF4-FFF2-40B4-BE49-F238E27FC236}">
                  <a16:creationId xmlns:a16="http://schemas.microsoft.com/office/drawing/2014/main" id="{985EEAA4-47A0-F9E4-628A-D90916B5A5C9}"/>
                </a:ext>
              </a:extLst>
            </p:cNvPr>
            <p:cNvSpPr>
              <a:spLocks noEditPoints="1"/>
            </p:cNvSpPr>
            <p:nvPr/>
          </p:nvSpPr>
          <p:spPr bwMode="auto">
            <a:xfrm>
              <a:off x="590" y="1462"/>
              <a:ext cx="1860" cy="6"/>
            </a:xfrm>
            <a:custGeom>
              <a:avLst/>
              <a:gdLst>
                <a:gd name="T0" fmla="*/ 1860 w 1860"/>
                <a:gd name="T1" fmla="*/ 6 h 6"/>
                <a:gd name="T2" fmla="*/ 1629 w 1860"/>
                <a:gd name="T3" fmla="*/ 6 h 6"/>
                <a:gd name="T4" fmla="*/ 1634 w 1860"/>
                <a:gd name="T5" fmla="*/ 4 h 6"/>
                <a:gd name="T6" fmla="*/ 1638 w 1860"/>
                <a:gd name="T7" fmla="*/ 0 h 6"/>
                <a:gd name="T8" fmla="*/ 1856 w 1860"/>
                <a:gd name="T9" fmla="*/ 0 h 6"/>
                <a:gd name="T10" fmla="*/ 1858 w 1860"/>
                <a:gd name="T11" fmla="*/ 4 h 6"/>
                <a:gd name="T12" fmla="*/ 1860 w 1860"/>
                <a:gd name="T13" fmla="*/ 6 h 6"/>
                <a:gd name="T14" fmla="*/ 15 w 1860"/>
                <a:gd name="T15" fmla="*/ 6 h 6"/>
                <a:gd name="T16" fmla="*/ 11 w 1860"/>
                <a:gd name="T17" fmla="*/ 6 h 6"/>
                <a:gd name="T18" fmla="*/ 7 w 1860"/>
                <a:gd name="T19" fmla="*/ 4 h 6"/>
                <a:gd name="T20" fmla="*/ 0 w 1860"/>
                <a:gd name="T21" fmla="*/ 0 h 6"/>
                <a:gd name="T22" fmla="*/ 2 w 1860"/>
                <a:gd name="T23" fmla="*/ 0 h 6"/>
                <a:gd name="T24" fmla="*/ 9 w 1860"/>
                <a:gd name="T25" fmla="*/ 4 h 6"/>
                <a:gd name="T26" fmla="*/ 15 w 1860"/>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60"/>
                <a:gd name="T43" fmla="*/ 0 h 6"/>
                <a:gd name="T44" fmla="*/ 1860 w 1860"/>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60" h="6">
                  <a:moveTo>
                    <a:pt x="1860" y="6"/>
                  </a:moveTo>
                  <a:lnTo>
                    <a:pt x="1629" y="6"/>
                  </a:lnTo>
                  <a:lnTo>
                    <a:pt x="1634" y="4"/>
                  </a:lnTo>
                  <a:lnTo>
                    <a:pt x="1638" y="0"/>
                  </a:lnTo>
                  <a:lnTo>
                    <a:pt x="1856" y="0"/>
                  </a:lnTo>
                  <a:lnTo>
                    <a:pt x="1858" y="4"/>
                  </a:lnTo>
                  <a:lnTo>
                    <a:pt x="1860" y="6"/>
                  </a:lnTo>
                  <a:close/>
                  <a:moveTo>
                    <a:pt x="15" y="6"/>
                  </a:moveTo>
                  <a:lnTo>
                    <a:pt x="11" y="6"/>
                  </a:lnTo>
                  <a:lnTo>
                    <a:pt x="7" y="4"/>
                  </a:lnTo>
                  <a:lnTo>
                    <a:pt x="0" y="0"/>
                  </a:lnTo>
                  <a:lnTo>
                    <a:pt x="2" y="0"/>
                  </a:lnTo>
                  <a:lnTo>
                    <a:pt x="9" y="4"/>
                  </a:lnTo>
                  <a:lnTo>
                    <a:pt x="15" y="6"/>
                  </a:lnTo>
                  <a:close/>
                </a:path>
              </a:pathLst>
            </a:custGeom>
            <a:solidFill>
              <a:srgbClr val="E26E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42" name="Freeform 1561">
              <a:extLst>
                <a:ext uri="{FF2B5EF4-FFF2-40B4-BE49-F238E27FC236}">
                  <a16:creationId xmlns:a16="http://schemas.microsoft.com/office/drawing/2014/main" id="{6F7061E3-DE34-0194-E738-2DE0D9DAEE8C}"/>
                </a:ext>
              </a:extLst>
            </p:cNvPr>
            <p:cNvSpPr>
              <a:spLocks noEditPoints="1"/>
            </p:cNvSpPr>
            <p:nvPr/>
          </p:nvSpPr>
          <p:spPr bwMode="auto">
            <a:xfrm>
              <a:off x="584" y="1457"/>
              <a:ext cx="1864" cy="9"/>
            </a:xfrm>
            <a:custGeom>
              <a:avLst/>
              <a:gdLst>
                <a:gd name="T0" fmla="*/ 1864 w 1864"/>
                <a:gd name="T1" fmla="*/ 9 h 9"/>
                <a:gd name="T2" fmla="*/ 1640 w 1864"/>
                <a:gd name="T3" fmla="*/ 9 h 9"/>
                <a:gd name="T4" fmla="*/ 1644 w 1864"/>
                <a:gd name="T5" fmla="*/ 5 h 9"/>
                <a:gd name="T6" fmla="*/ 1651 w 1864"/>
                <a:gd name="T7" fmla="*/ 0 h 9"/>
                <a:gd name="T8" fmla="*/ 1860 w 1864"/>
                <a:gd name="T9" fmla="*/ 0 h 9"/>
                <a:gd name="T10" fmla="*/ 1862 w 1864"/>
                <a:gd name="T11" fmla="*/ 5 h 9"/>
                <a:gd name="T12" fmla="*/ 1864 w 1864"/>
                <a:gd name="T13" fmla="*/ 9 h 9"/>
                <a:gd name="T14" fmla="*/ 15 w 1864"/>
                <a:gd name="T15" fmla="*/ 9 h 9"/>
                <a:gd name="T16" fmla="*/ 13 w 1864"/>
                <a:gd name="T17" fmla="*/ 9 h 9"/>
                <a:gd name="T18" fmla="*/ 6 w 1864"/>
                <a:gd name="T19" fmla="*/ 5 h 9"/>
                <a:gd name="T20" fmla="*/ 0 w 1864"/>
                <a:gd name="T21" fmla="*/ 0 h 9"/>
                <a:gd name="T22" fmla="*/ 2 w 1864"/>
                <a:gd name="T23" fmla="*/ 0 h 9"/>
                <a:gd name="T24" fmla="*/ 8 w 1864"/>
                <a:gd name="T25" fmla="*/ 5 h 9"/>
                <a:gd name="T26" fmla="*/ 15 w 1864"/>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64"/>
                <a:gd name="T43" fmla="*/ 0 h 9"/>
                <a:gd name="T44" fmla="*/ 1864 w 186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64" h="9">
                  <a:moveTo>
                    <a:pt x="1864" y="9"/>
                  </a:moveTo>
                  <a:lnTo>
                    <a:pt x="1640" y="9"/>
                  </a:lnTo>
                  <a:lnTo>
                    <a:pt x="1644" y="5"/>
                  </a:lnTo>
                  <a:lnTo>
                    <a:pt x="1651" y="0"/>
                  </a:lnTo>
                  <a:lnTo>
                    <a:pt x="1860" y="0"/>
                  </a:lnTo>
                  <a:lnTo>
                    <a:pt x="1862" y="5"/>
                  </a:lnTo>
                  <a:lnTo>
                    <a:pt x="1864" y="9"/>
                  </a:lnTo>
                  <a:close/>
                  <a:moveTo>
                    <a:pt x="15" y="9"/>
                  </a:moveTo>
                  <a:lnTo>
                    <a:pt x="13" y="9"/>
                  </a:lnTo>
                  <a:lnTo>
                    <a:pt x="6" y="5"/>
                  </a:lnTo>
                  <a:lnTo>
                    <a:pt x="0" y="0"/>
                  </a:lnTo>
                  <a:lnTo>
                    <a:pt x="2" y="0"/>
                  </a:lnTo>
                  <a:lnTo>
                    <a:pt x="8" y="5"/>
                  </a:lnTo>
                  <a:lnTo>
                    <a:pt x="15" y="9"/>
                  </a:lnTo>
                  <a:close/>
                </a:path>
              </a:pathLst>
            </a:custGeom>
            <a:solidFill>
              <a:srgbClr val="E26C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43" name="Freeform 1562">
              <a:extLst>
                <a:ext uri="{FF2B5EF4-FFF2-40B4-BE49-F238E27FC236}">
                  <a16:creationId xmlns:a16="http://schemas.microsoft.com/office/drawing/2014/main" id="{0B45AFA2-513E-264E-15A1-78B3DD257AFD}"/>
                </a:ext>
              </a:extLst>
            </p:cNvPr>
            <p:cNvSpPr>
              <a:spLocks noEditPoints="1"/>
            </p:cNvSpPr>
            <p:nvPr/>
          </p:nvSpPr>
          <p:spPr bwMode="auto">
            <a:xfrm>
              <a:off x="584" y="1453"/>
              <a:ext cx="1862" cy="9"/>
            </a:xfrm>
            <a:custGeom>
              <a:avLst/>
              <a:gdLst>
                <a:gd name="T0" fmla="*/ 1862 w 1862"/>
                <a:gd name="T1" fmla="*/ 9 h 9"/>
                <a:gd name="T2" fmla="*/ 1644 w 1862"/>
                <a:gd name="T3" fmla="*/ 9 h 9"/>
                <a:gd name="T4" fmla="*/ 1651 w 1862"/>
                <a:gd name="T5" fmla="*/ 4 h 9"/>
                <a:gd name="T6" fmla="*/ 1655 w 1862"/>
                <a:gd name="T7" fmla="*/ 0 h 9"/>
                <a:gd name="T8" fmla="*/ 1860 w 1862"/>
                <a:gd name="T9" fmla="*/ 0 h 9"/>
                <a:gd name="T10" fmla="*/ 1860 w 1862"/>
                <a:gd name="T11" fmla="*/ 4 h 9"/>
                <a:gd name="T12" fmla="*/ 1862 w 1862"/>
                <a:gd name="T13" fmla="*/ 9 h 9"/>
                <a:gd name="T14" fmla="*/ 8 w 1862"/>
                <a:gd name="T15" fmla="*/ 9 h 9"/>
                <a:gd name="T16" fmla="*/ 6 w 1862"/>
                <a:gd name="T17" fmla="*/ 9 h 9"/>
                <a:gd name="T18" fmla="*/ 2 w 1862"/>
                <a:gd name="T19" fmla="*/ 7 h 9"/>
                <a:gd name="T20" fmla="*/ 0 w 1862"/>
                <a:gd name="T21" fmla="*/ 4 h 9"/>
                <a:gd name="T22" fmla="*/ 4 w 1862"/>
                <a:gd name="T23" fmla="*/ 7 h 9"/>
                <a:gd name="T24" fmla="*/ 8 w 1862"/>
                <a:gd name="T25" fmla="*/ 9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62"/>
                <a:gd name="T40" fmla="*/ 0 h 9"/>
                <a:gd name="T41" fmla="*/ 1862 w 1862"/>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62" h="9">
                  <a:moveTo>
                    <a:pt x="1862" y="9"/>
                  </a:moveTo>
                  <a:lnTo>
                    <a:pt x="1644" y="9"/>
                  </a:lnTo>
                  <a:lnTo>
                    <a:pt x="1651" y="4"/>
                  </a:lnTo>
                  <a:lnTo>
                    <a:pt x="1655" y="0"/>
                  </a:lnTo>
                  <a:lnTo>
                    <a:pt x="1860" y="0"/>
                  </a:lnTo>
                  <a:lnTo>
                    <a:pt x="1860" y="4"/>
                  </a:lnTo>
                  <a:lnTo>
                    <a:pt x="1862" y="9"/>
                  </a:lnTo>
                  <a:close/>
                  <a:moveTo>
                    <a:pt x="8" y="9"/>
                  </a:moveTo>
                  <a:lnTo>
                    <a:pt x="6" y="9"/>
                  </a:lnTo>
                  <a:lnTo>
                    <a:pt x="2" y="7"/>
                  </a:lnTo>
                  <a:lnTo>
                    <a:pt x="0" y="4"/>
                  </a:lnTo>
                  <a:lnTo>
                    <a:pt x="4" y="7"/>
                  </a:lnTo>
                  <a:lnTo>
                    <a:pt x="8" y="9"/>
                  </a:lnTo>
                  <a:close/>
                </a:path>
              </a:pathLst>
            </a:custGeom>
            <a:solidFill>
              <a:srgbClr val="E26B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44" name="Freeform 1563">
              <a:extLst>
                <a:ext uri="{FF2B5EF4-FFF2-40B4-BE49-F238E27FC236}">
                  <a16:creationId xmlns:a16="http://schemas.microsoft.com/office/drawing/2014/main" id="{A0684E2B-51AA-FF3B-66DE-1F7FC0E551D8}"/>
                </a:ext>
              </a:extLst>
            </p:cNvPr>
            <p:cNvSpPr>
              <a:spLocks noEditPoints="1"/>
            </p:cNvSpPr>
            <p:nvPr/>
          </p:nvSpPr>
          <p:spPr bwMode="auto">
            <a:xfrm>
              <a:off x="584" y="1451"/>
              <a:ext cx="1860" cy="6"/>
            </a:xfrm>
            <a:custGeom>
              <a:avLst/>
              <a:gdLst>
                <a:gd name="T0" fmla="*/ 1860 w 1860"/>
                <a:gd name="T1" fmla="*/ 6 h 6"/>
                <a:gd name="T2" fmla="*/ 1651 w 1860"/>
                <a:gd name="T3" fmla="*/ 6 h 6"/>
                <a:gd name="T4" fmla="*/ 1655 w 1860"/>
                <a:gd name="T5" fmla="*/ 2 h 6"/>
                <a:gd name="T6" fmla="*/ 1659 w 1860"/>
                <a:gd name="T7" fmla="*/ 0 h 6"/>
                <a:gd name="T8" fmla="*/ 1858 w 1860"/>
                <a:gd name="T9" fmla="*/ 0 h 6"/>
                <a:gd name="T10" fmla="*/ 1860 w 1860"/>
                <a:gd name="T11" fmla="*/ 2 h 6"/>
                <a:gd name="T12" fmla="*/ 1860 w 1860"/>
                <a:gd name="T13" fmla="*/ 6 h 6"/>
                <a:gd name="T14" fmla="*/ 2 w 1860"/>
                <a:gd name="T15" fmla="*/ 6 h 6"/>
                <a:gd name="T16" fmla="*/ 0 w 1860"/>
                <a:gd name="T17" fmla="*/ 6 h 6"/>
                <a:gd name="T18" fmla="*/ 0 w 1860"/>
                <a:gd name="T19" fmla="*/ 6 h 6"/>
                <a:gd name="T20" fmla="*/ 0 w 1860"/>
                <a:gd name="T21" fmla="*/ 6 h 6"/>
                <a:gd name="T22" fmla="*/ 0 w 1860"/>
                <a:gd name="T23" fmla="*/ 6 h 6"/>
                <a:gd name="T24" fmla="*/ 2 w 1860"/>
                <a:gd name="T25" fmla="*/ 6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60"/>
                <a:gd name="T40" fmla="*/ 0 h 6"/>
                <a:gd name="T41" fmla="*/ 1860 w 1860"/>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60" h="6">
                  <a:moveTo>
                    <a:pt x="1860" y="6"/>
                  </a:moveTo>
                  <a:lnTo>
                    <a:pt x="1651" y="6"/>
                  </a:lnTo>
                  <a:lnTo>
                    <a:pt x="1655" y="2"/>
                  </a:lnTo>
                  <a:lnTo>
                    <a:pt x="1659" y="0"/>
                  </a:lnTo>
                  <a:lnTo>
                    <a:pt x="1858" y="0"/>
                  </a:lnTo>
                  <a:lnTo>
                    <a:pt x="1860" y="2"/>
                  </a:lnTo>
                  <a:lnTo>
                    <a:pt x="1860" y="6"/>
                  </a:lnTo>
                  <a:close/>
                  <a:moveTo>
                    <a:pt x="2" y="6"/>
                  </a:moveTo>
                  <a:lnTo>
                    <a:pt x="0" y="6"/>
                  </a:lnTo>
                  <a:lnTo>
                    <a:pt x="2" y="6"/>
                  </a:lnTo>
                  <a:close/>
                </a:path>
              </a:pathLst>
            </a:custGeom>
            <a:solidFill>
              <a:srgbClr val="E26A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45" name="Freeform 1564">
              <a:extLst>
                <a:ext uri="{FF2B5EF4-FFF2-40B4-BE49-F238E27FC236}">
                  <a16:creationId xmlns:a16="http://schemas.microsoft.com/office/drawing/2014/main" id="{4B9D5686-7634-B7A5-BDD9-9C23FBF1EAB1}"/>
                </a:ext>
              </a:extLst>
            </p:cNvPr>
            <p:cNvSpPr>
              <a:spLocks/>
            </p:cNvSpPr>
            <p:nvPr/>
          </p:nvSpPr>
          <p:spPr bwMode="auto">
            <a:xfrm>
              <a:off x="2239" y="1447"/>
              <a:ext cx="205" cy="6"/>
            </a:xfrm>
            <a:custGeom>
              <a:avLst/>
              <a:gdLst>
                <a:gd name="T0" fmla="*/ 205 w 205"/>
                <a:gd name="T1" fmla="*/ 6 h 6"/>
                <a:gd name="T2" fmla="*/ 0 w 205"/>
                <a:gd name="T3" fmla="*/ 6 h 6"/>
                <a:gd name="T4" fmla="*/ 4 w 205"/>
                <a:gd name="T5" fmla="*/ 4 h 6"/>
                <a:gd name="T6" fmla="*/ 9 w 205"/>
                <a:gd name="T7" fmla="*/ 0 h 6"/>
                <a:gd name="T8" fmla="*/ 200 w 205"/>
                <a:gd name="T9" fmla="*/ 0 h 6"/>
                <a:gd name="T10" fmla="*/ 203 w 205"/>
                <a:gd name="T11" fmla="*/ 4 h 6"/>
                <a:gd name="T12" fmla="*/ 205 w 205"/>
                <a:gd name="T13" fmla="*/ 6 h 6"/>
                <a:gd name="T14" fmla="*/ 0 60000 65536"/>
                <a:gd name="T15" fmla="*/ 0 60000 65536"/>
                <a:gd name="T16" fmla="*/ 0 60000 65536"/>
                <a:gd name="T17" fmla="*/ 0 60000 65536"/>
                <a:gd name="T18" fmla="*/ 0 60000 65536"/>
                <a:gd name="T19" fmla="*/ 0 60000 65536"/>
                <a:gd name="T20" fmla="*/ 0 60000 65536"/>
                <a:gd name="T21" fmla="*/ 0 w 205"/>
                <a:gd name="T22" fmla="*/ 0 h 6"/>
                <a:gd name="T23" fmla="*/ 205 w 205"/>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5" h="6">
                  <a:moveTo>
                    <a:pt x="205" y="6"/>
                  </a:moveTo>
                  <a:lnTo>
                    <a:pt x="0" y="6"/>
                  </a:lnTo>
                  <a:lnTo>
                    <a:pt x="4" y="4"/>
                  </a:lnTo>
                  <a:lnTo>
                    <a:pt x="9" y="0"/>
                  </a:lnTo>
                  <a:lnTo>
                    <a:pt x="200" y="0"/>
                  </a:lnTo>
                  <a:lnTo>
                    <a:pt x="203" y="4"/>
                  </a:lnTo>
                  <a:lnTo>
                    <a:pt x="205" y="6"/>
                  </a:lnTo>
                  <a:close/>
                </a:path>
              </a:pathLst>
            </a:custGeom>
            <a:solidFill>
              <a:srgbClr val="E169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46" name="Freeform 1565">
              <a:extLst>
                <a:ext uri="{FF2B5EF4-FFF2-40B4-BE49-F238E27FC236}">
                  <a16:creationId xmlns:a16="http://schemas.microsoft.com/office/drawing/2014/main" id="{F847BD73-157B-853A-DC57-5FFA3453996B}"/>
                </a:ext>
              </a:extLst>
            </p:cNvPr>
            <p:cNvSpPr>
              <a:spLocks/>
            </p:cNvSpPr>
            <p:nvPr/>
          </p:nvSpPr>
          <p:spPr bwMode="auto">
            <a:xfrm>
              <a:off x="2243" y="1442"/>
              <a:ext cx="199" cy="9"/>
            </a:xfrm>
            <a:custGeom>
              <a:avLst/>
              <a:gdLst>
                <a:gd name="T0" fmla="*/ 199 w 199"/>
                <a:gd name="T1" fmla="*/ 9 h 9"/>
                <a:gd name="T2" fmla="*/ 0 w 199"/>
                <a:gd name="T3" fmla="*/ 9 h 9"/>
                <a:gd name="T4" fmla="*/ 5 w 199"/>
                <a:gd name="T5" fmla="*/ 5 h 9"/>
                <a:gd name="T6" fmla="*/ 11 w 199"/>
                <a:gd name="T7" fmla="*/ 0 h 9"/>
                <a:gd name="T8" fmla="*/ 194 w 199"/>
                <a:gd name="T9" fmla="*/ 0 h 9"/>
                <a:gd name="T10" fmla="*/ 196 w 199"/>
                <a:gd name="T11" fmla="*/ 5 h 9"/>
                <a:gd name="T12" fmla="*/ 199 w 199"/>
                <a:gd name="T13" fmla="*/ 9 h 9"/>
                <a:gd name="T14" fmla="*/ 0 60000 65536"/>
                <a:gd name="T15" fmla="*/ 0 60000 65536"/>
                <a:gd name="T16" fmla="*/ 0 60000 65536"/>
                <a:gd name="T17" fmla="*/ 0 60000 65536"/>
                <a:gd name="T18" fmla="*/ 0 60000 65536"/>
                <a:gd name="T19" fmla="*/ 0 60000 65536"/>
                <a:gd name="T20" fmla="*/ 0 60000 65536"/>
                <a:gd name="T21" fmla="*/ 0 w 199"/>
                <a:gd name="T22" fmla="*/ 0 h 9"/>
                <a:gd name="T23" fmla="*/ 199 w 199"/>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9" h="9">
                  <a:moveTo>
                    <a:pt x="199" y="9"/>
                  </a:moveTo>
                  <a:lnTo>
                    <a:pt x="0" y="9"/>
                  </a:lnTo>
                  <a:lnTo>
                    <a:pt x="5" y="5"/>
                  </a:lnTo>
                  <a:lnTo>
                    <a:pt x="11" y="0"/>
                  </a:lnTo>
                  <a:lnTo>
                    <a:pt x="194" y="0"/>
                  </a:lnTo>
                  <a:lnTo>
                    <a:pt x="196" y="5"/>
                  </a:lnTo>
                  <a:lnTo>
                    <a:pt x="199" y="9"/>
                  </a:lnTo>
                  <a:close/>
                </a:path>
              </a:pathLst>
            </a:custGeom>
            <a:solidFill>
              <a:srgbClr val="E168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47" name="Freeform 1566">
              <a:extLst>
                <a:ext uri="{FF2B5EF4-FFF2-40B4-BE49-F238E27FC236}">
                  <a16:creationId xmlns:a16="http://schemas.microsoft.com/office/drawing/2014/main" id="{58CD01AB-8813-61FE-D140-85956430C84E}"/>
                </a:ext>
              </a:extLst>
            </p:cNvPr>
            <p:cNvSpPr>
              <a:spLocks/>
            </p:cNvSpPr>
            <p:nvPr/>
          </p:nvSpPr>
          <p:spPr bwMode="auto">
            <a:xfrm>
              <a:off x="2248" y="1440"/>
              <a:ext cx="191" cy="7"/>
            </a:xfrm>
            <a:custGeom>
              <a:avLst/>
              <a:gdLst>
                <a:gd name="T0" fmla="*/ 191 w 191"/>
                <a:gd name="T1" fmla="*/ 7 h 7"/>
                <a:gd name="T2" fmla="*/ 0 w 191"/>
                <a:gd name="T3" fmla="*/ 7 h 7"/>
                <a:gd name="T4" fmla="*/ 6 w 191"/>
                <a:gd name="T5" fmla="*/ 2 h 7"/>
                <a:gd name="T6" fmla="*/ 11 w 191"/>
                <a:gd name="T7" fmla="*/ 0 h 7"/>
                <a:gd name="T8" fmla="*/ 187 w 191"/>
                <a:gd name="T9" fmla="*/ 0 h 7"/>
                <a:gd name="T10" fmla="*/ 189 w 191"/>
                <a:gd name="T11" fmla="*/ 2 h 7"/>
                <a:gd name="T12" fmla="*/ 191 w 191"/>
                <a:gd name="T13" fmla="*/ 7 h 7"/>
                <a:gd name="T14" fmla="*/ 0 60000 65536"/>
                <a:gd name="T15" fmla="*/ 0 60000 65536"/>
                <a:gd name="T16" fmla="*/ 0 60000 65536"/>
                <a:gd name="T17" fmla="*/ 0 60000 65536"/>
                <a:gd name="T18" fmla="*/ 0 60000 65536"/>
                <a:gd name="T19" fmla="*/ 0 60000 65536"/>
                <a:gd name="T20" fmla="*/ 0 60000 65536"/>
                <a:gd name="T21" fmla="*/ 0 w 191"/>
                <a:gd name="T22" fmla="*/ 0 h 7"/>
                <a:gd name="T23" fmla="*/ 191 w 19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1" h="7">
                  <a:moveTo>
                    <a:pt x="191" y="7"/>
                  </a:moveTo>
                  <a:lnTo>
                    <a:pt x="0" y="7"/>
                  </a:lnTo>
                  <a:lnTo>
                    <a:pt x="6" y="2"/>
                  </a:lnTo>
                  <a:lnTo>
                    <a:pt x="11" y="0"/>
                  </a:lnTo>
                  <a:lnTo>
                    <a:pt x="187" y="0"/>
                  </a:lnTo>
                  <a:lnTo>
                    <a:pt x="189" y="2"/>
                  </a:lnTo>
                  <a:lnTo>
                    <a:pt x="191" y="7"/>
                  </a:lnTo>
                  <a:close/>
                </a:path>
              </a:pathLst>
            </a:custGeom>
            <a:solidFill>
              <a:srgbClr val="E167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48" name="Freeform 1567">
              <a:extLst>
                <a:ext uri="{FF2B5EF4-FFF2-40B4-BE49-F238E27FC236}">
                  <a16:creationId xmlns:a16="http://schemas.microsoft.com/office/drawing/2014/main" id="{4F26532A-A6B9-6218-CE31-F38370379C10}"/>
                </a:ext>
              </a:extLst>
            </p:cNvPr>
            <p:cNvSpPr>
              <a:spLocks/>
            </p:cNvSpPr>
            <p:nvPr/>
          </p:nvSpPr>
          <p:spPr bwMode="auto">
            <a:xfrm>
              <a:off x="2254" y="1436"/>
              <a:ext cx="183" cy="6"/>
            </a:xfrm>
            <a:custGeom>
              <a:avLst/>
              <a:gdLst>
                <a:gd name="T0" fmla="*/ 183 w 183"/>
                <a:gd name="T1" fmla="*/ 6 h 6"/>
                <a:gd name="T2" fmla="*/ 0 w 183"/>
                <a:gd name="T3" fmla="*/ 6 h 6"/>
                <a:gd name="T4" fmla="*/ 5 w 183"/>
                <a:gd name="T5" fmla="*/ 4 h 6"/>
                <a:gd name="T6" fmla="*/ 9 w 183"/>
                <a:gd name="T7" fmla="*/ 0 h 6"/>
                <a:gd name="T8" fmla="*/ 179 w 183"/>
                <a:gd name="T9" fmla="*/ 0 h 6"/>
                <a:gd name="T10" fmla="*/ 181 w 183"/>
                <a:gd name="T11" fmla="*/ 2 h 6"/>
                <a:gd name="T12" fmla="*/ 183 w 183"/>
                <a:gd name="T13" fmla="*/ 6 h 6"/>
                <a:gd name="T14" fmla="*/ 0 60000 65536"/>
                <a:gd name="T15" fmla="*/ 0 60000 65536"/>
                <a:gd name="T16" fmla="*/ 0 60000 65536"/>
                <a:gd name="T17" fmla="*/ 0 60000 65536"/>
                <a:gd name="T18" fmla="*/ 0 60000 65536"/>
                <a:gd name="T19" fmla="*/ 0 60000 65536"/>
                <a:gd name="T20" fmla="*/ 0 60000 65536"/>
                <a:gd name="T21" fmla="*/ 0 w 183"/>
                <a:gd name="T22" fmla="*/ 0 h 6"/>
                <a:gd name="T23" fmla="*/ 183 w 183"/>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3" h="6">
                  <a:moveTo>
                    <a:pt x="183" y="6"/>
                  </a:moveTo>
                  <a:lnTo>
                    <a:pt x="0" y="6"/>
                  </a:lnTo>
                  <a:lnTo>
                    <a:pt x="5" y="4"/>
                  </a:lnTo>
                  <a:lnTo>
                    <a:pt x="9" y="0"/>
                  </a:lnTo>
                  <a:lnTo>
                    <a:pt x="179" y="0"/>
                  </a:lnTo>
                  <a:lnTo>
                    <a:pt x="181" y="2"/>
                  </a:lnTo>
                  <a:lnTo>
                    <a:pt x="183" y="6"/>
                  </a:lnTo>
                  <a:close/>
                </a:path>
              </a:pathLst>
            </a:custGeom>
            <a:solidFill>
              <a:srgbClr val="E164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49" name="Freeform 1568">
              <a:extLst>
                <a:ext uri="{FF2B5EF4-FFF2-40B4-BE49-F238E27FC236}">
                  <a16:creationId xmlns:a16="http://schemas.microsoft.com/office/drawing/2014/main" id="{FE35A770-4468-E1D2-5DE0-91C7A08096C3}"/>
                </a:ext>
              </a:extLst>
            </p:cNvPr>
            <p:cNvSpPr>
              <a:spLocks/>
            </p:cNvSpPr>
            <p:nvPr/>
          </p:nvSpPr>
          <p:spPr bwMode="auto">
            <a:xfrm>
              <a:off x="2259" y="1431"/>
              <a:ext cx="176" cy="9"/>
            </a:xfrm>
            <a:custGeom>
              <a:avLst/>
              <a:gdLst>
                <a:gd name="T0" fmla="*/ 176 w 176"/>
                <a:gd name="T1" fmla="*/ 9 h 9"/>
                <a:gd name="T2" fmla="*/ 0 w 176"/>
                <a:gd name="T3" fmla="*/ 9 h 9"/>
                <a:gd name="T4" fmla="*/ 4 w 176"/>
                <a:gd name="T5" fmla="*/ 5 h 9"/>
                <a:gd name="T6" fmla="*/ 8 w 176"/>
                <a:gd name="T7" fmla="*/ 0 h 9"/>
                <a:gd name="T8" fmla="*/ 174 w 176"/>
                <a:gd name="T9" fmla="*/ 0 h 9"/>
                <a:gd name="T10" fmla="*/ 174 w 176"/>
                <a:gd name="T11" fmla="*/ 5 h 9"/>
                <a:gd name="T12" fmla="*/ 176 w 176"/>
                <a:gd name="T13" fmla="*/ 9 h 9"/>
                <a:gd name="T14" fmla="*/ 0 60000 65536"/>
                <a:gd name="T15" fmla="*/ 0 60000 65536"/>
                <a:gd name="T16" fmla="*/ 0 60000 65536"/>
                <a:gd name="T17" fmla="*/ 0 60000 65536"/>
                <a:gd name="T18" fmla="*/ 0 60000 65536"/>
                <a:gd name="T19" fmla="*/ 0 60000 65536"/>
                <a:gd name="T20" fmla="*/ 0 60000 65536"/>
                <a:gd name="T21" fmla="*/ 0 w 176"/>
                <a:gd name="T22" fmla="*/ 0 h 9"/>
                <a:gd name="T23" fmla="*/ 176 w 176"/>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6" h="9">
                  <a:moveTo>
                    <a:pt x="176" y="9"/>
                  </a:moveTo>
                  <a:lnTo>
                    <a:pt x="0" y="9"/>
                  </a:lnTo>
                  <a:lnTo>
                    <a:pt x="4" y="5"/>
                  </a:lnTo>
                  <a:lnTo>
                    <a:pt x="8" y="0"/>
                  </a:lnTo>
                  <a:lnTo>
                    <a:pt x="174" y="0"/>
                  </a:lnTo>
                  <a:lnTo>
                    <a:pt x="174" y="5"/>
                  </a:lnTo>
                  <a:lnTo>
                    <a:pt x="176" y="9"/>
                  </a:lnTo>
                  <a:close/>
                </a:path>
              </a:pathLst>
            </a:custGeom>
            <a:solidFill>
              <a:srgbClr val="E164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50" name="Freeform 1569">
              <a:extLst>
                <a:ext uri="{FF2B5EF4-FFF2-40B4-BE49-F238E27FC236}">
                  <a16:creationId xmlns:a16="http://schemas.microsoft.com/office/drawing/2014/main" id="{6657F67E-BF14-5973-162F-401DB826D306}"/>
                </a:ext>
              </a:extLst>
            </p:cNvPr>
            <p:cNvSpPr>
              <a:spLocks/>
            </p:cNvSpPr>
            <p:nvPr/>
          </p:nvSpPr>
          <p:spPr bwMode="auto">
            <a:xfrm>
              <a:off x="2263" y="1427"/>
              <a:ext cx="170" cy="9"/>
            </a:xfrm>
            <a:custGeom>
              <a:avLst/>
              <a:gdLst>
                <a:gd name="T0" fmla="*/ 170 w 170"/>
                <a:gd name="T1" fmla="*/ 9 h 9"/>
                <a:gd name="T2" fmla="*/ 0 w 170"/>
                <a:gd name="T3" fmla="*/ 9 h 9"/>
                <a:gd name="T4" fmla="*/ 4 w 170"/>
                <a:gd name="T5" fmla="*/ 4 h 9"/>
                <a:gd name="T6" fmla="*/ 9 w 170"/>
                <a:gd name="T7" fmla="*/ 0 h 9"/>
                <a:gd name="T8" fmla="*/ 168 w 170"/>
                <a:gd name="T9" fmla="*/ 0 h 9"/>
                <a:gd name="T10" fmla="*/ 170 w 170"/>
                <a:gd name="T11" fmla="*/ 4 h 9"/>
                <a:gd name="T12" fmla="*/ 170 w 170"/>
                <a:gd name="T13" fmla="*/ 9 h 9"/>
                <a:gd name="T14" fmla="*/ 0 60000 65536"/>
                <a:gd name="T15" fmla="*/ 0 60000 65536"/>
                <a:gd name="T16" fmla="*/ 0 60000 65536"/>
                <a:gd name="T17" fmla="*/ 0 60000 65536"/>
                <a:gd name="T18" fmla="*/ 0 60000 65536"/>
                <a:gd name="T19" fmla="*/ 0 60000 65536"/>
                <a:gd name="T20" fmla="*/ 0 60000 65536"/>
                <a:gd name="T21" fmla="*/ 0 w 170"/>
                <a:gd name="T22" fmla="*/ 0 h 9"/>
                <a:gd name="T23" fmla="*/ 170 w 17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0" h="9">
                  <a:moveTo>
                    <a:pt x="170" y="9"/>
                  </a:moveTo>
                  <a:lnTo>
                    <a:pt x="0" y="9"/>
                  </a:lnTo>
                  <a:lnTo>
                    <a:pt x="4" y="4"/>
                  </a:lnTo>
                  <a:lnTo>
                    <a:pt x="9" y="0"/>
                  </a:lnTo>
                  <a:lnTo>
                    <a:pt x="168" y="0"/>
                  </a:lnTo>
                  <a:lnTo>
                    <a:pt x="170" y="4"/>
                  </a:lnTo>
                  <a:lnTo>
                    <a:pt x="170" y="9"/>
                  </a:lnTo>
                  <a:close/>
                </a:path>
              </a:pathLst>
            </a:custGeom>
            <a:solidFill>
              <a:srgbClr val="E163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51" name="Freeform 1570">
              <a:extLst>
                <a:ext uri="{FF2B5EF4-FFF2-40B4-BE49-F238E27FC236}">
                  <a16:creationId xmlns:a16="http://schemas.microsoft.com/office/drawing/2014/main" id="{D158034C-E21F-3A40-821F-C6D05904DA13}"/>
                </a:ext>
              </a:extLst>
            </p:cNvPr>
            <p:cNvSpPr>
              <a:spLocks/>
            </p:cNvSpPr>
            <p:nvPr/>
          </p:nvSpPr>
          <p:spPr bwMode="auto">
            <a:xfrm>
              <a:off x="2267" y="1425"/>
              <a:ext cx="166" cy="6"/>
            </a:xfrm>
            <a:custGeom>
              <a:avLst/>
              <a:gdLst>
                <a:gd name="T0" fmla="*/ 166 w 166"/>
                <a:gd name="T1" fmla="*/ 6 h 6"/>
                <a:gd name="T2" fmla="*/ 0 w 166"/>
                <a:gd name="T3" fmla="*/ 6 h 6"/>
                <a:gd name="T4" fmla="*/ 5 w 166"/>
                <a:gd name="T5" fmla="*/ 2 h 6"/>
                <a:gd name="T6" fmla="*/ 9 w 166"/>
                <a:gd name="T7" fmla="*/ 0 h 6"/>
                <a:gd name="T8" fmla="*/ 162 w 166"/>
                <a:gd name="T9" fmla="*/ 0 h 6"/>
                <a:gd name="T10" fmla="*/ 164 w 166"/>
                <a:gd name="T11" fmla="*/ 2 h 6"/>
                <a:gd name="T12" fmla="*/ 166 w 166"/>
                <a:gd name="T13" fmla="*/ 6 h 6"/>
                <a:gd name="T14" fmla="*/ 0 60000 65536"/>
                <a:gd name="T15" fmla="*/ 0 60000 65536"/>
                <a:gd name="T16" fmla="*/ 0 60000 65536"/>
                <a:gd name="T17" fmla="*/ 0 60000 65536"/>
                <a:gd name="T18" fmla="*/ 0 60000 65536"/>
                <a:gd name="T19" fmla="*/ 0 60000 65536"/>
                <a:gd name="T20" fmla="*/ 0 60000 65536"/>
                <a:gd name="T21" fmla="*/ 0 w 166"/>
                <a:gd name="T22" fmla="*/ 0 h 6"/>
                <a:gd name="T23" fmla="*/ 166 w 166"/>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6" h="6">
                  <a:moveTo>
                    <a:pt x="166" y="6"/>
                  </a:moveTo>
                  <a:lnTo>
                    <a:pt x="0" y="6"/>
                  </a:lnTo>
                  <a:lnTo>
                    <a:pt x="5" y="2"/>
                  </a:lnTo>
                  <a:lnTo>
                    <a:pt x="9" y="0"/>
                  </a:lnTo>
                  <a:lnTo>
                    <a:pt x="162" y="0"/>
                  </a:lnTo>
                  <a:lnTo>
                    <a:pt x="164" y="2"/>
                  </a:lnTo>
                  <a:lnTo>
                    <a:pt x="166" y="6"/>
                  </a:lnTo>
                  <a:close/>
                </a:path>
              </a:pathLst>
            </a:custGeom>
            <a:solidFill>
              <a:srgbClr val="E062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52" name="Freeform 1571">
              <a:extLst>
                <a:ext uri="{FF2B5EF4-FFF2-40B4-BE49-F238E27FC236}">
                  <a16:creationId xmlns:a16="http://schemas.microsoft.com/office/drawing/2014/main" id="{B02513C6-F097-8438-4671-77E8FA98107F}"/>
                </a:ext>
              </a:extLst>
            </p:cNvPr>
            <p:cNvSpPr>
              <a:spLocks/>
            </p:cNvSpPr>
            <p:nvPr/>
          </p:nvSpPr>
          <p:spPr bwMode="auto">
            <a:xfrm>
              <a:off x="2272" y="1420"/>
              <a:ext cx="159" cy="7"/>
            </a:xfrm>
            <a:custGeom>
              <a:avLst/>
              <a:gdLst>
                <a:gd name="T0" fmla="*/ 159 w 159"/>
                <a:gd name="T1" fmla="*/ 7 h 7"/>
                <a:gd name="T2" fmla="*/ 0 w 159"/>
                <a:gd name="T3" fmla="*/ 7 h 7"/>
                <a:gd name="T4" fmla="*/ 4 w 159"/>
                <a:gd name="T5" fmla="*/ 5 h 7"/>
                <a:gd name="T6" fmla="*/ 8 w 159"/>
                <a:gd name="T7" fmla="*/ 0 h 7"/>
                <a:gd name="T8" fmla="*/ 154 w 159"/>
                <a:gd name="T9" fmla="*/ 0 h 7"/>
                <a:gd name="T10" fmla="*/ 157 w 159"/>
                <a:gd name="T11" fmla="*/ 5 h 7"/>
                <a:gd name="T12" fmla="*/ 159 w 159"/>
                <a:gd name="T13" fmla="*/ 7 h 7"/>
                <a:gd name="T14" fmla="*/ 0 60000 65536"/>
                <a:gd name="T15" fmla="*/ 0 60000 65536"/>
                <a:gd name="T16" fmla="*/ 0 60000 65536"/>
                <a:gd name="T17" fmla="*/ 0 60000 65536"/>
                <a:gd name="T18" fmla="*/ 0 60000 65536"/>
                <a:gd name="T19" fmla="*/ 0 60000 65536"/>
                <a:gd name="T20" fmla="*/ 0 60000 65536"/>
                <a:gd name="T21" fmla="*/ 0 w 159"/>
                <a:gd name="T22" fmla="*/ 0 h 7"/>
                <a:gd name="T23" fmla="*/ 159 w 159"/>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9" h="7">
                  <a:moveTo>
                    <a:pt x="159" y="7"/>
                  </a:moveTo>
                  <a:lnTo>
                    <a:pt x="0" y="7"/>
                  </a:lnTo>
                  <a:lnTo>
                    <a:pt x="4" y="5"/>
                  </a:lnTo>
                  <a:lnTo>
                    <a:pt x="8" y="0"/>
                  </a:lnTo>
                  <a:lnTo>
                    <a:pt x="154" y="0"/>
                  </a:lnTo>
                  <a:lnTo>
                    <a:pt x="157" y="5"/>
                  </a:lnTo>
                  <a:lnTo>
                    <a:pt x="159" y="7"/>
                  </a:lnTo>
                  <a:close/>
                </a:path>
              </a:pathLst>
            </a:custGeom>
            <a:solidFill>
              <a:srgbClr val="E061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53" name="Freeform 1572">
              <a:extLst>
                <a:ext uri="{FF2B5EF4-FFF2-40B4-BE49-F238E27FC236}">
                  <a16:creationId xmlns:a16="http://schemas.microsoft.com/office/drawing/2014/main" id="{FBC83A2B-0B25-9212-4748-0BA7E2AD855A}"/>
                </a:ext>
              </a:extLst>
            </p:cNvPr>
            <p:cNvSpPr>
              <a:spLocks/>
            </p:cNvSpPr>
            <p:nvPr/>
          </p:nvSpPr>
          <p:spPr bwMode="auto">
            <a:xfrm>
              <a:off x="2276" y="1416"/>
              <a:ext cx="153" cy="9"/>
            </a:xfrm>
            <a:custGeom>
              <a:avLst/>
              <a:gdLst>
                <a:gd name="T0" fmla="*/ 153 w 153"/>
                <a:gd name="T1" fmla="*/ 9 h 9"/>
                <a:gd name="T2" fmla="*/ 0 w 153"/>
                <a:gd name="T3" fmla="*/ 9 h 9"/>
                <a:gd name="T4" fmla="*/ 2 w 153"/>
                <a:gd name="T5" fmla="*/ 4 h 9"/>
                <a:gd name="T6" fmla="*/ 7 w 153"/>
                <a:gd name="T7" fmla="*/ 2 h 9"/>
                <a:gd name="T8" fmla="*/ 7 w 153"/>
                <a:gd name="T9" fmla="*/ 0 h 9"/>
                <a:gd name="T10" fmla="*/ 9 w 153"/>
                <a:gd name="T11" fmla="*/ 0 h 9"/>
                <a:gd name="T12" fmla="*/ 148 w 153"/>
                <a:gd name="T13" fmla="*/ 0 h 9"/>
                <a:gd name="T14" fmla="*/ 150 w 153"/>
                <a:gd name="T15" fmla="*/ 4 h 9"/>
                <a:gd name="T16" fmla="*/ 153 w 153"/>
                <a:gd name="T17" fmla="*/ 9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3"/>
                <a:gd name="T28" fmla="*/ 0 h 9"/>
                <a:gd name="T29" fmla="*/ 153 w 15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3" h="9">
                  <a:moveTo>
                    <a:pt x="153" y="9"/>
                  </a:moveTo>
                  <a:lnTo>
                    <a:pt x="0" y="9"/>
                  </a:lnTo>
                  <a:lnTo>
                    <a:pt x="2" y="4"/>
                  </a:lnTo>
                  <a:lnTo>
                    <a:pt x="7" y="2"/>
                  </a:lnTo>
                  <a:lnTo>
                    <a:pt x="7" y="0"/>
                  </a:lnTo>
                  <a:lnTo>
                    <a:pt x="9" y="0"/>
                  </a:lnTo>
                  <a:lnTo>
                    <a:pt x="148" y="0"/>
                  </a:lnTo>
                  <a:lnTo>
                    <a:pt x="150" y="4"/>
                  </a:lnTo>
                  <a:lnTo>
                    <a:pt x="153" y="9"/>
                  </a:lnTo>
                  <a:close/>
                </a:path>
              </a:pathLst>
            </a:custGeom>
            <a:solidFill>
              <a:srgbClr val="E060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54" name="Freeform 1573">
              <a:extLst>
                <a:ext uri="{FF2B5EF4-FFF2-40B4-BE49-F238E27FC236}">
                  <a16:creationId xmlns:a16="http://schemas.microsoft.com/office/drawing/2014/main" id="{15013507-93D0-17BD-B55D-A7F01653348D}"/>
                </a:ext>
              </a:extLst>
            </p:cNvPr>
            <p:cNvSpPr>
              <a:spLocks/>
            </p:cNvSpPr>
            <p:nvPr/>
          </p:nvSpPr>
          <p:spPr bwMode="auto">
            <a:xfrm>
              <a:off x="2280" y="1412"/>
              <a:ext cx="146" cy="8"/>
            </a:xfrm>
            <a:custGeom>
              <a:avLst/>
              <a:gdLst>
                <a:gd name="T0" fmla="*/ 146 w 146"/>
                <a:gd name="T1" fmla="*/ 8 h 8"/>
                <a:gd name="T2" fmla="*/ 0 w 146"/>
                <a:gd name="T3" fmla="*/ 8 h 8"/>
                <a:gd name="T4" fmla="*/ 0 w 146"/>
                <a:gd name="T5" fmla="*/ 6 h 8"/>
                <a:gd name="T6" fmla="*/ 3 w 146"/>
                <a:gd name="T7" fmla="*/ 6 h 8"/>
                <a:gd name="T8" fmla="*/ 5 w 146"/>
                <a:gd name="T9" fmla="*/ 4 h 8"/>
                <a:gd name="T10" fmla="*/ 7 w 146"/>
                <a:gd name="T11" fmla="*/ 0 h 8"/>
                <a:gd name="T12" fmla="*/ 140 w 146"/>
                <a:gd name="T13" fmla="*/ 0 h 8"/>
                <a:gd name="T14" fmla="*/ 142 w 146"/>
                <a:gd name="T15" fmla="*/ 4 h 8"/>
                <a:gd name="T16" fmla="*/ 146 w 146"/>
                <a:gd name="T17" fmla="*/ 8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6"/>
                <a:gd name="T28" fmla="*/ 0 h 8"/>
                <a:gd name="T29" fmla="*/ 146 w 14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6" h="8">
                  <a:moveTo>
                    <a:pt x="146" y="8"/>
                  </a:moveTo>
                  <a:lnTo>
                    <a:pt x="0" y="8"/>
                  </a:lnTo>
                  <a:lnTo>
                    <a:pt x="0" y="6"/>
                  </a:lnTo>
                  <a:lnTo>
                    <a:pt x="3" y="6"/>
                  </a:lnTo>
                  <a:lnTo>
                    <a:pt x="5" y="4"/>
                  </a:lnTo>
                  <a:lnTo>
                    <a:pt x="7" y="0"/>
                  </a:lnTo>
                  <a:lnTo>
                    <a:pt x="140" y="0"/>
                  </a:lnTo>
                  <a:lnTo>
                    <a:pt x="142" y="4"/>
                  </a:lnTo>
                  <a:lnTo>
                    <a:pt x="146" y="8"/>
                  </a:lnTo>
                  <a:close/>
                </a:path>
              </a:pathLst>
            </a:custGeom>
            <a:solidFill>
              <a:srgbClr val="E15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55" name="Freeform 1574">
              <a:extLst>
                <a:ext uri="{FF2B5EF4-FFF2-40B4-BE49-F238E27FC236}">
                  <a16:creationId xmlns:a16="http://schemas.microsoft.com/office/drawing/2014/main" id="{AFB1269C-E974-23D6-450D-1538A5AA73AF}"/>
                </a:ext>
              </a:extLst>
            </p:cNvPr>
            <p:cNvSpPr>
              <a:spLocks/>
            </p:cNvSpPr>
            <p:nvPr/>
          </p:nvSpPr>
          <p:spPr bwMode="auto">
            <a:xfrm>
              <a:off x="2285" y="1409"/>
              <a:ext cx="139" cy="7"/>
            </a:xfrm>
            <a:custGeom>
              <a:avLst/>
              <a:gdLst>
                <a:gd name="T0" fmla="*/ 139 w 139"/>
                <a:gd name="T1" fmla="*/ 7 h 7"/>
                <a:gd name="T2" fmla="*/ 0 w 139"/>
                <a:gd name="T3" fmla="*/ 7 h 7"/>
                <a:gd name="T4" fmla="*/ 2 w 139"/>
                <a:gd name="T5" fmla="*/ 3 h 7"/>
                <a:gd name="T6" fmla="*/ 6 w 139"/>
                <a:gd name="T7" fmla="*/ 0 h 7"/>
                <a:gd name="T8" fmla="*/ 133 w 139"/>
                <a:gd name="T9" fmla="*/ 0 h 7"/>
                <a:gd name="T10" fmla="*/ 135 w 139"/>
                <a:gd name="T11" fmla="*/ 3 h 7"/>
                <a:gd name="T12" fmla="*/ 139 w 139"/>
                <a:gd name="T13" fmla="*/ 7 h 7"/>
                <a:gd name="T14" fmla="*/ 0 60000 65536"/>
                <a:gd name="T15" fmla="*/ 0 60000 65536"/>
                <a:gd name="T16" fmla="*/ 0 60000 65536"/>
                <a:gd name="T17" fmla="*/ 0 60000 65536"/>
                <a:gd name="T18" fmla="*/ 0 60000 65536"/>
                <a:gd name="T19" fmla="*/ 0 60000 65536"/>
                <a:gd name="T20" fmla="*/ 0 60000 65536"/>
                <a:gd name="T21" fmla="*/ 0 w 139"/>
                <a:gd name="T22" fmla="*/ 0 h 7"/>
                <a:gd name="T23" fmla="*/ 139 w 139"/>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9" h="7">
                  <a:moveTo>
                    <a:pt x="139" y="7"/>
                  </a:moveTo>
                  <a:lnTo>
                    <a:pt x="0" y="7"/>
                  </a:lnTo>
                  <a:lnTo>
                    <a:pt x="2" y="3"/>
                  </a:lnTo>
                  <a:lnTo>
                    <a:pt x="6" y="0"/>
                  </a:lnTo>
                  <a:lnTo>
                    <a:pt x="133" y="0"/>
                  </a:lnTo>
                  <a:lnTo>
                    <a:pt x="135" y="3"/>
                  </a:lnTo>
                  <a:lnTo>
                    <a:pt x="139" y="7"/>
                  </a:lnTo>
                  <a:close/>
                </a:path>
              </a:pathLst>
            </a:custGeom>
            <a:solidFill>
              <a:srgbClr val="E15D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56" name="Freeform 1575">
              <a:extLst>
                <a:ext uri="{FF2B5EF4-FFF2-40B4-BE49-F238E27FC236}">
                  <a16:creationId xmlns:a16="http://schemas.microsoft.com/office/drawing/2014/main" id="{FDFDD338-AB4A-9B2E-54ED-769925B2B29F}"/>
                </a:ext>
              </a:extLst>
            </p:cNvPr>
            <p:cNvSpPr>
              <a:spLocks/>
            </p:cNvSpPr>
            <p:nvPr/>
          </p:nvSpPr>
          <p:spPr bwMode="auto">
            <a:xfrm>
              <a:off x="2287" y="1405"/>
              <a:ext cx="133" cy="7"/>
            </a:xfrm>
            <a:custGeom>
              <a:avLst/>
              <a:gdLst>
                <a:gd name="T0" fmla="*/ 133 w 133"/>
                <a:gd name="T1" fmla="*/ 7 h 7"/>
                <a:gd name="T2" fmla="*/ 0 w 133"/>
                <a:gd name="T3" fmla="*/ 7 h 7"/>
                <a:gd name="T4" fmla="*/ 4 w 133"/>
                <a:gd name="T5" fmla="*/ 4 h 7"/>
                <a:gd name="T6" fmla="*/ 9 w 133"/>
                <a:gd name="T7" fmla="*/ 0 h 7"/>
                <a:gd name="T8" fmla="*/ 128 w 133"/>
                <a:gd name="T9" fmla="*/ 0 h 7"/>
                <a:gd name="T10" fmla="*/ 131 w 133"/>
                <a:gd name="T11" fmla="*/ 4 h 7"/>
                <a:gd name="T12" fmla="*/ 133 w 133"/>
                <a:gd name="T13" fmla="*/ 7 h 7"/>
                <a:gd name="T14" fmla="*/ 0 60000 65536"/>
                <a:gd name="T15" fmla="*/ 0 60000 65536"/>
                <a:gd name="T16" fmla="*/ 0 60000 65536"/>
                <a:gd name="T17" fmla="*/ 0 60000 65536"/>
                <a:gd name="T18" fmla="*/ 0 60000 65536"/>
                <a:gd name="T19" fmla="*/ 0 60000 65536"/>
                <a:gd name="T20" fmla="*/ 0 60000 65536"/>
                <a:gd name="T21" fmla="*/ 0 w 133"/>
                <a:gd name="T22" fmla="*/ 0 h 7"/>
                <a:gd name="T23" fmla="*/ 133 w 13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3" h="7">
                  <a:moveTo>
                    <a:pt x="133" y="7"/>
                  </a:moveTo>
                  <a:lnTo>
                    <a:pt x="0" y="7"/>
                  </a:lnTo>
                  <a:lnTo>
                    <a:pt x="4" y="4"/>
                  </a:lnTo>
                  <a:lnTo>
                    <a:pt x="9" y="0"/>
                  </a:lnTo>
                  <a:lnTo>
                    <a:pt x="128" y="0"/>
                  </a:lnTo>
                  <a:lnTo>
                    <a:pt x="131" y="4"/>
                  </a:lnTo>
                  <a:lnTo>
                    <a:pt x="133" y="7"/>
                  </a:lnTo>
                  <a:close/>
                </a:path>
              </a:pathLst>
            </a:custGeom>
            <a:solidFill>
              <a:srgbClr val="E15D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57" name="Freeform 1576">
              <a:extLst>
                <a:ext uri="{FF2B5EF4-FFF2-40B4-BE49-F238E27FC236}">
                  <a16:creationId xmlns:a16="http://schemas.microsoft.com/office/drawing/2014/main" id="{9F65C91D-025A-E60E-4F7E-9266399752F0}"/>
                </a:ext>
              </a:extLst>
            </p:cNvPr>
            <p:cNvSpPr>
              <a:spLocks/>
            </p:cNvSpPr>
            <p:nvPr/>
          </p:nvSpPr>
          <p:spPr bwMode="auto">
            <a:xfrm>
              <a:off x="2291" y="1401"/>
              <a:ext cx="127" cy="8"/>
            </a:xfrm>
            <a:custGeom>
              <a:avLst/>
              <a:gdLst>
                <a:gd name="T0" fmla="*/ 127 w 127"/>
                <a:gd name="T1" fmla="*/ 8 h 8"/>
                <a:gd name="T2" fmla="*/ 0 w 127"/>
                <a:gd name="T3" fmla="*/ 8 h 8"/>
                <a:gd name="T4" fmla="*/ 5 w 127"/>
                <a:gd name="T5" fmla="*/ 4 h 8"/>
                <a:gd name="T6" fmla="*/ 9 w 127"/>
                <a:gd name="T7" fmla="*/ 0 h 8"/>
                <a:gd name="T8" fmla="*/ 122 w 127"/>
                <a:gd name="T9" fmla="*/ 0 h 8"/>
                <a:gd name="T10" fmla="*/ 124 w 127"/>
                <a:gd name="T11" fmla="*/ 4 h 8"/>
                <a:gd name="T12" fmla="*/ 127 w 127"/>
                <a:gd name="T13" fmla="*/ 8 h 8"/>
                <a:gd name="T14" fmla="*/ 0 60000 65536"/>
                <a:gd name="T15" fmla="*/ 0 60000 65536"/>
                <a:gd name="T16" fmla="*/ 0 60000 65536"/>
                <a:gd name="T17" fmla="*/ 0 60000 65536"/>
                <a:gd name="T18" fmla="*/ 0 60000 65536"/>
                <a:gd name="T19" fmla="*/ 0 60000 65536"/>
                <a:gd name="T20" fmla="*/ 0 60000 65536"/>
                <a:gd name="T21" fmla="*/ 0 w 127"/>
                <a:gd name="T22" fmla="*/ 0 h 8"/>
                <a:gd name="T23" fmla="*/ 127 w 127"/>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8">
                  <a:moveTo>
                    <a:pt x="127" y="8"/>
                  </a:moveTo>
                  <a:lnTo>
                    <a:pt x="0" y="8"/>
                  </a:lnTo>
                  <a:lnTo>
                    <a:pt x="5" y="4"/>
                  </a:lnTo>
                  <a:lnTo>
                    <a:pt x="9" y="0"/>
                  </a:lnTo>
                  <a:lnTo>
                    <a:pt x="122" y="0"/>
                  </a:lnTo>
                  <a:lnTo>
                    <a:pt x="124" y="4"/>
                  </a:lnTo>
                  <a:lnTo>
                    <a:pt x="127" y="8"/>
                  </a:lnTo>
                  <a:close/>
                </a:path>
              </a:pathLst>
            </a:custGeom>
            <a:solidFill>
              <a:srgbClr val="E15C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58" name="Freeform 1577">
              <a:extLst>
                <a:ext uri="{FF2B5EF4-FFF2-40B4-BE49-F238E27FC236}">
                  <a16:creationId xmlns:a16="http://schemas.microsoft.com/office/drawing/2014/main" id="{A75D7C9A-CCFC-C2A6-F833-7AD202C01308}"/>
                </a:ext>
              </a:extLst>
            </p:cNvPr>
            <p:cNvSpPr>
              <a:spLocks/>
            </p:cNvSpPr>
            <p:nvPr/>
          </p:nvSpPr>
          <p:spPr bwMode="auto">
            <a:xfrm>
              <a:off x="2296" y="1396"/>
              <a:ext cx="119" cy="9"/>
            </a:xfrm>
            <a:custGeom>
              <a:avLst/>
              <a:gdLst>
                <a:gd name="T0" fmla="*/ 119 w 119"/>
                <a:gd name="T1" fmla="*/ 9 h 9"/>
                <a:gd name="T2" fmla="*/ 0 w 119"/>
                <a:gd name="T3" fmla="*/ 9 h 9"/>
                <a:gd name="T4" fmla="*/ 4 w 119"/>
                <a:gd name="T5" fmla="*/ 5 h 9"/>
                <a:gd name="T6" fmla="*/ 6 w 119"/>
                <a:gd name="T7" fmla="*/ 0 h 9"/>
                <a:gd name="T8" fmla="*/ 113 w 119"/>
                <a:gd name="T9" fmla="*/ 0 h 9"/>
                <a:gd name="T10" fmla="*/ 117 w 119"/>
                <a:gd name="T11" fmla="*/ 5 h 9"/>
                <a:gd name="T12" fmla="*/ 119 w 119"/>
                <a:gd name="T13" fmla="*/ 9 h 9"/>
                <a:gd name="T14" fmla="*/ 0 60000 65536"/>
                <a:gd name="T15" fmla="*/ 0 60000 65536"/>
                <a:gd name="T16" fmla="*/ 0 60000 65536"/>
                <a:gd name="T17" fmla="*/ 0 60000 65536"/>
                <a:gd name="T18" fmla="*/ 0 60000 65536"/>
                <a:gd name="T19" fmla="*/ 0 60000 65536"/>
                <a:gd name="T20" fmla="*/ 0 60000 65536"/>
                <a:gd name="T21" fmla="*/ 0 w 119"/>
                <a:gd name="T22" fmla="*/ 0 h 9"/>
                <a:gd name="T23" fmla="*/ 119 w 119"/>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9" h="9">
                  <a:moveTo>
                    <a:pt x="119" y="9"/>
                  </a:moveTo>
                  <a:lnTo>
                    <a:pt x="0" y="9"/>
                  </a:lnTo>
                  <a:lnTo>
                    <a:pt x="4" y="5"/>
                  </a:lnTo>
                  <a:lnTo>
                    <a:pt x="6" y="0"/>
                  </a:lnTo>
                  <a:lnTo>
                    <a:pt x="113" y="0"/>
                  </a:lnTo>
                  <a:lnTo>
                    <a:pt x="117" y="5"/>
                  </a:lnTo>
                  <a:lnTo>
                    <a:pt x="119" y="9"/>
                  </a:lnTo>
                  <a:close/>
                </a:path>
              </a:pathLst>
            </a:custGeom>
            <a:solidFill>
              <a:srgbClr val="E05A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59" name="Freeform 1578">
              <a:extLst>
                <a:ext uri="{FF2B5EF4-FFF2-40B4-BE49-F238E27FC236}">
                  <a16:creationId xmlns:a16="http://schemas.microsoft.com/office/drawing/2014/main" id="{C0429953-6C88-DA30-C35D-7087E675F46B}"/>
                </a:ext>
              </a:extLst>
            </p:cNvPr>
            <p:cNvSpPr>
              <a:spLocks/>
            </p:cNvSpPr>
            <p:nvPr/>
          </p:nvSpPr>
          <p:spPr bwMode="auto">
            <a:xfrm>
              <a:off x="2300" y="1394"/>
              <a:ext cx="113" cy="7"/>
            </a:xfrm>
            <a:custGeom>
              <a:avLst/>
              <a:gdLst>
                <a:gd name="T0" fmla="*/ 113 w 113"/>
                <a:gd name="T1" fmla="*/ 7 h 7"/>
                <a:gd name="T2" fmla="*/ 0 w 113"/>
                <a:gd name="T3" fmla="*/ 7 h 7"/>
                <a:gd name="T4" fmla="*/ 2 w 113"/>
                <a:gd name="T5" fmla="*/ 2 h 7"/>
                <a:gd name="T6" fmla="*/ 7 w 113"/>
                <a:gd name="T7" fmla="*/ 0 h 7"/>
                <a:gd name="T8" fmla="*/ 107 w 113"/>
                <a:gd name="T9" fmla="*/ 0 h 7"/>
                <a:gd name="T10" fmla="*/ 109 w 113"/>
                <a:gd name="T11" fmla="*/ 2 h 7"/>
                <a:gd name="T12" fmla="*/ 113 w 113"/>
                <a:gd name="T13" fmla="*/ 7 h 7"/>
                <a:gd name="T14" fmla="*/ 0 60000 65536"/>
                <a:gd name="T15" fmla="*/ 0 60000 65536"/>
                <a:gd name="T16" fmla="*/ 0 60000 65536"/>
                <a:gd name="T17" fmla="*/ 0 60000 65536"/>
                <a:gd name="T18" fmla="*/ 0 60000 65536"/>
                <a:gd name="T19" fmla="*/ 0 60000 65536"/>
                <a:gd name="T20" fmla="*/ 0 60000 65536"/>
                <a:gd name="T21" fmla="*/ 0 w 113"/>
                <a:gd name="T22" fmla="*/ 0 h 7"/>
                <a:gd name="T23" fmla="*/ 113 w 11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3" h="7">
                  <a:moveTo>
                    <a:pt x="113" y="7"/>
                  </a:moveTo>
                  <a:lnTo>
                    <a:pt x="0" y="7"/>
                  </a:lnTo>
                  <a:lnTo>
                    <a:pt x="2" y="2"/>
                  </a:lnTo>
                  <a:lnTo>
                    <a:pt x="7" y="0"/>
                  </a:lnTo>
                  <a:lnTo>
                    <a:pt x="107" y="0"/>
                  </a:lnTo>
                  <a:lnTo>
                    <a:pt x="109" y="2"/>
                  </a:lnTo>
                  <a:lnTo>
                    <a:pt x="113" y="7"/>
                  </a:lnTo>
                  <a:close/>
                </a:path>
              </a:pathLst>
            </a:custGeom>
            <a:solidFill>
              <a:srgbClr val="E05A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60" name="Freeform 1579">
              <a:extLst>
                <a:ext uri="{FF2B5EF4-FFF2-40B4-BE49-F238E27FC236}">
                  <a16:creationId xmlns:a16="http://schemas.microsoft.com/office/drawing/2014/main" id="{2CDBF043-0285-610E-CA25-DFDA9EFD47B2}"/>
                </a:ext>
              </a:extLst>
            </p:cNvPr>
            <p:cNvSpPr>
              <a:spLocks/>
            </p:cNvSpPr>
            <p:nvPr/>
          </p:nvSpPr>
          <p:spPr bwMode="auto">
            <a:xfrm>
              <a:off x="2302" y="1390"/>
              <a:ext cx="107" cy="6"/>
            </a:xfrm>
            <a:custGeom>
              <a:avLst/>
              <a:gdLst>
                <a:gd name="T0" fmla="*/ 107 w 107"/>
                <a:gd name="T1" fmla="*/ 6 h 6"/>
                <a:gd name="T2" fmla="*/ 0 w 107"/>
                <a:gd name="T3" fmla="*/ 6 h 6"/>
                <a:gd name="T4" fmla="*/ 5 w 107"/>
                <a:gd name="T5" fmla="*/ 4 h 6"/>
                <a:gd name="T6" fmla="*/ 7 w 107"/>
                <a:gd name="T7" fmla="*/ 0 h 6"/>
                <a:gd name="T8" fmla="*/ 103 w 107"/>
                <a:gd name="T9" fmla="*/ 0 h 6"/>
                <a:gd name="T10" fmla="*/ 105 w 107"/>
                <a:gd name="T11" fmla="*/ 4 h 6"/>
                <a:gd name="T12" fmla="*/ 107 w 107"/>
                <a:gd name="T13" fmla="*/ 6 h 6"/>
                <a:gd name="T14" fmla="*/ 0 60000 65536"/>
                <a:gd name="T15" fmla="*/ 0 60000 65536"/>
                <a:gd name="T16" fmla="*/ 0 60000 65536"/>
                <a:gd name="T17" fmla="*/ 0 60000 65536"/>
                <a:gd name="T18" fmla="*/ 0 60000 65536"/>
                <a:gd name="T19" fmla="*/ 0 60000 65536"/>
                <a:gd name="T20" fmla="*/ 0 60000 65536"/>
                <a:gd name="T21" fmla="*/ 0 w 107"/>
                <a:gd name="T22" fmla="*/ 0 h 6"/>
                <a:gd name="T23" fmla="*/ 107 w 107"/>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6">
                  <a:moveTo>
                    <a:pt x="107" y="6"/>
                  </a:moveTo>
                  <a:lnTo>
                    <a:pt x="0" y="6"/>
                  </a:lnTo>
                  <a:lnTo>
                    <a:pt x="5" y="4"/>
                  </a:lnTo>
                  <a:lnTo>
                    <a:pt x="7" y="0"/>
                  </a:lnTo>
                  <a:lnTo>
                    <a:pt x="103" y="0"/>
                  </a:lnTo>
                  <a:lnTo>
                    <a:pt x="105" y="4"/>
                  </a:lnTo>
                  <a:lnTo>
                    <a:pt x="107" y="6"/>
                  </a:lnTo>
                  <a:close/>
                </a:path>
              </a:pathLst>
            </a:custGeom>
            <a:solidFill>
              <a:srgbClr val="E057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61" name="Freeform 1580">
              <a:extLst>
                <a:ext uri="{FF2B5EF4-FFF2-40B4-BE49-F238E27FC236}">
                  <a16:creationId xmlns:a16="http://schemas.microsoft.com/office/drawing/2014/main" id="{3100BBE1-C7D7-E526-FD65-DD1D167A8609}"/>
                </a:ext>
              </a:extLst>
            </p:cNvPr>
            <p:cNvSpPr>
              <a:spLocks/>
            </p:cNvSpPr>
            <p:nvPr/>
          </p:nvSpPr>
          <p:spPr bwMode="auto">
            <a:xfrm>
              <a:off x="2307" y="1385"/>
              <a:ext cx="100" cy="9"/>
            </a:xfrm>
            <a:custGeom>
              <a:avLst/>
              <a:gdLst>
                <a:gd name="T0" fmla="*/ 100 w 100"/>
                <a:gd name="T1" fmla="*/ 9 h 9"/>
                <a:gd name="T2" fmla="*/ 0 w 100"/>
                <a:gd name="T3" fmla="*/ 9 h 9"/>
                <a:gd name="T4" fmla="*/ 2 w 100"/>
                <a:gd name="T5" fmla="*/ 5 h 9"/>
                <a:gd name="T6" fmla="*/ 6 w 100"/>
                <a:gd name="T7" fmla="*/ 0 h 9"/>
                <a:gd name="T8" fmla="*/ 93 w 100"/>
                <a:gd name="T9" fmla="*/ 0 h 9"/>
                <a:gd name="T10" fmla="*/ 98 w 100"/>
                <a:gd name="T11" fmla="*/ 5 h 9"/>
                <a:gd name="T12" fmla="*/ 100 w 100"/>
                <a:gd name="T13" fmla="*/ 9 h 9"/>
                <a:gd name="T14" fmla="*/ 0 60000 65536"/>
                <a:gd name="T15" fmla="*/ 0 60000 65536"/>
                <a:gd name="T16" fmla="*/ 0 60000 65536"/>
                <a:gd name="T17" fmla="*/ 0 60000 65536"/>
                <a:gd name="T18" fmla="*/ 0 60000 65536"/>
                <a:gd name="T19" fmla="*/ 0 60000 65536"/>
                <a:gd name="T20" fmla="*/ 0 60000 65536"/>
                <a:gd name="T21" fmla="*/ 0 w 100"/>
                <a:gd name="T22" fmla="*/ 0 h 9"/>
                <a:gd name="T23" fmla="*/ 100 w 1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9">
                  <a:moveTo>
                    <a:pt x="100" y="9"/>
                  </a:moveTo>
                  <a:lnTo>
                    <a:pt x="0" y="9"/>
                  </a:lnTo>
                  <a:lnTo>
                    <a:pt x="2" y="5"/>
                  </a:lnTo>
                  <a:lnTo>
                    <a:pt x="6" y="0"/>
                  </a:lnTo>
                  <a:lnTo>
                    <a:pt x="93" y="0"/>
                  </a:lnTo>
                  <a:lnTo>
                    <a:pt x="98" y="5"/>
                  </a:lnTo>
                  <a:lnTo>
                    <a:pt x="100" y="9"/>
                  </a:lnTo>
                  <a:close/>
                </a:path>
              </a:pathLst>
            </a:custGeom>
            <a:solidFill>
              <a:srgbClr val="E057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62" name="Freeform 1581">
              <a:extLst>
                <a:ext uri="{FF2B5EF4-FFF2-40B4-BE49-F238E27FC236}">
                  <a16:creationId xmlns:a16="http://schemas.microsoft.com/office/drawing/2014/main" id="{8CE33174-C153-1D51-72C1-6A316A97601F}"/>
                </a:ext>
              </a:extLst>
            </p:cNvPr>
            <p:cNvSpPr>
              <a:spLocks/>
            </p:cNvSpPr>
            <p:nvPr/>
          </p:nvSpPr>
          <p:spPr bwMode="auto">
            <a:xfrm>
              <a:off x="2309" y="1381"/>
              <a:ext cx="96" cy="9"/>
            </a:xfrm>
            <a:custGeom>
              <a:avLst/>
              <a:gdLst>
                <a:gd name="T0" fmla="*/ 96 w 96"/>
                <a:gd name="T1" fmla="*/ 9 h 9"/>
                <a:gd name="T2" fmla="*/ 0 w 96"/>
                <a:gd name="T3" fmla="*/ 9 h 9"/>
                <a:gd name="T4" fmla="*/ 4 w 96"/>
                <a:gd name="T5" fmla="*/ 4 h 9"/>
                <a:gd name="T6" fmla="*/ 8 w 96"/>
                <a:gd name="T7" fmla="*/ 0 h 9"/>
                <a:gd name="T8" fmla="*/ 87 w 96"/>
                <a:gd name="T9" fmla="*/ 0 h 9"/>
                <a:gd name="T10" fmla="*/ 91 w 96"/>
                <a:gd name="T11" fmla="*/ 4 h 9"/>
                <a:gd name="T12" fmla="*/ 96 w 96"/>
                <a:gd name="T13" fmla="*/ 9 h 9"/>
                <a:gd name="T14" fmla="*/ 0 60000 65536"/>
                <a:gd name="T15" fmla="*/ 0 60000 65536"/>
                <a:gd name="T16" fmla="*/ 0 60000 65536"/>
                <a:gd name="T17" fmla="*/ 0 60000 65536"/>
                <a:gd name="T18" fmla="*/ 0 60000 65536"/>
                <a:gd name="T19" fmla="*/ 0 60000 65536"/>
                <a:gd name="T20" fmla="*/ 0 60000 65536"/>
                <a:gd name="T21" fmla="*/ 0 w 96"/>
                <a:gd name="T22" fmla="*/ 0 h 9"/>
                <a:gd name="T23" fmla="*/ 96 w 96"/>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9">
                  <a:moveTo>
                    <a:pt x="96" y="9"/>
                  </a:moveTo>
                  <a:lnTo>
                    <a:pt x="0" y="9"/>
                  </a:lnTo>
                  <a:lnTo>
                    <a:pt x="4" y="4"/>
                  </a:lnTo>
                  <a:lnTo>
                    <a:pt x="8" y="0"/>
                  </a:lnTo>
                  <a:lnTo>
                    <a:pt x="87" y="0"/>
                  </a:lnTo>
                  <a:lnTo>
                    <a:pt x="91" y="4"/>
                  </a:lnTo>
                  <a:lnTo>
                    <a:pt x="96" y="9"/>
                  </a:lnTo>
                  <a:close/>
                </a:path>
              </a:pathLst>
            </a:custGeom>
            <a:solidFill>
              <a:srgbClr val="E056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63" name="Freeform 1582">
              <a:extLst>
                <a:ext uri="{FF2B5EF4-FFF2-40B4-BE49-F238E27FC236}">
                  <a16:creationId xmlns:a16="http://schemas.microsoft.com/office/drawing/2014/main" id="{17B8AF46-77CA-BA7D-100F-AE3FB29968C9}"/>
                </a:ext>
              </a:extLst>
            </p:cNvPr>
            <p:cNvSpPr>
              <a:spLocks/>
            </p:cNvSpPr>
            <p:nvPr/>
          </p:nvSpPr>
          <p:spPr bwMode="auto">
            <a:xfrm>
              <a:off x="2313" y="1379"/>
              <a:ext cx="87" cy="6"/>
            </a:xfrm>
            <a:custGeom>
              <a:avLst/>
              <a:gdLst>
                <a:gd name="T0" fmla="*/ 87 w 87"/>
                <a:gd name="T1" fmla="*/ 6 h 6"/>
                <a:gd name="T2" fmla="*/ 0 w 87"/>
                <a:gd name="T3" fmla="*/ 6 h 6"/>
                <a:gd name="T4" fmla="*/ 4 w 87"/>
                <a:gd name="T5" fmla="*/ 2 h 6"/>
                <a:gd name="T6" fmla="*/ 9 w 87"/>
                <a:gd name="T7" fmla="*/ 0 h 6"/>
                <a:gd name="T8" fmla="*/ 81 w 87"/>
                <a:gd name="T9" fmla="*/ 0 h 6"/>
                <a:gd name="T10" fmla="*/ 83 w 87"/>
                <a:gd name="T11" fmla="*/ 2 h 6"/>
                <a:gd name="T12" fmla="*/ 87 w 87"/>
                <a:gd name="T13" fmla="*/ 6 h 6"/>
                <a:gd name="T14" fmla="*/ 0 60000 65536"/>
                <a:gd name="T15" fmla="*/ 0 60000 65536"/>
                <a:gd name="T16" fmla="*/ 0 60000 65536"/>
                <a:gd name="T17" fmla="*/ 0 60000 65536"/>
                <a:gd name="T18" fmla="*/ 0 60000 65536"/>
                <a:gd name="T19" fmla="*/ 0 60000 65536"/>
                <a:gd name="T20" fmla="*/ 0 60000 65536"/>
                <a:gd name="T21" fmla="*/ 0 w 87"/>
                <a:gd name="T22" fmla="*/ 0 h 6"/>
                <a:gd name="T23" fmla="*/ 87 w 87"/>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7" h="6">
                  <a:moveTo>
                    <a:pt x="87" y="6"/>
                  </a:moveTo>
                  <a:lnTo>
                    <a:pt x="0" y="6"/>
                  </a:lnTo>
                  <a:lnTo>
                    <a:pt x="4" y="2"/>
                  </a:lnTo>
                  <a:lnTo>
                    <a:pt x="9" y="0"/>
                  </a:lnTo>
                  <a:lnTo>
                    <a:pt x="81" y="0"/>
                  </a:lnTo>
                  <a:lnTo>
                    <a:pt x="83" y="2"/>
                  </a:lnTo>
                  <a:lnTo>
                    <a:pt x="87" y="6"/>
                  </a:lnTo>
                  <a:close/>
                </a:path>
              </a:pathLst>
            </a:custGeom>
            <a:solidFill>
              <a:srgbClr val="DF54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64" name="Freeform 1583">
              <a:extLst>
                <a:ext uri="{FF2B5EF4-FFF2-40B4-BE49-F238E27FC236}">
                  <a16:creationId xmlns:a16="http://schemas.microsoft.com/office/drawing/2014/main" id="{20831BD9-E5ED-7430-7F4F-AB40E139C51B}"/>
                </a:ext>
              </a:extLst>
            </p:cNvPr>
            <p:cNvSpPr>
              <a:spLocks/>
            </p:cNvSpPr>
            <p:nvPr/>
          </p:nvSpPr>
          <p:spPr bwMode="auto">
            <a:xfrm>
              <a:off x="2317" y="1375"/>
              <a:ext cx="79" cy="6"/>
            </a:xfrm>
            <a:custGeom>
              <a:avLst/>
              <a:gdLst>
                <a:gd name="T0" fmla="*/ 79 w 79"/>
                <a:gd name="T1" fmla="*/ 6 h 6"/>
                <a:gd name="T2" fmla="*/ 0 w 79"/>
                <a:gd name="T3" fmla="*/ 6 h 6"/>
                <a:gd name="T4" fmla="*/ 5 w 79"/>
                <a:gd name="T5" fmla="*/ 4 h 6"/>
                <a:gd name="T6" fmla="*/ 9 w 79"/>
                <a:gd name="T7" fmla="*/ 0 h 6"/>
                <a:gd name="T8" fmla="*/ 72 w 79"/>
                <a:gd name="T9" fmla="*/ 0 h 6"/>
                <a:gd name="T10" fmla="*/ 74 w 79"/>
                <a:gd name="T11" fmla="*/ 4 h 6"/>
                <a:gd name="T12" fmla="*/ 79 w 79"/>
                <a:gd name="T13" fmla="*/ 6 h 6"/>
                <a:gd name="T14" fmla="*/ 0 60000 65536"/>
                <a:gd name="T15" fmla="*/ 0 60000 65536"/>
                <a:gd name="T16" fmla="*/ 0 60000 65536"/>
                <a:gd name="T17" fmla="*/ 0 60000 65536"/>
                <a:gd name="T18" fmla="*/ 0 60000 65536"/>
                <a:gd name="T19" fmla="*/ 0 60000 65536"/>
                <a:gd name="T20" fmla="*/ 0 60000 65536"/>
                <a:gd name="T21" fmla="*/ 0 w 79"/>
                <a:gd name="T22" fmla="*/ 0 h 6"/>
                <a:gd name="T23" fmla="*/ 79 w 7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 h="6">
                  <a:moveTo>
                    <a:pt x="79" y="6"/>
                  </a:moveTo>
                  <a:lnTo>
                    <a:pt x="0" y="6"/>
                  </a:lnTo>
                  <a:lnTo>
                    <a:pt x="5" y="4"/>
                  </a:lnTo>
                  <a:lnTo>
                    <a:pt x="9" y="0"/>
                  </a:lnTo>
                  <a:lnTo>
                    <a:pt x="72" y="0"/>
                  </a:lnTo>
                  <a:lnTo>
                    <a:pt x="74" y="4"/>
                  </a:lnTo>
                  <a:lnTo>
                    <a:pt x="79" y="6"/>
                  </a:lnTo>
                  <a:close/>
                </a:path>
              </a:pathLst>
            </a:custGeom>
            <a:solidFill>
              <a:srgbClr val="DF54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65" name="Freeform 1584">
              <a:extLst>
                <a:ext uri="{FF2B5EF4-FFF2-40B4-BE49-F238E27FC236}">
                  <a16:creationId xmlns:a16="http://schemas.microsoft.com/office/drawing/2014/main" id="{8B642F95-FF1C-2D8D-F79C-BAD61A4316B7}"/>
                </a:ext>
              </a:extLst>
            </p:cNvPr>
            <p:cNvSpPr>
              <a:spLocks/>
            </p:cNvSpPr>
            <p:nvPr/>
          </p:nvSpPr>
          <p:spPr bwMode="auto">
            <a:xfrm>
              <a:off x="2322" y="1370"/>
              <a:ext cx="72" cy="9"/>
            </a:xfrm>
            <a:custGeom>
              <a:avLst/>
              <a:gdLst>
                <a:gd name="T0" fmla="*/ 72 w 72"/>
                <a:gd name="T1" fmla="*/ 9 h 9"/>
                <a:gd name="T2" fmla="*/ 0 w 72"/>
                <a:gd name="T3" fmla="*/ 9 h 9"/>
                <a:gd name="T4" fmla="*/ 4 w 72"/>
                <a:gd name="T5" fmla="*/ 5 h 9"/>
                <a:gd name="T6" fmla="*/ 9 w 72"/>
                <a:gd name="T7" fmla="*/ 0 h 9"/>
                <a:gd name="T8" fmla="*/ 61 w 72"/>
                <a:gd name="T9" fmla="*/ 0 h 9"/>
                <a:gd name="T10" fmla="*/ 67 w 72"/>
                <a:gd name="T11" fmla="*/ 5 h 9"/>
                <a:gd name="T12" fmla="*/ 72 w 72"/>
                <a:gd name="T13" fmla="*/ 9 h 9"/>
                <a:gd name="T14" fmla="*/ 0 60000 65536"/>
                <a:gd name="T15" fmla="*/ 0 60000 65536"/>
                <a:gd name="T16" fmla="*/ 0 60000 65536"/>
                <a:gd name="T17" fmla="*/ 0 60000 65536"/>
                <a:gd name="T18" fmla="*/ 0 60000 65536"/>
                <a:gd name="T19" fmla="*/ 0 60000 65536"/>
                <a:gd name="T20" fmla="*/ 0 60000 65536"/>
                <a:gd name="T21" fmla="*/ 0 w 72"/>
                <a:gd name="T22" fmla="*/ 0 h 9"/>
                <a:gd name="T23" fmla="*/ 72 w 7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9">
                  <a:moveTo>
                    <a:pt x="72" y="9"/>
                  </a:moveTo>
                  <a:lnTo>
                    <a:pt x="0" y="9"/>
                  </a:lnTo>
                  <a:lnTo>
                    <a:pt x="4" y="5"/>
                  </a:lnTo>
                  <a:lnTo>
                    <a:pt x="9" y="0"/>
                  </a:lnTo>
                  <a:lnTo>
                    <a:pt x="61" y="0"/>
                  </a:lnTo>
                  <a:lnTo>
                    <a:pt x="67" y="5"/>
                  </a:lnTo>
                  <a:lnTo>
                    <a:pt x="72" y="9"/>
                  </a:lnTo>
                  <a:close/>
                </a:path>
              </a:pathLst>
            </a:custGeom>
            <a:solidFill>
              <a:srgbClr val="DF5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66" name="Freeform 1585">
              <a:extLst>
                <a:ext uri="{FF2B5EF4-FFF2-40B4-BE49-F238E27FC236}">
                  <a16:creationId xmlns:a16="http://schemas.microsoft.com/office/drawing/2014/main" id="{E6F575FF-03F2-50CB-78BA-EFDA9664DB3C}"/>
                </a:ext>
              </a:extLst>
            </p:cNvPr>
            <p:cNvSpPr>
              <a:spLocks/>
            </p:cNvSpPr>
            <p:nvPr/>
          </p:nvSpPr>
          <p:spPr bwMode="auto">
            <a:xfrm>
              <a:off x="2326" y="1366"/>
              <a:ext cx="63" cy="9"/>
            </a:xfrm>
            <a:custGeom>
              <a:avLst/>
              <a:gdLst>
                <a:gd name="T0" fmla="*/ 63 w 63"/>
                <a:gd name="T1" fmla="*/ 9 h 9"/>
                <a:gd name="T2" fmla="*/ 0 w 63"/>
                <a:gd name="T3" fmla="*/ 9 h 9"/>
                <a:gd name="T4" fmla="*/ 5 w 63"/>
                <a:gd name="T5" fmla="*/ 4 h 9"/>
                <a:gd name="T6" fmla="*/ 9 w 63"/>
                <a:gd name="T7" fmla="*/ 0 h 9"/>
                <a:gd name="T8" fmla="*/ 52 w 63"/>
                <a:gd name="T9" fmla="*/ 0 h 9"/>
                <a:gd name="T10" fmla="*/ 57 w 63"/>
                <a:gd name="T11" fmla="*/ 4 h 9"/>
                <a:gd name="T12" fmla="*/ 63 w 63"/>
                <a:gd name="T13" fmla="*/ 9 h 9"/>
                <a:gd name="T14" fmla="*/ 0 60000 65536"/>
                <a:gd name="T15" fmla="*/ 0 60000 65536"/>
                <a:gd name="T16" fmla="*/ 0 60000 65536"/>
                <a:gd name="T17" fmla="*/ 0 60000 65536"/>
                <a:gd name="T18" fmla="*/ 0 60000 65536"/>
                <a:gd name="T19" fmla="*/ 0 60000 65536"/>
                <a:gd name="T20" fmla="*/ 0 60000 65536"/>
                <a:gd name="T21" fmla="*/ 0 w 63"/>
                <a:gd name="T22" fmla="*/ 0 h 9"/>
                <a:gd name="T23" fmla="*/ 63 w 63"/>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3" h="9">
                  <a:moveTo>
                    <a:pt x="63" y="9"/>
                  </a:moveTo>
                  <a:lnTo>
                    <a:pt x="0" y="9"/>
                  </a:lnTo>
                  <a:lnTo>
                    <a:pt x="5" y="4"/>
                  </a:lnTo>
                  <a:lnTo>
                    <a:pt x="9" y="0"/>
                  </a:lnTo>
                  <a:lnTo>
                    <a:pt x="52" y="0"/>
                  </a:lnTo>
                  <a:lnTo>
                    <a:pt x="57" y="4"/>
                  </a:lnTo>
                  <a:lnTo>
                    <a:pt x="63" y="9"/>
                  </a:lnTo>
                  <a:close/>
                </a:path>
              </a:pathLst>
            </a:custGeom>
            <a:solidFill>
              <a:srgbClr val="DF50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67" name="Freeform 1586">
              <a:extLst>
                <a:ext uri="{FF2B5EF4-FFF2-40B4-BE49-F238E27FC236}">
                  <a16:creationId xmlns:a16="http://schemas.microsoft.com/office/drawing/2014/main" id="{C851A4AC-2C98-F91D-4504-3E26120C0FBC}"/>
                </a:ext>
              </a:extLst>
            </p:cNvPr>
            <p:cNvSpPr>
              <a:spLocks/>
            </p:cNvSpPr>
            <p:nvPr/>
          </p:nvSpPr>
          <p:spPr bwMode="auto">
            <a:xfrm>
              <a:off x="2331" y="1364"/>
              <a:ext cx="52" cy="6"/>
            </a:xfrm>
            <a:custGeom>
              <a:avLst/>
              <a:gdLst>
                <a:gd name="T0" fmla="*/ 52 w 52"/>
                <a:gd name="T1" fmla="*/ 6 h 6"/>
                <a:gd name="T2" fmla="*/ 0 w 52"/>
                <a:gd name="T3" fmla="*/ 6 h 6"/>
                <a:gd name="T4" fmla="*/ 4 w 52"/>
                <a:gd name="T5" fmla="*/ 2 h 6"/>
                <a:gd name="T6" fmla="*/ 10 w 52"/>
                <a:gd name="T7" fmla="*/ 0 h 6"/>
                <a:gd name="T8" fmla="*/ 43 w 52"/>
                <a:gd name="T9" fmla="*/ 0 h 6"/>
                <a:gd name="T10" fmla="*/ 47 w 52"/>
                <a:gd name="T11" fmla="*/ 2 h 6"/>
                <a:gd name="T12" fmla="*/ 52 w 52"/>
                <a:gd name="T13" fmla="*/ 6 h 6"/>
                <a:gd name="T14" fmla="*/ 0 60000 65536"/>
                <a:gd name="T15" fmla="*/ 0 60000 65536"/>
                <a:gd name="T16" fmla="*/ 0 60000 65536"/>
                <a:gd name="T17" fmla="*/ 0 60000 65536"/>
                <a:gd name="T18" fmla="*/ 0 60000 65536"/>
                <a:gd name="T19" fmla="*/ 0 60000 65536"/>
                <a:gd name="T20" fmla="*/ 0 60000 65536"/>
                <a:gd name="T21" fmla="*/ 0 w 52"/>
                <a:gd name="T22" fmla="*/ 0 h 6"/>
                <a:gd name="T23" fmla="*/ 52 w 5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6">
                  <a:moveTo>
                    <a:pt x="52" y="6"/>
                  </a:moveTo>
                  <a:lnTo>
                    <a:pt x="0" y="6"/>
                  </a:lnTo>
                  <a:lnTo>
                    <a:pt x="4" y="2"/>
                  </a:lnTo>
                  <a:lnTo>
                    <a:pt x="10" y="0"/>
                  </a:lnTo>
                  <a:lnTo>
                    <a:pt x="43" y="0"/>
                  </a:lnTo>
                  <a:lnTo>
                    <a:pt x="47" y="2"/>
                  </a:lnTo>
                  <a:lnTo>
                    <a:pt x="52" y="6"/>
                  </a:lnTo>
                  <a:close/>
                </a:path>
              </a:pathLst>
            </a:custGeom>
            <a:solidFill>
              <a:srgbClr val="DF4E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68" name="Freeform 1587">
              <a:extLst>
                <a:ext uri="{FF2B5EF4-FFF2-40B4-BE49-F238E27FC236}">
                  <a16:creationId xmlns:a16="http://schemas.microsoft.com/office/drawing/2014/main" id="{44406C06-A716-AE6F-14D9-0DCBFE72E0E8}"/>
                </a:ext>
              </a:extLst>
            </p:cNvPr>
            <p:cNvSpPr>
              <a:spLocks/>
            </p:cNvSpPr>
            <p:nvPr/>
          </p:nvSpPr>
          <p:spPr bwMode="auto">
            <a:xfrm>
              <a:off x="2335" y="1359"/>
              <a:ext cx="43" cy="7"/>
            </a:xfrm>
            <a:custGeom>
              <a:avLst/>
              <a:gdLst>
                <a:gd name="T0" fmla="*/ 43 w 43"/>
                <a:gd name="T1" fmla="*/ 7 h 7"/>
                <a:gd name="T2" fmla="*/ 0 w 43"/>
                <a:gd name="T3" fmla="*/ 7 h 7"/>
                <a:gd name="T4" fmla="*/ 6 w 43"/>
                <a:gd name="T5" fmla="*/ 2 h 7"/>
                <a:gd name="T6" fmla="*/ 13 w 43"/>
                <a:gd name="T7" fmla="*/ 0 h 7"/>
                <a:gd name="T8" fmla="*/ 33 w 43"/>
                <a:gd name="T9" fmla="*/ 0 h 7"/>
                <a:gd name="T10" fmla="*/ 37 w 43"/>
                <a:gd name="T11" fmla="*/ 5 h 7"/>
                <a:gd name="T12" fmla="*/ 43 w 43"/>
                <a:gd name="T13" fmla="*/ 7 h 7"/>
                <a:gd name="T14" fmla="*/ 0 60000 65536"/>
                <a:gd name="T15" fmla="*/ 0 60000 65536"/>
                <a:gd name="T16" fmla="*/ 0 60000 65536"/>
                <a:gd name="T17" fmla="*/ 0 60000 65536"/>
                <a:gd name="T18" fmla="*/ 0 60000 65536"/>
                <a:gd name="T19" fmla="*/ 0 60000 65536"/>
                <a:gd name="T20" fmla="*/ 0 60000 65536"/>
                <a:gd name="T21" fmla="*/ 0 w 43"/>
                <a:gd name="T22" fmla="*/ 0 h 7"/>
                <a:gd name="T23" fmla="*/ 43 w 4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 h="7">
                  <a:moveTo>
                    <a:pt x="43" y="7"/>
                  </a:moveTo>
                  <a:lnTo>
                    <a:pt x="0" y="7"/>
                  </a:lnTo>
                  <a:lnTo>
                    <a:pt x="6" y="2"/>
                  </a:lnTo>
                  <a:lnTo>
                    <a:pt x="13" y="0"/>
                  </a:lnTo>
                  <a:lnTo>
                    <a:pt x="33" y="0"/>
                  </a:lnTo>
                  <a:lnTo>
                    <a:pt x="37" y="5"/>
                  </a:lnTo>
                  <a:lnTo>
                    <a:pt x="43" y="7"/>
                  </a:lnTo>
                  <a:close/>
                </a:path>
              </a:pathLst>
            </a:custGeom>
            <a:solidFill>
              <a:srgbClr val="DE4E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69" name="Freeform 1588">
              <a:extLst>
                <a:ext uri="{FF2B5EF4-FFF2-40B4-BE49-F238E27FC236}">
                  <a16:creationId xmlns:a16="http://schemas.microsoft.com/office/drawing/2014/main" id="{9C34AEE1-0980-5483-7BC7-50FB83C4D5BE}"/>
                </a:ext>
              </a:extLst>
            </p:cNvPr>
            <p:cNvSpPr>
              <a:spLocks/>
            </p:cNvSpPr>
            <p:nvPr/>
          </p:nvSpPr>
          <p:spPr bwMode="auto">
            <a:xfrm>
              <a:off x="2341" y="1355"/>
              <a:ext cx="33" cy="9"/>
            </a:xfrm>
            <a:custGeom>
              <a:avLst/>
              <a:gdLst>
                <a:gd name="T0" fmla="*/ 33 w 33"/>
                <a:gd name="T1" fmla="*/ 9 h 9"/>
                <a:gd name="T2" fmla="*/ 0 w 33"/>
                <a:gd name="T3" fmla="*/ 9 h 9"/>
                <a:gd name="T4" fmla="*/ 9 w 33"/>
                <a:gd name="T5" fmla="*/ 4 h 9"/>
                <a:gd name="T6" fmla="*/ 18 w 33"/>
                <a:gd name="T7" fmla="*/ 0 h 9"/>
                <a:gd name="T8" fmla="*/ 24 w 33"/>
                <a:gd name="T9" fmla="*/ 4 h 9"/>
                <a:gd name="T10" fmla="*/ 33 w 33"/>
                <a:gd name="T11" fmla="*/ 9 h 9"/>
                <a:gd name="T12" fmla="*/ 0 60000 65536"/>
                <a:gd name="T13" fmla="*/ 0 60000 65536"/>
                <a:gd name="T14" fmla="*/ 0 60000 65536"/>
                <a:gd name="T15" fmla="*/ 0 60000 65536"/>
                <a:gd name="T16" fmla="*/ 0 60000 65536"/>
                <a:gd name="T17" fmla="*/ 0 60000 65536"/>
                <a:gd name="T18" fmla="*/ 0 w 33"/>
                <a:gd name="T19" fmla="*/ 0 h 9"/>
                <a:gd name="T20" fmla="*/ 33 w 33"/>
                <a:gd name="T21" fmla="*/ 9 h 9"/>
              </a:gdLst>
              <a:ahLst/>
              <a:cxnLst>
                <a:cxn ang="T12">
                  <a:pos x="T0" y="T1"/>
                </a:cxn>
                <a:cxn ang="T13">
                  <a:pos x="T2" y="T3"/>
                </a:cxn>
                <a:cxn ang="T14">
                  <a:pos x="T4" y="T5"/>
                </a:cxn>
                <a:cxn ang="T15">
                  <a:pos x="T6" y="T7"/>
                </a:cxn>
                <a:cxn ang="T16">
                  <a:pos x="T8" y="T9"/>
                </a:cxn>
                <a:cxn ang="T17">
                  <a:pos x="T10" y="T11"/>
                </a:cxn>
              </a:cxnLst>
              <a:rect l="T18" t="T19" r="T20" b="T21"/>
              <a:pathLst>
                <a:path w="33" h="9">
                  <a:moveTo>
                    <a:pt x="33" y="9"/>
                  </a:moveTo>
                  <a:lnTo>
                    <a:pt x="0" y="9"/>
                  </a:lnTo>
                  <a:lnTo>
                    <a:pt x="9" y="4"/>
                  </a:lnTo>
                  <a:lnTo>
                    <a:pt x="18" y="0"/>
                  </a:lnTo>
                  <a:lnTo>
                    <a:pt x="24" y="4"/>
                  </a:lnTo>
                  <a:lnTo>
                    <a:pt x="33" y="9"/>
                  </a:lnTo>
                  <a:close/>
                </a:path>
              </a:pathLst>
            </a:custGeom>
            <a:solidFill>
              <a:srgbClr val="DE4D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70" name="Freeform 1589">
              <a:extLst>
                <a:ext uri="{FF2B5EF4-FFF2-40B4-BE49-F238E27FC236}">
                  <a16:creationId xmlns:a16="http://schemas.microsoft.com/office/drawing/2014/main" id="{4144DF53-FB39-2E4B-F236-CFC072628588}"/>
                </a:ext>
              </a:extLst>
            </p:cNvPr>
            <p:cNvSpPr>
              <a:spLocks/>
            </p:cNvSpPr>
            <p:nvPr/>
          </p:nvSpPr>
          <p:spPr bwMode="auto">
            <a:xfrm>
              <a:off x="2348" y="1355"/>
              <a:ext cx="20" cy="4"/>
            </a:xfrm>
            <a:custGeom>
              <a:avLst/>
              <a:gdLst>
                <a:gd name="T0" fmla="*/ 20 w 20"/>
                <a:gd name="T1" fmla="*/ 4 h 4"/>
                <a:gd name="T2" fmla="*/ 0 w 20"/>
                <a:gd name="T3" fmla="*/ 4 h 4"/>
                <a:gd name="T4" fmla="*/ 4 w 20"/>
                <a:gd name="T5" fmla="*/ 2 h 4"/>
                <a:gd name="T6" fmla="*/ 11 w 20"/>
                <a:gd name="T7" fmla="*/ 0 h 4"/>
                <a:gd name="T8" fmla="*/ 15 w 20"/>
                <a:gd name="T9" fmla="*/ 2 h 4"/>
                <a:gd name="T10" fmla="*/ 20 w 20"/>
                <a:gd name="T11" fmla="*/ 4 h 4"/>
                <a:gd name="T12" fmla="*/ 0 60000 65536"/>
                <a:gd name="T13" fmla="*/ 0 60000 65536"/>
                <a:gd name="T14" fmla="*/ 0 60000 65536"/>
                <a:gd name="T15" fmla="*/ 0 60000 65536"/>
                <a:gd name="T16" fmla="*/ 0 60000 65536"/>
                <a:gd name="T17" fmla="*/ 0 60000 65536"/>
                <a:gd name="T18" fmla="*/ 0 w 20"/>
                <a:gd name="T19" fmla="*/ 0 h 4"/>
                <a:gd name="T20" fmla="*/ 20 w 20"/>
                <a:gd name="T21" fmla="*/ 4 h 4"/>
              </a:gdLst>
              <a:ahLst/>
              <a:cxnLst>
                <a:cxn ang="T12">
                  <a:pos x="T0" y="T1"/>
                </a:cxn>
                <a:cxn ang="T13">
                  <a:pos x="T2" y="T3"/>
                </a:cxn>
                <a:cxn ang="T14">
                  <a:pos x="T4" y="T5"/>
                </a:cxn>
                <a:cxn ang="T15">
                  <a:pos x="T6" y="T7"/>
                </a:cxn>
                <a:cxn ang="T16">
                  <a:pos x="T8" y="T9"/>
                </a:cxn>
                <a:cxn ang="T17">
                  <a:pos x="T10" y="T11"/>
                </a:cxn>
              </a:cxnLst>
              <a:rect l="T18" t="T19" r="T20" b="T21"/>
              <a:pathLst>
                <a:path w="20" h="4">
                  <a:moveTo>
                    <a:pt x="20" y="4"/>
                  </a:moveTo>
                  <a:lnTo>
                    <a:pt x="0" y="4"/>
                  </a:lnTo>
                  <a:lnTo>
                    <a:pt x="4" y="2"/>
                  </a:lnTo>
                  <a:lnTo>
                    <a:pt x="11" y="0"/>
                  </a:lnTo>
                  <a:lnTo>
                    <a:pt x="15" y="2"/>
                  </a:lnTo>
                  <a:lnTo>
                    <a:pt x="20" y="4"/>
                  </a:lnTo>
                  <a:close/>
                </a:path>
              </a:pathLst>
            </a:custGeom>
            <a:solidFill>
              <a:srgbClr val="DF48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71" name="Freeform 1590">
              <a:extLst>
                <a:ext uri="{FF2B5EF4-FFF2-40B4-BE49-F238E27FC236}">
                  <a16:creationId xmlns:a16="http://schemas.microsoft.com/office/drawing/2014/main" id="{FF8E9ABE-90D6-6E14-618A-B5FF3D1413D1}"/>
                </a:ext>
              </a:extLst>
            </p:cNvPr>
            <p:cNvSpPr>
              <a:spLocks/>
            </p:cNvSpPr>
            <p:nvPr/>
          </p:nvSpPr>
          <p:spPr bwMode="auto">
            <a:xfrm>
              <a:off x="584" y="1355"/>
              <a:ext cx="1921" cy="975"/>
            </a:xfrm>
            <a:custGeom>
              <a:avLst/>
              <a:gdLst>
                <a:gd name="T0" fmla="*/ 115 w 1921"/>
                <a:gd name="T1" fmla="*/ 172 h 975"/>
                <a:gd name="T2" fmla="*/ 296 w 1921"/>
                <a:gd name="T3" fmla="*/ 253 h 975"/>
                <a:gd name="T4" fmla="*/ 479 w 1921"/>
                <a:gd name="T5" fmla="*/ 305 h 975"/>
                <a:gd name="T6" fmla="*/ 664 w 1921"/>
                <a:gd name="T7" fmla="*/ 336 h 975"/>
                <a:gd name="T8" fmla="*/ 845 w 1921"/>
                <a:gd name="T9" fmla="*/ 345 h 975"/>
                <a:gd name="T10" fmla="*/ 1021 w 1921"/>
                <a:gd name="T11" fmla="*/ 334 h 975"/>
                <a:gd name="T12" fmla="*/ 1189 w 1921"/>
                <a:gd name="T13" fmla="*/ 305 h 975"/>
                <a:gd name="T14" fmla="*/ 1341 w 1921"/>
                <a:gd name="T15" fmla="*/ 262 h 975"/>
                <a:gd name="T16" fmla="*/ 1481 w 1921"/>
                <a:gd name="T17" fmla="*/ 205 h 975"/>
                <a:gd name="T18" fmla="*/ 1601 w 1921"/>
                <a:gd name="T19" fmla="*/ 137 h 975"/>
                <a:gd name="T20" fmla="*/ 1699 w 1921"/>
                <a:gd name="T21" fmla="*/ 63 h 975"/>
                <a:gd name="T22" fmla="*/ 1744 w 1921"/>
                <a:gd name="T23" fmla="*/ 17 h 975"/>
                <a:gd name="T24" fmla="*/ 1775 w 1921"/>
                <a:gd name="T25" fmla="*/ 0 h 975"/>
                <a:gd name="T26" fmla="*/ 1816 w 1921"/>
                <a:gd name="T27" fmla="*/ 30 h 975"/>
                <a:gd name="T28" fmla="*/ 1849 w 1921"/>
                <a:gd name="T29" fmla="*/ 78 h 975"/>
                <a:gd name="T30" fmla="*/ 1884 w 1921"/>
                <a:gd name="T31" fmla="*/ 170 h 975"/>
                <a:gd name="T32" fmla="*/ 1914 w 1921"/>
                <a:gd name="T33" fmla="*/ 340 h 975"/>
                <a:gd name="T34" fmla="*/ 1919 w 1921"/>
                <a:gd name="T35" fmla="*/ 530 h 975"/>
                <a:gd name="T36" fmla="*/ 1903 w 1921"/>
                <a:gd name="T37" fmla="*/ 715 h 975"/>
                <a:gd name="T38" fmla="*/ 1871 w 1921"/>
                <a:gd name="T39" fmla="*/ 853 h 975"/>
                <a:gd name="T40" fmla="*/ 1834 w 1921"/>
                <a:gd name="T41" fmla="*/ 927 h 975"/>
                <a:gd name="T42" fmla="*/ 1790 w 1921"/>
                <a:gd name="T43" fmla="*/ 969 h 975"/>
                <a:gd name="T44" fmla="*/ 1753 w 1921"/>
                <a:gd name="T45" fmla="*/ 966 h 975"/>
                <a:gd name="T46" fmla="*/ 1692 w 1921"/>
                <a:gd name="T47" fmla="*/ 916 h 975"/>
                <a:gd name="T48" fmla="*/ 1568 w 1921"/>
                <a:gd name="T49" fmla="*/ 825 h 975"/>
                <a:gd name="T50" fmla="*/ 1426 w 1921"/>
                <a:gd name="T51" fmla="*/ 750 h 975"/>
                <a:gd name="T52" fmla="*/ 1274 w 1921"/>
                <a:gd name="T53" fmla="*/ 691 h 975"/>
                <a:gd name="T54" fmla="*/ 1111 w 1921"/>
                <a:gd name="T55" fmla="*/ 652 h 975"/>
                <a:gd name="T56" fmla="*/ 941 w 1921"/>
                <a:gd name="T57" fmla="*/ 633 h 975"/>
                <a:gd name="T58" fmla="*/ 764 w 1921"/>
                <a:gd name="T59" fmla="*/ 630 h 975"/>
                <a:gd name="T60" fmla="*/ 586 w 1921"/>
                <a:gd name="T61" fmla="*/ 650 h 975"/>
                <a:gd name="T62" fmla="*/ 407 w 1921"/>
                <a:gd name="T63" fmla="*/ 691 h 975"/>
                <a:gd name="T64" fmla="*/ 231 w 1921"/>
                <a:gd name="T65" fmla="*/ 755 h 975"/>
                <a:gd name="T66" fmla="*/ 58 w 1921"/>
                <a:gd name="T67" fmla="*/ 840 h 975"/>
                <a:gd name="T68" fmla="*/ 28 w 1921"/>
                <a:gd name="T69" fmla="*/ 864 h 975"/>
                <a:gd name="T70" fmla="*/ 61 w 1921"/>
                <a:gd name="T71" fmla="*/ 825 h 975"/>
                <a:gd name="T72" fmla="*/ 87 w 1921"/>
                <a:gd name="T73" fmla="*/ 759 h 975"/>
                <a:gd name="T74" fmla="*/ 106 w 1921"/>
                <a:gd name="T75" fmla="*/ 674 h 975"/>
                <a:gd name="T76" fmla="*/ 119 w 1921"/>
                <a:gd name="T77" fmla="*/ 510 h 975"/>
                <a:gd name="T78" fmla="*/ 111 w 1921"/>
                <a:gd name="T79" fmla="*/ 342 h 975"/>
                <a:gd name="T80" fmla="*/ 93 w 1921"/>
                <a:gd name="T81" fmla="*/ 251 h 975"/>
                <a:gd name="T82" fmla="*/ 67 w 1921"/>
                <a:gd name="T83" fmla="*/ 174 h 975"/>
                <a:gd name="T84" fmla="*/ 30 w 1921"/>
                <a:gd name="T85" fmla="*/ 122 h 9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21"/>
                <a:gd name="T130" fmla="*/ 0 h 975"/>
                <a:gd name="T131" fmla="*/ 1921 w 1921"/>
                <a:gd name="T132" fmla="*/ 975 h 97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21" h="975">
                  <a:moveTo>
                    <a:pt x="0" y="102"/>
                  </a:moveTo>
                  <a:lnTo>
                    <a:pt x="56" y="140"/>
                  </a:lnTo>
                  <a:lnTo>
                    <a:pt x="115" y="172"/>
                  </a:lnTo>
                  <a:lnTo>
                    <a:pt x="176" y="201"/>
                  </a:lnTo>
                  <a:lnTo>
                    <a:pt x="235" y="229"/>
                  </a:lnTo>
                  <a:lnTo>
                    <a:pt x="296" y="253"/>
                  </a:lnTo>
                  <a:lnTo>
                    <a:pt x="357" y="273"/>
                  </a:lnTo>
                  <a:lnTo>
                    <a:pt x="418" y="290"/>
                  </a:lnTo>
                  <a:lnTo>
                    <a:pt x="479" y="305"/>
                  </a:lnTo>
                  <a:lnTo>
                    <a:pt x="542" y="318"/>
                  </a:lnTo>
                  <a:lnTo>
                    <a:pt x="603" y="329"/>
                  </a:lnTo>
                  <a:lnTo>
                    <a:pt x="664" y="336"/>
                  </a:lnTo>
                  <a:lnTo>
                    <a:pt x="725" y="342"/>
                  </a:lnTo>
                  <a:lnTo>
                    <a:pt x="786" y="345"/>
                  </a:lnTo>
                  <a:lnTo>
                    <a:pt x="845" y="345"/>
                  </a:lnTo>
                  <a:lnTo>
                    <a:pt x="906" y="342"/>
                  </a:lnTo>
                  <a:lnTo>
                    <a:pt x="965" y="338"/>
                  </a:lnTo>
                  <a:lnTo>
                    <a:pt x="1021" y="334"/>
                  </a:lnTo>
                  <a:lnTo>
                    <a:pt x="1078" y="325"/>
                  </a:lnTo>
                  <a:lnTo>
                    <a:pt x="1134" y="316"/>
                  </a:lnTo>
                  <a:lnTo>
                    <a:pt x="1189" y="305"/>
                  </a:lnTo>
                  <a:lnTo>
                    <a:pt x="1241" y="292"/>
                  </a:lnTo>
                  <a:lnTo>
                    <a:pt x="1293" y="277"/>
                  </a:lnTo>
                  <a:lnTo>
                    <a:pt x="1341" y="262"/>
                  </a:lnTo>
                  <a:lnTo>
                    <a:pt x="1389" y="244"/>
                  </a:lnTo>
                  <a:lnTo>
                    <a:pt x="1437" y="225"/>
                  </a:lnTo>
                  <a:lnTo>
                    <a:pt x="1481" y="205"/>
                  </a:lnTo>
                  <a:lnTo>
                    <a:pt x="1522" y="183"/>
                  </a:lnTo>
                  <a:lnTo>
                    <a:pt x="1564" y="161"/>
                  </a:lnTo>
                  <a:lnTo>
                    <a:pt x="1601" y="137"/>
                  </a:lnTo>
                  <a:lnTo>
                    <a:pt x="1635" y="113"/>
                  </a:lnTo>
                  <a:lnTo>
                    <a:pt x="1668" y="89"/>
                  </a:lnTo>
                  <a:lnTo>
                    <a:pt x="1699" y="63"/>
                  </a:lnTo>
                  <a:lnTo>
                    <a:pt x="1716" y="44"/>
                  </a:lnTo>
                  <a:lnTo>
                    <a:pt x="1733" y="26"/>
                  </a:lnTo>
                  <a:lnTo>
                    <a:pt x="1744" y="17"/>
                  </a:lnTo>
                  <a:lnTo>
                    <a:pt x="1753" y="11"/>
                  </a:lnTo>
                  <a:lnTo>
                    <a:pt x="1764" y="4"/>
                  </a:lnTo>
                  <a:lnTo>
                    <a:pt x="1775" y="0"/>
                  </a:lnTo>
                  <a:lnTo>
                    <a:pt x="1790" y="9"/>
                  </a:lnTo>
                  <a:lnTo>
                    <a:pt x="1803" y="17"/>
                  </a:lnTo>
                  <a:lnTo>
                    <a:pt x="1816" y="30"/>
                  </a:lnTo>
                  <a:lnTo>
                    <a:pt x="1827" y="44"/>
                  </a:lnTo>
                  <a:lnTo>
                    <a:pt x="1838" y="61"/>
                  </a:lnTo>
                  <a:lnTo>
                    <a:pt x="1849" y="78"/>
                  </a:lnTo>
                  <a:lnTo>
                    <a:pt x="1860" y="100"/>
                  </a:lnTo>
                  <a:lnTo>
                    <a:pt x="1868" y="122"/>
                  </a:lnTo>
                  <a:lnTo>
                    <a:pt x="1884" y="170"/>
                  </a:lnTo>
                  <a:lnTo>
                    <a:pt x="1897" y="222"/>
                  </a:lnTo>
                  <a:lnTo>
                    <a:pt x="1906" y="279"/>
                  </a:lnTo>
                  <a:lnTo>
                    <a:pt x="1914" y="340"/>
                  </a:lnTo>
                  <a:lnTo>
                    <a:pt x="1919" y="404"/>
                  </a:lnTo>
                  <a:lnTo>
                    <a:pt x="1921" y="467"/>
                  </a:lnTo>
                  <a:lnTo>
                    <a:pt x="1919" y="530"/>
                  </a:lnTo>
                  <a:lnTo>
                    <a:pt x="1916" y="595"/>
                  </a:lnTo>
                  <a:lnTo>
                    <a:pt x="1910" y="657"/>
                  </a:lnTo>
                  <a:lnTo>
                    <a:pt x="1903" y="715"/>
                  </a:lnTo>
                  <a:lnTo>
                    <a:pt x="1892" y="770"/>
                  </a:lnTo>
                  <a:lnTo>
                    <a:pt x="1879" y="820"/>
                  </a:lnTo>
                  <a:lnTo>
                    <a:pt x="1871" y="853"/>
                  </a:lnTo>
                  <a:lnTo>
                    <a:pt x="1860" y="881"/>
                  </a:lnTo>
                  <a:lnTo>
                    <a:pt x="1847" y="905"/>
                  </a:lnTo>
                  <a:lnTo>
                    <a:pt x="1834" y="927"/>
                  </a:lnTo>
                  <a:lnTo>
                    <a:pt x="1818" y="945"/>
                  </a:lnTo>
                  <a:lnTo>
                    <a:pt x="1805" y="960"/>
                  </a:lnTo>
                  <a:lnTo>
                    <a:pt x="1790" y="969"/>
                  </a:lnTo>
                  <a:lnTo>
                    <a:pt x="1775" y="975"/>
                  </a:lnTo>
                  <a:lnTo>
                    <a:pt x="1764" y="971"/>
                  </a:lnTo>
                  <a:lnTo>
                    <a:pt x="1753" y="966"/>
                  </a:lnTo>
                  <a:lnTo>
                    <a:pt x="1740" y="960"/>
                  </a:lnTo>
                  <a:lnTo>
                    <a:pt x="1731" y="951"/>
                  </a:lnTo>
                  <a:lnTo>
                    <a:pt x="1692" y="916"/>
                  </a:lnTo>
                  <a:lnTo>
                    <a:pt x="1653" y="883"/>
                  </a:lnTo>
                  <a:lnTo>
                    <a:pt x="1611" y="853"/>
                  </a:lnTo>
                  <a:lnTo>
                    <a:pt x="1568" y="825"/>
                  </a:lnTo>
                  <a:lnTo>
                    <a:pt x="1522" y="798"/>
                  </a:lnTo>
                  <a:lnTo>
                    <a:pt x="1474" y="772"/>
                  </a:lnTo>
                  <a:lnTo>
                    <a:pt x="1426" y="750"/>
                  </a:lnTo>
                  <a:lnTo>
                    <a:pt x="1376" y="729"/>
                  </a:lnTo>
                  <a:lnTo>
                    <a:pt x="1326" y="709"/>
                  </a:lnTo>
                  <a:lnTo>
                    <a:pt x="1274" y="691"/>
                  </a:lnTo>
                  <a:lnTo>
                    <a:pt x="1222" y="676"/>
                  </a:lnTo>
                  <a:lnTo>
                    <a:pt x="1167" y="663"/>
                  </a:lnTo>
                  <a:lnTo>
                    <a:pt x="1111" y="652"/>
                  </a:lnTo>
                  <a:lnTo>
                    <a:pt x="1054" y="643"/>
                  </a:lnTo>
                  <a:lnTo>
                    <a:pt x="997" y="637"/>
                  </a:lnTo>
                  <a:lnTo>
                    <a:pt x="941" y="633"/>
                  </a:lnTo>
                  <a:lnTo>
                    <a:pt x="882" y="628"/>
                  </a:lnTo>
                  <a:lnTo>
                    <a:pt x="823" y="628"/>
                  </a:lnTo>
                  <a:lnTo>
                    <a:pt x="764" y="630"/>
                  </a:lnTo>
                  <a:lnTo>
                    <a:pt x="705" y="635"/>
                  </a:lnTo>
                  <a:lnTo>
                    <a:pt x="647" y="641"/>
                  </a:lnTo>
                  <a:lnTo>
                    <a:pt x="586" y="650"/>
                  </a:lnTo>
                  <a:lnTo>
                    <a:pt x="527" y="661"/>
                  </a:lnTo>
                  <a:lnTo>
                    <a:pt x="466" y="674"/>
                  </a:lnTo>
                  <a:lnTo>
                    <a:pt x="407" y="691"/>
                  </a:lnTo>
                  <a:lnTo>
                    <a:pt x="348" y="709"/>
                  </a:lnTo>
                  <a:lnTo>
                    <a:pt x="289" y="731"/>
                  </a:lnTo>
                  <a:lnTo>
                    <a:pt x="231" y="755"/>
                  </a:lnTo>
                  <a:lnTo>
                    <a:pt x="172" y="779"/>
                  </a:lnTo>
                  <a:lnTo>
                    <a:pt x="115" y="809"/>
                  </a:lnTo>
                  <a:lnTo>
                    <a:pt x="58" y="840"/>
                  </a:lnTo>
                  <a:lnTo>
                    <a:pt x="2" y="873"/>
                  </a:lnTo>
                  <a:lnTo>
                    <a:pt x="15" y="870"/>
                  </a:lnTo>
                  <a:lnTo>
                    <a:pt x="28" y="864"/>
                  </a:lnTo>
                  <a:lnTo>
                    <a:pt x="39" y="853"/>
                  </a:lnTo>
                  <a:lnTo>
                    <a:pt x="50" y="840"/>
                  </a:lnTo>
                  <a:lnTo>
                    <a:pt x="61" y="825"/>
                  </a:lnTo>
                  <a:lnTo>
                    <a:pt x="69" y="805"/>
                  </a:lnTo>
                  <a:lnTo>
                    <a:pt x="78" y="783"/>
                  </a:lnTo>
                  <a:lnTo>
                    <a:pt x="87" y="759"/>
                  </a:lnTo>
                  <a:lnTo>
                    <a:pt x="93" y="733"/>
                  </a:lnTo>
                  <a:lnTo>
                    <a:pt x="100" y="705"/>
                  </a:lnTo>
                  <a:lnTo>
                    <a:pt x="106" y="674"/>
                  </a:lnTo>
                  <a:lnTo>
                    <a:pt x="111" y="643"/>
                  </a:lnTo>
                  <a:lnTo>
                    <a:pt x="117" y="578"/>
                  </a:lnTo>
                  <a:lnTo>
                    <a:pt x="119" y="510"/>
                  </a:lnTo>
                  <a:lnTo>
                    <a:pt x="119" y="441"/>
                  </a:lnTo>
                  <a:lnTo>
                    <a:pt x="115" y="375"/>
                  </a:lnTo>
                  <a:lnTo>
                    <a:pt x="111" y="342"/>
                  </a:lnTo>
                  <a:lnTo>
                    <a:pt x="106" y="310"/>
                  </a:lnTo>
                  <a:lnTo>
                    <a:pt x="102" y="279"/>
                  </a:lnTo>
                  <a:lnTo>
                    <a:pt x="93" y="251"/>
                  </a:lnTo>
                  <a:lnTo>
                    <a:pt x="87" y="222"/>
                  </a:lnTo>
                  <a:lnTo>
                    <a:pt x="78" y="198"/>
                  </a:lnTo>
                  <a:lnTo>
                    <a:pt x="67" y="174"/>
                  </a:lnTo>
                  <a:lnTo>
                    <a:pt x="56" y="155"/>
                  </a:lnTo>
                  <a:lnTo>
                    <a:pt x="43" y="137"/>
                  </a:lnTo>
                  <a:lnTo>
                    <a:pt x="30" y="122"/>
                  </a:lnTo>
                  <a:lnTo>
                    <a:pt x="15" y="111"/>
                  </a:lnTo>
                  <a:lnTo>
                    <a:pt x="0" y="102"/>
                  </a:lnTo>
                </a:path>
              </a:pathLst>
            </a:custGeom>
            <a:noFill/>
            <a:ln w="3175">
              <a:solidFill>
                <a:srgbClr val="DD137B"/>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7672" name="Freeform 1591">
              <a:extLst>
                <a:ext uri="{FF2B5EF4-FFF2-40B4-BE49-F238E27FC236}">
                  <a16:creationId xmlns:a16="http://schemas.microsoft.com/office/drawing/2014/main" id="{868EEC75-9EAD-EFD1-864E-DCC0DBE0C160}"/>
                </a:ext>
              </a:extLst>
            </p:cNvPr>
            <p:cNvSpPr>
              <a:spLocks/>
            </p:cNvSpPr>
            <p:nvPr/>
          </p:nvSpPr>
          <p:spPr bwMode="auto">
            <a:xfrm>
              <a:off x="605" y="1372"/>
              <a:ext cx="1717" cy="328"/>
            </a:xfrm>
            <a:custGeom>
              <a:avLst/>
              <a:gdLst>
                <a:gd name="T0" fmla="*/ 1717 w 1717"/>
                <a:gd name="T1" fmla="*/ 0 h 328"/>
                <a:gd name="T2" fmla="*/ 1682 w 1717"/>
                <a:gd name="T3" fmla="*/ 37 h 328"/>
                <a:gd name="T4" fmla="*/ 1641 w 1717"/>
                <a:gd name="T5" fmla="*/ 72 h 328"/>
                <a:gd name="T6" fmla="*/ 1597 w 1717"/>
                <a:gd name="T7" fmla="*/ 105 h 328"/>
                <a:gd name="T8" fmla="*/ 1551 w 1717"/>
                <a:gd name="T9" fmla="*/ 136 h 328"/>
                <a:gd name="T10" fmla="*/ 1501 w 1717"/>
                <a:gd name="T11" fmla="*/ 166 h 328"/>
                <a:gd name="T12" fmla="*/ 1449 w 1717"/>
                <a:gd name="T13" fmla="*/ 192 h 328"/>
                <a:gd name="T14" fmla="*/ 1392 w 1717"/>
                <a:gd name="T15" fmla="*/ 216 h 328"/>
                <a:gd name="T16" fmla="*/ 1336 w 1717"/>
                <a:gd name="T17" fmla="*/ 238 h 328"/>
                <a:gd name="T18" fmla="*/ 1275 w 1717"/>
                <a:gd name="T19" fmla="*/ 260 h 328"/>
                <a:gd name="T20" fmla="*/ 1214 w 1717"/>
                <a:gd name="T21" fmla="*/ 277 h 328"/>
                <a:gd name="T22" fmla="*/ 1148 w 1717"/>
                <a:gd name="T23" fmla="*/ 291 h 328"/>
                <a:gd name="T24" fmla="*/ 1083 w 1717"/>
                <a:gd name="T25" fmla="*/ 304 h 328"/>
                <a:gd name="T26" fmla="*/ 1015 w 1717"/>
                <a:gd name="T27" fmla="*/ 315 h 328"/>
                <a:gd name="T28" fmla="*/ 948 w 1717"/>
                <a:gd name="T29" fmla="*/ 321 h 328"/>
                <a:gd name="T30" fmla="*/ 878 w 1717"/>
                <a:gd name="T31" fmla="*/ 325 h 328"/>
                <a:gd name="T32" fmla="*/ 809 w 1717"/>
                <a:gd name="T33" fmla="*/ 328 h 328"/>
                <a:gd name="T34" fmla="*/ 750 w 1717"/>
                <a:gd name="T35" fmla="*/ 325 h 328"/>
                <a:gd name="T36" fmla="*/ 693 w 1717"/>
                <a:gd name="T37" fmla="*/ 323 h 328"/>
                <a:gd name="T38" fmla="*/ 636 w 1717"/>
                <a:gd name="T39" fmla="*/ 317 h 328"/>
                <a:gd name="T40" fmla="*/ 580 w 1717"/>
                <a:gd name="T41" fmla="*/ 310 h 328"/>
                <a:gd name="T42" fmla="*/ 523 w 1717"/>
                <a:gd name="T43" fmla="*/ 301 h 328"/>
                <a:gd name="T44" fmla="*/ 469 w 1717"/>
                <a:gd name="T45" fmla="*/ 291 h 328"/>
                <a:gd name="T46" fmla="*/ 414 w 1717"/>
                <a:gd name="T47" fmla="*/ 280 h 328"/>
                <a:gd name="T48" fmla="*/ 362 w 1717"/>
                <a:gd name="T49" fmla="*/ 264 h 328"/>
                <a:gd name="T50" fmla="*/ 312 w 1717"/>
                <a:gd name="T51" fmla="*/ 249 h 328"/>
                <a:gd name="T52" fmla="*/ 262 w 1717"/>
                <a:gd name="T53" fmla="*/ 232 h 328"/>
                <a:gd name="T54" fmla="*/ 214 w 1717"/>
                <a:gd name="T55" fmla="*/ 212 h 328"/>
                <a:gd name="T56" fmla="*/ 166 w 1717"/>
                <a:gd name="T57" fmla="*/ 192 h 328"/>
                <a:gd name="T58" fmla="*/ 122 w 1717"/>
                <a:gd name="T59" fmla="*/ 168 h 328"/>
                <a:gd name="T60" fmla="*/ 79 w 1717"/>
                <a:gd name="T61" fmla="*/ 144 h 328"/>
                <a:gd name="T62" fmla="*/ 40 w 1717"/>
                <a:gd name="T63" fmla="*/ 120 h 328"/>
                <a:gd name="T64" fmla="*/ 0 w 1717"/>
                <a:gd name="T65" fmla="*/ 94 h 3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17"/>
                <a:gd name="T100" fmla="*/ 0 h 328"/>
                <a:gd name="T101" fmla="*/ 1717 w 1717"/>
                <a:gd name="T102" fmla="*/ 328 h 3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17" h="328">
                  <a:moveTo>
                    <a:pt x="1717" y="0"/>
                  </a:moveTo>
                  <a:lnTo>
                    <a:pt x="1682" y="37"/>
                  </a:lnTo>
                  <a:lnTo>
                    <a:pt x="1641" y="72"/>
                  </a:lnTo>
                  <a:lnTo>
                    <a:pt x="1597" y="105"/>
                  </a:lnTo>
                  <a:lnTo>
                    <a:pt x="1551" y="136"/>
                  </a:lnTo>
                  <a:lnTo>
                    <a:pt x="1501" y="166"/>
                  </a:lnTo>
                  <a:lnTo>
                    <a:pt x="1449" y="192"/>
                  </a:lnTo>
                  <a:lnTo>
                    <a:pt x="1392" y="216"/>
                  </a:lnTo>
                  <a:lnTo>
                    <a:pt x="1336" y="238"/>
                  </a:lnTo>
                  <a:lnTo>
                    <a:pt x="1275" y="260"/>
                  </a:lnTo>
                  <a:lnTo>
                    <a:pt x="1214" y="277"/>
                  </a:lnTo>
                  <a:lnTo>
                    <a:pt x="1148" y="291"/>
                  </a:lnTo>
                  <a:lnTo>
                    <a:pt x="1083" y="304"/>
                  </a:lnTo>
                  <a:lnTo>
                    <a:pt x="1015" y="315"/>
                  </a:lnTo>
                  <a:lnTo>
                    <a:pt x="948" y="321"/>
                  </a:lnTo>
                  <a:lnTo>
                    <a:pt x="878" y="325"/>
                  </a:lnTo>
                  <a:lnTo>
                    <a:pt x="809" y="328"/>
                  </a:lnTo>
                  <a:lnTo>
                    <a:pt x="750" y="325"/>
                  </a:lnTo>
                  <a:lnTo>
                    <a:pt x="693" y="323"/>
                  </a:lnTo>
                  <a:lnTo>
                    <a:pt x="636" y="317"/>
                  </a:lnTo>
                  <a:lnTo>
                    <a:pt x="580" y="310"/>
                  </a:lnTo>
                  <a:lnTo>
                    <a:pt x="523" y="301"/>
                  </a:lnTo>
                  <a:lnTo>
                    <a:pt x="469" y="291"/>
                  </a:lnTo>
                  <a:lnTo>
                    <a:pt x="414" y="280"/>
                  </a:lnTo>
                  <a:lnTo>
                    <a:pt x="362" y="264"/>
                  </a:lnTo>
                  <a:lnTo>
                    <a:pt x="312" y="249"/>
                  </a:lnTo>
                  <a:lnTo>
                    <a:pt x="262" y="232"/>
                  </a:lnTo>
                  <a:lnTo>
                    <a:pt x="214" y="212"/>
                  </a:lnTo>
                  <a:lnTo>
                    <a:pt x="166" y="192"/>
                  </a:lnTo>
                  <a:lnTo>
                    <a:pt x="122" y="168"/>
                  </a:lnTo>
                  <a:lnTo>
                    <a:pt x="79" y="144"/>
                  </a:lnTo>
                  <a:lnTo>
                    <a:pt x="40" y="120"/>
                  </a:lnTo>
                  <a:lnTo>
                    <a:pt x="0" y="94"/>
                  </a:lnTo>
                </a:path>
              </a:pathLst>
            </a:custGeom>
            <a:noFill/>
            <a:ln w="14288">
              <a:solidFill>
                <a:srgbClr val="1F1A17"/>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7673" name="Freeform 1592">
              <a:extLst>
                <a:ext uri="{FF2B5EF4-FFF2-40B4-BE49-F238E27FC236}">
                  <a16:creationId xmlns:a16="http://schemas.microsoft.com/office/drawing/2014/main" id="{DD1241A5-77D6-4280-1387-CA9EFB70F0E5}"/>
                </a:ext>
              </a:extLst>
            </p:cNvPr>
            <p:cNvSpPr>
              <a:spLocks/>
            </p:cNvSpPr>
            <p:nvPr/>
          </p:nvSpPr>
          <p:spPr bwMode="auto">
            <a:xfrm>
              <a:off x="605" y="1988"/>
              <a:ext cx="1717" cy="327"/>
            </a:xfrm>
            <a:custGeom>
              <a:avLst/>
              <a:gdLst>
                <a:gd name="T0" fmla="*/ 1717 w 1717"/>
                <a:gd name="T1" fmla="*/ 327 h 327"/>
                <a:gd name="T2" fmla="*/ 1682 w 1717"/>
                <a:gd name="T3" fmla="*/ 290 h 327"/>
                <a:gd name="T4" fmla="*/ 1641 w 1717"/>
                <a:gd name="T5" fmla="*/ 255 h 327"/>
                <a:gd name="T6" fmla="*/ 1597 w 1717"/>
                <a:gd name="T7" fmla="*/ 222 h 327"/>
                <a:gd name="T8" fmla="*/ 1551 w 1717"/>
                <a:gd name="T9" fmla="*/ 192 h 327"/>
                <a:gd name="T10" fmla="*/ 1501 w 1717"/>
                <a:gd name="T11" fmla="*/ 161 h 327"/>
                <a:gd name="T12" fmla="*/ 1449 w 1717"/>
                <a:gd name="T13" fmla="*/ 135 h 327"/>
                <a:gd name="T14" fmla="*/ 1392 w 1717"/>
                <a:gd name="T15" fmla="*/ 111 h 327"/>
                <a:gd name="T16" fmla="*/ 1336 w 1717"/>
                <a:gd name="T17" fmla="*/ 89 h 327"/>
                <a:gd name="T18" fmla="*/ 1275 w 1717"/>
                <a:gd name="T19" fmla="*/ 67 h 327"/>
                <a:gd name="T20" fmla="*/ 1214 w 1717"/>
                <a:gd name="T21" fmla="*/ 50 h 327"/>
                <a:gd name="T22" fmla="*/ 1148 w 1717"/>
                <a:gd name="T23" fmla="*/ 34 h 327"/>
                <a:gd name="T24" fmla="*/ 1083 w 1717"/>
                <a:gd name="T25" fmla="*/ 24 h 327"/>
                <a:gd name="T26" fmla="*/ 1015 w 1717"/>
                <a:gd name="T27" fmla="*/ 13 h 327"/>
                <a:gd name="T28" fmla="*/ 948 w 1717"/>
                <a:gd name="T29" fmla="*/ 6 h 327"/>
                <a:gd name="T30" fmla="*/ 878 w 1717"/>
                <a:gd name="T31" fmla="*/ 2 h 327"/>
                <a:gd name="T32" fmla="*/ 809 w 1717"/>
                <a:gd name="T33" fmla="*/ 0 h 327"/>
                <a:gd name="T34" fmla="*/ 750 w 1717"/>
                <a:gd name="T35" fmla="*/ 2 h 327"/>
                <a:gd name="T36" fmla="*/ 693 w 1717"/>
                <a:gd name="T37" fmla="*/ 4 h 327"/>
                <a:gd name="T38" fmla="*/ 636 w 1717"/>
                <a:gd name="T39" fmla="*/ 8 h 327"/>
                <a:gd name="T40" fmla="*/ 580 w 1717"/>
                <a:gd name="T41" fmla="*/ 17 h 327"/>
                <a:gd name="T42" fmla="*/ 523 w 1717"/>
                <a:gd name="T43" fmla="*/ 26 h 327"/>
                <a:gd name="T44" fmla="*/ 469 w 1717"/>
                <a:gd name="T45" fmla="*/ 37 h 327"/>
                <a:gd name="T46" fmla="*/ 414 w 1717"/>
                <a:gd name="T47" fmla="*/ 48 h 327"/>
                <a:gd name="T48" fmla="*/ 362 w 1717"/>
                <a:gd name="T49" fmla="*/ 63 h 327"/>
                <a:gd name="T50" fmla="*/ 312 w 1717"/>
                <a:gd name="T51" fmla="*/ 78 h 327"/>
                <a:gd name="T52" fmla="*/ 262 w 1717"/>
                <a:gd name="T53" fmla="*/ 96 h 327"/>
                <a:gd name="T54" fmla="*/ 214 w 1717"/>
                <a:gd name="T55" fmla="*/ 115 h 327"/>
                <a:gd name="T56" fmla="*/ 166 w 1717"/>
                <a:gd name="T57" fmla="*/ 135 h 327"/>
                <a:gd name="T58" fmla="*/ 122 w 1717"/>
                <a:gd name="T59" fmla="*/ 159 h 327"/>
                <a:gd name="T60" fmla="*/ 79 w 1717"/>
                <a:gd name="T61" fmla="*/ 181 h 327"/>
                <a:gd name="T62" fmla="*/ 40 w 1717"/>
                <a:gd name="T63" fmla="*/ 207 h 327"/>
                <a:gd name="T64" fmla="*/ 0 w 1717"/>
                <a:gd name="T65" fmla="*/ 233 h 3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17"/>
                <a:gd name="T100" fmla="*/ 0 h 327"/>
                <a:gd name="T101" fmla="*/ 1717 w 1717"/>
                <a:gd name="T102" fmla="*/ 327 h 3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17" h="327">
                  <a:moveTo>
                    <a:pt x="1717" y="327"/>
                  </a:moveTo>
                  <a:lnTo>
                    <a:pt x="1682" y="290"/>
                  </a:lnTo>
                  <a:lnTo>
                    <a:pt x="1641" y="255"/>
                  </a:lnTo>
                  <a:lnTo>
                    <a:pt x="1597" y="222"/>
                  </a:lnTo>
                  <a:lnTo>
                    <a:pt x="1551" y="192"/>
                  </a:lnTo>
                  <a:lnTo>
                    <a:pt x="1501" y="161"/>
                  </a:lnTo>
                  <a:lnTo>
                    <a:pt x="1449" y="135"/>
                  </a:lnTo>
                  <a:lnTo>
                    <a:pt x="1392" y="111"/>
                  </a:lnTo>
                  <a:lnTo>
                    <a:pt x="1336" y="89"/>
                  </a:lnTo>
                  <a:lnTo>
                    <a:pt x="1275" y="67"/>
                  </a:lnTo>
                  <a:lnTo>
                    <a:pt x="1214" y="50"/>
                  </a:lnTo>
                  <a:lnTo>
                    <a:pt x="1148" y="34"/>
                  </a:lnTo>
                  <a:lnTo>
                    <a:pt x="1083" y="24"/>
                  </a:lnTo>
                  <a:lnTo>
                    <a:pt x="1015" y="13"/>
                  </a:lnTo>
                  <a:lnTo>
                    <a:pt x="948" y="6"/>
                  </a:lnTo>
                  <a:lnTo>
                    <a:pt x="878" y="2"/>
                  </a:lnTo>
                  <a:lnTo>
                    <a:pt x="809" y="0"/>
                  </a:lnTo>
                  <a:lnTo>
                    <a:pt x="750" y="2"/>
                  </a:lnTo>
                  <a:lnTo>
                    <a:pt x="693" y="4"/>
                  </a:lnTo>
                  <a:lnTo>
                    <a:pt x="636" y="8"/>
                  </a:lnTo>
                  <a:lnTo>
                    <a:pt x="580" y="17"/>
                  </a:lnTo>
                  <a:lnTo>
                    <a:pt x="523" y="26"/>
                  </a:lnTo>
                  <a:lnTo>
                    <a:pt x="469" y="37"/>
                  </a:lnTo>
                  <a:lnTo>
                    <a:pt x="414" y="48"/>
                  </a:lnTo>
                  <a:lnTo>
                    <a:pt x="362" y="63"/>
                  </a:lnTo>
                  <a:lnTo>
                    <a:pt x="312" y="78"/>
                  </a:lnTo>
                  <a:lnTo>
                    <a:pt x="262" y="96"/>
                  </a:lnTo>
                  <a:lnTo>
                    <a:pt x="214" y="115"/>
                  </a:lnTo>
                  <a:lnTo>
                    <a:pt x="166" y="135"/>
                  </a:lnTo>
                  <a:lnTo>
                    <a:pt x="122" y="159"/>
                  </a:lnTo>
                  <a:lnTo>
                    <a:pt x="79" y="181"/>
                  </a:lnTo>
                  <a:lnTo>
                    <a:pt x="40" y="207"/>
                  </a:lnTo>
                  <a:lnTo>
                    <a:pt x="0" y="233"/>
                  </a:lnTo>
                </a:path>
              </a:pathLst>
            </a:custGeom>
            <a:noFill/>
            <a:ln w="14288">
              <a:solidFill>
                <a:srgbClr val="1F1A17"/>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7674" name="Freeform 1593">
              <a:extLst>
                <a:ext uri="{FF2B5EF4-FFF2-40B4-BE49-F238E27FC236}">
                  <a16:creationId xmlns:a16="http://schemas.microsoft.com/office/drawing/2014/main" id="{E2BA026E-515C-4D9C-F7D3-DCD31D4DA111}"/>
                </a:ext>
              </a:extLst>
            </p:cNvPr>
            <p:cNvSpPr>
              <a:spLocks/>
            </p:cNvSpPr>
            <p:nvPr/>
          </p:nvSpPr>
          <p:spPr bwMode="auto">
            <a:xfrm>
              <a:off x="466" y="1457"/>
              <a:ext cx="235" cy="771"/>
            </a:xfrm>
            <a:custGeom>
              <a:avLst/>
              <a:gdLst>
                <a:gd name="T0" fmla="*/ 131 w 235"/>
                <a:gd name="T1" fmla="*/ 3 h 771"/>
                <a:gd name="T2" fmla="*/ 153 w 235"/>
                <a:gd name="T3" fmla="*/ 18 h 771"/>
                <a:gd name="T4" fmla="*/ 174 w 235"/>
                <a:gd name="T5" fmla="*/ 48 h 771"/>
                <a:gd name="T6" fmla="*/ 194 w 235"/>
                <a:gd name="T7" fmla="*/ 90 h 771"/>
                <a:gd name="T8" fmla="*/ 209 w 235"/>
                <a:gd name="T9" fmla="*/ 142 h 771"/>
                <a:gd name="T10" fmla="*/ 222 w 235"/>
                <a:gd name="T11" fmla="*/ 203 h 771"/>
                <a:gd name="T12" fmla="*/ 231 w 235"/>
                <a:gd name="T13" fmla="*/ 271 h 771"/>
                <a:gd name="T14" fmla="*/ 235 w 235"/>
                <a:gd name="T15" fmla="*/ 347 h 771"/>
                <a:gd name="T16" fmla="*/ 235 w 235"/>
                <a:gd name="T17" fmla="*/ 426 h 771"/>
                <a:gd name="T18" fmla="*/ 231 w 235"/>
                <a:gd name="T19" fmla="*/ 500 h 771"/>
                <a:gd name="T20" fmla="*/ 222 w 235"/>
                <a:gd name="T21" fmla="*/ 568 h 771"/>
                <a:gd name="T22" fmla="*/ 209 w 235"/>
                <a:gd name="T23" fmla="*/ 629 h 771"/>
                <a:gd name="T24" fmla="*/ 194 w 235"/>
                <a:gd name="T25" fmla="*/ 681 h 771"/>
                <a:gd name="T26" fmla="*/ 174 w 235"/>
                <a:gd name="T27" fmla="*/ 723 h 771"/>
                <a:gd name="T28" fmla="*/ 153 w 235"/>
                <a:gd name="T29" fmla="*/ 753 h 771"/>
                <a:gd name="T30" fmla="*/ 131 w 235"/>
                <a:gd name="T31" fmla="*/ 768 h 771"/>
                <a:gd name="T32" fmla="*/ 107 w 235"/>
                <a:gd name="T33" fmla="*/ 768 h 771"/>
                <a:gd name="T34" fmla="*/ 83 w 235"/>
                <a:gd name="T35" fmla="*/ 753 h 771"/>
                <a:gd name="T36" fmla="*/ 63 w 235"/>
                <a:gd name="T37" fmla="*/ 723 h 771"/>
                <a:gd name="T38" fmla="*/ 44 w 235"/>
                <a:gd name="T39" fmla="*/ 681 h 771"/>
                <a:gd name="T40" fmla="*/ 28 w 235"/>
                <a:gd name="T41" fmla="*/ 629 h 771"/>
                <a:gd name="T42" fmla="*/ 15 w 235"/>
                <a:gd name="T43" fmla="*/ 568 h 771"/>
                <a:gd name="T44" fmla="*/ 7 w 235"/>
                <a:gd name="T45" fmla="*/ 500 h 771"/>
                <a:gd name="T46" fmla="*/ 2 w 235"/>
                <a:gd name="T47" fmla="*/ 426 h 771"/>
                <a:gd name="T48" fmla="*/ 2 w 235"/>
                <a:gd name="T49" fmla="*/ 347 h 771"/>
                <a:gd name="T50" fmla="*/ 7 w 235"/>
                <a:gd name="T51" fmla="*/ 271 h 771"/>
                <a:gd name="T52" fmla="*/ 15 w 235"/>
                <a:gd name="T53" fmla="*/ 203 h 771"/>
                <a:gd name="T54" fmla="*/ 28 w 235"/>
                <a:gd name="T55" fmla="*/ 142 h 771"/>
                <a:gd name="T56" fmla="*/ 44 w 235"/>
                <a:gd name="T57" fmla="*/ 90 h 771"/>
                <a:gd name="T58" fmla="*/ 63 w 235"/>
                <a:gd name="T59" fmla="*/ 48 h 771"/>
                <a:gd name="T60" fmla="*/ 83 w 235"/>
                <a:gd name="T61" fmla="*/ 18 h 771"/>
                <a:gd name="T62" fmla="*/ 107 w 235"/>
                <a:gd name="T63" fmla="*/ 3 h 7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5"/>
                <a:gd name="T97" fmla="*/ 0 h 771"/>
                <a:gd name="T98" fmla="*/ 235 w 235"/>
                <a:gd name="T99" fmla="*/ 771 h 7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5" h="771">
                  <a:moveTo>
                    <a:pt x="118" y="0"/>
                  </a:moveTo>
                  <a:lnTo>
                    <a:pt x="131" y="3"/>
                  </a:lnTo>
                  <a:lnTo>
                    <a:pt x="142" y="9"/>
                  </a:lnTo>
                  <a:lnTo>
                    <a:pt x="153" y="18"/>
                  </a:lnTo>
                  <a:lnTo>
                    <a:pt x="163" y="31"/>
                  </a:lnTo>
                  <a:lnTo>
                    <a:pt x="174" y="48"/>
                  </a:lnTo>
                  <a:lnTo>
                    <a:pt x="183" y="68"/>
                  </a:lnTo>
                  <a:lnTo>
                    <a:pt x="194" y="90"/>
                  </a:lnTo>
                  <a:lnTo>
                    <a:pt x="200" y="114"/>
                  </a:lnTo>
                  <a:lnTo>
                    <a:pt x="209" y="142"/>
                  </a:lnTo>
                  <a:lnTo>
                    <a:pt x="216" y="171"/>
                  </a:lnTo>
                  <a:lnTo>
                    <a:pt x="222" y="203"/>
                  </a:lnTo>
                  <a:lnTo>
                    <a:pt x="227" y="236"/>
                  </a:lnTo>
                  <a:lnTo>
                    <a:pt x="231" y="271"/>
                  </a:lnTo>
                  <a:lnTo>
                    <a:pt x="233" y="308"/>
                  </a:lnTo>
                  <a:lnTo>
                    <a:pt x="235" y="347"/>
                  </a:lnTo>
                  <a:lnTo>
                    <a:pt x="235" y="387"/>
                  </a:lnTo>
                  <a:lnTo>
                    <a:pt x="235" y="426"/>
                  </a:lnTo>
                  <a:lnTo>
                    <a:pt x="233" y="463"/>
                  </a:lnTo>
                  <a:lnTo>
                    <a:pt x="231" y="500"/>
                  </a:lnTo>
                  <a:lnTo>
                    <a:pt x="227" y="535"/>
                  </a:lnTo>
                  <a:lnTo>
                    <a:pt x="222" y="568"/>
                  </a:lnTo>
                  <a:lnTo>
                    <a:pt x="216" y="600"/>
                  </a:lnTo>
                  <a:lnTo>
                    <a:pt x="209" y="629"/>
                  </a:lnTo>
                  <a:lnTo>
                    <a:pt x="200" y="657"/>
                  </a:lnTo>
                  <a:lnTo>
                    <a:pt x="194" y="681"/>
                  </a:lnTo>
                  <a:lnTo>
                    <a:pt x="183" y="705"/>
                  </a:lnTo>
                  <a:lnTo>
                    <a:pt x="174" y="723"/>
                  </a:lnTo>
                  <a:lnTo>
                    <a:pt x="163" y="740"/>
                  </a:lnTo>
                  <a:lnTo>
                    <a:pt x="153" y="753"/>
                  </a:lnTo>
                  <a:lnTo>
                    <a:pt x="142" y="762"/>
                  </a:lnTo>
                  <a:lnTo>
                    <a:pt x="131" y="768"/>
                  </a:lnTo>
                  <a:lnTo>
                    <a:pt x="118" y="771"/>
                  </a:lnTo>
                  <a:lnTo>
                    <a:pt x="107" y="768"/>
                  </a:lnTo>
                  <a:lnTo>
                    <a:pt x="94" y="762"/>
                  </a:lnTo>
                  <a:lnTo>
                    <a:pt x="83" y="753"/>
                  </a:lnTo>
                  <a:lnTo>
                    <a:pt x="72" y="740"/>
                  </a:lnTo>
                  <a:lnTo>
                    <a:pt x="63" y="723"/>
                  </a:lnTo>
                  <a:lnTo>
                    <a:pt x="52" y="705"/>
                  </a:lnTo>
                  <a:lnTo>
                    <a:pt x="44" y="681"/>
                  </a:lnTo>
                  <a:lnTo>
                    <a:pt x="35" y="657"/>
                  </a:lnTo>
                  <a:lnTo>
                    <a:pt x="28" y="629"/>
                  </a:lnTo>
                  <a:lnTo>
                    <a:pt x="22" y="600"/>
                  </a:lnTo>
                  <a:lnTo>
                    <a:pt x="15" y="568"/>
                  </a:lnTo>
                  <a:lnTo>
                    <a:pt x="11" y="535"/>
                  </a:lnTo>
                  <a:lnTo>
                    <a:pt x="7" y="500"/>
                  </a:lnTo>
                  <a:lnTo>
                    <a:pt x="2" y="463"/>
                  </a:lnTo>
                  <a:lnTo>
                    <a:pt x="2" y="426"/>
                  </a:lnTo>
                  <a:lnTo>
                    <a:pt x="0" y="387"/>
                  </a:lnTo>
                  <a:lnTo>
                    <a:pt x="2" y="347"/>
                  </a:lnTo>
                  <a:lnTo>
                    <a:pt x="2" y="308"/>
                  </a:lnTo>
                  <a:lnTo>
                    <a:pt x="7" y="271"/>
                  </a:lnTo>
                  <a:lnTo>
                    <a:pt x="11" y="236"/>
                  </a:lnTo>
                  <a:lnTo>
                    <a:pt x="15" y="203"/>
                  </a:lnTo>
                  <a:lnTo>
                    <a:pt x="22" y="171"/>
                  </a:lnTo>
                  <a:lnTo>
                    <a:pt x="28" y="142"/>
                  </a:lnTo>
                  <a:lnTo>
                    <a:pt x="35" y="114"/>
                  </a:lnTo>
                  <a:lnTo>
                    <a:pt x="44" y="90"/>
                  </a:lnTo>
                  <a:lnTo>
                    <a:pt x="52" y="68"/>
                  </a:lnTo>
                  <a:lnTo>
                    <a:pt x="63" y="48"/>
                  </a:lnTo>
                  <a:lnTo>
                    <a:pt x="72" y="31"/>
                  </a:lnTo>
                  <a:lnTo>
                    <a:pt x="83" y="18"/>
                  </a:lnTo>
                  <a:lnTo>
                    <a:pt x="94" y="9"/>
                  </a:lnTo>
                  <a:lnTo>
                    <a:pt x="107" y="3"/>
                  </a:lnTo>
                  <a:lnTo>
                    <a:pt x="118" y="0"/>
                  </a:lnTo>
                </a:path>
              </a:pathLst>
            </a:custGeom>
            <a:noFill/>
            <a:ln w="14288">
              <a:solidFill>
                <a:srgbClr val="1F1A17"/>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7675" name="Freeform 1594">
              <a:extLst>
                <a:ext uri="{FF2B5EF4-FFF2-40B4-BE49-F238E27FC236}">
                  <a16:creationId xmlns:a16="http://schemas.microsoft.com/office/drawing/2014/main" id="{9D794313-8D72-E750-886D-78328CD13A08}"/>
                </a:ext>
              </a:extLst>
            </p:cNvPr>
            <p:cNvSpPr>
              <a:spLocks/>
            </p:cNvSpPr>
            <p:nvPr/>
          </p:nvSpPr>
          <p:spPr bwMode="auto">
            <a:xfrm>
              <a:off x="2293" y="1357"/>
              <a:ext cx="66" cy="48"/>
            </a:xfrm>
            <a:custGeom>
              <a:avLst/>
              <a:gdLst>
                <a:gd name="T0" fmla="*/ 0 w 66"/>
                <a:gd name="T1" fmla="*/ 48 h 48"/>
                <a:gd name="T2" fmla="*/ 16 w 66"/>
                <a:gd name="T3" fmla="*/ 28 h 48"/>
                <a:gd name="T4" fmla="*/ 31 w 66"/>
                <a:gd name="T5" fmla="*/ 13 h 48"/>
                <a:gd name="T6" fmla="*/ 40 w 66"/>
                <a:gd name="T7" fmla="*/ 9 h 48"/>
                <a:gd name="T8" fmla="*/ 48 w 66"/>
                <a:gd name="T9" fmla="*/ 4 h 48"/>
                <a:gd name="T10" fmla="*/ 57 w 66"/>
                <a:gd name="T11" fmla="*/ 2 h 48"/>
                <a:gd name="T12" fmla="*/ 66 w 66"/>
                <a:gd name="T13" fmla="*/ 0 h 48"/>
                <a:gd name="T14" fmla="*/ 0 60000 65536"/>
                <a:gd name="T15" fmla="*/ 0 60000 65536"/>
                <a:gd name="T16" fmla="*/ 0 60000 65536"/>
                <a:gd name="T17" fmla="*/ 0 60000 65536"/>
                <a:gd name="T18" fmla="*/ 0 60000 65536"/>
                <a:gd name="T19" fmla="*/ 0 60000 65536"/>
                <a:gd name="T20" fmla="*/ 0 60000 65536"/>
                <a:gd name="T21" fmla="*/ 0 w 66"/>
                <a:gd name="T22" fmla="*/ 0 h 48"/>
                <a:gd name="T23" fmla="*/ 66 w 6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48">
                  <a:moveTo>
                    <a:pt x="0" y="48"/>
                  </a:moveTo>
                  <a:lnTo>
                    <a:pt x="16" y="28"/>
                  </a:lnTo>
                  <a:lnTo>
                    <a:pt x="31" y="13"/>
                  </a:lnTo>
                  <a:lnTo>
                    <a:pt x="40" y="9"/>
                  </a:lnTo>
                  <a:lnTo>
                    <a:pt x="48" y="4"/>
                  </a:lnTo>
                  <a:lnTo>
                    <a:pt x="57" y="2"/>
                  </a:lnTo>
                  <a:lnTo>
                    <a:pt x="66" y="0"/>
                  </a:lnTo>
                </a:path>
              </a:pathLst>
            </a:custGeom>
            <a:noFill/>
            <a:ln w="14288">
              <a:solidFill>
                <a:srgbClr val="1F1A17"/>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7676" name="Freeform 1595">
              <a:extLst>
                <a:ext uri="{FF2B5EF4-FFF2-40B4-BE49-F238E27FC236}">
                  <a16:creationId xmlns:a16="http://schemas.microsoft.com/office/drawing/2014/main" id="{41E0C22B-30EF-02E6-35D8-D1F0C703DBAE}"/>
                </a:ext>
              </a:extLst>
            </p:cNvPr>
            <p:cNvSpPr>
              <a:spLocks/>
            </p:cNvSpPr>
            <p:nvPr/>
          </p:nvSpPr>
          <p:spPr bwMode="auto">
            <a:xfrm>
              <a:off x="2272" y="2243"/>
              <a:ext cx="26" cy="39"/>
            </a:xfrm>
            <a:custGeom>
              <a:avLst/>
              <a:gdLst>
                <a:gd name="T0" fmla="*/ 0 w 26"/>
                <a:gd name="T1" fmla="*/ 4 h 39"/>
                <a:gd name="T2" fmla="*/ 0 w 26"/>
                <a:gd name="T3" fmla="*/ 4 h 39"/>
                <a:gd name="T4" fmla="*/ 8 w 26"/>
                <a:gd name="T5" fmla="*/ 22 h 39"/>
                <a:gd name="T6" fmla="*/ 19 w 26"/>
                <a:gd name="T7" fmla="*/ 39 h 39"/>
                <a:gd name="T8" fmla="*/ 26 w 26"/>
                <a:gd name="T9" fmla="*/ 35 h 39"/>
                <a:gd name="T10" fmla="*/ 17 w 26"/>
                <a:gd name="T11" fmla="*/ 19 h 39"/>
                <a:gd name="T12" fmla="*/ 8 w 26"/>
                <a:gd name="T13" fmla="*/ 2 h 39"/>
                <a:gd name="T14" fmla="*/ 6 w 26"/>
                <a:gd name="T15" fmla="*/ 0 h 39"/>
                <a:gd name="T16" fmla="*/ 0 w 26"/>
                <a:gd name="T17" fmla="*/ 4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9"/>
                <a:gd name="T29" fmla="*/ 26 w 26"/>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9">
                  <a:moveTo>
                    <a:pt x="0" y="4"/>
                  </a:moveTo>
                  <a:lnTo>
                    <a:pt x="0" y="4"/>
                  </a:lnTo>
                  <a:lnTo>
                    <a:pt x="8" y="22"/>
                  </a:lnTo>
                  <a:lnTo>
                    <a:pt x="19" y="39"/>
                  </a:lnTo>
                  <a:lnTo>
                    <a:pt x="26" y="35"/>
                  </a:lnTo>
                  <a:lnTo>
                    <a:pt x="17" y="19"/>
                  </a:lnTo>
                  <a:lnTo>
                    <a:pt x="8" y="2"/>
                  </a:lnTo>
                  <a:lnTo>
                    <a:pt x="6" y="0"/>
                  </a:lnTo>
                  <a:lnTo>
                    <a:pt x="0"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77" name="Freeform 1596">
              <a:extLst>
                <a:ext uri="{FF2B5EF4-FFF2-40B4-BE49-F238E27FC236}">
                  <a16:creationId xmlns:a16="http://schemas.microsoft.com/office/drawing/2014/main" id="{5E6ED041-2F45-7D6A-67CF-6D33139266D6}"/>
                </a:ext>
              </a:extLst>
            </p:cNvPr>
            <p:cNvSpPr>
              <a:spLocks/>
            </p:cNvSpPr>
            <p:nvPr/>
          </p:nvSpPr>
          <p:spPr bwMode="auto">
            <a:xfrm>
              <a:off x="2250" y="2186"/>
              <a:ext cx="20" cy="39"/>
            </a:xfrm>
            <a:custGeom>
              <a:avLst/>
              <a:gdLst>
                <a:gd name="T0" fmla="*/ 0 w 20"/>
                <a:gd name="T1" fmla="*/ 2 h 39"/>
                <a:gd name="T2" fmla="*/ 6 w 20"/>
                <a:gd name="T3" fmla="*/ 20 h 39"/>
                <a:gd name="T4" fmla="*/ 13 w 20"/>
                <a:gd name="T5" fmla="*/ 39 h 39"/>
                <a:gd name="T6" fmla="*/ 20 w 20"/>
                <a:gd name="T7" fmla="*/ 37 h 39"/>
                <a:gd name="T8" fmla="*/ 13 w 20"/>
                <a:gd name="T9" fmla="*/ 18 h 39"/>
                <a:gd name="T10" fmla="*/ 9 w 20"/>
                <a:gd name="T11" fmla="*/ 0 h 39"/>
                <a:gd name="T12" fmla="*/ 0 w 20"/>
                <a:gd name="T13" fmla="*/ 2 h 39"/>
                <a:gd name="T14" fmla="*/ 0 60000 65536"/>
                <a:gd name="T15" fmla="*/ 0 60000 65536"/>
                <a:gd name="T16" fmla="*/ 0 60000 65536"/>
                <a:gd name="T17" fmla="*/ 0 60000 65536"/>
                <a:gd name="T18" fmla="*/ 0 60000 65536"/>
                <a:gd name="T19" fmla="*/ 0 60000 65536"/>
                <a:gd name="T20" fmla="*/ 0 60000 65536"/>
                <a:gd name="T21" fmla="*/ 0 w 20"/>
                <a:gd name="T22" fmla="*/ 0 h 39"/>
                <a:gd name="T23" fmla="*/ 20 w 20"/>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39">
                  <a:moveTo>
                    <a:pt x="0" y="2"/>
                  </a:moveTo>
                  <a:lnTo>
                    <a:pt x="6" y="20"/>
                  </a:lnTo>
                  <a:lnTo>
                    <a:pt x="13" y="39"/>
                  </a:lnTo>
                  <a:lnTo>
                    <a:pt x="20" y="37"/>
                  </a:lnTo>
                  <a:lnTo>
                    <a:pt x="13" y="18"/>
                  </a:lnTo>
                  <a:lnTo>
                    <a:pt x="9" y="0"/>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78" name="Freeform 1597">
              <a:extLst>
                <a:ext uri="{FF2B5EF4-FFF2-40B4-BE49-F238E27FC236}">
                  <a16:creationId xmlns:a16="http://schemas.microsoft.com/office/drawing/2014/main" id="{E5E9DF91-952E-FFDC-DD26-604FEF2A3503}"/>
                </a:ext>
              </a:extLst>
            </p:cNvPr>
            <p:cNvSpPr>
              <a:spLocks/>
            </p:cNvSpPr>
            <p:nvPr/>
          </p:nvSpPr>
          <p:spPr bwMode="auto">
            <a:xfrm>
              <a:off x="2235" y="2127"/>
              <a:ext cx="17" cy="39"/>
            </a:xfrm>
            <a:custGeom>
              <a:avLst/>
              <a:gdLst>
                <a:gd name="T0" fmla="*/ 0 w 17"/>
                <a:gd name="T1" fmla="*/ 2 h 39"/>
                <a:gd name="T2" fmla="*/ 6 w 17"/>
                <a:gd name="T3" fmla="*/ 31 h 39"/>
                <a:gd name="T4" fmla="*/ 8 w 17"/>
                <a:gd name="T5" fmla="*/ 39 h 39"/>
                <a:gd name="T6" fmla="*/ 17 w 17"/>
                <a:gd name="T7" fmla="*/ 37 h 39"/>
                <a:gd name="T8" fmla="*/ 15 w 17"/>
                <a:gd name="T9" fmla="*/ 29 h 39"/>
                <a:gd name="T10" fmla="*/ 8 w 17"/>
                <a:gd name="T11" fmla="*/ 0 h 39"/>
                <a:gd name="T12" fmla="*/ 0 w 17"/>
                <a:gd name="T13" fmla="*/ 2 h 39"/>
                <a:gd name="T14" fmla="*/ 0 60000 65536"/>
                <a:gd name="T15" fmla="*/ 0 60000 65536"/>
                <a:gd name="T16" fmla="*/ 0 60000 65536"/>
                <a:gd name="T17" fmla="*/ 0 60000 65536"/>
                <a:gd name="T18" fmla="*/ 0 60000 65536"/>
                <a:gd name="T19" fmla="*/ 0 60000 65536"/>
                <a:gd name="T20" fmla="*/ 0 60000 65536"/>
                <a:gd name="T21" fmla="*/ 0 w 17"/>
                <a:gd name="T22" fmla="*/ 0 h 39"/>
                <a:gd name="T23" fmla="*/ 17 w 17"/>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39">
                  <a:moveTo>
                    <a:pt x="0" y="2"/>
                  </a:moveTo>
                  <a:lnTo>
                    <a:pt x="6" y="31"/>
                  </a:lnTo>
                  <a:lnTo>
                    <a:pt x="8" y="39"/>
                  </a:lnTo>
                  <a:lnTo>
                    <a:pt x="17" y="37"/>
                  </a:lnTo>
                  <a:lnTo>
                    <a:pt x="15" y="29"/>
                  </a:lnTo>
                  <a:lnTo>
                    <a:pt x="8" y="0"/>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79" name="Freeform 1598">
              <a:extLst>
                <a:ext uri="{FF2B5EF4-FFF2-40B4-BE49-F238E27FC236}">
                  <a16:creationId xmlns:a16="http://schemas.microsoft.com/office/drawing/2014/main" id="{756096D8-3658-6883-FAD8-E7A5401D692F}"/>
                </a:ext>
              </a:extLst>
            </p:cNvPr>
            <p:cNvSpPr>
              <a:spLocks/>
            </p:cNvSpPr>
            <p:nvPr/>
          </p:nvSpPr>
          <p:spPr bwMode="auto">
            <a:xfrm>
              <a:off x="2224" y="2066"/>
              <a:ext cx="13" cy="39"/>
            </a:xfrm>
            <a:custGeom>
              <a:avLst/>
              <a:gdLst>
                <a:gd name="T0" fmla="*/ 0 w 13"/>
                <a:gd name="T1" fmla="*/ 2 h 39"/>
                <a:gd name="T2" fmla="*/ 6 w 13"/>
                <a:gd name="T3" fmla="*/ 37 h 39"/>
                <a:gd name="T4" fmla="*/ 6 w 13"/>
                <a:gd name="T5" fmla="*/ 39 h 39"/>
                <a:gd name="T6" fmla="*/ 13 w 13"/>
                <a:gd name="T7" fmla="*/ 37 h 39"/>
                <a:gd name="T8" fmla="*/ 13 w 13"/>
                <a:gd name="T9" fmla="*/ 37 h 39"/>
                <a:gd name="T10" fmla="*/ 6 w 13"/>
                <a:gd name="T11" fmla="*/ 0 h 39"/>
                <a:gd name="T12" fmla="*/ 0 w 13"/>
                <a:gd name="T13" fmla="*/ 2 h 39"/>
                <a:gd name="T14" fmla="*/ 0 60000 65536"/>
                <a:gd name="T15" fmla="*/ 0 60000 65536"/>
                <a:gd name="T16" fmla="*/ 0 60000 65536"/>
                <a:gd name="T17" fmla="*/ 0 60000 65536"/>
                <a:gd name="T18" fmla="*/ 0 60000 65536"/>
                <a:gd name="T19" fmla="*/ 0 60000 65536"/>
                <a:gd name="T20" fmla="*/ 0 60000 65536"/>
                <a:gd name="T21" fmla="*/ 0 w 13"/>
                <a:gd name="T22" fmla="*/ 0 h 39"/>
                <a:gd name="T23" fmla="*/ 13 w 13"/>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39">
                  <a:moveTo>
                    <a:pt x="0" y="2"/>
                  </a:moveTo>
                  <a:lnTo>
                    <a:pt x="6" y="37"/>
                  </a:lnTo>
                  <a:lnTo>
                    <a:pt x="6" y="39"/>
                  </a:lnTo>
                  <a:lnTo>
                    <a:pt x="13" y="37"/>
                  </a:lnTo>
                  <a:lnTo>
                    <a:pt x="6" y="0"/>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80" name="Freeform 1599">
              <a:extLst>
                <a:ext uri="{FF2B5EF4-FFF2-40B4-BE49-F238E27FC236}">
                  <a16:creationId xmlns:a16="http://schemas.microsoft.com/office/drawing/2014/main" id="{29A175ED-B3D4-BB98-1825-CFDD321CBE05}"/>
                </a:ext>
              </a:extLst>
            </p:cNvPr>
            <p:cNvSpPr>
              <a:spLocks/>
            </p:cNvSpPr>
            <p:nvPr/>
          </p:nvSpPr>
          <p:spPr bwMode="auto">
            <a:xfrm>
              <a:off x="2215" y="2005"/>
              <a:ext cx="13" cy="39"/>
            </a:xfrm>
            <a:custGeom>
              <a:avLst/>
              <a:gdLst>
                <a:gd name="T0" fmla="*/ 0 w 13"/>
                <a:gd name="T1" fmla="*/ 2 h 39"/>
                <a:gd name="T2" fmla="*/ 9 w 13"/>
                <a:gd name="T3" fmla="*/ 0 h 39"/>
                <a:gd name="T4" fmla="*/ 13 w 13"/>
                <a:gd name="T5" fmla="*/ 39 h 39"/>
                <a:gd name="T6" fmla="*/ 4 w 13"/>
                <a:gd name="T7" fmla="*/ 39 h 39"/>
                <a:gd name="T8" fmla="*/ 0 w 13"/>
                <a:gd name="T9" fmla="*/ 2 h 39"/>
                <a:gd name="T10" fmla="*/ 0 60000 65536"/>
                <a:gd name="T11" fmla="*/ 0 60000 65536"/>
                <a:gd name="T12" fmla="*/ 0 60000 65536"/>
                <a:gd name="T13" fmla="*/ 0 60000 65536"/>
                <a:gd name="T14" fmla="*/ 0 60000 65536"/>
                <a:gd name="T15" fmla="*/ 0 w 13"/>
                <a:gd name="T16" fmla="*/ 0 h 39"/>
                <a:gd name="T17" fmla="*/ 13 w 13"/>
                <a:gd name="T18" fmla="*/ 39 h 39"/>
              </a:gdLst>
              <a:ahLst/>
              <a:cxnLst>
                <a:cxn ang="T10">
                  <a:pos x="T0" y="T1"/>
                </a:cxn>
                <a:cxn ang="T11">
                  <a:pos x="T2" y="T3"/>
                </a:cxn>
                <a:cxn ang="T12">
                  <a:pos x="T4" y="T5"/>
                </a:cxn>
                <a:cxn ang="T13">
                  <a:pos x="T6" y="T7"/>
                </a:cxn>
                <a:cxn ang="T14">
                  <a:pos x="T8" y="T9"/>
                </a:cxn>
              </a:cxnLst>
              <a:rect l="T15" t="T16" r="T17" b="T18"/>
              <a:pathLst>
                <a:path w="13" h="39">
                  <a:moveTo>
                    <a:pt x="0" y="2"/>
                  </a:moveTo>
                  <a:lnTo>
                    <a:pt x="9" y="0"/>
                  </a:lnTo>
                  <a:lnTo>
                    <a:pt x="13" y="39"/>
                  </a:lnTo>
                  <a:lnTo>
                    <a:pt x="4" y="39"/>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81" name="Freeform 1600">
              <a:extLst>
                <a:ext uri="{FF2B5EF4-FFF2-40B4-BE49-F238E27FC236}">
                  <a16:creationId xmlns:a16="http://schemas.microsoft.com/office/drawing/2014/main" id="{87078250-BB1D-D026-9955-B327DD6D9D88}"/>
                </a:ext>
              </a:extLst>
            </p:cNvPr>
            <p:cNvSpPr>
              <a:spLocks/>
            </p:cNvSpPr>
            <p:nvPr/>
          </p:nvSpPr>
          <p:spPr bwMode="auto">
            <a:xfrm>
              <a:off x="2211" y="1944"/>
              <a:ext cx="8" cy="39"/>
            </a:xfrm>
            <a:custGeom>
              <a:avLst/>
              <a:gdLst>
                <a:gd name="T0" fmla="*/ 0 w 8"/>
                <a:gd name="T1" fmla="*/ 0 h 39"/>
                <a:gd name="T2" fmla="*/ 2 w 8"/>
                <a:gd name="T3" fmla="*/ 37 h 39"/>
                <a:gd name="T4" fmla="*/ 2 w 8"/>
                <a:gd name="T5" fmla="*/ 39 h 39"/>
                <a:gd name="T6" fmla="*/ 8 w 8"/>
                <a:gd name="T7" fmla="*/ 39 h 39"/>
                <a:gd name="T8" fmla="*/ 8 w 8"/>
                <a:gd name="T9" fmla="*/ 37 h 39"/>
                <a:gd name="T10" fmla="*/ 6 w 8"/>
                <a:gd name="T11" fmla="*/ 0 h 39"/>
                <a:gd name="T12" fmla="*/ 0 w 8"/>
                <a:gd name="T13" fmla="*/ 0 h 39"/>
                <a:gd name="T14" fmla="*/ 0 60000 65536"/>
                <a:gd name="T15" fmla="*/ 0 60000 65536"/>
                <a:gd name="T16" fmla="*/ 0 60000 65536"/>
                <a:gd name="T17" fmla="*/ 0 60000 65536"/>
                <a:gd name="T18" fmla="*/ 0 60000 65536"/>
                <a:gd name="T19" fmla="*/ 0 60000 65536"/>
                <a:gd name="T20" fmla="*/ 0 60000 65536"/>
                <a:gd name="T21" fmla="*/ 0 w 8"/>
                <a:gd name="T22" fmla="*/ 0 h 39"/>
                <a:gd name="T23" fmla="*/ 8 w 8"/>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39">
                  <a:moveTo>
                    <a:pt x="0" y="0"/>
                  </a:moveTo>
                  <a:lnTo>
                    <a:pt x="2" y="37"/>
                  </a:lnTo>
                  <a:lnTo>
                    <a:pt x="2" y="39"/>
                  </a:lnTo>
                  <a:lnTo>
                    <a:pt x="8" y="39"/>
                  </a:lnTo>
                  <a:lnTo>
                    <a:pt x="8" y="37"/>
                  </a:lnTo>
                  <a:lnTo>
                    <a:pt x="6"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82" name="Freeform 1601">
              <a:extLst>
                <a:ext uri="{FF2B5EF4-FFF2-40B4-BE49-F238E27FC236}">
                  <a16:creationId xmlns:a16="http://schemas.microsoft.com/office/drawing/2014/main" id="{A5782EB2-1004-A9F3-96DB-8B563F02CCBD}"/>
                </a:ext>
              </a:extLst>
            </p:cNvPr>
            <p:cNvSpPr>
              <a:spLocks/>
            </p:cNvSpPr>
            <p:nvPr/>
          </p:nvSpPr>
          <p:spPr bwMode="auto">
            <a:xfrm>
              <a:off x="2206" y="1883"/>
              <a:ext cx="9" cy="39"/>
            </a:xfrm>
            <a:custGeom>
              <a:avLst/>
              <a:gdLst>
                <a:gd name="T0" fmla="*/ 0 w 9"/>
                <a:gd name="T1" fmla="*/ 0 h 39"/>
                <a:gd name="T2" fmla="*/ 3 w 9"/>
                <a:gd name="T3" fmla="*/ 30 h 39"/>
                <a:gd name="T4" fmla="*/ 3 w 9"/>
                <a:gd name="T5" fmla="*/ 39 h 39"/>
                <a:gd name="T6" fmla="*/ 9 w 9"/>
                <a:gd name="T7" fmla="*/ 37 h 39"/>
                <a:gd name="T8" fmla="*/ 9 w 9"/>
                <a:gd name="T9" fmla="*/ 30 h 39"/>
                <a:gd name="T10" fmla="*/ 9 w 9"/>
                <a:gd name="T11" fmla="*/ 0 h 39"/>
                <a:gd name="T12" fmla="*/ 0 w 9"/>
                <a:gd name="T13" fmla="*/ 0 h 39"/>
                <a:gd name="T14" fmla="*/ 0 60000 65536"/>
                <a:gd name="T15" fmla="*/ 0 60000 65536"/>
                <a:gd name="T16" fmla="*/ 0 60000 65536"/>
                <a:gd name="T17" fmla="*/ 0 60000 65536"/>
                <a:gd name="T18" fmla="*/ 0 60000 65536"/>
                <a:gd name="T19" fmla="*/ 0 60000 65536"/>
                <a:gd name="T20" fmla="*/ 0 60000 65536"/>
                <a:gd name="T21" fmla="*/ 0 w 9"/>
                <a:gd name="T22" fmla="*/ 0 h 39"/>
                <a:gd name="T23" fmla="*/ 9 w 9"/>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39">
                  <a:moveTo>
                    <a:pt x="0" y="0"/>
                  </a:moveTo>
                  <a:lnTo>
                    <a:pt x="3" y="30"/>
                  </a:lnTo>
                  <a:lnTo>
                    <a:pt x="3" y="39"/>
                  </a:lnTo>
                  <a:lnTo>
                    <a:pt x="9" y="37"/>
                  </a:lnTo>
                  <a:lnTo>
                    <a:pt x="9" y="30"/>
                  </a:lnTo>
                  <a:lnTo>
                    <a:pt x="9"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83" name="Freeform 1602">
              <a:extLst>
                <a:ext uri="{FF2B5EF4-FFF2-40B4-BE49-F238E27FC236}">
                  <a16:creationId xmlns:a16="http://schemas.microsoft.com/office/drawing/2014/main" id="{F9B5847B-2330-2C37-59E6-AE75AC3A34D5}"/>
                </a:ext>
              </a:extLst>
            </p:cNvPr>
            <p:cNvSpPr>
              <a:spLocks/>
            </p:cNvSpPr>
            <p:nvPr/>
          </p:nvSpPr>
          <p:spPr bwMode="auto">
            <a:xfrm>
              <a:off x="2206" y="1844"/>
              <a:ext cx="9" cy="15"/>
            </a:xfrm>
            <a:custGeom>
              <a:avLst/>
              <a:gdLst>
                <a:gd name="T0" fmla="*/ 0 w 9"/>
                <a:gd name="T1" fmla="*/ 0 h 15"/>
                <a:gd name="T2" fmla="*/ 0 w 9"/>
                <a:gd name="T3" fmla="*/ 0 h 15"/>
                <a:gd name="T4" fmla="*/ 0 w 9"/>
                <a:gd name="T5" fmla="*/ 15 h 15"/>
                <a:gd name="T6" fmla="*/ 9 w 9"/>
                <a:gd name="T7" fmla="*/ 15 h 15"/>
                <a:gd name="T8" fmla="*/ 7 w 9"/>
                <a:gd name="T9" fmla="*/ 0 h 15"/>
                <a:gd name="T10" fmla="*/ 7 w 9"/>
                <a:gd name="T11" fmla="*/ 0 h 15"/>
                <a:gd name="T12" fmla="*/ 0 w 9"/>
                <a:gd name="T13" fmla="*/ 0 h 15"/>
                <a:gd name="T14" fmla="*/ 0 60000 65536"/>
                <a:gd name="T15" fmla="*/ 0 60000 65536"/>
                <a:gd name="T16" fmla="*/ 0 60000 65536"/>
                <a:gd name="T17" fmla="*/ 0 60000 65536"/>
                <a:gd name="T18" fmla="*/ 0 60000 65536"/>
                <a:gd name="T19" fmla="*/ 0 60000 65536"/>
                <a:gd name="T20" fmla="*/ 0 60000 65536"/>
                <a:gd name="T21" fmla="*/ 0 w 9"/>
                <a:gd name="T22" fmla="*/ 0 h 15"/>
                <a:gd name="T23" fmla="*/ 9 w 9"/>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15">
                  <a:moveTo>
                    <a:pt x="0" y="0"/>
                  </a:moveTo>
                  <a:lnTo>
                    <a:pt x="0" y="0"/>
                  </a:lnTo>
                  <a:lnTo>
                    <a:pt x="0" y="15"/>
                  </a:lnTo>
                  <a:lnTo>
                    <a:pt x="9" y="15"/>
                  </a:lnTo>
                  <a:lnTo>
                    <a:pt x="7"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84" name="Freeform 1603">
              <a:extLst>
                <a:ext uri="{FF2B5EF4-FFF2-40B4-BE49-F238E27FC236}">
                  <a16:creationId xmlns:a16="http://schemas.microsoft.com/office/drawing/2014/main" id="{1E76F021-F62E-A651-0E85-E99F0F1C26CC}"/>
                </a:ext>
              </a:extLst>
            </p:cNvPr>
            <p:cNvSpPr>
              <a:spLocks/>
            </p:cNvSpPr>
            <p:nvPr/>
          </p:nvSpPr>
          <p:spPr bwMode="auto">
            <a:xfrm>
              <a:off x="2206" y="1822"/>
              <a:ext cx="9" cy="22"/>
            </a:xfrm>
            <a:custGeom>
              <a:avLst/>
              <a:gdLst>
                <a:gd name="T0" fmla="*/ 0 w 9"/>
                <a:gd name="T1" fmla="*/ 0 h 22"/>
                <a:gd name="T2" fmla="*/ 9 w 9"/>
                <a:gd name="T3" fmla="*/ 0 h 22"/>
                <a:gd name="T4" fmla="*/ 7 w 9"/>
                <a:gd name="T5" fmla="*/ 22 h 22"/>
                <a:gd name="T6" fmla="*/ 0 w 9"/>
                <a:gd name="T7" fmla="*/ 22 h 22"/>
                <a:gd name="T8" fmla="*/ 0 w 9"/>
                <a:gd name="T9" fmla="*/ 0 h 22"/>
                <a:gd name="T10" fmla="*/ 0 60000 65536"/>
                <a:gd name="T11" fmla="*/ 0 60000 65536"/>
                <a:gd name="T12" fmla="*/ 0 60000 65536"/>
                <a:gd name="T13" fmla="*/ 0 60000 65536"/>
                <a:gd name="T14" fmla="*/ 0 60000 65536"/>
                <a:gd name="T15" fmla="*/ 0 w 9"/>
                <a:gd name="T16" fmla="*/ 0 h 22"/>
                <a:gd name="T17" fmla="*/ 9 w 9"/>
                <a:gd name="T18" fmla="*/ 22 h 22"/>
              </a:gdLst>
              <a:ahLst/>
              <a:cxnLst>
                <a:cxn ang="T10">
                  <a:pos x="T0" y="T1"/>
                </a:cxn>
                <a:cxn ang="T11">
                  <a:pos x="T2" y="T3"/>
                </a:cxn>
                <a:cxn ang="T12">
                  <a:pos x="T4" y="T5"/>
                </a:cxn>
                <a:cxn ang="T13">
                  <a:pos x="T6" y="T7"/>
                </a:cxn>
                <a:cxn ang="T14">
                  <a:pos x="T8" y="T9"/>
                </a:cxn>
              </a:cxnLst>
              <a:rect l="T15" t="T16" r="T17" b="T18"/>
              <a:pathLst>
                <a:path w="9" h="22">
                  <a:moveTo>
                    <a:pt x="0" y="0"/>
                  </a:moveTo>
                  <a:lnTo>
                    <a:pt x="9" y="0"/>
                  </a:lnTo>
                  <a:lnTo>
                    <a:pt x="7" y="22"/>
                  </a:lnTo>
                  <a:lnTo>
                    <a:pt x="0" y="22"/>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85" name="Freeform 1604">
              <a:extLst>
                <a:ext uri="{FF2B5EF4-FFF2-40B4-BE49-F238E27FC236}">
                  <a16:creationId xmlns:a16="http://schemas.microsoft.com/office/drawing/2014/main" id="{75B8B4C2-ACC6-8287-A938-D8533B4CE295}"/>
                </a:ext>
              </a:extLst>
            </p:cNvPr>
            <p:cNvSpPr>
              <a:spLocks/>
            </p:cNvSpPr>
            <p:nvPr/>
          </p:nvSpPr>
          <p:spPr bwMode="auto">
            <a:xfrm>
              <a:off x="2206" y="1759"/>
              <a:ext cx="9" cy="39"/>
            </a:xfrm>
            <a:custGeom>
              <a:avLst/>
              <a:gdLst>
                <a:gd name="T0" fmla="*/ 3 w 9"/>
                <a:gd name="T1" fmla="*/ 0 h 39"/>
                <a:gd name="T2" fmla="*/ 3 w 9"/>
                <a:gd name="T3" fmla="*/ 13 h 39"/>
                <a:gd name="T4" fmla="*/ 0 w 9"/>
                <a:gd name="T5" fmla="*/ 39 h 39"/>
                <a:gd name="T6" fmla="*/ 9 w 9"/>
                <a:gd name="T7" fmla="*/ 39 h 39"/>
                <a:gd name="T8" fmla="*/ 9 w 9"/>
                <a:gd name="T9" fmla="*/ 13 h 39"/>
                <a:gd name="T10" fmla="*/ 9 w 9"/>
                <a:gd name="T11" fmla="*/ 0 h 39"/>
                <a:gd name="T12" fmla="*/ 3 w 9"/>
                <a:gd name="T13" fmla="*/ 0 h 39"/>
                <a:gd name="T14" fmla="*/ 0 60000 65536"/>
                <a:gd name="T15" fmla="*/ 0 60000 65536"/>
                <a:gd name="T16" fmla="*/ 0 60000 65536"/>
                <a:gd name="T17" fmla="*/ 0 60000 65536"/>
                <a:gd name="T18" fmla="*/ 0 60000 65536"/>
                <a:gd name="T19" fmla="*/ 0 60000 65536"/>
                <a:gd name="T20" fmla="*/ 0 60000 65536"/>
                <a:gd name="T21" fmla="*/ 0 w 9"/>
                <a:gd name="T22" fmla="*/ 0 h 39"/>
                <a:gd name="T23" fmla="*/ 9 w 9"/>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39">
                  <a:moveTo>
                    <a:pt x="3" y="0"/>
                  </a:moveTo>
                  <a:lnTo>
                    <a:pt x="3" y="13"/>
                  </a:lnTo>
                  <a:lnTo>
                    <a:pt x="0" y="39"/>
                  </a:lnTo>
                  <a:lnTo>
                    <a:pt x="9" y="39"/>
                  </a:lnTo>
                  <a:lnTo>
                    <a:pt x="9" y="13"/>
                  </a:lnTo>
                  <a:lnTo>
                    <a:pt x="9" y="0"/>
                  </a:lnTo>
                  <a:lnTo>
                    <a:pt x="3"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86" name="Freeform 1605">
              <a:extLst>
                <a:ext uri="{FF2B5EF4-FFF2-40B4-BE49-F238E27FC236}">
                  <a16:creationId xmlns:a16="http://schemas.microsoft.com/office/drawing/2014/main" id="{D2BBE234-4800-8311-F26C-DD2A67D96B85}"/>
                </a:ext>
              </a:extLst>
            </p:cNvPr>
            <p:cNvSpPr>
              <a:spLocks/>
            </p:cNvSpPr>
            <p:nvPr/>
          </p:nvSpPr>
          <p:spPr bwMode="auto">
            <a:xfrm>
              <a:off x="2211" y="1697"/>
              <a:ext cx="11" cy="40"/>
            </a:xfrm>
            <a:custGeom>
              <a:avLst/>
              <a:gdLst>
                <a:gd name="T0" fmla="*/ 2 w 11"/>
                <a:gd name="T1" fmla="*/ 0 h 40"/>
                <a:gd name="T2" fmla="*/ 2 w 11"/>
                <a:gd name="T3" fmla="*/ 7 h 40"/>
                <a:gd name="T4" fmla="*/ 0 w 11"/>
                <a:gd name="T5" fmla="*/ 40 h 40"/>
                <a:gd name="T6" fmla="*/ 6 w 11"/>
                <a:gd name="T7" fmla="*/ 40 h 40"/>
                <a:gd name="T8" fmla="*/ 8 w 11"/>
                <a:gd name="T9" fmla="*/ 7 h 40"/>
                <a:gd name="T10" fmla="*/ 11 w 11"/>
                <a:gd name="T11" fmla="*/ 0 h 40"/>
                <a:gd name="T12" fmla="*/ 2 w 11"/>
                <a:gd name="T13" fmla="*/ 0 h 40"/>
                <a:gd name="T14" fmla="*/ 0 60000 65536"/>
                <a:gd name="T15" fmla="*/ 0 60000 65536"/>
                <a:gd name="T16" fmla="*/ 0 60000 65536"/>
                <a:gd name="T17" fmla="*/ 0 60000 65536"/>
                <a:gd name="T18" fmla="*/ 0 60000 65536"/>
                <a:gd name="T19" fmla="*/ 0 60000 65536"/>
                <a:gd name="T20" fmla="*/ 0 60000 65536"/>
                <a:gd name="T21" fmla="*/ 0 w 11"/>
                <a:gd name="T22" fmla="*/ 0 h 40"/>
                <a:gd name="T23" fmla="*/ 11 w 11"/>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40">
                  <a:moveTo>
                    <a:pt x="2" y="0"/>
                  </a:moveTo>
                  <a:lnTo>
                    <a:pt x="2" y="7"/>
                  </a:lnTo>
                  <a:lnTo>
                    <a:pt x="0" y="40"/>
                  </a:lnTo>
                  <a:lnTo>
                    <a:pt x="6" y="40"/>
                  </a:lnTo>
                  <a:lnTo>
                    <a:pt x="8" y="7"/>
                  </a:lnTo>
                  <a:lnTo>
                    <a:pt x="11" y="0"/>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87" name="Freeform 1606">
              <a:extLst>
                <a:ext uri="{FF2B5EF4-FFF2-40B4-BE49-F238E27FC236}">
                  <a16:creationId xmlns:a16="http://schemas.microsoft.com/office/drawing/2014/main" id="{1A49CDC0-413E-4662-E6B4-6DE5E476EBE1}"/>
                </a:ext>
              </a:extLst>
            </p:cNvPr>
            <p:cNvSpPr>
              <a:spLocks/>
            </p:cNvSpPr>
            <p:nvPr/>
          </p:nvSpPr>
          <p:spPr bwMode="auto">
            <a:xfrm>
              <a:off x="2215" y="1636"/>
              <a:ext cx="13" cy="40"/>
            </a:xfrm>
            <a:custGeom>
              <a:avLst/>
              <a:gdLst>
                <a:gd name="T0" fmla="*/ 4 w 13"/>
                <a:gd name="T1" fmla="*/ 0 h 40"/>
                <a:gd name="T2" fmla="*/ 4 w 13"/>
                <a:gd name="T3" fmla="*/ 5 h 40"/>
                <a:gd name="T4" fmla="*/ 0 w 13"/>
                <a:gd name="T5" fmla="*/ 37 h 40"/>
                <a:gd name="T6" fmla="*/ 9 w 13"/>
                <a:gd name="T7" fmla="*/ 40 h 40"/>
                <a:gd name="T8" fmla="*/ 13 w 13"/>
                <a:gd name="T9" fmla="*/ 5 h 40"/>
                <a:gd name="T10" fmla="*/ 13 w 13"/>
                <a:gd name="T11" fmla="*/ 0 h 40"/>
                <a:gd name="T12" fmla="*/ 4 w 13"/>
                <a:gd name="T13" fmla="*/ 0 h 40"/>
                <a:gd name="T14" fmla="*/ 0 60000 65536"/>
                <a:gd name="T15" fmla="*/ 0 60000 65536"/>
                <a:gd name="T16" fmla="*/ 0 60000 65536"/>
                <a:gd name="T17" fmla="*/ 0 60000 65536"/>
                <a:gd name="T18" fmla="*/ 0 60000 65536"/>
                <a:gd name="T19" fmla="*/ 0 60000 65536"/>
                <a:gd name="T20" fmla="*/ 0 60000 65536"/>
                <a:gd name="T21" fmla="*/ 0 w 13"/>
                <a:gd name="T22" fmla="*/ 0 h 40"/>
                <a:gd name="T23" fmla="*/ 13 w 13"/>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40">
                  <a:moveTo>
                    <a:pt x="4" y="0"/>
                  </a:moveTo>
                  <a:lnTo>
                    <a:pt x="4" y="5"/>
                  </a:lnTo>
                  <a:lnTo>
                    <a:pt x="0" y="37"/>
                  </a:lnTo>
                  <a:lnTo>
                    <a:pt x="9" y="40"/>
                  </a:lnTo>
                  <a:lnTo>
                    <a:pt x="13" y="5"/>
                  </a:lnTo>
                  <a:lnTo>
                    <a:pt x="13" y="0"/>
                  </a:lnTo>
                  <a:lnTo>
                    <a:pt x="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88" name="Freeform 1607">
              <a:extLst>
                <a:ext uri="{FF2B5EF4-FFF2-40B4-BE49-F238E27FC236}">
                  <a16:creationId xmlns:a16="http://schemas.microsoft.com/office/drawing/2014/main" id="{A913B059-7189-D51B-33DA-C27903D14D7E}"/>
                </a:ext>
              </a:extLst>
            </p:cNvPr>
            <p:cNvSpPr>
              <a:spLocks/>
            </p:cNvSpPr>
            <p:nvPr/>
          </p:nvSpPr>
          <p:spPr bwMode="auto">
            <a:xfrm>
              <a:off x="2224" y="1575"/>
              <a:ext cx="15" cy="40"/>
            </a:xfrm>
            <a:custGeom>
              <a:avLst/>
              <a:gdLst>
                <a:gd name="T0" fmla="*/ 6 w 15"/>
                <a:gd name="T1" fmla="*/ 0 h 40"/>
                <a:gd name="T2" fmla="*/ 6 w 15"/>
                <a:gd name="T3" fmla="*/ 7 h 40"/>
                <a:gd name="T4" fmla="*/ 0 w 15"/>
                <a:gd name="T5" fmla="*/ 37 h 40"/>
                <a:gd name="T6" fmla="*/ 8 w 15"/>
                <a:gd name="T7" fmla="*/ 40 h 40"/>
                <a:gd name="T8" fmla="*/ 13 w 15"/>
                <a:gd name="T9" fmla="*/ 7 h 40"/>
                <a:gd name="T10" fmla="*/ 15 w 15"/>
                <a:gd name="T11" fmla="*/ 0 h 40"/>
                <a:gd name="T12" fmla="*/ 6 w 15"/>
                <a:gd name="T13" fmla="*/ 0 h 40"/>
                <a:gd name="T14" fmla="*/ 0 60000 65536"/>
                <a:gd name="T15" fmla="*/ 0 60000 65536"/>
                <a:gd name="T16" fmla="*/ 0 60000 65536"/>
                <a:gd name="T17" fmla="*/ 0 60000 65536"/>
                <a:gd name="T18" fmla="*/ 0 60000 65536"/>
                <a:gd name="T19" fmla="*/ 0 60000 65536"/>
                <a:gd name="T20" fmla="*/ 0 60000 65536"/>
                <a:gd name="T21" fmla="*/ 0 w 15"/>
                <a:gd name="T22" fmla="*/ 0 h 40"/>
                <a:gd name="T23" fmla="*/ 15 w 15"/>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40">
                  <a:moveTo>
                    <a:pt x="6" y="0"/>
                  </a:moveTo>
                  <a:lnTo>
                    <a:pt x="6" y="7"/>
                  </a:lnTo>
                  <a:lnTo>
                    <a:pt x="0" y="37"/>
                  </a:lnTo>
                  <a:lnTo>
                    <a:pt x="8" y="40"/>
                  </a:lnTo>
                  <a:lnTo>
                    <a:pt x="13" y="7"/>
                  </a:lnTo>
                  <a:lnTo>
                    <a:pt x="15" y="0"/>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89" name="Freeform 1608">
              <a:extLst>
                <a:ext uri="{FF2B5EF4-FFF2-40B4-BE49-F238E27FC236}">
                  <a16:creationId xmlns:a16="http://schemas.microsoft.com/office/drawing/2014/main" id="{80062FDC-146A-52E3-0592-E2064E52285B}"/>
                </a:ext>
              </a:extLst>
            </p:cNvPr>
            <p:cNvSpPr>
              <a:spLocks/>
            </p:cNvSpPr>
            <p:nvPr/>
          </p:nvSpPr>
          <p:spPr bwMode="auto">
            <a:xfrm>
              <a:off x="2237" y="1514"/>
              <a:ext cx="15" cy="39"/>
            </a:xfrm>
            <a:custGeom>
              <a:avLst/>
              <a:gdLst>
                <a:gd name="T0" fmla="*/ 9 w 15"/>
                <a:gd name="T1" fmla="*/ 0 h 39"/>
                <a:gd name="T2" fmla="*/ 4 w 15"/>
                <a:gd name="T3" fmla="*/ 13 h 39"/>
                <a:gd name="T4" fmla="*/ 0 w 15"/>
                <a:gd name="T5" fmla="*/ 37 h 39"/>
                <a:gd name="T6" fmla="*/ 6 w 15"/>
                <a:gd name="T7" fmla="*/ 39 h 39"/>
                <a:gd name="T8" fmla="*/ 13 w 15"/>
                <a:gd name="T9" fmla="*/ 15 h 39"/>
                <a:gd name="T10" fmla="*/ 15 w 15"/>
                <a:gd name="T11" fmla="*/ 2 h 39"/>
                <a:gd name="T12" fmla="*/ 9 w 15"/>
                <a:gd name="T13" fmla="*/ 0 h 39"/>
                <a:gd name="T14" fmla="*/ 0 60000 65536"/>
                <a:gd name="T15" fmla="*/ 0 60000 65536"/>
                <a:gd name="T16" fmla="*/ 0 60000 65536"/>
                <a:gd name="T17" fmla="*/ 0 60000 65536"/>
                <a:gd name="T18" fmla="*/ 0 60000 65536"/>
                <a:gd name="T19" fmla="*/ 0 60000 65536"/>
                <a:gd name="T20" fmla="*/ 0 60000 65536"/>
                <a:gd name="T21" fmla="*/ 0 w 15"/>
                <a:gd name="T22" fmla="*/ 0 h 39"/>
                <a:gd name="T23" fmla="*/ 15 w 15"/>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39">
                  <a:moveTo>
                    <a:pt x="9" y="0"/>
                  </a:moveTo>
                  <a:lnTo>
                    <a:pt x="4" y="13"/>
                  </a:lnTo>
                  <a:lnTo>
                    <a:pt x="0" y="37"/>
                  </a:lnTo>
                  <a:lnTo>
                    <a:pt x="6" y="39"/>
                  </a:lnTo>
                  <a:lnTo>
                    <a:pt x="13" y="15"/>
                  </a:lnTo>
                  <a:lnTo>
                    <a:pt x="15" y="2"/>
                  </a:lnTo>
                  <a:lnTo>
                    <a:pt x="9"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90" name="Freeform 1609">
              <a:extLst>
                <a:ext uri="{FF2B5EF4-FFF2-40B4-BE49-F238E27FC236}">
                  <a16:creationId xmlns:a16="http://schemas.microsoft.com/office/drawing/2014/main" id="{CA9D73F3-53CE-4832-8F5D-223854D771A5}"/>
                </a:ext>
              </a:extLst>
            </p:cNvPr>
            <p:cNvSpPr>
              <a:spLocks/>
            </p:cNvSpPr>
            <p:nvPr/>
          </p:nvSpPr>
          <p:spPr bwMode="auto">
            <a:xfrm>
              <a:off x="2252" y="1455"/>
              <a:ext cx="20" cy="40"/>
            </a:xfrm>
            <a:custGeom>
              <a:avLst/>
              <a:gdLst>
                <a:gd name="T0" fmla="*/ 13 w 20"/>
                <a:gd name="T1" fmla="*/ 0 h 40"/>
                <a:gd name="T2" fmla="*/ 13 w 20"/>
                <a:gd name="T3" fmla="*/ 2 h 40"/>
                <a:gd name="T4" fmla="*/ 4 w 20"/>
                <a:gd name="T5" fmla="*/ 24 h 40"/>
                <a:gd name="T6" fmla="*/ 0 w 20"/>
                <a:gd name="T7" fmla="*/ 37 h 40"/>
                <a:gd name="T8" fmla="*/ 7 w 20"/>
                <a:gd name="T9" fmla="*/ 40 h 40"/>
                <a:gd name="T10" fmla="*/ 11 w 20"/>
                <a:gd name="T11" fmla="*/ 26 h 40"/>
                <a:gd name="T12" fmla="*/ 20 w 20"/>
                <a:gd name="T13" fmla="*/ 5 h 40"/>
                <a:gd name="T14" fmla="*/ 20 w 20"/>
                <a:gd name="T15" fmla="*/ 2 h 40"/>
                <a:gd name="T16" fmla="*/ 13 w 20"/>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40"/>
                <a:gd name="T29" fmla="*/ 20 w 20"/>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40">
                  <a:moveTo>
                    <a:pt x="13" y="0"/>
                  </a:moveTo>
                  <a:lnTo>
                    <a:pt x="13" y="2"/>
                  </a:lnTo>
                  <a:lnTo>
                    <a:pt x="4" y="24"/>
                  </a:lnTo>
                  <a:lnTo>
                    <a:pt x="0" y="37"/>
                  </a:lnTo>
                  <a:lnTo>
                    <a:pt x="7" y="40"/>
                  </a:lnTo>
                  <a:lnTo>
                    <a:pt x="11" y="26"/>
                  </a:lnTo>
                  <a:lnTo>
                    <a:pt x="20" y="5"/>
                  </a:lnTo>
                  <a:lnTo>
                    <a:pt x="20" y="2"/>
                  </a:lnTo>
                  <a:lnTo>
                    <a:pt x="13"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91" name="Freeform 1610">
              <a:extLst>
                <a:ext uri="{FF2B5EF4-FFF2-40B4-BE49-F238E27FC236}">
                  <a16:creationId xmlns:a16="http://schemas.microsoft.com/office/drawing/2014/main" id="{89DA3338-2B33-2E9D-9D69-C77AE8666A17}"/>
                </a:ext>
              </a:extLst>
            </p:cNvPr>
            <p:cNvSpPr>
              <a:spLocks/>
            </p:cNvSpPr>
            <p:nvPr/>
          </p:nvSpPr>
          <p:spPr bwMode="auto">
            <a:xfrm>
              <a:off x="2274" y="1403"/>
              <a:ext cx="24" cy="35"/>
            </a:xfrm>
            <a:custGeom>
              <a:avLst/>
              <a:gdLst>
                <a:gd name="T0" fmla="*/ 17 w 24"/>
                <a:gd name="T1" fmla="*/ 0 h 35"/>
                <a:gd name="T2" fmla="*/ 6 w 24"/>
                <a:gd name="T3" fmla="*/ 17 h 35"/>
                <a:gd name="T4" fmla="*/ 0 w 24"/>
                <a:gd name="T5" fmla="*/ 30 h 35"/>
                <a:gd name="T6" fmla="*/ 6 w 24"/>
                <a:gd name="T7" fmla="*/ 35 h 35"/>
                <a:gd name="T8" fmla="*/ 15 w 24"/>
                <a:gd name="T9" fmla="*/ 20 h 35"/>
                <a:gd name="T10" fmla="*/ 24 w 24"/>
                <a:gd name="T11" fmla="*/ 4 h 35"/>
                <a:gd name="T12" fmla="*/ 17 w 24"/>
                <a:gd name="T13" fmla="*/ 0 h 35"/>
                <a:gd name="T14" fmla="*/ 0 60000 65536"/>
                <a:gd name="T15" fmla="*/ 0 60000 65536"/>
                <a:gd name="T16" fmla="*/ 0 60000 65536"/>
                <a:gd name="T17" fmla="*/ 0 60000 65536"/>
                <a:gd name="T18" fmla="*/ 0 60000 65536"/>
                <a:gd name="T19" fmla="*/ 0 60000 65536"/>
                <a:gd name="T20" fmla="*/ 0 60000 65536"/>
                <a:gd name="T21" fmla="*/ 0 w 24"/>
                <a:gd name="T22" fmla="*/ 0 h 35"/>
                <a:gd name="T23" fmla="*/ 24 w 24"/>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35">
                  <a:moveTo>
                    <a:pt x="17" y="0"/>
                  </a:moveTo>
                  <a:lnTo>
                    <a:pt x="6" y="17"/>
                  </a:lnTo>
                  <a:lnTo>
                    <a:pt x="0" y="30"/>
                  </a:lnTo>
                  <a:lnTo>
                    <a:pt x="6" y="35"/>
                  </a:lnTo>
                  <a:lnTo>
                    <a:pt x="15" y="20"/>
                  </a:lnTo>
                  <a:lnTo>
                    <a:pt x="24" y="4"/>
                  </a:lnTo>
                  <a:lnTo>
                    <a:pt x="1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92" name="Freeform 1611">
              <a:extLst>
                <a:ext uri="{FF2B5EF4-FFF2-40B4-BE49-F238E27FC236}">
                  <a16:creationId xmlns:a16="http://schemas.microsoft.com/office/drawing/2014/main" id="{DADF3E18-F490-BF4A-1321-CEF03CE8E595}"/>
                </a:ext>
              </a:extLst>
            </p:cNvPr>
            <p:cNvSpPr>
              <a:spLocks/>
            </p:cNvSpPr>
            <p:nvPr/>
          </p:nvSpPr>
          <p:spPr bwMode="auto">
            <a:xfrm>
              <a:off x="2293" y="1357"/>
              <a:ext cx="214" cy="971"/>
            </a:xfrm>
            <a:custGeom>
              <a:avLst/>
              <a:gdLst>
                <a:gd name="T0" fmla="*/ 66 w 214"/>
                <a:gd name="T1" fmla="*/ 0 h 971"/>
                <a:gd name="T2" fmla="*/ 72 w 214"/>
                <a:gd name="T3" fmla="*/ 2 h 971"/>
                <a:gd name="T4" fmla="*/ 81 w 214"/>
                <a:gd name="T5" fmla="*/ 2 h 971"/>
                <a:gd name="T6" fmla="*/ 88 w 214"/>
                <a:gd name="T7" fmla="*/ 7 h 971"/>
                <a:gd name="T8" fmla="*/ 94 w 214"/>
                <a:gd name="T9" fmla="*/ 11 h 971"/>
                <a:gd name="T10" fmla="*/ 109 w 214"/>
                <a:gd name="T11" fmla="*/ 22 h 971"/>
                <a:gd name="T12" fmla="*/ 122 w 214"/>
                <a:gd name="T13" fmla="*/ 39 h 971"/>
                <a:gd name="T14" fmla="*/ 136 w 214"/>
                <a:gd name="T15" fmla="*/ 59 h 971"/>
                <a:gd name="T16" fmla="*/ 149 w 214"/>
                <a:gd name="T17" fmla="*/ 83 h 971"/>
                <a:gd name="T18" fmla="*/ 159 w 214"/>
                <a:gd name="T19" fmla="*/ 111 h 971"/>
                <a:gd name="T20" fmla="*/ 170 w 214"/>
                <a:gd name="T21" fmla="*/ 142 h 971"/>
                <a:gd name="T22" fmla="*/ 179 w 214"/>
                <a:gd name="T23" fmla="*/ 177 h 971"/>
                <a:gd name="T24" fmla="*/ 188 w 214"/>
                <a:gd name="T25" fmla="*/ 214 h 971"/>
                <a:gd name="T26" fmla="*/ 194 w 214"/>
                <a:gd name="T27" fmla="*/ 255 h 971"/>
                <a:gd name="T28" fmla="*/ 201 w 214"/>
                <a:gd name="T29" fmla="*/ 297 h 971"/>
                <a:gd name="T30" fmla="*/ 207 w 214"/>
                <a:gd name="T31" fmla="*/ 343 h 971"/>
                <a:gd name="T32" fmla="*/ 210 w 214"/>
                <a:gd name="T33" fmla="*/ 388 h 971"/>
                <a:gd name="T34" fmla="*/ 212 w 214"/>
                <a:gd name="T35" fmla="*/ 436 h 971"/>
                <a:gd name="T36" fmla="*/ 214 w 214"/>
                <a:gd name="T37" fmla="*/ 487 h 971"/>
                <a:gd name="T38" fmla="*/ 212 w 214"/>
                <a:gd name="T39" fmla="*/ 535 h 971"/>
                <a:gd name="T40" fmla="*/ 210 w 214"/>
                <a:gd name="T41" fmla="*/ 583 h 971"/>
                <a:gd name="T42" fmla="*/ 207 w 214"/>
                <a:gd name="T43" fmla="*/ 628 h 971"/>
                <a:gd name="T44" fmla="*/ 201 w 214"/>
                <a:gd name="T45" fmla="*/ 674 h 971"/>
                <a:gd name="T46" fmla="*/ 194 w 214"/>
                <a:gd name="T47" fmla="*/ 716 h 971"/>
                <a:gd name="T48" fmla="*/ 188 w 214"/>
                <a:gd name="T49" fmla="*/ 757 h 971"/>
                <a:gd name="T50" fmla="*/ 179 w 214"/>
                <a:gd name="T51" fmla="*/ 794 h 971"/>
                <a:gd name="T52" fmla="*/ 170 w 214"/>
                <a:gd name="T53" fmla="*/ 829 h 971"/>
                <a:gd name="T54" fmla="*/ 159 w 214"/>
                <a:gd name="T55" fmla="*/ 860 h 971"/>
                <a:gd name="T56" fmla="*/ 149 w 214"/>
                <a:gd name="T57" fmla="*/ 888 h 971"/>
                <a:gd name="T58" fmla="*/ 136 w 214"/>
                <a:gd name="T59" fmla="*/ 912 h 971"/>
                <a:gd name="T60" fmla="*/ 122 w 214"/>
                <a:gd name="T61" fmla="*/ 932 h 971"/>
                <a:gd name="T62" fmla="*/ 109 w 214"/>
                <a:gd name="T63" fmla="*/ 949 h 971"/>
                <a:gd name="T64" fmla="*/ 94 w 214"/>
                <a:gd name="T65" fmla="*/ 960 h 971"/>
                <a:gd name="T66" fmla="*/ 88 w 214"/>
                <a:gd name="T67" fmla="*/ 964 h 971"/>
                <a:gd name="T68" fmla="*/ 81 w 214"/>
                <a:gd name="T69" fmla="*/ 969 h 971"/>
                <a:gd name="T70" fmla="*/ 72 w 214"/>
                <a:gd name="T71" fmla="*/ 969 h 971"/>
                <a:gd name="T72" fmla="*/ 66 w 214"/>
                <a:gd name="T73" fmla="*/ 971 h 971"/>
                <a:gd name="T74" fmla="*/ 57 w 214"/>
                <a:gd name="T75" fmla="*/ 969 h 971"/>
                <a:gd name="T76" fmla="*/ 48 w 214"/>
                <a:gd name="T77" fmla="*/ 967 h 971"/>
                <a:gd name="T78" fmla="*/ 40 w 214"/>
                <a:gd name="T79" fmla="*/ 962 h 971"/>
                <a:gd name="T80" fmla="*/ 31 w 214"/>
                <a:gd name="T81" fmla="*/ 958 h 971"/>
                <a:gd name="T82" fmla="*/ 16 w 214"/>
                <a:gd name="T83" fmla="*/ 943 h 971"/>
                <a:gd name="T84" fmla="*/ 0 w 214"/>
                <a:gd name="T85" fmla="*/ 923 h 9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4"/>
                <a:gd name="T130" fmla="*/ 0 h 971"/>
                <a:gd name="T131" fmla="*/ 214 w 214"/>
                <a:gd name="T132" fmla="*/ 971 h 9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4" h="971">
                  <a:moveTo>
                    <a:pt x="66" y="0"/>
                  </a:moveTo>
                  <a:lnTo>
                    <a:pt x="72" y="2"/>
                  </a:lnTo>
                  <a:lnTo>
                    <a:pt x="81" y="2"/>
                  </a:lnTo>
                  <a:lnTo>
                    <a:pt x="88" y="7"/>
                  </a:lnTo>
                  <a:lnTo>
                    <a:pt x="94" y="11"/>
                  </a:lnTo>
                  <a:lnTo>
                    <a:pt x="109" y="22"/>
                  </a:lnTo>
                  <a:lnTo>
                    <a:pt x="122" y="39"/>
                  </a:lnTo>
                  <a:lnTo>
                    <a:pt x="136" y="59"/>
                  </a:lnTo>
                  <a:lnTo>
                    <a:pt x="149" y="83"/>
                  </a:lnTo>
                  <a:lnTo>
                    <a:pt x="159" y="111"/>
                  </a:lnTo>
                  <a:lnTo>
                    <a:pt x="170" y="142"/>
                  </a:lnTo>
                  <a:lnTo>
                    <a:pt x="179" y="177"/>
                  </a:lnTo>
                  <a:lnTo>
                    <a:pt x="188" y="214"/>
                  </a:lnTo>
                  <a:lnTo>
                    <a:pt x="194" y="255"/>
                  </a:lnTo>
                  <a:lnTo>
                    <a:pt x="201" y="297"/>
                  </a:lnTo>
                  <a:lnTo>
                    <a:pt x="207" y="343"/>
                  </a:lnTo>
                  <a:lnTo>
                    <a:pt x="210" y="388"/>
                  </a:lnTo>
                  <a:lnTo>
                    <a:pt x="212" y="436"/>
                  </a:lnTo>
                  <a:lnTo>
                    <a:pt x="214" y="487"/>
                  </a:lnTo>
                  <a:lnTo>
                    <a:pt x="212" y="535"/>
                  </a:lnTo>
                  <a:lnTo>
                    <a:pt x="210" y="583"/>
                  </a:lnTo>
                  <a:lnTo>
                    <a:pt x="207" y="628"/>
                  </a:lnTo>
                  <a:lnTo>
                    <a:pt x="201" y="674"/>
                  </a:lnTo>
                  <a:lnTo>
                    <a:pt x="194" y="716"/>
                  </a:lnTo>
                  <a:lnTo>
                    <a:pt x="188" y="757"/>
                  </a:lnTo>
                  <a:lnTo>
                    <a:pt x="179" y="794"/>
                  </a:lnTo>
                  <a:lnTo>
                    <a:pt x="170" y="829"/>
                  </a:lnTo>
                  <a:lnTo>
                    <a:pt x="159" y="860"/>
                  </a:lnTo>
                  <a:lnTo>
                    <a:pt x="149" y="888"/>
                  </a:lnTo>
                  <a:lnTo>
                    <a:pt x="136" y="912"/>
                  </a:lnTo>
                  <a:lnTo>
                    <a:pt x="122" y="932"/>
                  </a:lnTo>
                  <a:lnTo>
                    <a:pt x="109" y="949"/>
                  </a:lnTo>
                  <a:lnTo>
                    <a:pt x="94" y="960"/>
                  </a:lnTo>
                  <a:lnTo>
                    <a:pt x="88" y="964"/>
                  </a:lnTo>
                  <a:lnTo>
                    <a:pt x="81" y="969"/>
                  </a:lnTo>
                  <a:lnTo>
                    <a:pt x="72" y="969"/>
                  </a:lnTo>
                  <a:lnTo>
                    <a:pt x="66" y="971"/>
                  </a:lnTo>
                  <a:lnTo>
                    <a:pt x="57" y="969"/>
                  </a:lnTo>
                  <a:lnTo>
                    <a:pt x="48" y="967"/>
                  </a:lnTo>
                  <a:lnTo>
                    <a:pt x="40" y="962"/>
                  </a:lnTo>
                  <a:lnTo>
                    <a:pt x="31" y="958"/>
                  </a:lnTo>
                  <a:lnTo>
                    <a:pt x="16" y="943"/>
                  </a:lnTo>
                  <a:lnTo>
                    <a:pt x="0" y="923"/>
                  </a:lnTo>
                </a:path>
              </a:pathLst>
            </a:custGeom>
            <a:noFill/>
            <a:ln w="14288">
              <a:solidFill>
                <a:srgbClr val="1F1A17"/>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7693" name="Freeform 1612">
              <a:extLst>
                <a:ext uri="{FF2B5EF4-FFF2-40B4-BE49-F238E27FC236}">
                  <a16:creationId xmlns:a16="http://schemas.microsoft.com/office/drawing/2014/main" id="{4EC30DBA-6A4E-A62A-3099-A5F0984638DC}"/>
                </a:ext>
              </a:extLst>
            </p:cNvPr>
            <p:cNvSpPr>
              <a:spLocks/>
            </p:cNvSpPr>
            <p:nvPr/>
          </p:nvSpPr>
          <p:spPr bwMode="auto">
            <a:xfrm>
              <a:off x="1353" y="1957"/>
              <a:ext cx="24" cy="35"/>
            </a:xfrm>
            <a:custGeom>
              <a:avLst/>
              <a:gdLst>
                <a:gd name="T0" fmla="*/ 0 w 24"/>
                <a:gd name="T1" fmla="*/ 2 h 35"/>
                <a:gd name="T2" fmla="*/ 0 w 24"/>
                <a:gd name="T3" fmla="*/ 7 h 35"/>
                <a:gd name="T4" fmla="*/ 6 w 24"/>
                <a:gd name="T5" fmla="*/ 22 h 35"/>
                <a:gd name="T6" fmla="*/ 10 w 24"/>
                <a:gd name="T7" fmla="*/ 26 h 35"/>
                <a:gd name="T8" fmla="*/ 15 w 24"/>
                <a:gd name="T9" fmla="*/ 31 h 35"/>
                <a:gd name="T10" fmla="*/ 19 w 24"/>
                <a:gd name="T11" fmla="*/ 35 h 35"/>
                <a:gd name="T12" fmla="*/ 24 w 24"/>
                <a:gd name="T13" fmla="*/ 35 h 35"/>
                <a:gd name="T14" fmla="*/ 24 w 24"/>
                <a:gd name="T15" fmla="*/ 28 h 35"/>
                <a:gd name="T16" fmla="*/ 21 w 24"/>
                <a:gd name="T17" fmla="*/ 26 h 35"/>
                <a:gd name="T18" fmla="*/ 19 w 24"/>
                <a:gd name="T19" fmla="*/ 26 h 35"/>
                <a:gd name="T20" fmla="*/ 17 w 24"/>
                <a:gd name="T21" fmla="*/ 22 h 35"/>
                <a:gd name="T22" fmla="*/ 13 w 24"/>
                <a:gd name="T23" fmla="*/ 17 h 35"/>
                <a:gd name="T24" fmla="*/ 8 w 24"/>
                <a:gd name="T25" fmla="*/ 4 h 35"/>
                <a:gd name="T26" fmla="*/ 6 w 24"/>
                <a:gd name="T27" fmla="*/ 0 h 35"/>
                <a:gd name="T28" fmla="*/ 0 w 24"/>
                <a:gd name="T29" fmla="*/ 2 h 3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
                <a:gd name="T46" fmla="*/ 0 h 35"/>
                <a:gd name="T47" fmla="*/ 24 w 24"/>
                <a:gd name="T48" fmla="*/ 35 h 3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 h="35">
                  <a:moveTo>
                    <a:pt x="0" y="2"/>
                  </a:moveTo>
                  <a:lnTo>
                    <a:pt x="0" y="7"/>
                  </a:lnTo>
                  <a:lnTo>
                    <a:pt x="6" y="22"/>
                  </a:lnTo>
                  <a:lnTo>
                    <a:pt x="10" y="26"/>
                  </a:lnTo>
                  <a:lnTo>
                    <a:pt x="15" y="31"/>
                  </a:lnTo>
                  <a:lnTo>
                    <a:pt x="19" y="35"/>
                  </a:lnTo>
                  <a:lnTo>
                    <a:pt x="24" y="35"/>
                  </a:lnTo>
                  <a:lnTo>
                    <a:pt x="24" y="28"/>
                  </a:lnTo>
                  <a:lnTo>
                    <a:pt x="21" y="26"/>
                  </a:lnTo>
                  <a:lnTo>
                    <a:pt x="19" y="26"/>
                  </a:lnTo>
                  <a:lnTo>
                    <a:pt x="17" y="22"/>
                  </a:lnTo>
                  <a:lnTo>
                    <a:pt x="13" y="17"/>
                  </a:lnTo>
                  <a:lnTo>
                    <a:pt x="8" y="4"/>
                  </a:lnTo>
                  <a:lnTo>
                    <a:pt x="6" y="0"/>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94" name="Freeform 1613">
              <a:extLst>
                <a:ext uri="{FF2B5EF4-FFF2-40B4-BE49-F238E27FC236}">
                  <a16:creationId xmlns:a16="http://schemas.microsoft.com/office/drawing/2014/main" id="{9937E4DF-2FD3-B1D5-CD11-AEE05BCBEECD}"/>
                </a:ext>
              </a:extLst>
            </p:cNvPr>
            <p:cNvSpPr>
              <a:spLocks/>
            </p:cNvSpPr>
            <p:nvPr/>
          </p:nvSpPr>
          <p:spPr bwMode="auto">
            <a:xfrm>
              <a:off x="1339" y="1898"/>
              <a:ext cx="14" cy="39"/>
            </a:xfrm>
            <a:custGeom>
              <a:avLst/>
              <a:gdLst>
                <a:gd name="T0" fmla="*/ 0 w 14"/>
                <a:gd name="T1" fmla="*/ 0 h 39"/>
                <a:gd name="T2" fmla="*/ 0 w 14"/>
                <a:gd name="T3" fmla="*/ 0 h 39"/>
                <a:gd name="T4" fmla="*/ 5 w 14"/>
                <a:gd name="T5" fmla="*/ 26 h 39"/>
                <a:gd name="T6" fmla="*/ 7 w 14"/>
                <a:gd name="T7" fmla="*/ 39 h 39"/>
                <a:gd name="T8" fmla="*/ 14 w 14"/>
                <a:gd name="T9" fmla="*/ 37 h 39"/>
                <a:gd name="T10" fmla="*/ 11 w 14"/>
                <a:gd name="T11" fmla="*/ 24 h 39"/>
                <a:gd name="T12" fmla="*/ 9 w 14"/>
                <a:gd name="T13" fmla="*/ 0 h 39"/>
                <a:gd name="T14" fmla="*/ 9 w 14"/>
                <a:gd name="T15" fmla="*/ 0 h 39"/>
                <a:gd name="T16" fmla="*/ 0 w 14"/>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39"/>
                <a:gd name="T29" fmla="*/ 14 w 14"/>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39">
                  <a:moveTo>
                    <a:pt x="0" y="0"/>
                  </a:moveTo>
                  <a:lnTo>
                    <a:pt x="0" y="0"/>
                  </a:lnTo>
                  <a:lnTo>
                    <a:pt x="5" y="26"/>
                  </a:lnTo>
                  <a:lnTo>
                    <a:pt x="7" y="39"/>
                  </a:lnTo>
                  <a:lnTo>
                    <a:pt x="14" y="37"/>
                  </a:lnTo>
                  <a:lnTo>
                    <a:pt x="11" y="24"/>
                  </a:lnTo>
                  <a:lnTo>
                    <a:pt x="9"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95" name="Freeform 1614">
              <a:extLst>
                <a:ext uri="{FF2B5EF4-FFF2-40B4-BE49-F238E27FC236}">
                  <a16:creationId xmlns:a16="http://schemas.microsoft.com/office/drawing/2014/main" id="{E0A5A179-CE0E-C44B-FB9D-197DF947F52E}"/>
                </a:ext>
              </a:extLst>
            </p:cNvPr>
            <p:cNvSpPr>
              <a:spLocks/>
            </p:cNvSpPr>
            <p:nvPr/>
          </p:nvSpPr>
          <p:spPr bwMode="auto">
            <a:xfrm>
              <a:off x="1337" y="1841"/>
              <a:ext cx="9" cy="33"/>
            </a:xfrm>
            <a:custGeom>
              <a:avLst/>
              <a:gdLst>
                <a:gd name="T0" fmla="*/ 0 w 9"/>
                <a:gd name="T1" fmla="*/ 0 h 33"/>
                <a:gd name="T2" fmla="*/ 0 w 9"/>
                <a:gd name="T3" fmla="*/ 0 h 33"/>
                <a:gd name="T4" fmla="*/ 0 w 9"/>
                <a:gd name="T5" fmla="*/ 31 h 33"/>
                <a:gd name="T6" fmla="*/ 0 w 9"/>
                <a:gd name="T7" fmla="*/ 33 h 33"/>
                <a:gd name="T8" fmla="*/ 9 w 9"/>
                <a:gd name="T9" fmla="*/ 33 h 33"/>
                <a:gd name="T10" fmla="*/ 9 w 9"/>
                <a:gd name="T11" fmla="*/ 31 h 33"/>
                <a:gd name="T12" fmla="*/ 9 w 9"/>
                <a:gd name="T13" fmla="*/ 0 h 33"/>
                <a:gd name="T14" fmla="*/ 9 w 9"/>
                <a:gd name="T15" fmla="*/ 0 h 33"/>
                <a:gd name="T16" fmla="*/ 0 w 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33"/>
                <a:gd name="T29" fmla="*/ 9 w 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33">
                  <a:moveTo>
                    <a:pt x="0" y="0"/>
                  </a:moveTo>
                  <a:lnTo>
                    <a:pt x="0" y="0"/>
                  </a:lnTo>
                  <a:lnTo>
                    <a:pt x="0" y="31"/>
                  </a:lnTo>
                  <a:lnTo>
                    <a:pt x="0" y="33"/>
                  </a:lnTo>
                  <a:lnTo>
                    <a:pt x="9" y="33"/>
                  </a:lnTo>
                  <a:lnTo>
                    <a:pt x="9" y="31"/>
                  </a:lnTo>
                  <a:lnTo>
                    <a:pt x="9"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96" name="Rectangle 1615">
              <a:extLst>
                <a:ext uri="{FF2B5EF4-FFF2-40B4-BE49-F238E27FC236}">
                  <a16:creationId xmlns:a16="http://schemas.microsoft.com/office/drawing/2014/main" id="{A5CCE817-246A-6B5C-64F6-0E55B6A7F4C7}"/>
                </a:ext>
              </a:extLst>
            </p:cNvPr>
            <p:cNvSpPr>
              <a:spLocks noChangeArrowheads="1"/>
            </p:cNvSpPr>
            <p:nvPr/>
          </p:nvSpPr>
          <p:spPr bwMode="auto">
            <a:xfrm>
              <a:off x="1337" y="1837"/>
              <a:ext cx="9" cy="4"/>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solidFill>
                  <a:srgbClr val="000000"/>
                </a:solidFill>
                <a:latin typeface="Arial" panose="020B0604020202020204" pitchFamily="34" charset="0"/>
              </a:endParaRPr>
            </a:p>
          </p:txBody>
        </p:sp>
        <p:sp>
          <p:nvSpPr>
            <p:cNvPr id="67697" name="Freeform 1616">
              <a:extLst>
                <a:ext uri="{FF2B5EF4-FFF2-40B4-BE49-F238E27FC236}">
                  <a16:creationId xmlns:a16="http://schemas.microsoft.com/office/drawing/2014/main" id="{ABCE77F8-EF3D-9873-952D-0301FE943C73}"/>
                </a:ext>
              </a:extLst>
            </p:cNvPr>
            <p:cNvSpPr>
              <a:spLocks/>
            </p:cNvSpPr>
            <p:nvPr/>
          </p:nvSpPr>
          <p:spPr bwMode="auto">
            <a:xfrm>
              <a:off x="1337" y="1774"/>
              <a:ext cx="11" cy="39"/>
            </a:xfrm>
            <a:custGeom>
              <a:avLst/>
              <a:gdLst>
                <a:gd name="T0" fmla="*/ 5 w 11"/>
                <a:gd name="T1" fmla="*/ 0 h 39"/>
                <a:gd name="T2" fmla="*/ 2 w 11"/>
                <a:gd name="T3" fmla="*/ 11 h 39"/>
                <a:gd name="T4" fmla="*/ 0 w 11"/>
                <a:gd name="T5" fmla="*/ 39 h 39"/>
                <a:gd name="T6" fmla="*/ 0 w 11"/>
                <a:gd name="T7" fmla="*/ 39 h 39"/>
                <a:gd name="T8" fmla="*/ 9 w 11"/>
                <a:gd name="T9" fmla="*/ 39 h 39"/>
                <a:gd name="T10" fmla="*/ 9 w 11"/>
                <a:gd name="T11" fmla="*/ 39 h 39"/>
                <a:gd name="T12" fmla="*/ 11 w 11"/>
                <a:gd name="T13" fmla="*/ 11 h 39"/>
                <a:gd name="T14" fmla="*/ 11 w 11"/>
                <a:gd name="T15" fmla="*/ 2 h 39"/>
                <a:gd name="T16" fmla="*/ 5 w 11"/>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39"/>
                <a:gd name="T29" fmla="*/ 11 w 11"/>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39">
                  <a:moveTo>
                    <a:pt x="5" y="0"/>
                  </a:moveTo>
                  <a:lnTo>
                    <a:pt x="2" y="11"/>
                  </a:lnTo>
                  <a:lnTo>
                    <a:pt x="0" y="39"/>
                  </a:lnTo>
                  <a:lnTo>
                    <a:pt x="9" y="39"/>
                  </a:lnTo>
                  <a:lnTo>
                    <a:pt x="11" y="11"/>
                  </a:lnTo>
                  <a:lnTo>
                    <a:pt x="11" y="2"/>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98" name="Freeform 1617">
              <a:extLst>
                <a:ext uri="{FF2B5EF4-FFF2-40B4-BE49-F238E27FC236}">
                  <a16:creationId xmlns:a16="http://schemas.microsoft.com/office/drawing/2014/main" id="{7D9BDF63-8EA1-4839-0AD5-B6E45CCC3A53}"/>
                </a:ext>
              </a:extLst>
            </p:cNvPr>
            <p:cNvSpPr>
              <a:spLocks/>
            </p:cNvSpPr>
            <p:nvPr/>
          </p:nvSpPr>
          <p:spPr bwMode="auto">
            <a:xfrm>
              <a:off x="1346" y="1713"/>
              <a:ext cx="17" cy="39"/>
            </a:xfrm>
            <a:custGeom>
              <a:avLst/>
              <a:gdLst>
                <a:gd name="T0" fmla="*/ 9 w 17"/>
                <a:gd name="T1" fmla="*/ 0 h 39"/>
                <a:gd name="T2" fmla="*/ 7 w 17"/>
                <a:gd name="T3" fmla="*/ 6 h 39"/>
                <a:gd name="T4" fmla="*/ 2 w 17"/>
                <a:gd name="T5" fmla="*/ 24 h 39"/>
                <a:gd name="T6" fmla="*/ 0 w 17"/>
                <a:gd name="T7" fmla="*/ 39 h 39"/>
                <a:gd name="T8" fmla="*/ 7 w 17"/>
                <a:gd name="T9" fmla="*/ 39 h 39"/>
                <a:gd name="T10" fmla="*/ 9 w 17"/>
                <a:gd name="T11" fmla="*/ 26 h 39"/>
                <a:gd name="T12" fmla="*/ 15 w 17"/>
                <a:gd name="T13" fmla="*/ 8 h 39"/>
                <a:gd name="T14" fmla="*/ 17 w 17"/>
                <a:gd name="T15" fmla="*/ 2 h 39"/>
                <a:gd name="T16" fmla="*/ 9 w 17"/>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39"/>
                <a:gd name="T29" fmla="*/ 17 w 17"/>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39">
                  <a:moveTo>
                    <a:pt x="9" y="0"/>
                  </a:moveTo>
                  <a:lnTo>
                    <a:pt x="7" y="6"/>
                  </a:lnTo>
                  <a:lnTo>
                    <a:pt x="2" y="24"/>
                  </a:lnTo>
                  <a:lnTo>
                    <a:pt x="0" y="39"/>
                  </a:lnTo>
                  <a:lnTo>
                    <a:pt x="7" y="39"/>
                  </a:lnTo>
                  <a:lnTo>
                    <a:pt x="9" y="26"/>
                  </a:lnTo>
                  <a:lnTo>
                    <a:pt x="15" y="8"/>
                  </a:lnTo>
                  <a:lnTo>
                    <a:pt x="17" y="2"/>
                  </a:lnTo>
                  <a:lnTo>
                    <a:pt x="9"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99" name="Freeform 1618">
              <a:extLst>
                <a:ext uri="{FF2B5EF4-FFF2-40B4-BE49-F238E27FC236}">
                  <a16:creationId xmlns:a16="http://schemas.microsoft.com/office/drawing/2014/main" id="{BF510ECA-95E0-6BD8-7412-158D9D0312FF}"/>
                </a:ext>
              </a:extLst>
            </p:cNvPr>
            <p:cNvSpPr>
              <a:spLocks/>
            </p:cNvSpPr>
            <p:nvPr/>
          </p:nvSpPr>
          <p:spPr bwMode="auto">
            <a:xfrm>
              <a:off x="1370" y="1691"/>
              <a:ext cx="7" cy="9"/>
            </a:xfrm>
            <a:custGeom>
              <a:avLst/>
              <a:gdLst>
                <a:gd name="T0" fmla="*/ 7 w 7"/>
                <a:gd name="T1" fmla="*/ 0 h 9"/>
                <a:gd name="T2" fmla="*/ 2 w 7"/>
                <a:gd name="T3" fmla="*/ 2 h 9"/>
                <a:gd name="T4" fmla="*/ 0 w 7"/>
                <a:gd name="T5" fmla="*/ 2 h 9"/>
                <a:gd name="T6" fmla="*/ 4 w 7"/>
                <a:gd name="T7" fmla="*/ 9 h 9"/>
                <a:gd name="T8" fmla="*/ 4 w 7"/>
                <a:gd name="T9" fmla="*/ 9 h 9"/>
                <a:gd name="T10" fmla="*/ 7 w 7"/>
                <a:gd name="T11" fmla="*/ 9 h 9"/>
                <a:gd name="T12" fmla="*/ 7 w 7"/>
                <a:gd name="T13" fmla="*/ 0 h 9"/>
                <a:gd name="T14" fmla="*/ 0 60000 65536"/>
                <a:gd name="T15" fmla="*/ 0 60000 65536"/>
                <a:gd name="T16" fmla="*/ 0 60000 65536"/>
                <a:gd name="T17" fmla="*/ 0 60000 65536"/>
                <a:gd name="T18" fmla="*/ 0 60000 65536"/>
                <a:gd name="T19" fmla="*/ 0 60000 65536"/>
                <a:gd name="T20" fmla="*/ 0 60000 65536"/>
                <a:gd name="T21" fmla="*/ 0 w 7"/>
                <a:gd name="T22" fmla="*/ 0 h 9"/>
                <a:gd name="T23" fmla="*/ 7 w 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9">
                  <a:moveTo>
                    <a:pt x="7" y="0"/>
                  </a:moveTo>
                  <a:lnTo>
                    <a:pt x="2" y="2"/>
                  </a:lnTo>
                  <a:lnTo>
                    <a:pt x="0" y="2"/>
                  </a:lnTo>
                  <a:lnTo>
                    <a:pt x="4" y="9"/>
                  </a:lnTo>
                  <a:lnTo>
                    <a:pt x="7" y="9"/>
                  </a:lnTo>
                  <a:lnTo>
                    <a:pt x="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00" name="Freeform 1619">
              <a:extLst>
                <a:ext uri="{FF2B5EF4-FFF2-40B4-BE49-F238E27FC236}">
                  <a16:creationId xmlns:a16="http://schemas.microsoft.com/office/drawing/2014/main" id="{ED2B5CA5-7E6C-7BCA-690E-6B3B4490D789}"/>
                </a:ext>
              </a:extLst>
            </p:cNvPr>
            <p:cNvSpPr>
              <a:spLocks/>
            </p:cNvSpPr>
            <p:nvPr/>
          </p:nvSpPr>
          <p:spPr bwMode="auto">
            <a:xfrm>
              <a:off x="1377" y="1695"/>
              <a:ext cx="34" cy="293"/>
            </a:xfrm>
            <a:custGeom>
              <a:avLst/>
              <a:gdLst>
                <a:gd name="T0" fmla="*/ 0 w 34"/>
                <a:gd name="T1" fmla="*/ 0 h 293"/>
                <a:gd name="T2" fmla="*/ 4 w 34"/>
                <a:gd name="T3" fmla="*/ 0 h 293"/>
                <a:gd name="T4" fmla="*/ 6 w 34"/>
                <a:gd name="T5" fmla="*/ 2 h 293"/>
                <a:gd name="T6" fmla="*/ 10 w 34"/>
                <a:gd name="T7" fmla="*/ 7 h 293"/>
                <a:gd name="T8" fmla="*/ 13 w 34"/>
                <a:gd name="T9" fmla="*/ 11 h 293"/>
                <a:gd name="T10" fmla="*/ 19 w 34"/>
                <a:gd name="T11" fmla="*/ 24 h 293"/>
                <a:gd name="T12" fmla="*/ 26 w 34"/>
                <a:gd name="T13" fmla="*/ 44 h 293"/>
                <a:gd name="T14" fmla="*/ 30 w 34"/>
                <a:gd name="T15" fmla="*/ 66 h 293"/>
                <a:gd name="T16" fmla="*/ 32 w 34"/>
                <a:gd name="T17" fmla="*/ 90 h 293"/>
                <a:gd name="T18" fmla="*/ 34 w 34"/>
                <a:gd name="T19" fmla="*/ 118 h 293"/>
                <a:gd name="T20" fmla="*/ 34 w 34"/>
                <a:gd name="T21" fmla="*/ 146 h 293"/>
                <a:gd name="T22" fmla="*/ 34 w 34"/>
                <a:gd name="T23" fmla="*/ 177 h 293"/>
                <a:gd name="T24" fmla="*/ 32 w 34"/>
                <a:gd name="T25" fmla="*/ 203 h 293"/>
                <a:gd name="T26" fmla="*/ 30 w 34"/>
                <a:gd name="T27" fmla="*/ 229 h 293"/>
                <a:gd name="T28" fmla="*/ 26 w 34"/>
                <a:gd name="T29" fmla="*/ 251 h 293"/>
                <a:gd name="T30" fmla="*/ 19 w 34"/>
                <a:gd name="T31" fmla="*/ 269 h 293"/>
                <a:gd name="T32" fmla="*/ 13 w 34"/>
                <a:gd name="T33" fmla="*/ 282 h 293"/>
                <a:gd name="T34" fmla="*/ 10 w 34"/>
                <a:gd name="T35" fmla="*/ 286 h 293"/>
                <a:gd name="T36" fmla="*/ 6 w 34"/>
                <a:gd name="T37" fmla="*/ 290 h 293"/>
                <a:gd name="T38" fmla="*/ 4 w 34"/>
                <a:gd name="T39" fmla="*/ 293 h 293"/>
                <a:gd name="T40" fmla="*/ 0 w 34"/>
                <a:gd name="T41" fmla="*/ 293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293"/>
                <a:gd name="T65" fmla="*/ 34 w 34"/>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293">
                  <a:moveTo>
                    <a:pt x="0" y="0"/>
                  </a:moveTo>
                  <a:lnTo>
                    <a:pt x="4" y="0"/>
                  </a:lnTo>
                  <a:lnTo>
                    <a:pt x="6" y="2"/>
                  </a:lnTo>
                  <a:lnTo>
                    <a:pt x="10" y="7"/>
                  </a:lnTo>
                  <a:lnTo>
                    <a:pt x="13" y="11"/>
                  </a:lnTo>
                  <a:lnTo>
                    <a:pt x="19" y="24"/>
                  </a:lnTo>
                  <a:lnTo>
                    <a:pt x="26" y="44"/>
                  </a:lnTo>
                  <a:lnTo>
                    <a:pt x="30" y="66"/>
                  </a:lnTo>
                  <a:lnTo>
                    <a:pt x="32" y="90"/>
                  </a:lnTo>
                  <a:lnTo>
                    <a:pt x="34" y="118"/>
                  </a:lnTo>
                  <a:lnTo>
                    <a:pt x="34" y="146"/>
                  </a:lnTo>
                  <a:lnTo>
                    <a:pt x="34" y="177"/>
                  </a:lnTo>
                  <a:lnTo>
                    <a:pt x="32" y="203"/>
                  </a:lnTo>
                  <a:lnTo>
                    <a:pt x="30" y="229"/>
                  </a:lnTo>
                  <a:lnTo>
                    <a:pt x="26" y="251"/>
                  </a:lnTo>
                  <a:lnTo>
                    <a:pt x="19" y="269"/>
                  </a:lnTo>
                  <a:lnTo>
                    <a:pt x="13" y="282"/>
                  </a:lnTo>
                  <a:lnTo>
                    <a:pt x="10" y="286"/>
                  </a:lnTo>
                  <a:lnTo>
                    <a:pt x="6" y="290"/>
                  </a:lnTo>
                  <a:lnTo>
                    <a:pt x="4" y="293"/>
                  </a:lnTo>
                  <a:lnTo>
                    <a:pt x="0" y="293"/>
                  </a:lnTo>
                </a:path>
              </a:pathLst>
            </a:custGeom>
            <a:noFill/>
            <a:ln w="14288">
              <a:solidFill>
                <a:srgbClr val="1F1A17"/>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grpSp>
      <p:sp>
        <p:nvSpPr>
          <p:cNvPr id="67611" name="Footer Placeholder 11">
            <a:extLst>
              <a:ext uri="{FF2B5EF4-FFF2-40B4-BE49-F238E27FC236}">
                <a16:creationId xmlns:a16="http://schemas.microsoft.com/office/drawing/2014/main" id="{BD5447E0-096F-5044-F709-31A8EBD46742}"/>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par>
                                <p:cTn id="10" presetID="55" presetClass="entr" presetSubtype="0" fill="hold" nodeType="withEffect">
                                  <p:stCondLst>
                                    <p:cond delay="0"/>
                                  </p:stCondLst>
                                  <p:childTnLst>
                                    <p:set>
                                      <p:cBhvr>
                                        <p:cTn id="11" dur="1" fill="hold">
                                          <p:stCondLst>
                                            <p:cond delay="0"/>
                                          </p:stCondLst>
                                        </p:cTn>
                                        <p:tgtEl>
                                          <p:spTgt spid="184322"/>
                                        </p:tgtEl>
                                        <p:attrNameLst>
                                          <p:attrName>style.visibility</p:attrName>
                                        </p:attrNameLst>
                                      </p:cBhvr>
                                      <p:to>
                                        <p:strVal val="visible"/>
                                      </p:to>
                                    </p:set>
                                    <p:anim calcmode="lin" valueType="num">
                                      <p:cBhvr>
                                        <p:cTn id="12" dur="1000" fill="hold"/>
                                        <p:tgtEl>
                                          <p:spTgt spid="184322"/>
                                        </p:tgtEl>
                                        <p:attrNameLst>
                                          <p:attrName>ppt_w</p:attrName>
                                        </p:attrNameLst>
                                      </p:cBhvr>
                                      <p:tavLst>
                                        <p:tav tm="0">
                                          <p:val>
                                            <p:strVal val="#ppt_w*0.70"/>
                                          </p:val>
                                        </p:tav>
                                        <p:tav tm="100000">
                                          <p:val>
                                            <p:strVal val="#ppt_w"/>
                                          </p:val>
                                        </p:tav>
                                      </p:tavLst>
                                    </p:anim>
                                    <p:anim calcmode="lin" valueType="num">
                                      <p:cBhvr>
                                        <p:cTn id="13" dur="1000" fill="hold"/>
                                        <p:tgtEl>
                                          <p:spTgt spid="184322"/>
                                        </p:tgtEl>
                                        <p:attrNameLst>
                                          <p:attrName>ppt_h</p:attrName>
                                        </p:attrNameLst>
                                      </p:cBhvr>
                                      <p:tavLst>
                                        <p:tav tm="0">
                                          <p:val>
                                            <p:strVal val="#ppt_h"/>
                                          </p:val>
                                        </p:tav>
                                        <p:tav tm="100000">
                                          <p:val>
                                            <p:strVal val="#ppt_h"/>
                                          </p:val>
                                        </p:tav>
                                      </p:tavLst>
                                    </p:anim>
                                    <p:animEffect transition="in" filter="fade">
                                      <p:cBhvr>
                                        <p:cTn id="14" dur="1000"/>
                                        <p:tgtEl>
                                          <p:spTgt spid="184322"/>
                                        </p:tgtEl>
                                      </p:cBhvr>
                                    </p:animEffect>
                                  </p:childTnLst>
                                </p:cTn>
                              </p:par>
                            </p:childTnLst>
                          </p:cTn>
                        </p:par>
                        <p:par>
                          <p:cTn id="15" fill="hold" nodeType="afterGroup">
                            <p:stCondLst>
                              <p:cond delay="1000"/>
                            </p:stCondLst>
                            <p:childTnLst>
                              <p:par>
                                <p:cTn id="16" presetID="22" presetClass="entr" presetSubtype="8"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wipe(left)">
                                      <p:cBhvr>
                                        <p:cTn id="18" dur="1000"/>
                                        <p:tgtEl>
                                          <p:spTgt spid="11"/>
                                        </p:tgtEl>
                                      </p:cBhvr>
                                    </p:animEffect>
                                  </p:childTnLst>
                                </p:cTn>
                              </p:par>
                            </p:childTnLst>
                          </p:cTn>
                        </p:par>
                        <p:par>
                          <p:cTn id="19" fill="hold" nodeType="afterGroup">
                            <p:stCondLst>
                              <p:cond delay="2000"/>
                            </p:stCondLst>
                            <p:childTnLst>
                              <p:par>
                                <p:cTn id="20" presetID="55" presetClass="entr" presetSubtype="0" fill="hold" nodeType="afterEffect">
                                  <p:stCondLst>
                                    <p:cond delay="0"/>
                                  </p:stCondLst>
                                  <p:childTnLst>
                                    <p:set>
                                      <p:cBhvr>
                                        <p:cTn id="21" dur="1" fill="hold">
                                          <p:stCondLst>
                                            <p:cond delay="0"/>
                                          </p:stCondLst>
                                        </p:cTn>
                                        <p:tgtEl>
                                          <p:spTgt spid="184407"/>
                                        </p:tgtEl>
                                        <p:attrNameLst>
                                          <p:attrName>style.visibility</p:attrName>
                                        </p:attrNameLst>
                                      </p:cBhvr>
                                      <p:to>
                                        <p:strVal val="visible"/>
                                      </p:to>
                                    </p:set>
                                    <p:anim calcmode="lin" valueType="num">
                                      <p:cBhvr>
                                        <p:cTn id="22" dur="1000" fill="hold"/>
                                        <p:tgtEl>
                                          <p:spTgt spid="184407"/>
                                        </p:tgtEl>
                                        <p:attrNameLst>
                                          <p:attrName>ppt_w</p:attrName>
                                        </p:attrNameLst>
                                      </p:cBhvr>
                                      <p:tavLst>
                                        <p:tav tm="0">
                                          <p:val>
                                            <p:strVal val="#ppt_w*0.70"/>
                                          </p:val>
                                        </p:tav>
                                        <p:tav tm="100000">
                                          <p:val>
                                            <p:strVal val="#ppt_w"/>
                                          </p:val>
                                        </p:tav>
                                      </p:tavLst>
                                    </p:anim>
                                    <p:anim calcmode="lin" valueType="num">
                                      <p:cBhvr>
                                        <p:cTn id="23" dur="1000" fill="hold"/>
                                        <p:tgtEl>
                                          <p:spTgt spid="184407"/>
                                        </p:tgtEl>
                                        <p:attrNameLst>
                                          <p:attrName>ppt_h</p:attrName>
                                        </p:attrNameLst>
                                      </p:cBhvr>
                                      <p:tavLst>
                                        <p:tav tm="0">
                                          <p:val>
                                            <p:strVal val="#ppt_h"/>
                                          </p:val>
                                        </p:tav>
                                        <p:tav tm="100000">
                                          <p:val>
                                            <p:strVal val="#ppt_h"/>
                                          </p:val>
                                        </p:tav>
                                      </p:tavLst>
                                    </p:anim>
                                    <p:animEffect transition="in" filter="fade">
                                      <p:cBhvr>
                                        <p:cTn id="24" dur="1000"/>
                                        <p:tgtEl>
                                          <p:spTgt spid="184407"/>
                                        </p:tgtEl>
                                      </p:cBhvr>
                                    </p:animEffect>
                                  </p:childTnLst>
                                </p:cTn>
                              </p:par>
                            </p:childTnLst>
                          </p:cTn>
                        </p:par>
                        <p:par>
                          <p:cTn id="25" fill="hold" nodeType="afterGroup">
                            <p:stCondLst>
                              <p:cond delay="3000"/>
                            </p:stCondLst>
                            <p:childTnLst>
                              <p:par>
                                <p:cTn id="26" presetID="9" presetClass="entr" presetSubtype="0" fill="hold" nodeType="afterEffect">
                                  <p:stCondLst>
                                    <p:cond delay="0"/>
                                  </p:stCondLst>
                                  <p:childTnLst>
                                    <p:set>
                                      <p:cBhvr>
                                        <p:cTn id="27" dur="1" fill="hold">
                                          <p:stCondLst>
                                            <p:cond delay="0"/>
                                          </p:stCondLst>
                                        </p:cTn>
                                        <p:tgtEl>
                                          <p:spTgt spid="184406"/>
                                        </p:tgtEl>
                                        <p:attrNameLst>
                                          <p:attrName>style.visibility</p:attrName>
                                        </p:attrNameLst>
                                      </p:cBhvr>
                                      <p:to>
                                        <p:strVal val="visible"/>
                                      </p:to>
                                    </p:set>
                                    <p:animEffect transition="in" filter="dissolve">
                                      <p:cBhvr>
                                        <p:cTn id="28" dur="500"/>
                                        <p:tgtEl>
                                          <p:spTgt spid="184406"/>
                                        </p:tgtEl>
                                      </p:cBhvr>
                                    </p:animEffect>
                                  </p:childTnLst>
                                </p:cTn>
                              </p:par>
                            </p:childTnLst>
                          </p:cTn>
                        </p:par>
                        <p:par>
                          <p:cTn id="29" fill="hold" nodeType="afterGroup">
                            <p:stCondLst>
                              <p:cond delay="3500"/>
                            </p:stCondLst>
                            <p:childTnLst>
                              <p:par>
                                <p:cTn id="30" presetID="22" presetClass="entr" presetSubtype="8" fill="hold" nodeType="after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500"/>
                                        <p:tgtEl>
                                          <p:spTgt spid="3"/>
                                        </p:tgtEl>
                                      </p:cBhvr>
                                    </p:animEffect>
                                  </p:childTnLst>
                                </p:cTn>
                              </p:par>
                            </p:childTnLst>
                          </p:cTn>
                        </p:par>
                        <p:par>
                          <p:cTn id="33" fill="hold" nodeType="afterGroup">
                            <p:stCondLst>
                              <p:cond delay="4000"/>
                            </p:stCondLst>
                            <p:childTnLst>
                              <p:par>
                                <p:cTn id="34" presetID="22" presetClass="entr" presetSubtype="4" fill="hold" nodeType="afterEffect">
                                  <p:stCondLst>
                                    <p:cond delay="0"/>
                                  </p:stCondLst>
                                  <p:childTnLst>
                                    <p:set>
                                      <p:cBhvr>
                                        <p:cTn id="35" dur="1" fill="hold">
                                          <p:stCondLst>
                                            <p:cond delay="0"/>
                                          </p:stCondLst>
                                        </p:cTn>
                                        <p:tgtEl>
                                          <p:spTgt spid="184478"/>
                                        </p:tgtEl>
                                        <p:attrNameLst>
                                          <p:attrName>style.visibility</p:attrName>
                                        </p:attrNameLst>
                                      </p:cBhvr>
                                      <p:to>
                                        <p:strVal val="visible"/>
                                      </p:to>
                                    </p:set>
                                    <p:animEffect transition="in" filter="wipe(down)">
                                      <p:cBhvr>
                                        <p:cTn id="36" dur="1000"/>
                                        <p:tgtEl>
                                          <p:spTgt spid="184478"/>
                                        </p:tgtEl>
                                      </p:cBhvr>
                                    </p:animEffect>
                                  </p:childTnLst>
                                </p:cTn>
                              </p:par>
                            </p:childTnLst>
                          </p:cTn>
                        </p:par>
                        <p:par>
                          <p:cTn id="37" fill="hold" nodeType="afterGroup">
                            <p:stCondLst>
                              <p:cond delay="5000"/>
                            </p:stCondLst>
                            <p:childTnLst>
                              <p:par>
                                <p:cTn id="38" presetID="55" presetClass="entr" presetSubtype="0" fill="hold" nodeType="afterEffect">
                                  <p:stCondLst>
                                    <p:cond delay="0"/>
                                  </p:stCondLst>
                                  <p:childTnLst>
                                    <p:set>
                                      <p:cBhvr>
                                        <p:cTn id="39" dur="1" fill="hold">
                                          <p:stCondLst>
                                            <p:cond delay="0"/>
                                          </p:stCondLst>
                                        </p:cTn>
                                        <p:tgtEl>
                                          <p:spTgt spid="184479"/>
                                        </p:tgtEl>
                                        <p:attrNameLst>
                                          <p:attrName>style.visibility</p:attrName>
                                        </p:attrNameLst>
                                      </p:cBhvr>
                                      <p:to>
                                        <p:strVal val="visible"/>
                                      </p:to>
                                    </p:set>
                                    <p:anim calcmode="lin" valueType="num">
                                      <p:cBhvr>
                                        <p:cTn id="40" dur="1000" fill="hold"/>
                                        <p:tgtEl>
                                          <p:spTgt spid="184479"/>
                                        </p:tgtEl>
                                        <p:attrNameLst>
                                          <p:attrName>ppt_w</p:attrName>
                                        </p:attrNameLst>
                                      </p:cBhvr>
                                      <p:tavLst>
                                        <p:tav tm="0">
                                          <p:val>
                                            <p:strVal val="#ppt_w*0.70"/>
                                          </p:val>
                                        </p:tav>
                                        <p:tav tm="100000">
                                          <p:val>
                                            <p:strVal val="#ppt_w"/>
                                          </p:val>
                                        </p:tav>
                                      </p:tavLst>
                                    </p:anim>
                                    <p:anim calcmode="lin" valueType="num">
                                      <p:cBhvr>
                                        <p:cTn id="41" dur="1000" fill="hold"/>
                                        <p:tgtEl>
                                          <p:spTgt spid="184479"/>
                                        </p:tgtEl>
                                        <p:attrNameLst>
                                          <p:attrName>ppt_h</p:attrName>
                                        </p:attrNameLst>
                                      </p:cBhvr>
                                      <p:tavLst>
                                        <p:tav tm="0">
                                          <p:val>
                                            <p:strVal val="#ppt_h"/>
                                          </p:val>
                                        </p:tav>
                                        <p:tav tm="100000">
                                          <p:val>
                                            <p:strVal val="#ppt_h"/>
                                          </p:val>
                                        </p:tav>
                                      </p:tavLst>
                                    </p:anim>
                                    <p:animEffect transition="in" filter="fade">
                                      <p:cBhvr>
                                        <p:cTn id="42" dur="1000"/>
                                        <p:tgtEl>
                                          <p:spTgt spid="184479"/>
                                        </p:tgtEl>
                                      </p:cBhvr>
                                    </p:animEffect>
                                  </p:childTnLst>
                                </p:cTn>
                              </p:par>
                            </p:childTnLst>
                          </p:cTn>
                        </p:par>
                        <p:par>
                          <p:cTn id="43" fill="hold" nodeType="afterGroup">
                            <p:stCondLst>
                              <p:cond delay="6000"/>
                            </p:stCondLst>
                            <p:childTnLst>
                              <p:par>
                                <p:cTn id="44" presetID="9" presetClass="entr" presetSubtype="0" fill="hold" nodeType="afterEffect">
                                  <p:stCondLst>
                                    <p:cond delay="0"/>
                                  </p:stCondLst>
                                  <p:childTnLst>
                                    <p:set>
                                      <p:cBhvr>
                                        <p:cTn id="45" dur="1" fill="hold">
                                          <p:stCondLst>
                                            <p:cond delay="0"/>
                                          </p:stCondLst>
                                        </p:cTn>
                                        <p:tgtEl>
                                          <p:spTgt spid="184419"/>
                                        </p:tgtEl>
                                        <p:attrNameLst>
                                          <p:attrName>style.visibility</p:attrName>
                                        </p:attrNameLst>
                                      </p:cBhvr>
                                      <p:to>
                                        <p:strVal val="visible"/>
                                      </p:to>
                                    </p:set>
                                    <p:animEffect transition="in" filter="dissolve">
                                      <p:cBhvr>
                                        <p:cTn id="46" dur="500"/>
                                        <p:tgtEl>
                                          <p:spTgt spid="184419"/>
                                        </p:tgtEl>
                                      </p:cBhvr>
                                    </p:animEffect>
                                  </p:childTnLst>
                                </p:cTn>
                              </p:par>
                            </p:childTnLst>
                          </p:cTn>
                        </p:par>
                        <p:par>
                          <p:cTn id="47" fill="hold" nodeType="afterGroup">
                            <p:stCondLst>
                              <p:cond delay="6500"/>
                            </p:stCondLst>
                            <p:childTnLst>
                              <p:par>
                                <p:cTn id="48" presetID="55" presetClass="entr" presetSubtype="0"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p:cTn id="50" dur="1000" fill="hold"/>
                                        <p:tgtEl>
                                          <p:spTgt spid="8"/>
                                        </p:tgtEl>
                                        <p:attrNameLst>
                                          <p:attrName>ppt_w</p:attrName>
                                        </p:attrNameLst>
                                      </p:cBhvr>
                                      <p:tavLst>
                                        <p:tav tm="0">
                                          <p:val>
                                            <p:strVal val="#ppt_w*0.70"/>
                                          </p:val>
                                        </p:tav>
                                        <p:tav tm="100000">
                                          <p:val>
                                            <p:strVal val="#ppt_w"/>
                                          </p:val>
                                        </p:tav>
                                      </p:tavLst>
                                    </p:anim>
                                    <p:anim calcmode="lin" valueType="num">
                                      <p:cBhvr>
                                        <p:cTn id="51" dur="1000" fill="hold"/>
                                        <p:tgtEl>
                                          <p:spTgt spid="8"/>
                                        </p:tgtEl>
                                        <p:attrNameLst>
                                          <p:attrName>ppt_h</p:attrName>
                                        </p:attrNameLst>
                                      </p:cBhvr>
                                      <p:tavLst>
                                        <p:tav tm="0">
                                          <p:val>
                                            <p:strVal val="#ppt_h"/>
                                          </p:val>
                                        </p:tav>
                                        <p:tav tm="100000">
                                          <p:val>
                                            <p:strVal val="#ppt_h"/>
                                          </p:val>
                                        </p:tav>
                                      </p:tavLst>
                                    </p:anim>
                                    <p:animEffect transition="in" filter="fade">
                                      <p:cBhvr>
                                        <p:cTn id="52" dur="1000"/>
                                        <p:tgtEl>
                                          <p:spTgt spid="8"/>
                                        </p:tgtEl>
                                      </p:cBhvr>
                                    </p:animEffect>
                                  </p:childTnLst>
                                </p:cTn>
                              </p:par>
                            </p:childTnLst>
                          </p:cTn>
                        </p:par>
                        <p:par>
                          <p:cTn id="53" fill="hold" nodeType="afterGroup">
                            <p:stCondLst>
                              <p:cond delay="7500"/>
                            </p:stCondLst>
                            <p:childTnLst>
                              <p:par>
                                <p:cTn id="54" presetID="55" presetClass="entr" presetSubtype="0" fill="hold" nodeType="afterEffect">
                                  <p:stCondLst>
                                    <p:cond delay="0"/>
                                  </p:stCondLst>
                                  <p:childTnLst>
                                    <p:set>
                                      <p:cBhvr>
                                        <p:cTn id="55" dur="1" fill="hold">
                                          <p:stCondLst>
                                            <p:cond delay="0"/>
                                          </p:stCondLst>
                                        </p:cTn>
                                        <p:tgtEl>
                                          <p:spTgt spid="9"/>
                                        </p:tgtEl>
                                        <p:attrNameLst>
                                          <p:attrName>style.visibility</p:attrName>
                                        </p:attrNameLst>
                                      </p:cBhvr>
                                      <p:to>
                                        <p:strVal val="visible"/>
                                      </p:to>
                                    </p:set>
                                    <p:anim calcmode="lin" valueType="num">
                                      <p:cBhvr>
                                        <p:cTn id="56" dur="1000" fill="hold"/>
                                        <p:tgtEl>
                                          <p:spTgt spid="9"/>
                                        </p:tgtEl>
                                        <p:attrNameLst>
                                          <p:attrName>ppt_w</p:attrName>
                                        </p:attrNameLst>
                                      </p:cBhvr>
                                      <p:tavLst>
                                        <p:tav tm="0">
                                          <p:val>
                                            <p:strVal val="#ppt_w*0.70"/>
                                          </p:val>
                                        </p:tav>
                                        <p:tav tm="100000">
                                          <p:val>
                                            <p:strVal val="#ppt_w"/>
                                          </p:val>
                                        </p:tav>
                                      </p:tavLst>
                                    </p:anim>
                                    <p:anim calcmode="lin" valueType="num">
                                      <p:cBhvr>
                                        <p:cTn id="57" dur="1000" fill="hold"/>
                                        <p:tgtEl>
                                          <p:spTgt spid="9"/>
                                        </p:tgtEl>
                                        <p:attrNameLst>
                                          <p:attrName>ppt_h</p:attrName>
                                        </p:attrNameLst>
                                      </p:cBhvr>
                                      <p:tavLst>
                                        <p:tav tm="0">
                                          <p:val>
                                            <p:strVal val="#ppt_h"/>
                                          </p:val>
                                        </p:tav>
                                        <p:tav tm="100000">
                                          <p:val>
                                            <p:strVal val="#ppt_h"/>
                                          </p:val>
                                        </p:tav>
                                      </p:tavLst>
                                    </p:anim>
                                    <p:animEffect transition="in" filter="fade">
                                      <p:cBhvr>
                                        <p:cTn id="58" dur="1000"/>
                                        <p:tgtEl>
                                          <p:spTgt spid="9"/>
                                        </p:tgtEl>
                                      </p:cBhvr>
                                    </p:animEffect>
                                  </p:childTnLst>
                                </p:cTn>
                              </p:par>
                            </p:childTnLst>
                          </p:cTn>
                        </p:par>
                        <p:par>
                          <p:cTn id="59" fill="hold" nodeType="afterGroup">
                            <p:stCondLst>
                              <p:cond delay="8500"/>
                            </p:stCondLst>
                            <p:childTnLst>
                              <p:par>
                                <p:cTn id="60" presetID="55" presetClass="entr" presetSubtype="0" fill="hold" nodeType="after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1000" fill="hold"/>
                                        <p:tgtEl>
                                          <p:spTgt spid="10"/>
                                        </p:tgtEl>
                                        <p:attrNameLst>
                                          <p:attrName>ppt_w</p:attrName>
                                        </p:attrNameLst>
                                      </p:cBhvr>
                                      <p:tavLst>
                                        <p:tav tm="0">
                                          <p:val>
                                            <p:strVal val="#ppt_w*0.70"/>
                                          </p:val>
                                        </p:tav>
                                        <p:tav tm="100000">
                                          <p:val>
                                            <p:strVal val="#ppt_w"/>
                                          </p:val>
                                        </p:tav>
                                      </p:tavLst>
                                    </p:anim>
                                    <p:anim calcmode="lin" valueType="num">
                                      <p:cBhvr>
                                        <p:cTn id="63" dur="1000" fill="hold"/>
                                        <p:tgtEl>
                                          <p:spTgt spid="10"/>
                                        </p:tgtEl>
                                        <p:attrNameLst>
                                          <p:attrName>ppt_h</p:attrName>
                                        </p:attrNameLst>
                                      </p:cBhvr>
                                      <p:tavLst>
                                        <p:tav tm="0">
                                          <p:val>
                                            <p:strVal val="#ppt_h"/>
                                          </p:val>
                                        </p:tav>
                                        <p:tav tm="100000">
                                          <p:val>
                                            <p:strVal val="#ppt_h"/>
                                          </p:val>
                                        </p:tav>
                                      </p:tavLst>
                                    </p:anim>
                                    <p:animEffect transition="in" filter="fade">
                                      <p:cBhvr>
                                        <p:cTn id="64" dur="1000"/>
                                        <p:tgtEl>
                                          <p:spTgt spid="10"/>
                                        </p:tgtEl>
                                      </p:cBhvr>
                                    </p:animEffect>
                                  </p:childTnLst>
                                </p:cTn>
                              </p:par>
                            </p:childTnLst>
                          </p:cTn>
                        </p:par>
                        <p:par>
                          <p:cTn id="65" fill="hold" nodeType="afterGroup">
                            <p:stCondLst>
                              <p:cond delay="9500"/>
                            </p:stCondLst>
                            <p:childTnLst>
                              <p:par>
                                <p:cTn id="66" presetID="21" presetClass="entr" presetSubtype="1" fill="hold" nodeType="afterEffect">
                                  <p:stCondLst>
                                    <p:cond delay="0"/>
                                  </p:stCondLst>
                                  <p:childTnLst>
                                    <p:set>
                                      <p:cBhvr>
                                        <p:cTn id="67" dur="1" fill="hold">
                                          <p:stCondLst>
                                            <p:cond delay="0"/>
                                          </p:stCondLst>
                                        </p:cTn>
                                        <p:tgtEl>
                                          <p:spTgt spid="4"/>
                                        </p:tgtEl>
                                        <p:attrNameLst>
                                          <p:attrName>style.visibility</p:attrName>
                                        </p:attrNameLst>
                                      </p:cBhvr>
                                      <p:to>
                                        <p:strVal val="visible"/>
                                      </p:to>
                                    </p:set>
                                    <p:animEffect transition="in" filter="wheel(1)">
                                      <p:cBhvr>
                                        <p:cTn id="68" dur="1000"/>
                                        <p:tgtEl>
                                          <p:spTgt spid="4"/>
                                        </p:tgtEl>
                                      </p:cBhvr>
                                    </p:animEffect>
                                  </p:childTnLst>
                                </p:cTn>
                              </p:par>
                            </p:childTnLst>
                          </p:cTn>
                        </p:par>
                        <p:par>
                          <p:cTn id="69" fill="hold" nodeType="afterGroup">
                            <p:stCondLst>
                              <p:cond delay="10500"/>
                            </p:stCondLst>
                            <p:childTnLst>
                              <p:par>
                                <p:cTn id="70" presetID="21" presetClass="entr" presetSubtype="1" fill="hold" nodeType="afterEffect">
                                  <p:stCondLst>
                                    <p:cond delay="0"/>
                                  </p:stCondLst>
                                  <p:childTnLst>
                                    <p:set>
                                      <p:cBhvr>
                                        <p:cTn id="71" dur="1" fill="hold">
                                          <p:stCondLst>
                                            <p:cond delay="0"/>
                                          </p:stCondLst>
                                        </p:cTn>
                                        <p:tgtEl>
                                          <p:spTgt spid="5"/>
                                        </p:tgtEl>
                                        <p:attrNameLst>
                                          <p:attrName>style.visibility</p:attrName>
                                        </p:attrNameLst>
                                      </p:cBhvr>
                                      <p:to>
                                        <p:strVal val="visible"/>
                                      </p:to>
                                    </p:set>
                                    <p:animEffect transition="in" filter="wheel(1)">
                                      <p:cBhvr>
                                        <p:cTn id="72" dur="1000"/>
                                        <p:tgtEl>
                                          <p:spTgt spid="5"/>
                                        </p:tgtEl>
                                      </p:cBhvr>
                                    </p:animEffect>
                                  </p:childTnLst>
                                </p:cTn>
                              </p:par>
                            </p:childTnLst>
                          </p:cTn>
                        </p:par>
                        <p:par>
                          <p:cTn id="73" fill="hold" nodeType="afterGroup">
                            <p:stCondLst>
                              <p:cond delay="11500"/>
                            </p:stCondLst>
                            <p:childTnLst>
                              <p:par>
                                <p:cTn id="74" presetID="21" presetClass="entr" presetSubtype="1" fill="hold" nodeType="afterEffect">
                                  <p:stCondLst>
                                    <p:cond delay="0"/>
                                  </p:stCondLst>
                                  <p:childTnLst>
                                    <p:set>
                                      <p:cBhvr>
                                        <p:cTn id="75" dur="1" fill="hold">
                                          <p:stCondLst>
                                            <p:cond delay="0"/>
                                          </p:stCondLst>
                                        </p:cTn>
                                        <p:tgtEl>
                                          <p:spTgt spid="6"/>
                                        </p:tgtEl>
                                        <p:attrNameLst>
                                          <p:attrName>style.visibility</p:attrName>
                                        </p:attrNameLst>
                                      </p:cBhvr>
                                      <p:to>
                                        <p:strVal val="visible"/>
                                      </p:to>
                                    </p:set>
                                    <p:animEffect transition="in" filter="wheel(1)">
                                      <p:cBhvr>
                                        <p:cTn id="76" dur="1000"/>
                                        <p:tgtEl>
                                          <p:spTgt spid="6"/>
                                        </p:tgtEl>
                                      </p:cBhvr>
                                    </p:animEffect>
                                  </p:childTnLst>
                                </p:cTn>
                              </p:par>
                            </p:childTnLst>
                          </p:cTn>
                        </p:par>
                        <p:par>
                          <p:cTn id="77" fill="hold" nodeType="afterGroup">
                            <p:stCondLst>
                              <p:cond delay="12500"/>
                            </p:stCondLst>
                            <p:childTnLst>
                              <p:par>
                                <p:cTn id="78" presetID="22" presetClass="entr" presetSubtype="1" fill="hold" nodeType="afterEffect">
                                  <p:stCondLst>
                                    <p:cond delay="0"/>
                                  </p:stCondLst>
                                  <p:childTnLst>
                                    <p:set>
                                      <p:cBhvr>
                                        <p:cTn id="79" dur="1" fill="hold">
                                          <p:stCondLst>
                                            <p:cond delay="0"/>
                                          </p:stCondLst>
                                        </p:cTn>
                                        <p:tgtEl>
                                          <p:spTgt spid="184489"/>
                                        </p:tgtEl>
                                        <p:attrNameLst>
                                          <p:attrName>style.visibility</p:attrName>
                                        </p:attrNameLst>
                                      </p:cBhvr>
                                      <p:to>
                                        <p:strVal val="visible"/>
                                      </p:to>
                                    </p:set>
                                    <p:animEffect transition="in" filter="wipe(up)">
                                      <p:cBhvr>
                                        <p:cTn id="80" dur="1000"/>
                                        <p:tgtEl>
                                          <p:spTgt spid="184489"/>
                                        </p:tgtEl>
                                      </p:cBhvr>
                                    </p:animEffect>
                                  </p:childTnLst>
                                </p:cTn>
                              </p:par>
                            </p:childTnLst>
                          </p:cTn>
                        </p:par>
                        <p:par>
                          <p:cTn id="81" fill="hold" nodeType="afterGroup">
                            <p:stCondLst>
                              <p:cond delay="13500"/>
                            </p:stCondLst>
                            <p:childTnLst>
                              <p:par>
                                <p:cTn id="82" presetID="22" presetClass="entr" presetSubtype="1" fill="hold" nodeType="afterEffect">
                                  <p:stCondLst>
                                    <p:cond delay="0"/>
                                  </p:stCondLst>
                                  <p:childTnLst>
                                    <p:set>
                                      <p:cBhvr>
                                        <p:cTn id="83" dur="1" fill="hold">
                                          <p:stCondLst>
                                            <p:cond delay="0"/>
                                          </p:stCondLst>
                                        </p:cTn>
                                        <p:tgtEl>
                                          <p:spTgt spid="184500"/>
                                        </p:tgtEl>
                                        <p:attrNameLst>
                                          <p:attrName>style.visibility</p:attrName>
                                        </p:attrNameLst>
                                      </p:cBhvr>
                                      <p:to>
                                        <p:strVal val="visible"/>
                                      </p:to>
                                    </p:set>
                                    <p:animEffect transition="in" filter="wipe(up)">
                                      <p:cBhvr>
                                        <p:cTn id="84" dur="1000"/>
                                        <p:tgtEl>
                                          <p:spTgt spid="184500"/>
                                        </p:tgtEl>
                                      </p:cBhvr>
                                    </p:animEffect>
                                  </p:childTnLst>
                                </p:cTn>
                              </p:par>
                            </p:childTnLst>
                          </p:cTn>
                        </p:par>
                        <p:par>
                          <p:cTn id="85" fill="hold" nodeType="afterGroup">
                            <p:stCondLst>
                              <p:cond delay="14500"/>
                            </p:stCondLst>
                            <p:childTnLst>
                              <p:par>
                                <p:cTn id="86" presetID="22" presetClass="entr" presetSubtype="1" fill="hold" nodeType="afterEffect">
                                  <p:stCondLst>
                                    <p:cond delay="0"/>
                                  </p:stCondLst>
                                  <p:childTnLst>
                                    <p:set>
                                      <p:cBhvr>
                                        <p:cTn id="87" dur="1" fill="hold">
                                          <p:stCondLst>
                                            <p:cond delay="0"/>
                                          </p:stCondLst>
                                        </p:cTn>
                                        <p:tgtEl>
                                          <p:spTgt spid="184501"/>
                                        </p:tgtEl>
                                        <p:attrNameLst>
                                          <p:attrName>style.visibility</p:attrName>
                                        </p:attrNameLst>
                                      </p:cBhvr>
                                      <p:to>
                                        <p:strVal val="visible"/>
                                      </p:to>
                                    </p:set>
                                    <p:animEffect transition="in" filter="wipe(up)">
                                      <p:cBhvr>
                                        <p:cTn id="88" dur="1000"/>
                                        <p:tgtEl>
                                          <p:spTgt spid="184501"/>
                                        </p:tgtEl>
                                      </p:cBhvr>
                                    </p:animEffect>
                                  </p:childTnLst>
                                </p:cTn>
                              </p:par>
                            </p:childTnLst>
                          </p:cTn>
                        </p:par>
                        <p:par>
                          <p:cTn id="89" fill="hold" nodeType="afterGroup">
                            <p:stCondLst>
                              <p:cond delay="15500"/>
                            </p:stCondLst>
                            <p:childTnLst>
                              <p:par>
                                <p:cTn id="90" presetID="55" presetClass="entr" presetSubtype="0" fill="hold" nodeType="afterEffect">
                                  <p:stCondLst>
                                    <p:cond delay="0"/>
                                  </p:stCondLst>
                                  <p:childTnLst>
                                    <p:set>
                                      <p:cBhvr>
                                        <p:cTn id="91" dur="1" fill="hold">
                                          <p:stCondLst>
                                            <p:cond delay="0"/>
                                          </p:stCondLst>
                                        </p:cTn>
                                        <p:tgtEl>
                                          <p:spTgt spid="184502"/>
                                        </p:tgtEl>
                                        <p:attrNameLst>
                                          <p:attrName>style.visibility</p:attrName>
                                        </p:attrNameLst>
                                      </p:cBhvr>
                                      <p:to>
                                        <p:strVal val="visible"/>
                                      </p:to>
                                    </p:set>
                                    <p:anim calcmode="lin" valueType="num">
                                      <p:cBhvr>
                                        <p:cTn id="92" dur="1000" fill="hold"/>
                                        <p:tgtEl>
                                          <p:spTgt spid="184502"/>
                                        </p:tgtEl>
                                        <p:attrNameLst>
                                          <p:attrName>ppt_w</p:attrName>
                                        </p:attrNameLst>
                                      </p:cBhvr>
                                      <p:tavLst>
                                        <p:tav tm="0">
                                          <p:val>
                                            <p:strVal val="#ppt_w*0.70"/>
                                          </p:val>
                                        </p:tav>
                                        <p:tav tm="100000">
                                          <p:val>
                                            <p:strVal val="#ppt_w"/>
                                          </p:val>
                                        </p:tav>
                                      </p:tavLst>
                                    </p:anim>
                                    <p:anim calcmode="lin" valueType="num">
                                      <p:cBhvr>
                                        <p:cTn id="93" dur="1000" fill="hold"/>
                                        <p:tgtEl>
                                          <p:spTgt spid="184502"/>
                                        </p:tgtEl>
                                        <p:attrNameLst>
                                          <p:attrName>ppt_h</p:attrName>
                                        </p:attrNameLst>
                                      </p:cBhvr>
                                      <p:tavLst>
                                        <p:tav tm="0">
                                          <p:val>
                                            <p:strVal val="#ppt_h"/>
                                          </p:val>
                                        </p:tav>
                                        <p:tav tm="100000">
                                          <p:val>
                                            <p:strVal val="#ppt_h"/>
                                          </p:val>
                                        </p:tav>
                                      </p:tavLst>
                                    </p:anim>
                                    <p:animEffect transition="in" filter="fade">
                                      <p:cBhvr>
                                        <p:cTn id="94" dur="1000"/>
                                        <p:tgtEl>
                                          <p:spTgt spid="184502"/>
                                        </p:tgtEl>
                                      </p:cBhvr>
                                    </p:animEffect>
                                  </p:childTnLst>
                                </p:cTn>
                              </p:par>
                            </p:childTnLst>
                          </p:cTn>
                        </p:par>
                        <p:par>
                          <p:cTn id="95" fill="hold" nodeType="afterGroup">
                            <p:stCondLst>
                              <p:cond delay="16500"/>
                            </p:stCondLst>
                            <p:childTnLst>
                              <p:par>
                                <p:cTn id="96" presetID="37" presetClass="entr" presetSubtype="0" fill="hold" nodeType="afterEffect">
                                  <p:stCondLst>
                                    <p:cond delay="0"/>
                                  </p:stCondLst>
                                  <p:childTnLst>
                                    <p:set>
                                      <p:cBhvr>
                                        <p:cTn id="97" dur="1" fill="hold">
                                          <p:stCondLst>
                                            <p:cond delay="0"/>
                                          </p:stCondLst>
                                        </p:cTn>
                                        <p:tgtEl>
                                          <p:spTgt spid="7"/>
                                        </p:tgtEl>
                                        <p:attrNameLst>
                                          <p:attrName>style.visibility</p:attrName>
                                        </p:attrNameLst>
                                      </p:cBhvr>
                                      <p:to>
                                        <p:strVal val="visible"/>
                                      </p:to>
                                    </p:set>
                                    <p:animEffect transition="in" filter="fade">
                                      <p:cBhvr>
                                        <p:cTn id="98" dur="1000"/>
                                        <p:tgtEl>
                                          <p:spTgt spid="7"/>
                                        </p:tgtEl>
                                      </p:cBhvr>
                                    </p:animEffect>
                                    <p:anim calcmode="lin" valueType="num">
                                      <p:cBhvr>
                                        <p:cTn id="99" dur="1000" fill="hold"/>
                                        <p:tgtEl>
                                          <p:spTgt spid="7"/>
                                        </p:tgtEl>
                                        <p:attrNameLst>
                                          <p:attrName>ppt_x</p:attrName>
                                        </p:attrNameLst>
                                      </p:cBhvr>
                                      <p:tavLst>
                                        <p:tav tm="0">
                                          <p:val>
                                            <p:strVal val="#ppt_x"/>
                                          </p:val>
                                        </p:tav>
                                        <p:tav tm="100000">
                                          <p:val>
                                            <p:strVal val="#ppt_x"/>
                                          </p:val>
                                        </p:tav>
                                      </p:tavLst>
                                    </p:anim>
                                    <p:anim calcmode="lin" valueType="num">
                                      <p:cBhvr>
                                        <p:cTn id="100" dur="900" decel="100000" fill="hold"/>
                                        <p:tgtEl>
                                          <p:spTgt spid="7"/>
                                        </p:tgtEl>
                                        <p:attrNameLst>
                                          <p:attrName>ppt_y</p:attrName>
                                        </p:attrNameLst>
                                      </p:cBhvr>
                                      <p:tavLst>
                                        <p:tav tm="0">
                                          <p:val>
                                            <p:strVal val="#ppt_y+1"/>
                                          </p:val>
                                        </p:tav>
                                        <p:tav tm="100000">
                                          <p:val>
                                            <p:strVal val="#ppt_y-.03"/>
                                          </p:val>
                                        </p:tav>
                                      </p:tavLst>
                                    </p:anim>
                                    <p:anim calcmode="lin" valueType="num">
                                      <p:cBhvr>
                                        <p:cTn id="101"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2" grpId="0" animBg="1"/>
      <p:bldP spid="184406" grpId="0"/>
      <p:bldP spid="184419" grpId="0"/>
      <p:bldP spid="184479" grpId="0"/>
      <p:bldP spid="184502"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Slide Number Placeholder 5">
            <a:extLst>
              <a:ext uri="{FF2B5EF4-FFF2-40B4-BE49-F238E27FC236}">
                <a16:creationId xmlns:a16="http://schemas.microsoft.com/office/drawing/2014/main" id="{F271F833-F072-1ACA-4A48-ABB0EF55EB5E}"/>
              </a:ext>
            </a:extLst>
          </p:cNvPr>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209BE413-8160-4037-A602-C7B0E663DD22}" type="slidenum">
              <a:rPr lang="en-US" altLang="en-US" sz="1400" smtClean="0">
                <a:latin typeface="Arial" panose="020B0604020202020204" pitchFamily="34" charset="0"/>
              </a:rPr>
              <a:pPr>
                <a:spcBef>
                  <a:spcPct val="0"/>
                </a:spcBef>
                <a:buClrTx/>
                <a:buSzTx/>
                <a:buFontTx/>
                <a:buNone/>
              </a:pPr>
              <a:t>35</a:t>
            </a:fld>
            <a:endParaRPr lang="en-US" altLang="en-US" sz="1400">
              <a:latin typeface="Arial" panose="020B0604020202020204" pitchFamily="34" charset="0"/>
            </a:endParaRPr>
          </a:p>
        </p:txBody>
      </p:sp>
      <p:sp>
        <p:nvSpPr>
          <p:cNvPr id="68611" name="Line 3">
            <a:extLst>
              <a:ext uri="{FF2B5EF4-FFF2-40B4-BE49-F238E27FC236}">
                <a16:creationId xmlns:a16="http://schemas.microsoft.com/office/drawing/2014/main" id="{8237223F-FD54-9BD7-69A8-76554CC2FCE9}"/>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8612" name="Text Box 5">
            <a:extLst>
              <a:ext uri="{FF2B5EF4-FFF2-40B4-BE49-F238E27FC236}">
                <a16:creationId xmlns:a16="http://schemas.microsoft.com/office/drawing/2014/main" id="{FDE9D472-853F-6C1B-7EA7-E563F628073C}"/>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68613" name="Line 6">
            <a:extLst>
              <a:ext uri="{FF2B5EF4-FFF2-40B4-BE49-F238E27FC236}">
                <a16:creationId xmlns:a16="http://schemas.microsoft.com/office/drawing/2014/main" id="{2315F6BA-AFE8-4D6C-7E4E-42BCF72CC409}"/>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68614" name="WordArt 7">
            <a:extLst>
              <a:ext uri="{FF2B5EF4-FFF2-40B4-BE49-F238E27FC236}">
                <a16:creationId xmlns:a16="http://schemas.microsoft.com/office/drawing/2014/main" id="{16CBEE74-AAB3-7D01-5D71-469A89298074}"/>
              </a:ext>
            </a:extLst>
          </p:cNvPr>
          <p:cNvSpPr>
            <a:spLocks noChangeArrowheads="1" noChangeShapeType="1" noTextEdit="1"/>
          </p:cNvSpPr>
          <p:nvPr/>
        </p:nvSpPr>
        <p:spPr bwMode="auto">
          <a:xfrm>
            <a:off x="171450" y="765175"/>
            <a:ext cx="8802688" cy="43180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STRUJANJE GASA KROZ LAVALOVU MLAZNICU</a:t>
            </a:r>
          </a:p>
        </p:txBody>
      </p:sp>
      <p:grpSp>
        <p:nvGrpSpPr>
          <p:cNvPr id="2" name="Group 197">
            <a:extLst>
              <a:ext uri="{FF2B5EF4-FFF2-40B4-BE49-F238E27FC236}">
                <a16:creationId xmlns:a16="http://schemas.microsoft.com/office/drawing/2014/main" id="{EB92EB2B-4612-DBE2-6B55-92BCD195775F}"/>
              </a:ext>
            </a:extLst>
          </p:cNvPr>
          <p:cNvGrpSpPr>
            <a:grpSpLocks noChangeAspect="1"/>
          </p:cNvGrpSpPr>
          <p:nvPr/>
        </p:nvGrpSpPr>
        <p:grpSpPr bwMode="auto">
          <a:xfrm>
            <a:off x="71438" y="3321050"/>
            <a:ext cx="4325937" cy="2455863"/>
            <a:chOff x="181" y="2397"/>
            <a:chExt cx="2725" cy="1547"/>
          </a:xfrm>
        </p:grpSpPr>
        <p:sp>
          <p:nvSpPr>
            <p:cNvPr id="68934" name="AutoShape 196">
              <a:extLst>
                <a:ext uri="{FF2B5EF4-FFF2-40B4-BE49-F238E27FC236}">
                  <a16:creationId xmlns:a16="http://schemas.microsoft.com/office/drawing/2014/main" id="{43C48815-C585-CA0B-5B45-BA55C18D7CFB}"/>
                </a:ext>
              </a:extLst>
            </p:cNvPr>
            <p:cNvSpPr>
              <a:spLocks noChangeAspect="1" noChangeArrowheads="1" noTextEdit="1"/>
            </p:cNvSpPr>
            <p:nvPr/>
          </p:nvSpPr>
          <p:spPr bwMode="auto">
            <a:xfrm>
              <a:off x="181" y="2455"/>
              <a:ext cx="2725" cy="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8935" name="Rectangle 198">
              <a:extLst>
                <a:ext uri="{FF2B5EF4-FFF2-40B4-BE49-F238E27FC236}">
                  <a16:creationId xmlns:a16="http://schemas.microsoft.com/office/drawing/2014/main" id="{DC42AE95-B12A-889E-E40F-CFA3B5E004E0}"/>
                </a:ext>
              </a:extLst>
            </p:cNvPr>
            <p:cNvSpPr>
              <a:spLocks noChangeArrowheads="1"/>
            </p:cNvSpPr>
            <p:nvPr/>
          </p:nvSpPr>
          <p:spPr bwMode="auto">
            <a:xfrm>
              <a:off x="536" y="3254"/>
              <a:ext cx="94"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36" name="Rectangle 199">
              <a:extLst>
                <a:ext uri="{FF2B5EF4-FFF2-40B4-BE49-F238E27FC236}">
                  <a16:creationId xmlns:a16="http://schemas.microsoft.com/office/drawing/2014/main" id="{F7D7C02C-07FE-C582-6258-9AFBC941EEA6}"/>
                </a:ext>
              </a:extLst>
            </p:cNvPr>
            <p:cNvSpPr>
              <a:spLocks noChangeArrowheads="1"/>
            </p:cNvSpPr>
            <p:nvPr/>
          </p:nvSpPr>
          <p:spPr bwMode="auto">
            <a:xfrm>
              <a:off x="659" y="3254"/>
              <a:ext cx="6"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37" name="Rectangle 200">
              <a:extLst>
                <a:ext uri="{FF2B5EF4-FFF2-40B4-BE49-F238E27FC236}">
                  <a16:creationId xmlns:a16="http://schemas.microsoft.com/office/drawing/2014/main" id="{DE580D1A-F26E-3FE8-6BDC-D534D5EF9B65}"/>
                </a:ext>
              </a:extLst>
            </p:cNvPr>
            <p:cNvSpPr>
              <a:spLocks noChangeArrowheads="1"/>
            </p:cNvSpPr>
            <p:nvPr/>
          </p:nvSpPr>
          <p:spPr bwMode="auto">
            <a:xfrm>
              <a:off x="691" y="3254"/>
              <a:ext cx="96"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38" name="Rectangle 201">
              <a:extLst>
                <a:ext uri="{FF2B5EF4-FFF2-40B4-BE49-F238E27FC236}">
                  <a16:creationId xmlns:a16="http://schemas.microsoft.com/office/drawing/2014/main" id="{BA481948-D6C6-57EF-2022-BAE3C8D45AF3}"/>
                </a:ext>
              </a:extLst>
            </p:cNvPr>
            <p:cNvSpPr>
              <a:spLocks noChangeArrowheads="1"/>
            </p:cNvSpPr>
            <p:nvPr/>
          </p:nvSpPr>
          <p:spPr bwMode="auto">
            <a:xfrm>
              <a:off x="814" y="3254"/>
              <a:ext cx="8"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39" name="Rectangle 202">
              <a:extLst>
                <a:ext uri="{FF2B5EF4-FFF2-40B4-BE49-F238E27FC236}">
                  <a16:creationId xmlns:a16="http://schemas.microsoft.com/office/drawing/2014/main" id="{C3F5EB41-58FF-E4BB-8FD9-38E1640A0321}"/>
                </a:ext>
              </a:extLst>
            </p:cNvPr>
            <p:cNvSpPr>
              <a:spLocks noChangeArrowheads="1"/>
            </p:cNvSpPr>
            <p:nvPr/>
          </p:nvSpPr>
          <p:spPr bwMode="auto">
            <a:xfrm>
              <a:off x="849" y="3254"/>
              <a:ext cx="94"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40" name="Rectangle 203">
              <a:extLst>
                <a:ext uri="{FF2B5EF4-FFF2-40B4-BE49-F238E27FC236}">
                  <a16:creationId xmlns:a16="http://schemas.microsoft.com/office/drawing/2014/main" id="{DA3C5835-2C65-2646-912C-60A56462FA5A}"/>
                </a:ext>
              </a:extLst>
            </p:cNvPr>
            <p:cNvSpPr>
              <a:spLocks noChangeArrowheads="1"/>
            </p:cNvSpPr>
            <p:nvPr/>
          </p:nvSpPr>
          <p:spPr bwMode="auto">
            <a:xfrm>
              <a:off x="972" y="3254"/>
              <a:ext cx="5"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41" name="Rectangle 204">
              <a:extLst>
                <a:ext uri="{FF2B5EF4-FFF2-40B4-BE49-F238E27FC236}">
                  <a16:creationId xmlns:a16="http://schemas.microsoft.com/office/drawing/2014/main" id="{41ABFEA8-1C4A-106D-7A2B-8DE4D6026AC2}"/>
                </a:ext>
              </a:extLst>
            </p:cNvPr>
            <p:cNvSpPr>
              <a:spLocks noChangeArrowheads="1"/>
            </p:cNvSpPr>
            <p:nvPr/>
          </p:nvSpPr>
          <p:spPr bwMode="auto">
            <a:xfrm>
              <a:off x="1004" y="3254"/>
              <a:ext cx="96"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42" name="Rectangle 205">
              <a:extLst>
                <a:ext uri="{FF2B5EF4-FFF2-40B4-BE49-F238E27FC236}">
                  <a16:creationId xmlns:a16="http://schemas.microsoft.com/office/drawing/2014/main" id="{B0C7571C-2B47-8EAC-6840-24641CDA7C63}"/>
                </a:ext>
              </a:extLst>
            </p:cNvPr>
            <p:cNvSpPr>
              <a:spLocks noChangeArrowheads="1"/>
            </p:cNvSpPr>
            <p:nvPr/>
          </p:nvSpPr>
          <p:spPr bwMode="auto">
            <a:xfrm>
              <a:off x="1127" y="3254"/>
              <a:ext cx="8"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43" name="Rectangle 206">
              <a:extLst>
                <a:ext uri="{FF2B5EF4-FFF2-40B4-BE49-F238E27FC236}">
                  <a16:creationId xmlns:a16="http://schemas.microsoft.com/office/drawing/2014/main" id="{E16B17EA-74E7-0978-21DC-74440683A6FD}"/>
                </a:ext>
              </a:extLst>
            </p:cNvPr>
            <p:cNvSpPr>
              <a:spLocks noChangeArrowheads="1"/>
            </p:cNvSpPr>
            <p:nvPr/>
          </p:nvSpPr>
          <p:spPr bwMode="auto">
            <a:xfrm>
              <a:off x="1162" y="3254"/>
              <a:ext cx="94"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44" name="Rectangle 207">
              <a:extLst>
                <a:ext uri="{FF2B5EF4-FFF2-40B4-BE49-F238E27FC236}">
                  <a16:creationId xmlns:a16="http://schemas.microsoft.com/office/drawing/2014/main" id="{F925DE1D-7F8E-68FB-8E77-08EB4E67F43B}"/>
                </a:ext>
              </a:extLst>
            </p:cNvPr>
            <p:cNvSpPr>
              <a:spLocks noChangeArrowheads="1"/>
            </p:cNvSpPr>
            <p:nvPr/>
          </p:nvSpPr>
          <p:spPr bwMode="auto">
            <a:xfrm>
              <a:off x="1284" y="3254"/>
              <a:ext cx="6"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45" name="Rectangle 208">
              <a:extLst>
                <a:ext uri="{FF2B5EF4-FFF2-40B4-BE49-F238E27FC236}">
                  <a16:creationId xmlns:a16="http://schemas.microsoft.com/office/drawing/2014/main" id="{4DCE4340-F6A0-47FA-5AC3-62C51C35392B}"/>
                </a:ext>
              </a:extLst>
            </p:cNvPr>
            <p:cNvSpPr>
              <a:spLocks noChangeArrowheads="1"/>
            </p:cNvSpPr>
            <p:nvPr/>
          </p:nvSpPr>
          <p:spPr bwMode="auto">
            <a:xfrm>
              <a:off x="1317" y="3254"/>
              <a:ext cx="96"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46" name="Rectangle 209">
              <a:extLst>
                <a:ext uri="{FF2B5EF4-FFF2-40B4-BE49-F238E27FC236}">
                  <a16:creationId xmlns:a16="http://schemas.microsoft.com/office/drawing/2014/main" id="{9A8AF269-DEAA-CE94-5E0A-94310F81103B}"/>
                </a:ext>
              </a:extLst>
            </p:cNvPr>
            <p:cNvSpPr>
              <a:spLocks noChangeArrowheads="1"/>
            </p:cNvSpPr>
            <p:nvPr/>
          </p:nvSpPr>
          <p:spPr bwMode="auto">
            <a:xfrm>
              <a:off x="1440" y="3254"/>
              <a:ext cx="8"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47" name="Rectangle 210">
              <a:extLst>
                <a:ext uri="{FF2B5EF4-FFF2-40B4-BE49-F238E27FC236}">
                  <a16:creationId xmlns:a16="http://schemas.microsoft.com/office/drawing/2014/main" id="{5523A8C4-099E-1638-92A2-33CE87568670}"/>
                </a:ext>
              </a:extLst>
            </p:cNvPr>
            <p:cNvSpPr>
              <a:spLocks noChangeArrowheads="1"/>
            </p:cNvSpPr>
            <p:nvPr/>
          </p:nvSpPr>
          <p:spPr bwMode="auto">
            <a:xfrm>
              <a:off x="1474" y="3254"/>
              <a:ext cx="96"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48" name="Rectangle 211">
              <a:extLst>
                <a:ext uri="{FF2B5EF4-FFF2-40B4-BE49-F238E27FC236}">
                  <a16:creationId xmlns:a16="http://schemas.microsoft.com/office/drawing/2014/main" id="{E79BEBD4-220D-ED77-B7AB-EAB7F63F80D5}"/>
                </a:ext>
              </a:extLst>
            </p:cNvPr>
            <p:cNvSpPr>
              <a:spLocks noChangeArrowheads="1"/>
            </p:cNvSpPr>
            <p:nvPr/>
          </p:nvSpPr>
          <p:spPr bwMode="auto">
            <a:xfrm>
              <a:off x="1597" y="3254"/>
              <a:ext cx="6"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49" name="Rectangle 212">
              <a:extLst>
                <a:ext uri="{FF2B5EF4-FFF2-40B4-BE49-F238E27FC236}">
                  <a16:creationId xmlns:a16="http://schemas.microsoft.com/office/drawing/2014/main" id="{0570B622-B4E6-EBE1-454B-2772E3D114E6}"/>
                </a:ext>
              </a:extLst>
            </p:cNvPr>
            <p:cNvSpPr>
              <a:spLocks noChangeArrowheads="1"/>
            </p:cNvSpPr>
            <p:nvPr/>
          </p:nvSpPr>
          <p:spPr bwMode="auto">
            <a:xfrm>
              <a:off x="1630" y="3254"/>
              <a:ext cx="96"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50" name="Rectangle 213">
              <a:extLst>
                <a:ext uri="{FF2B5EF4-FFF2-40B4-BE49-F238E27FC236}">
                  <a16:creationId xmlns:a16="http://schemas.microsoft.com/office/drawing/2014/main" id="{5C823646-0738-4302-55B0-EAA939FA253D}"/>
                </a:ext>
              </a:extLst>
            </p:cNvPr>
            <p:cNvSpPr>
              <a:spLocks noChangeArrowheads="1"/>
            </p:cNvSpPr>
            <p:nvPr/>
          </p:nvSpPr>
          <p:spPr bwMode="auto">
            <a:xfrm>
              <a:off x="1753" y="3254"/>
              <a:ext cx="7"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51" name="Rectangle 214">
              <a:extLst>
                <a:ext uri="{FF2B5EF4-FFF2-40B4-BE49-F238E27FC236}">
                  <a16:creationId xmlns:a16="http://schemas.microsoft.com/office/drawing/2014/main" id="{F4EF9F41-4212-16E4-D946-8B5047DC62ED}"/>
                </a:ext>
              </a:extLst>
            </p:cNvPr>
            <p:cNvSpPr>
              <a:spLocks noChangeArrowheads="1"/>
            </p:cNvSpPr>
            <p:nvPr/>
          </p:nvSpPr>
          <p:spPr bwMode="auto">
            <a:xfrm>
              <a:off x="1787" y="3254"/>
              <a:ext cx="96"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52" name="Rectangle 215">
              <a:extLst>
                <a:ext uri="{FF2B5EF4-FFF2-40B4-BE49-F238E27FC236}">
                  <a16:creationId xmlns:a16="http://schemas.microsoft.com/office/drawing/2014/main" id="{E1410EB1-81AB-F420-E714-9A5E60CB238C}"/>
                </a:ext>
              </a:extLst>
            </p:cNvPr>
            <p:cNvSpPr>
              <a:spLocks noChangeArrowheads="1"/>
            </p:cNvSpPr>
            <p:nvPr/>
          </p:nvSpPr>
          <p:spPr bwMode="auto">
            <a:xfrm>
              <a:off x="1910" y="3254"/>
              <a:ext cx="6"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53" name="Rectangle 216">
              <a:extLst>
                <a:ext uri="{FF2B5EF4-FFF2-40B4-BE49-F238E27FC236}">
                  <a16:creationId xmlns:a16="http://schemas.microsoft.com/office/drawing/2014/main" id="{8F68A8BD-5FEB-AC78-2412-E9DED566F5B6}"/>
                </a:ext>
              </a:extLst>
            </p:cNvPr>
            <p:cNvSpPr>
              <a:spLocks noChangeArrowheads="1"/>
            </p:cNvSpPr>
            <p:nvPr/>
          </p:nvSpPr>
          <p:spPr bwMode="auto">
            <a:xfrm>
              <a:off x="1943" y="3254"/>
              <a:ext cx="96"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54" name="Rectangle 217">
              <a:extLst>
                <a:ext uri="{FF2B5EF4-FFF2-40B4-BE49-F238E27FC236}">
                  <a16:creationId xmlns:a16="http://schemas.microsoft.com/office/drawing/2014/main" id="{59B62683-5C92-5492-8CB5-E34D3627AF9E}"/>
                </a:ext>
              </a:extLst>
            </p:cNvPr>
            <p:cNvSpPr>
              <a:spLocks noChangeArrowheads="1"/>
            </p:cNvSpPr>
            <p:nvPr/>
          </p:nvSpPr>
          <p:spPr bwMode="auto">
            <a:xfrm>
              <a:off x="2065" y="3254"/>
              <a:ext cx="8"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55" name="Rectangle 218">
              <a:extLst>
                <a:ext uri="{FF2B5EF4-FFF2-40B4-BE49-F238E27FC236}">
                  <a16:creationId xmlns:a16="http://schemas.microsoft.com/office/drawing/2014/main" id="{F94EC800-CA45-907C-FD38-7819EDC14583}"/>
                </a:ext>
              </a:extLst>
            </p:cNvPr>
            <p:cNvSpPr>
              <a:spLocks noChangeArrowheads="1"/>
            </p:cNvSpPr>
            <p:nvPr/>
          </p:nvSpPr>
          <p:spPr bwMode="auto">
            <a:xfrm>
              <a:off x="2100" y="3254"/>
              <a:ext cx="96"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56" name="Rectangle 219">
              <a:extLst>
                <a:ext uri="{FF2B5EF4-FFF2-40B4-BE49-F238E27FC236}">
                  <a16:creationId xmlns:a16="http://schemas.microsoft.com/office/drawing/2014/main" id="{523B1CE3-2046-8021-07D0-500E9ED88C69}"/>
                </a:ext>
              </a:extLst>
            </p:cNvPr>
            <p:cNvSpPr>
              <a:spLocks noChangeArrowheads="1"/>
            </p:cNvSpPr>
            <p:nvPr/>
          </p:nvSpPr>
          <p:spPr bwMode="auto">
            <a:xfrm>
              <a:off x="2223" y="3254"/>
              <a:ext cx="6"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57" name="Rectangle 220">
              <a:extLst>
                <a:ext uri="{FF2B5EF4-FFF2-40B4-BE49-F238E27FC236}">
                  <a16:creationId xmlns:a16="http://schemas.microsoft.com/office/drawing/2014/main" id="{A263FB06-FB9B-DC0D-63B6-B83D59E65163}"/>
                </a:ext>
              </a:extLst>
            </p:cNvPr>
            <p:cNvSpPr>
              <a:spLocks noChangeArrowheads="1"/>
            </p:cNvSpPr>
            <p:nvPr/>
          </p:nvSpPr>
          <p:spPr bwMode="auto">
            <a:xfrm>
              <a:off x="2257" y="3254"/>
              <a:ext cx="94"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58" name="Rectangle 221">
              <a:extLst>
                <a:ext uri="{FF2B5EF4-FFF2-40B4-BE49-F238E27FC236}">
                  <a16:creationId xmlns:a16="http://schemas.microsoft.com/office/drawing/2014/main" id="{79EB28D7-A419-0015-416B-B758B393140F}"/>
                </a:ext>
              </a:extLst>
            </p:cNvPr>
            <p:cNvSpPr>
              <a:spLocks noChangeArrowheads="1"/>
            </p:cNvSpPr>
            <p:nvPr/>
          </p:nvSpPr>
          <p:spPr bwMode="auto">
            <a:xfrm>
              <a:off x="2378" y="3254"/>
              <a:ext cx="8"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59" name="Rectangle 222">
              <a:extLst>
                <a:ext uri="{FF2B5EF4-FFF2-40B4-BE49-F238E27FC236}">
                  <a16:creationId xmlns:a16="http://schemas.microsoft.com/office/drawing/2014/main" id="{E7376B3E-7F73-7BD5-E11B-355F52F88197}"/>
                </a:ext>
              </a:extLst>
            </p:cNvPr>
            <p:cNvSpPr>
              <a:spLocks noChangeArrowheads="1"/>
            </p:cNvSpPr>
            <p:nvPr/>
          </p:nvSpPr>
          <p:spPr bwMode="auto">
            <a:xfrm>
              <a:off x="2413" y="3254"/>
              <a:ext cx="96"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60" name="Rectangle 223">
              <a:extLst>
                <a:ext uri="{FF2B5EF4-FFF2-40B4-BE49-F238E27FC236}">
                  <a16:creationId xmlns:a16="http://schemas.microsoft.com/office/drawing/2014/main" id="{F1AA58E2-8D5E-1B9B-1AC1-FE3D299EE3B2}"/>
                </a:ext>
              </a:extLst>
            </p:cNvPr>
            <p:cNvSpPr>
              <a:spLocks noChangeArrowheads="1"/>
            </p:cNvSpPr>
            <p:nvPr/>
          </p:nvSpPr>
          <p:spPr bwMode="auto">
            <a:xfrm>
              <a:off x="2536" y="3254"/>
              <a:ext cx="5"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61" name="Rectangle 224">
              <a:extLst>
                <a:ext uri="{FF2B5EF4-FFF2-40B4-BE49-F238E27FC236}">
                  <a16:creationId xmlns:a16="http://schemas.microsoft.com/office/drawing/2014/main" id="{9BE1416C-4384-7144-557D-47A09B3308C7}"/>
                </a:ext>
              </a:extLst>
            </p:cNvPr>
            <p:cNvSpPr>
              <a:spLocks noChangeArrowheads="1"/>
            </p:cNvSpPr>
            <p:nvPr/>
          </p:nvSpPr>
          <p:spPr bwMode="auto">
            <a:xfrm>
              <a:off x="2570" y="3254"/>
              <a:ext cx="65"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62" name="Rectangle 225">
              <a:extLst>
                <a:ext uri="{FF2B5EF4-FFF2-40B4-BE49-F238E27FC236}">
                  <a16:creationId xmlns:a16="http://schemas.microsoft.com/office/drawing/2014/main" id="{53D512C2-85A2-69C1-D253-EAF279C1EDD8}"/>
                </a:ext>
              </a:extLst>
            </p:cNvPr>
            <p:cNvSpPr>
              <a:spLocks noChangeArrowheads="1"/>
            </p:cNvSpPr>
            <p:nvPr/>
          </p:nvSpPr>
          <p:spPr bwMode="auto">
            <a:xfrm>
              <a:off x="1570" y="3521"/>
              <a:ext cx="8" cy="9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63" name="Rectangle 226">
              <a:extLst>
                <a:ext uri="{FF2B5EF4-FFF2-40B4-BE49-F238E27FC236}">
                  <a16:creationId xmlns:a16="http://schemas.microsoft.com/office/drawing/2014/main" id="{5A476B13-7199-783D-8920-1A5557362CBA}"/>
                </a:ext>
              </a:extLst>
            </p:cNvPr>
            <p:cNvSpPr>
              <a:spLocks noChangeArrowheads="1"/>
            </p:cNvSpPr>
            <p:nvPr/>
          </p:nvSpPr>
          <p:spPr bwMode="auto">
            <a:xfrm>
              <a:off x="1570" y="3487"/>
              <a:ext cx="8"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64" name="Rectangle 227">
              <a:extLst>
                <a:ext uri="{FF2B5EF4-FFF2-40B4-BE49-F238E27FC236}">
                  <a16:creationId xmlns:a16="http://schemas.microsoft.com/office/drawing/2014/main" id="{6B0BDD2C-0CB7-A957-D7A0-C6527046C01F}"/>
                </a:ext>
              </a:extLst>
            </p:cNvPr>
            <p:cNvSpPr>
              <a:spLocks noChangeArrowheads="1"/>
            </p:cNvSpPr>
            <p:nvPr/>
          </p:nvSpPr>
          <p:spPr bwMode="auto">
            <a:xfrm>
              <a:off x="1570" y="3364"/>
              <a:ext cx="8" cy="9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65" name="Rectangle 228">
              <a:extLst>
                <a:ext uri="{FF2B5EF4-FFF2-40B4-BE49-F238E27FC236}">
                  <a16:creationId xmlns:a16="http://schemas.microsoft.com/office/drawing/2014/main" id="{8434F392-8EF5-2105-D98E-801B9E6C53CD}"/>
                </a:ext>
              </a:extLst>
            </p:cNvPr>
            <p:cNvSpPr>
              <a:spLocks noChangeArrowheads="1"/>
            </p:cNvSpPr>
            <p:nvPr/>
          </p:nvSpPr>
          <p:spPr bwMode="auto">
            <a:xfrm>
              <a:off x="1570" y="3331"/>
              <a:ext cx="8"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66" name="Rectangle 229">
              <a:extLst>
                <a:ext uri="{FF2B5EF4-FFF2-40B4-BE49-F238E27FC236}">
                  <a16:creationId xmlns:a16="http://schemas.microsoft.com/office/drawing/2014/main" id="{B211BBAF-F7C0-AD98-54E6-D819613D5835}"/>
                </a:ext>
              </a:extLst>
            </p:cNvPr>
            <p:cNvSpPr>
              <a:spLocks noChangeArrowheads="1"/>
            </p:cNvSpPr>
            <p:nvPr/>
          </p:nvSpPr>
          <p:spPr bwMode="auto">
            <a:xfrm>
              <a:off x="1570" y="3208"/>
              <a:ext cx="8" cy="9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67" name="Rectangle 230">
              <a:extLst>
                <a:ext uri="{FF2B5EF4-FFF2-40B4-BE49-F238E27FC236}">
                  <a16:creationId xmlns:a16="http://schemas.microsoft.com/office/drawing/2014/main" id="{0008822A-3101-9BAB-9E92-D81F05204466}"/>
                </a:ext>
              </a:extLst>
            </p:cNvPr>
            <p:cNvSpPr>
              <a:spLocks noChangeArrowheads="1"/>
            </p:cNvSpPr>
            <p:nvPr/>
          </p:nvSpPr>
          <p:spPr bwMode="auto">
            <a:xfrm>
              <a:off x="1570" y="3174"/>
              <a:ext cx="8" cy="7"/>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68" name="Rectangle 231">
              <a:extLst>
                <a:ext uri="{FF2B5EF4-FFF2-40B4-BE49-F238E27FC236}">
                  <a16:creationId xmlns:a16="http://schemas.microsoft.com/office/drawing/2014/main" id="{DA853C28-A038-6921-EAD4-63A14CE902B5}"/>
                </a:ext>
              </a:extLst>
            </p:cNvPr>
            <p:cNvSpPr>
              <a:spLocks noChangeArrowheads="1"/>
            </p:cNvSpPr>
            <p:nvPr/>
          </p:nvSpPr>
          <p:spPr bwMode="auto">
            <a:xfrm>
              <a:off x="1570" y="3052"/>
              <a:ext cx="8" cy="95"/>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69" name="Rectangle 232">
              <a:extLst>
                <a:ext uri="{FF2B5EF4-FFF2-40B4-BE49-F238E27FC236}">
                  <a16:creationId xmlns:a16="http://schemas.microsoft.com/office/drawing/2014/main" id="{95E15012-19E0-EADE-B727-783948B2DDC8}"/>
                </a:ext>
              </a:extLst>
            </p:cNvPr>
            <p:cNvSpPr>
              <a:spLocks noChangeArrowheads="1"/>
            </p:cNvSpPr>
            <p:nvPr/>
          </p:nvSpPr>
          <p:spPr bwMode="auto">
            <a:xfrm>
              <a:off x="1570" y="3018"/>
              <a:ext cx="8"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70" name="Rectangle 233">
              <a:extLst>
                <a:ext uri="{FF2B5EF4-FFF2-40B4-BE49-F238E27FC236}">
                  <a16:creationId xmlns:a16="http://schemas.microsoft.com/office/drawing/2014/main" id="{D122AE3C-302E-5FD5-4A5B-80F27E713D35}"/>
                </a:ext>
              </a:extLst>
            </p:cNvPr>
            <p:cNvSpPr>
              <a:spLocks noChangeArrowheads="1"/>
            </p:cNvSpPr>
            <p:nvPr/>
          </p:nvSpPr>
          <p:spPr bwMode="auto">
            <a:xfrm>
              <a:off x="1570" y="2947"/>
              <a:ext cx="8" cy="44"/>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71" name="Freeform 234">
              <a:extLst>
                <a:ext uri="{FF2B5EF4-FFF2-40B4-BE49-F238E27FC236}">
                  <a16:creationId xmlns:a16="http://schemas.microsoft.com/office/drawing/2014/main" id="{9AADF6AE-6A23-74E7-3828-55807E987BB3}"/>
                </a:ext>
              </a:extLst>
            </p:cNvPr>
            <p:cNvSpPr>
              <a:spLocks/>
            </p:cNvSpPr>
            <p:nvPr/>
          </p:nvSpPr>
          <p:spPr bwMode="auto">
            <a:xfrm>
              <a:off x="592" y="2920"/>
              <a:ext cx="999" cy="171"/>
            </a:xfrm>
            <a:custGeom>
              <a:avLst/>
              <a:gdLst>
                <a:gd name="T0" fmla="*/ 999 w 999"/>
                <a:gd name="T1" fmla="*/ 161 h 171"/>
                <a:gd name="T2" fmla="*/ 934 w 999"/>
                <a:gd name="T3" fmla="*/ 159 h 171"/>
                <a:gd name="T4" fmla="*/ 871 w 999"/>
                <a:gd name="T5" fmla="*/ 152 h 171"/>
                <a:gd name="T6" fmla="*/ 813 w 999"/>
                <a:gd name="T7" fmla="*/ 144 h 171"/>
                <a:gd name="T8" fmla="*/ 756 w 999"/>
                <a:gd name="T9" fmla="*/ 132 h 171"/>
                <a:gd name="T10" fmla="*/ 644 w 999"/>
                <a:gd name="T11" fmla="*/ 104 h 171"/>
                <a:gd name="T12" fmla="*/ 535 w 999"/>
                <a:gd name="T13" fmla="*/ 73 h 171"/>
                <a:gd name="T14" fmla="*/ 478 w 999"/>
                <a:gd name="T15" fmla="*/ 58 h 171"/>
                <a:gd name="T16" fmla="*/ 420 w 999"/>
                <a:gd name="T17" fmla="*/ 42 h 171"/>
                <a:gd name="T18" fmla="*/ 360 w 999"/>
                <a:gd name="T19" fmla="*/ 29 h 171"/>
                <a:gd name="T20" fmla="*/ 297 w 999"/>
                <a:gd name="T21" fmla="*/ 17 h 171"/>
                <a:gd name="T22" fmla="*/ 230 w 999"/>
                <a:gd name="T23" fmla="*/ 8 h 171"/>
                <a:gd name="T24" fmla="*/ 157 w 999"/>
                <a:gd name="T25" fmla="*/ 2 h 171"/>
                <a:gd name="T26" fmla="*/ 121 w 999"/>
                <a:gd name="T27" fmla="*/ 0 h 171"/>
                <a:gd name="T28" fmla="*/ 80 w 999"/>
                <a:gd name="T29" fmla="*/ 0 h 171"/>
                <a:gd name="T30" fmla="*/ 40 w 999"/>
                <a:gd name="T31" fmla="*/ 0 h 171"/>
                <a:gd name="T32" fmla="*/ 0 w 999"/>
                <a:gd name="T33" fmla="*/ 0 h 171"/>
                <a:gd name="T34" fmla="*/ 0 w 999"/>
                <a:gd name="T35" fmla="*/ 10 h 171"/>
                <a:gd name="T36" fmla="*/ 42 w 999"/>
                <a:gd name="T37" fmla="*/ 10 h 171"/>
                <a:gd name="T38" fmla="*/ 80 w 999"/>
                <a:gd name="T39" fmla="*/ 8 h 171"/>
                <a:gd name="T40" fmla="*/ 121 w 999"/>
                <a:gd name="T41" fmla="*/ 10 h 171"/>
                <a:gd name="T42" fmla="*/ 157 w 999"/>
                <a:gd name="T43" fmla="*/ 11 h 171"/>
                <a:gd name="T44" fmla="*/ 228 w 999"/>
                <a:gd name="T45" fmla="*/ 17 h 171"/>
                <a:gd name="T46" fmla="*/ 295 w 999"/>
                <a:gd name="T47" fmla="*/ 27 h 171"/>
                <a:gd name="T48" fmla="*/ 359 w 999"/>
                <a:gd name="T49" fmla="*/ 38 h 171"/>
                <a:gd name="T50" fmla="*/ 418 w 999"/>
                <a:gd name="T51" fmla="*/ 52 h 171"/>
                <a:gd name="T52" fmla="*/ 476 w 999"/>
                <a:gd name="T53" fmla="*/ 65 h 171"/>
                <a:gd name="T54" fmla="*/ 533 w 999"/>
                <a:gd name="T55" fmla="*/ 81 h 171"/>
                <a:gd name="T56" fmla="*/ 643 w 999"/>
                <a:gd name="T57" fmla="*/ 113 h 171"/>
                <a:gd name="T58" fmla="*/ 754 w 999"/>
                <a:gd name="T59" fmla="*/ 140 h 171"/>
                <a:gd name="T60" fmla="*/ 811 w 999"/>
                <a:gd name="T61" fmla="*/ 152 h 171"/>
                <a:gd name="T62" fmla="*/ 871 w 999"/>
                <a:gd name="T63" fmla="*/ 161 h 171"/>
                <a:gd name="T64" fmla="*/ 932 w 999"/>
                <a:gd name="T65" fmla="*/ 167 h 171"/>
                <a:gd name="T66" fmla="*/ 999 w 999"/>
                <a:gd name="T67" fmla="*/ 171 h 171"/>
                <a:gd name="T68" fmla="*/ 999 w 999"/>
                <a:gd name="T69" fmla="*/ 161 h 1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9"/>
                <a:gd name="T106" fmla="*/ 0 h 171"/>
                <a:gd name="T107" fmla="*/ 999 w 999"/>
                <a:gd name="T108" fmla="*/ 171 h 1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9" h="171">
                  <a:moveTo>
                    <a:pt x="999" y="161"/>
                  </a:moveTo>
                  <a:lnTo>
                    <a:pt x="934" y="159"/>
                  </a:lnTo>
                  <a:lnTo>
                    <a:pt x="871" y="152"/>
                  </a:lnTo>
                  <a:lnTo>
                    <a:pt x="813" y="144"/>
                  </a:lnTo>
                  <a:lnTo>
                    <a:pt x="756" y="132"/>
                  </a:lnTo>
                  <a:lnTo>
                    <a:pt x="644" y="104"/>
                  </a:lnTo>
                  <a:lnTo>
                    <a:pt x="535" y="73"/>
                  </a:lnTo>
                  <a:lnTo>
                    <a:pt x="478" y="58"/>
                  </a:lnTo>
                  <a:lnTo>
                    <a:pt x="420" y="42"/>
                  </a:lnTo>
                  <a:lnTo>
                    <a:pt x="360" y="29"/>
                  </a:lnTo>
                  <a:lnTo>
                    <a:pt x="297" y="17"/>
                  </a:lnTo>
                  <a:lnTo>
                    <a:pt x="230" y="8"/>
                  </a:lnTo>
                  <a:lnTo>
                    <a:pt x="157" y="2"/>
                  </a:lnTo>
                  <a:lnTo>
                    <a:pt x="121" y="0"/>
                  </a:lnTo>
                  <a:lnTo>
                    <a:pt x="80" y="0"/>
                  </a:lnTo>
                  <a:lnTo>
                    <a:pt x="40" y="0"/>
                  </a:lnTo>
                  <a:lnTo>
                    <a:pt x="0" y="0"/>
                  </a:lnTo>
                  <a:lnTo>
                    <a:pt x="0" y="10"/>
                  </a:lnTo>
                  <a:lnTo>
                    <a:pt x="42" y="10"/>
                  </a:lnTo>
                  <a:lnTo>
                    <a:pt x="80" y="8"/>
                  </a:lnTo>
                  <a:lnTo>
                    <a:pt x="121" y="10"/>
                  </a:lnTo>
                  <a:lnTo>
                    <a:pt x="157" y="11"/>
                  </a:lnTo>
                  <a:lnTo>
                    <a:pt x="228" y="17"/>
                  </a:lnTo>
                  <a:lnTo>
                    <a:pt x="295" y="27"/>
                  </a:lnTo>
                  <a:lnTo>
                    <a:pt x="359" y="38"/>
                  </a:lnTo>
                  <a:lnTo>
                    <a:pt x="418" y="52"/>
                  </a:lnTo>
                  <a:lnTo>
                    <a:pt x="476" y="65"/>
                  </a:lnTo>
                  <a:lnTo>
                    <a:pt x="533" y="81"/>
                  </a:lnTo>
                  <a:lnTo>
                    <a:pt x="643" y="113"/>
                  </a:lnTo>
                  <a:lnTo>
                    <a:pt x="754" y="140"/>
                  </a:lnTo>
                  <a:lnTo>
                    <a:pt x="811" y="152"/>
                  </a:lnTo>
                  <a:lnTo>
                    <a:pt x="871" y="161"/>
                  </a:lnTo>
                  <a:lnTo>
                    <a:pt x="932" y="167"/>
                  </a:lnTo>
                  <a:lnTo>
                    <a:pt x="999" y="171"/>
                  </a:lnTo>
                  <a:lnTo>
                    <a:pt x="999" y="16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72" name="Freeform 235">
              <a:extLst>
                <a:ext uri="{FF2B5EF4-FFF2-40B4-BE49-F238E27FC236}">
                  <a16:creationId xmlns:a16="http://schemas.microsoft.com/office/drawing/2014/main" id="{BC712F3B-1D1D-3986-91A5-AD24F515D784}"/>
                </a:ext>
              </a:extLst>
            </p:cNvPr>
            <p:cNvSpPr>
              <a:spLocks/>
            </p:cNvSpPr>
            <p:nvPr/>
          </p:nvSpPr>
          <p:spPr bwMode="auto">
            <a:xfrm>
              <a:off x="1591" y="2920"/>
              <a:ext cx="998" cy="171"/>
            </a:xfrm>
            <a:custGeom>
              <a:avLst/>
              <a:gdLst>
                <a:gd name="T0" fmla="*/ 0 w 998"/>
                <a:gd name="T1" fmla="*/ 171 h 171"/>
                <a:gd name="T2" fmla="*/ 66 w 998"/>
                <a:gd name="T3" fmla="*/ 167 h 171"/>
                <a:gd name="T4" fmla="*/ 127 w 998"/>
                <a:gd name="T5" fmla="*/ 161 h 171"/>
                <a:gd name="T6" fmla="*/ 187 w 998"/>
                <a:gd name="T7" fmla="*/ 152 h 171"/>
                <a:gd name="T8" fmla="*/ 244 w 998"/>
                <a:gd name="T9" fmla="*/ 140 h 171"/>
                <a:gd name="T10" fmla="*/ 355 w 998"/>
                <a:gd name="T11" fmla="*/ 113 h 171"/>
                <a:gd name="T12" fmla="*/ 467 w 998"/>
                <a:gd name="T13" fmla="*/ 81 h 171"/>
                <a:gd name="T14" fmla="*/ 522 w 998"/>
                <a:gd name="T15" fmla="*/ 65 h 171"/>
                <a:gd name="T16" fmla="*/ 580 w 998"/>
                <a:gd name="T17" fmla="*/ 52 h 171"/>
                <a:gd name="T18" fmla="*/ 640 w 998"/>
                <a:gd name="T19" fmla="*/ 38 h 171"/>
                <a:gd name="T20" fmla="*/ 703 w 998"/>
                <a:gd name="T21" fmla="*/ 27 h 171"/>
                <a:gd name="T22" fmla="*/ 770 w 998"/>
                <a:gd name="T23" fmla="*/ 17 h 171"/>
                <a:gd name="T24" fmla="*/ 841 w 998"/>
                <a:gd name="T25" fmla="*/ 11 h 171"/>
                <a:gd name="T26" fmla="*/ 879 w 998"/>
                <a:gd name="T27" fmla="*/ 10 h 171"/>
                <a:gd name="T28" fmla="*/ 918 w 998"/>
                <a:gd name="T29" fmla="*/ 8 h 171"/>
                <a:gd name="T30" fmla="*/ 958 w 998"/>
                <a:gd name="T31" fmla="*/ 10 h 171"/>
                <a:gd name="T32" fmla="*/ 998 w 998"/>
                <a:gd name="T33" fmla="*/ 10 h 171"/>
                <a:gd name="T34" fmla="*/ 998 w 998"/>
                <a:gd name="T35" fmla="*/ 0 h 171"/>
                <a:gd name="T36" fmla="*/ 958 w 998"/>
                <a:gd name="T37" fmla="*/ 0 h 171"/>
                <a:gd name="T38" fmla="*/ 918 w 998"/>
                <a:gd name="T39" fmla="*/ 0 h 171"/>
                <a:gd name="T40" fmla="*/ 877 w 998"/>
                <a:gd name="T41" fmla="*/ 0 h 171"/>
                <a:gd name="T42" fmla="*/ 841 w 998"/>
                <a:gd name="T43" fmla="*/ 2 h 171"/>
                <a:gd name="T44" fmla="*/ 770 w 998"/>
                <a:gd name="T45" fmla="*/ 8 h 171"/>
                <a:gd name="T46" fmla="*/ 703 w 998"/>
                <a:gd name="T47" fmla="*/ 17 h 171"/>
                <a:gd name="T48" fmla="*/ 640 w 998"/>
                <a:gd name="T49" fmla="*/ 29 h 171"/>
                <a:gd name="T50" fmla="*/ 578 w 998"/>
                <a:gd name="T51" fmla="*/ 42 h 171"/>
                <a:gd name="T52" fmla="*/ 521 w 998"/>
                <a:gd name="T53" fmla="*/ 58 h 171"/>
                <a:gd name="T54" fmla="*/ 463 w 998"/>
                <a:gd name="T55" fmla="*/ 73 h 171"/>
                <a:gd name="T56" fmla="*/ 354 w 998"/>
                <a:gd name="T57" fmla="*/ 104 h 171"/>
                <a:gd name="T58" fmla="*/ 242 w 998"/>
                <a:gd name="T59" fmla="*/ 132 h 171"/>
                <a:gd name="T60" fmla="*/ 187 w 998"/>
                <a:gd name="T61" fmla="*/ 144 h 171"/>
                <a:gd name="T62" fmla="*/ 127 w 998"/>
                <a:gd name="T63" fmla="*/ 152 h 171"/>
                <a:gd name="T64" fmla="*/ 66 w 998"/>
                <a:gd name="T65" fmla="*/ 159 h 171"/>
                <a:gd name="T66" fmla="*/ 0 w 998"/>
                <a:gd name="T67" fmla="*/ 161 h 171"/>
                <a:gd name="T68" fmla="*/ 0 w 998"/>
                <a:gd name="T69" fmla="*/ 171 h 17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8"/>
                <a:gd name="T106" fmla="*/ 0 h 171"/>
                <a:gd name="T107" fmla="*/ 998 w 998"/>
                <a:gd name="T108" fmla="*/ 171 h 17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8" h="171">
                  <a:moveTo>
                    <a:pt x="0" y="171"/>
                  </a:moveTo>
                  <a:lnTo>
                    <a:pt x="66" y="167"/>
                  </a:lnTo>
                  <a:lnTo>
                    <a:pt x="127" y="161"/>
                  </a:lnTo>
                  <a:lnTo>
                    <a:pt x="187" y="152"/>
                  </a:lnTo>
                  <a:lnTo>
                    <a:pt x="244" y="140"/>
                  </a:lnTo>
                  <a:lnTo>
                    <a:pt x="355" y="113"/>
                  </a:lnTo>
                  <a:lnTo>
                    <a:pt x="467" y="81"/>
                  </a:lnTo>
                  <a:lnTo>
                    <a:pt x="522" y="65"/>
                  </a:lnTo>
                  <a:lnTo>
                    <a:pt x="580" y="52"/>
                  </a:lnTo>
                  <a:lnTo>
                    <a:pt x="640" y="38"/>
                  </a:lnTo>
                  <a:lnTo>
                    <a:pt x="703" y="27"/>
                  </a:lnTo>
                  <a:lnTo>
                    <a:pt x="770" y="17"/>
                  </a:lnTo>
                  <a:lnTo>
                    <a:pt x="841" y="11"/>
                  </a:lnTo>
                  <a:lnTo>
                    <a:pt x="879" y="10"/>
                  </a:lnTo>
                  <a:lnTo>
                    <a:pt x="918" y="8"/>
                  </a:lnTo>
                  <a:lnTo>
                    <a:pt x="958" y="10"/>
                  </a:lnTo>
                  <a:lnTo>
                    <a:pt x="998" y="10"/>
                  </a:lnTo>
                  <a:lnTo>
                    <a:pt x="998" y="0"/>
                  </a:lnTo>
                  <a:lnTo>
                    <a:pt x="958" y="0"/>
                  </a:lnTo>
                  <a:lnTo>
                    <a:pt x="918" y="0"/>
                  </a:lnTo>
                  <a:lnTo>
                    <a:pt x="877" y="0"/>
                  </a:lnTo>
                  <a:lnTo>
                    <a:pt x="841" y="2"/>
                  </a:lnTo>
                  <a:lnTo>
                    <a:pt x="770" y="8"/>
                  </a:lnTo>
                  <a:lnTo>
                    <a:pt x="703" y="17"/>
                  </a:lnTo>
                  <a:lnTo>
                    <a:pt x="640" y="29"/>
                  </a:lnTo>
                  <a:lnTo>
                    <a:pt x="578" y="42"/>
                  </a:lnTo>
                  <a:lnTo>
                    <a:pt x="521" y="58"/>
                  </a:lnTo>
                  <a:lnTo>
                    <a:pt x="463" y="73"/>
                  </a:lnTo>
                  <a:lnTo>
                    <a:pt x="354" y="104"/>
                  </a:lnTo>
                  <a:lnTo>
                    <a:pt x="242" y="132"/>
                  </a:lnTo>
                  <a:lnTo>
                    <a:pt x="187" y="144"/>
                  </a:lnTo>
                  <a:lnTo>
                    <a:pt x="127" y="152"/>
                  </a:lnTo>
                  <a:lnTo>
                    <a:pt x="66" y="159"/>
                  </a:lnTo>
                  <a:lnTo>
                    <a:pt x="0" y="161"/>
                  </a:lnTo>
                  <a:lnTo>
                    <a:pt x="0" y="17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73" name="Freeform 236">
              <a:extLst>
                <a:ext uri="{FF2B5EF4-FFF2-40B4-BE49-F238E27FC236}">
                  <a16:creationId xmlns:a16="http://schemas.microsoft.com/office/drawing/2014/main" id="{B0A51DF5-40C0-57E1-F3FE-F0B5C63C20F7}"/>
                </a:ext>
              </a:extLst>
            </p:cNvPr>
            <p:cNvSpPr>
              <a:spLocks/>
            </p:cNvSpPr>
            <p:nvPr/>
          </p:nvSpPr>
          <p:spPr bwMode="auto">
            <a:xfrm>
              <a:off x="1591" y="2914"/>
              <a:ext cx="1000" cy="181"/>
            </a:xfrm>
            <a:custGeom>
              <a:avLst/>
              <a:gdLst>
                <a:gd name="T0" fmla="*/ 0 w 1000"/>
                <a:gd name="T1" fmla="*/ 181 h 181"/>
                <a:gd name="T2" fmla="*/ 66 w 1000"/>
                <a:gd name="T3" fmla="*/ 179 h 181"/>
                <a:gd name="T4" fmla="*/ 129 w 1000"/>
                <a:gd name="T5" fmla="*/ 171 h 181"/>
                <a:gd name="T6" fmla="*/ 189 w 1000"/>
                <a:gd name="T7" fmla="*/ 162 h 181"/>
                <a:gd name="T8" fmla="*/ 246 w 1000"/>
                <a:gd name="T9" fmla="*/ 150 h 181"/>
                <a:gd name="T10" fmla="*/ 357 w 1000"/>
                <a:gd name="T11" fmla="*/ 123 h 181"/>
                <a:gd name="T12" fmla="*/ 467 w 1000"/>
                <a:gd name="T13" fmla="*/ 92 h 181"/>
                <a:gd name="T14" fmla="*/ 522 w 1000"/>
                <a:gd name="T15" fmla="*/ 77 h 181"/>
                <a:gd name="T16" fmla="*/ 582 w 1000"/>
                <a:gd name="T17" fmla="*/ 62 h 181"/>
                <a:gd name="T18" fmla="*/ 641 w 1000"/>
                <a:gd name="T19" fmla="*/ 48 h 181"/>
                <a:gd name="T20" fmla="*/ 705 w 1000"/>
                <a:gd name="T21" fmla="*/ 37 h 181"/>
                <a:gd name="T22" fmla="*/ 770 w 1000"/>
                <a:gd name="T23" fmla="*/ 27 h 181"/>
                <a:gd name="T24" fmla="*/ 841 w 1000"/>
                <a:gd name="T25" fmla="*/ 21 h 181"/>
                <a:gd name="T26" fmla="*/ 879 w 1000"/>
                <a:gd name="T27" fmla="*/ 19 h 181"/>
                <a:gd name="T28" fmla="*/ 918 w 1000"/>
                <a:gd name="T29" fmla="*/ 19 h 181"/>
                <a:gd name="T30" fmla="*/ 958 w 1000"/>
                <a:gd name="T31" fmla="*/ 19 h 181"/>
                <a:gd name="T32" fmla="*/ 998 w 1000"/>
                <a:gd name="T33" fmla="*/ 19 h 181"/>
                <a:gd name="T34" fmla="*/ 1000 w 1000"/>
                <a:gd name="T35" fmla="*/ 2 h 181"/>
                <a:gd name="T36" fmla="*/ 958 w 1000"/>
                <a:gd name="T37" fmla="*/ 0 h 181"/>
                <a:gd name="T38" fmla="*/ 918 w 1000"/>
                <a:gd name="T39" fmla="*/ 0 h 181"/>
                <a:gd name="T40" fmla="*/ 877 w 1000"/>
                <a:gd name="T41" fmla="*/ 2 h 181"/>
                <a:gd name="T42" fmla="*/ 841 w 1000"/>
                <a:gd name="T43" fmla="*/ 4 h 181"/>
                <a:gd name="T44" fmla="*/ 768 w 1000"/>
                <a:gd name="T45" fmla="*/ 10 h 181"/>
                <a:gd name="T46" fmla="*/ 701 w 1000"/>
                <a:gd name="T47" fmla="*/ 19 h 181"/>
                <a:gd name="T48" fmla="*/ 638 w 1000"/>
                <a:gd name="T49" fmla="*/ 31 h 181"/>
                <a:gd name="T50" fmla="*/ 576 w 1000"/>
                <a:gd name="T51" fmla="*/ 44 h 181"/>
                <a:gd name="T52" fmla="*/ 519 w 1000"/>
                <a:gd name="T53" fmla="*/ 58 h 181"/>
                <a:gd name="T54" fmla="*/ 463 w 1000"/>
                <a:gd name="T55" fmla="*/ 73 h 181"/>
                <a:gd name="T56" fmla="*/ 352 w 1000"/>
                <a:gd name="T57" fmla="*/ 106 h 181"/>
                <a:gd name="T58" fmla="*/ 242 w 1000"/>
                <a:gd name="T59" fmla="*/ 133 h 181"/>
                <a:gd name="T60" fmla="*/ 185 w 1000"/>
                <a:gd name="T61" fmla="*/ 144 h 181"/>
                <a:gd name="T62" fmla="*/ 127 w 1000"/>
                <a:gd name="T63" fmla="*/ 154 h 181"/>
                <a:gd name="T64" fmla="*/ 64 w 1000"/>
                <a:gd name="T65" fmla="*/ 160 h 181"/>
                <a:gd name="T66" fmla="*/ 0 w 1000"/>
                <a:gd name="T67" fmla="*/ 163 h 181"/>
                <a:gd name="T68" fmla="*/ 0 w 1000"/>
                <a:gd name="T69" fmla="*/ 181 h 18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00"/>
                <a:gd name="T106" fmla="*/ 0 h 181"/>
                <a:gd name="T107" fmla="*/ 1000 w 1000"/>
                <a:gd name="T108" fmla="*/ 181 h 18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00" h="181">
                  <a:moveTo>
                    <a:pt x="0" y="181"/>
                  </a:moveTo>
                  <a:lnTo>
                    <a:pt x="66" y="179"/>
                  </a:lnTo>
                  <a:lnTo>
                    <a:pt x="129" y="171"/>
                  </a:lnTo>
                  <a:lnTo>
                    <a:pt x="189" y="162"/>
                  </a:lnTo>
                  <a:lnTo>
                    <a:pt x="246" y="150"/>
                  </a:lnTo>
                  <a:lnTo>
                    <a:pt x="357" y="123"/>
                  </a:lnTo>
                  <a:lnTo>
                    <a:pt x="467" y="92"/>
                  </a:lnTo>
                  <a:lnTo>
                    <a:pt x="522" y="77"/>
                  </a:lnTo>
                  <a:lnTo>
                    <a:pt x="582" y="62"/>
                  </a:lnTo>
                  <a:lnTo>
                    <a:pt x="641" y="48"/>
                  </a:lnTo>
                  <a:lnTo>
                    <a:pt x="705" y="37"/>
                  </a:lnTo>
                  <a:lnTo>
                    <a:pt x="770" y="27"/>
                  </a:lnTo>
                  <a:lnTo>
                    <a:pt x="841" y="21"/>
                  </a:lnTo>
                  <a:lnTo>
                    <a:pt x="879" y="19"/>
                  </a:lnTo>
                  <a:lnTo>
                    <a:pt x="918" y="19"/>
                  </a:lnTo>
                  <a:lnTo>
                    <a:pt x="958" y="19"/>
                  </a:lnTo>
                  <a:lnTo>
                    <a:pt x="998" y="19"/>
                  </a:lnTo>
                  <a:lnTo>
                    <a:pt x="1000" y="2"/>
                  </a:lnTo>
                  <a:lnTo>
                    <a:pt x="958" y="0"/>
                  </a:lnTo>
                  <a:lnTo>
                    <a:pt x="918" y="0"/>
                  </a:lnTo>
                  <a:lnTo>
                    <a:pt x="877" y="2"/>
                  </a:lnTo>
                  <a:lnTo>
                    <a:pt x="841" y="4"/>
                  </a:lnTo>
                  <a:lnTo>
                    <a:pt x="768" y="10"/>
                  </a:lnTo>
                  <a:lnTo>
                    <a:pt x="701" y="19"/>
                  </a:lnTo>
                  <a:lnTo>
                    <a:pt x="638" y="31"/>
                  </a:lnTo>
                  <a:lnTo>
                    <a:pt x="576" y="44"/>
                  </a:lnTo>
                  <a:lnTo>
                    <a:pt x="519" y="58"/>
                  </a:lnTo>
                  <a:lnTo>
                    <a:pt x="463" y="73"/>
                  </a:lnTo>
                  <a:lnTo>
                    <a:pt x="352" y="106"/>
                  </a:lnTo>
                  <a:lnTo>
                    <a:pt x="242" y="133"/>
                  </a:lnTo>
                  <a:lnTo>
                    <a:pt x="185" y="144"/>
                  </a:lnTo>
                  <a:lnTo>
                    <a:pt x="127" y="154"/>
                  </a:lnTo>
                  <a:lnTo>
                    <a:pt x="64" y="160"/>
                  </a:lnTo>
                  <a:lnTo>
                    <a:pt x="0" y="163"/>
                  </a:lnTo>
                  <a:lnTo>
                    <a:pt x="0" y="18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74" name="Freeform 237">
              <a:extLst>
                <a:ext uri="{FF2B5EF4-FFF2-40B4-BE49-F238E27FC236}">
                  <a16:creationId xmlns:a16="http://schemas.microsoft.com/office/drawing/2014/main" id="{FEB30F0D-5C10-38C8-D556-A9BC0DEB3574}"/>
                </a:ext>
              </a:extLst>
            </p:cNvPr>
            <p:cNvSpPr>
              <a:spLocks/>
            </p:cNvSpPr>
            <p:nvPr/>
          </p:nvSpPr>
          <p:spPr bwMode="auto">
            <a:xfrm>
              <a:off x="592" y="2914"/>
              <a:ext cx="999" cy="181"/>
            </a:xfrm>
            <a:custGeom>
              <a:avLst/>
              <a:gdLst>
                <a:gd name="T0" fmla="*/ 999 w 999"/>
                <a:gd name="T1" fmla="*/ 163 h 181"/>
                <a:gd name="T2" fmla="*/ 934 w 999"/>
                <a:gd name="T3" fmla="*/ 160 h 181"/>
                <a:gd name="T4" fmla="*/ 873 w 999"/>
                <a:gd name="T5" fmla="*/ 154 h 181"/>
                <a:gd name="T6" fmla="*/ 813 w 999"/>
                <a:gd name="T7" fmla="*/ 144 h 181"/>
                <a:gd name="T8" fmla="*/ 756 w 999"/>
                <a:gd name="T9" fmla="*/ 133 h 181"/>
                <a:gd name="T10" fmla="*/ 646 w 999"/>
                <a:gd name="T11" fmla="*/ 106 h 181"/>
                <a:gd name="T12" fmla="*/ 537 w 999"/>
                <a:gd name="T13" fmla="*/ 73 h 181"/>
                <a:gd name="T14" fmla="*/ 479 w 999"/>
                <a:gd name="T15" fmla="*/ 58 h 181"/>
                <a:gd name="T16" fmla="*/ 422 w 999"/>
                <a:gd name="T17" fmla="*/ 44 h 181"/>
                <a:gd name="T18" fmla="*/ 360 w 999"/>
                <a:gd name="T19" fmla="*/ 31 h 181"/>
                <a:gd name="T20" fmla="*/ 297 w 999"/>
                <a:gd name="T21" fmla="*/ 19 h 181"/>
                <a:gd name="T22" fmla="*/ 230 w 999"/>
                <a:gd name="T23" fmla="*/ 10 h 181"/>
                <a:gd name="T24" fmla="*/ 157 w 999"/>
                <a:gd name="T25" fmla="*/ 4 h 181"/>
                <a:gd name="T26" fmla="*/ 121 w 999"/>
                <a:gd name="T27" fmla="*/ 2 h 181"/>
                <a:gd name="T28" fmla="*/ 80 w 999"/>
                <a:gd name="T29" fmla="*/ 0 h 181"/>
                <a:gd name="T30" fmla="*/ 40 w 999"/>
                <a:gd name="T31" fmla="*/ 0 h 181"/>
                <a:gd name="T32" fmla="*/ 0 w 999"/>
                <a:gd name="T33" fmla="*/ 2 h 181"/>
                <a:gd name="T34" fmla="*/ 0 w 999"/>
                <a:gd name="T35" fmla="*/ 19 h 181"/>
                <a:gd name="T36" fmla="*/ 42 w 999"/>
                <a:gd name="T37" fmla="*/ 19 h 181"/>
                <a:gd name="T38" fmla="*/ 80 w 999"/>
                <a:gd name="T39" fmla="*/ 19 h 181"/>
                <a:gd name="T40" fmla="*/ 119 w 999"/>
                <a:gd name="T41" fmla="*/ 19 h 181"/>
                <a:gd name="T42" fmla="*/ 157 w 999"/>
                <a:gd name="T43" fmla="*/ 21 h 181"/>
                <a:gd name="T44" fmla="*/ 228 w 999"/>
                <a:gd name="T45" fmla="*/ 27 h 181"/>
                <a:gd name="T46" fmla="*/ 293 w 999"/>
                <a:gd name="T47" fmla="*/ 37 h 181"/>
                <a:gd name="T48" fmla="*/ 357 w 999"/>
                <a:gd name="T49" fmla="*/ 48 h 181"/>
                <a:gd name="T50" fmla="*/ 418 w 999"/>
                <a:gd name="T51" fmla="*/ 62 h 181"/>
                <a:gd name="T52" fmla="*/ 476 w 999"/>
                <a:gd name="T53" fmla="*/ 77 h 181"/>
                <a:gd name="T54" fmla="*/ 531 w 999"/>
                <a:gd name="T55" fmla="*/ 92 h 181"/>
                <a:gd name="T56" fmla="*/ 641 w 999"/>
                <a:gd name="T57" fmla="*/ 123 h 181"/>
                <a:gd name="T58" fmla="*/ 752 w 999"/>
                <a:gd name="T59" fmla="*/ 150 h 181"/>
                <a:gd name="T60" fmla="*/ 809 w 999"/>
                <a:gd name="T61" fmla="*/ 162 h 181"/>
                <a:gd name="T62" fmla="*/ 869 w 999"/>
                <a:gd name="T63" fmla="*/ 171 h 181"/>
                <a:gd name="T64" fmla="*/ 932 w 999"/>
                <a:gd name="T65" fmla="*/ 179 h 181"/>
                <a:gd name="T66" fmla="*/ 999 w 999"/>
                <a:gd name="T67" fmla="*/ 181 h 181"/>
                <a:gd name="T68" fmla="*/ 999 w 999"/>
                <a:gd name="T69" fmla="*/ 163 h 18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9"/>
                <a:gd name="T106" fmla="*/ 0 h 181"/>
                <a:gd name="T107" fmla="*/ 999 w 999"/>
                <a:gd name="T108" fmla="*/ 181 h 18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9" h="181">
                  <a:moveTo>
                    <a:pt x="999" y="163"/>
                  </a:moveTo>
                  <a:lnTo>
                    <a:pt x="934" y="160"/>
                  </a:lnTo>
                  <a:lnTo>
                    <a:pt x="873" y="154"/>
                  </a:lnTo>
                  <a:lnTo>
                    <a:pt x="813" y="144"/>
                  </a:lnTo>
                  <a:lnTo>
                    <a:pt x="756" y="133"/>
                  </a:lnTo>
                  <a:lnTo>
                    <a:pt x="646" y="106"/>
                  </a:lnTo>
                  <a:lnTo>
                    <a:pt x="537" y="73"/>
                  </a:lnTo>
                  <a:lnTo>
                    <a:pt x="479" y="58"/>
                  </a:lnTo>
                  <a:lnTo>
                    <a:pt x="422" y="44"/>
                  </a:lnTo>
                  <a:lnTo>
                    <a:pt x="360" y="31"/>
                  </a:lnTo>
                  <a:lnTo>
                    <a:pt x="297" y="19"/>
                  </a:lnTo>
                  <a:lnTo>
                    <a:pt x="230" y="10"/>
                  </a:lnTo>
                  <a:lnTo>
                    <a:pt x="157" y="4"/>
                  </a:lnTo>
                  <a:lnTo>
                    <a:pt x="121" y="2"/>
                  </a:lnTo>
                  <a:lnTo>
                    <a:pt x="80" y="0"/>
                  </a:lnTo>
                  <a:lnTo>
                    <a:pt x="40" y="0"/>
                  </a:lnTo>
                  <a:lnTo>
                    <a:pt x="0" y="2"/>
                  </a:lnTo>
                  <a:lnTo>
                    <a:pt x="0" y="19"/>
                  </a:lnTo>
                  <a:lnTo>
                    <a:pt x="42" y="19"/>
                  </a:lnTo>
                  <a:lnTo>
                    <a:pt x="80" y="19"/>
                  </a:lnTo>
                  <a:lnTo>
                    <a:pt x="119" y="19"/>
                  </a:lnTo>
                  <a:lnTo>
                    <a:pt x="157" y="21"/>
                  </a:lnTo>
                  <a:lnTo>
                    <a:pt x="228" y="27"/>
                  </a:lnTo>
                  <a:lnTo>
                    <a:pt x="293" y="37"/>
                  </a:lnTo>
                  <a:lnTo>
                    <a:pt x="357" y="48"/>
                  </a:lnTo>
                  <a:lnTo>
                    <a:pt x="418" y="62"/>
                  </a:lnTo>
                  <a:lnTo>
                    <a:pt x="476" y="77"/>
                  </a:lnTo>
                  <a:lnTo>
                    <a:pt x="531" y="92"/>
                  </a:lnTo>
                  <a:lnTo>
                    <a:pt x="641" y="123"/>
                  </a:lnTo>
                  <a:lnTo>
                    <a:pt x="752" y="150"/>
                  </a:lnTo>
                  <a:lnTo>
                    <a:pt x="809" y="162"/>
                  </a:lnTo>
                  <a:lnTo>
                    <a:pt x="869" y="171"/>
                  </a:lnTo>
                  <a:lnTo>
                    <a:pt x="932" y="179"/>
                  </a:lnTo>
                  <a:lnTo>
                    <a:pt x="999" y="181"/>
                  </a:lnTo>
                  <a:lnTo>
                    <a:pt x="999" y="16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75" name="Freeform 238">
              <a:extLst>
                <a:ext uri="{FF2B5EF4-FFF2-40B4-BE49-F238E27FC236}">
                  <a16:creationId xmlns:a16="http://schemas.microsoft.com/office/drawing/2014/main" id="{D837D906-A4E3-2E93-F667-440E7856AD40}"/>
                </a:ext>
              </a:extLst>
            </p:cNvPr>
            <p:cNvSpPr>
              <a:spLocks/>
            </p:cNvSpPr>
            <p:nvPr/>
          </p:nvSpPr>
          <p:spPr bwMode="auto">
            <a:xfrm>
              <a:off x="592" y="3087"/>
              <a:ext cx="986" cy="181"/>
            </a:xfrm>
            <a:custGeom>
              <a:avLst/>
              <a:gdLst>
                <a:gd name="T0" fmla="*/ 986 w 986"/>
                <a:gd name="T1" fmla="*/ 165 h 181"/>
                <a:gd name="T2" fmla="*/ 944 w 986"/>
                <a:gd name="T3" fmla="*/ 144 h 181"/>
                <a:gd name="T4" fmla="*/ 898 w 986"/>
                <a:gd name="T5" fmla="*/ 123 h 181"/>
                <a:gd name="T6" fmla="*/ 852 w 986"/>
                <a:gd name="T7" fmla="*/ 106 h 181"/>
                <a:gd name="T8" fmla="*/ 802 w 986"/>
                <a:gd name="T9" fmla="*/ 88 h 181"/>
                <a:gd name="T10" fmla="*/ 750 w 986"/>
                <a:gd name="T11" fmla="*/ 73 h 181"/>
                <a:gd name="T12" fmla="*/ 694 w 986"/>
                <a:gd name="T13" fmla="*/ 58 h 181"/>
                <a:gd name="T14" fmla="*/ 637 w 986"/>
                <a:gd name="T15" fmla="*/ 46 h 181"/>
                <a:gd name="T16" fmla="*/ 577 w 986"/>
                <a:gd name="T17" fmla="*/ 35 h 181"/>
                <a:gd name="T18" fmla="*/ 514 w 986"/>
                <a:gd name="T19" fmla="*/ 25 h 181"/>
                <a:gd name="T20" fmla="*/ 449 w 986"/>
                <a:gd name="T21" fmla="*/ 15 h 181"/>
                <a:gd name="T22" fmla="*/ 382 w 986"/>
                <a:gd name="T23" fmla="*/ 10 h 181"/>
                <a:gd name="T24" fmla="*/ 311 w 986"/>
                <a:gd name="T25" fmla="*/ 4 h 181"/>
                <a:gd name="T26" fmla="*/ 236 w 986"/>
                <a:gd name="T27" fmla="*/ 2 h 181"/>
                <a:gd name="T28" fmla="*/ 161 w 986"/>
                <a:gd name="T29" fmla="*/ 0 h 181"/>
                <a:gd name="T30" fmla="*/ 80 w 986"/>
                <a:gd name="T31" fmla="*/ 0 h 181"/>
                <a:gd name="T32" fmla="*/ 0 w 986"/>
                <a:gd name="T33" fmla="*/ 4 h 181"/>
                <a:gd name="T34" fmla="*/ 0 w 986"/>
                <a:gd name="T35" fmla="*/ 21 h 181"/>
                <a:gd name="T36" fmla="*/ 82 w 986"/>
                <a:gd name="T37" fmla="*/ 19 h 181"/>
                <a:gd name="T38" fmla="*/ 161 w 986"/>
                <a:gd name="T39" fmla="*/ 19 h 181"/>
                <a:gd name="T40" fmla="*/ 236 w 986"/>
                <a:gd name="T41" fmla="*/ 19 h 181"/>
                <a:gd name="T42" fmla="*/ 309 w 986"/>
                <a:gd name="T43" fmla="*/ 23 h 181"/>
                <a:gd name="T44" fmla="*/ 380 w 986"/>
                <a:gd name="T45" fmla="*/ 27 h 181"/>
                <a:gd name="T46" fmla="*/ 447 w 986"/>
                <a:gd name="T47" fmla="*/ 35 h 181"/>
                <a:gd name="T48" fmla="*/ 512 w 986"/>
                <a:gd name="T49" fmla="*/ 42 h 181"/>
                <a:gd name="T50" fmla="*/ 573 w 986"/>
                <a:gd name="T51" fmla="*/ 52 h 181"/>
                <a:gd name="T52" fmla="*/ 633 w 986"/>
                <a:gd name="T53" fmla="*/ 63 h 181"/>
                <a:gd name="T54" fmla="*/ 691 w 986"/>
                <a:gd name="T55" fmla="*/ 77 h 181"/>
                <a:gd name="T56" fmla="*/ 744 w 986"/>
                <a:gd name="T57" fmla="*/ 90 h 181"/>
                <a:gd name="T58" fmla="*/ 796 w 986"/>
                <a:gd name="T59" fmla="*/ 106 h 181"/>
                <a:gd name="T60" fmla="*/ 846 w 986"/>
                <a:gd name="T61" fmla="*/ 123 h 181"/>
                <a:gd name="T62" fmla="*/ 892 w 986"/>
                <a:gd name="T63" fmla="*/ 140 h 181"/>
                <a:gd name="T64" fmla="*/ 936 w 986"/>
                <a:gd name="T65" fmla="*/ 160 h 181"/>
                <a:gd name="T66" fmla="*/ 978 w 986"/>
                <a:gd name="T67" fmla="*/ 181 h 181"/>
                <a:gd name="T68" fmla="*/ 986 w 986"/>
                <a:gd name="T69" fmla="*/ 165 h 18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6"/>
                <a:gd name="T106" fmla="*/ 0 h 181"/>
                <a:gd name="T107" fmla="*/ 986 w 986"/>
                <a:gd name="T108" fmla="*/ 181 h 18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6" h="181">
                  <a:moveTo>
                    <a:pt x="986" y="165"/>
                  </a:moveTo>
                  <a:lnTo>
                    <a:pt x="944" y="144"/>
                  </a:lnTo>
                  <a:lnTo>
                    <a:pt x="898" y="123"/>
                  </a:lnTo>
                  <a:lnTo>
                    <a:pt x="852" y="106"/>
                  </a:lnTo>
                  <a:lnTo>
                    <a:pt x="802" y="88"/>
                  </a:lnTo>
                  <a:lnTo>
                    <a:pt x="750" y="73"/>
                  </a:lnTo>
                  <a:lnTo>
                    <a:pt x="694" y="58"/>
                  </a:lnTo>
                  <a:lnTo>
                    <a:pt x="637" y="46"/>
                  </a:lnTo>
                  <a:lnTo>
                    <a:pt x="577" y="35"/>
                  </a:lnTo>
                  <a:lnTo>
                    <a:pt x="514" y="25"/>
                  </a:lnTo>
                  <a:lnTo>
                    <a:pt x="449" y="15"/>
                  </a:lnTo>
                  <a:lnTo>
                    <a:pt x="382" y="10"/>
                  </a:lnTo>
                  <a:lnTo>
                    <a:pt x="311" y="4"/>
                  </a:lnTo>
                  <a:lnTo>
                    <a:pt x="236" y="2"/>
                  </a:lnTo>
                  <a:lnTo>
                    <a:pt x="161" y="0"/>
                  </a:lnTo>
                  <a:lnTo>
                    <a:pt x="80" y="0"/>
                  </a:lnTo>
                  <a:lnTo>
                    <a:pt x="0" y="4"/>
                  </a:lnTo>
                  <a:lnTo>
                    <a:pt x="0" y="21"/>
                  </a:lnTo>
                  <a:lnTo>
                    <a:pt x="82" y="19"/>
                  </a:lnTo>
                  <a:lnTo>
                    <a:pt x="161" y="19"/>
                  </a:lnTo>
                  <a:lnTo>
                    <a:pt x="236" y="19"/>
                  </a:lnTo>
                  <a:lnTo>
                    <a:pt x="309" y="23"/>
                  </a:lnTo>
                  <a:lnTo>
                    <a:pt x="380" y="27"/>
                  </a:lnTo>
                  <a:lnTo>
                    <a:pt x="447" y="35"/>
                  </a:lnTo>
                  <a:lnTo>
                    <a:pt x="512" y="42"/>
                  </a:lnTo>
                  <a:lnTo>
                    <a:pt x="573" y="52"/>
                  </a:lnTo>
                  <a:lnTo>
                    <a:pt x="633" y="63"/>
                  </a:lnTo>
                  <a:lnTo>
                    <a:pt x="691" y="77"/>
                  </a:lnTo>
                  <a:lnTo>
                    <a:pt x="744" y="90"/>
                  </a:lnTo>
                  <a:lnTo>
                    <a:pt x="796" y="106"/>
                  </a:lnTo>
                  <a:lnTo>
                    <a:pt x="846" y="123"/>
                  </a:lnTo>
                  <a:lnTo>
                    <a:pt x="892" y="140"/>
                  </a:lnTo>
                  <a:lnTo>
                    <a:pt x="936" y="160"/>
                  </a:lnTo>
                  <a:lnTo>
                    <a:pt x="978" y="181"/>
                  </a:lnTo>
                  <a:lnTo>
                    <a:pt x="986" y="16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76" name="Freeform 239">
              <a:extLst>
                <a:ext uri="{FF2B5EF4-FFF2-40B4-BE49-F238E27FC236}">
                  <a16:creationId xmlns:a16="http://schemas.microsoft.com/office/drawing/2014/main" id="{EA2E6C21-FBC4-34C6-DB9E-09223580F353}"/>
                </a:ext>
              </a:extLst>
            </p:cNvPr>
            <p:cNvSpPr>
              <a:spLocks/>
            </p:cNvSpPr>
            <p:nvPr/>
          </p:nvSpPr>
          <p:spPr bwMode="auto">
            <a:xfrm>
              <a:off x="1570" y="3087"/>
              <a:ext cx="1017" cy="181"/>
            </a:xfrm>
            <a:custGeom>
              <a:avLst/>
              <a:gdLst>
                <a:gd name="T0" fmla="*/ 8 w 1017"/>
                <a:gd name="T1" fmla="*/ 181 h 181"/>
                <a:gd name="T2" fmla="*/ 50 w 1017"/>
                <a:gd name="T3" fmla="*/ 160 h 181"/>
                <a:gd name="T4" fmla="*/ 96 w 1017"/>
                <a:gd name="T5" fmla="*/ 140 h 181"/>
                <a:gd name="T6" fmla="*/ 144 w 1017"/>
                <a:gd name="T7" fmla="*/ 123 h 181"/>
                <a:gd name="T8" fmla="*/ 196 w 1017"/>
                <a:gd name="T9" fmla="*/ 106 h 181"/>
                <a:gd name="T10" fmla="*/ 250 w 1017"/>
                <a:gd name="T11" fmla="*/ 90 h 181"/>
                <a:gd name="T12" fmla="*/ 305 w 1017"/>
                <a:gd name="T13" fmla="*/ 77 h 181"/>
                <a:gd name="T14" fmla="*/ 363 w 1017"/>
                <a:gd name="T15" fmla="*/ 63 h 181"/>
                <a:gd name="T16" fmla="*/ 424 w 1017"/>
                <a:gd name="T17" fmla="*/ 52 h 181"/>
                <a:gd name="T18" fmla="*/ 490 w 1017"/>
                <a:gd name="T19" fmla="*/ 42 h 181"/>
                <a:gd name="T20" fmla="*/ 555 w 1017"/>
                <a:gd name="T21" fmla="*/ 35 h 181"/>
                <a:gd name="T22" fmla="*/ 626 w 1017"/>
                <a:gd name="T23" fmla="*/ 27 h 181"/>
                <a:gd name="T24" fmla="*/ 699 w 1017"/>
                <a:gd name="T25" fmla="*/ 23 h 181"/>
                <a:gd name="T26" fmla="*/ 774 w 1017"/>
                <a:gd name="T27" fmla="*/ 19 h 181"/>
                <a:gd name="T28" fmla="*/ 852 w 1017"/>
                <a:gd name="T29" fmla="*/ 19 h 181"/>
                <a:gd name="T30" fmla="*/ 933 w 1017"/>
                <a:gd name="T31" fmla="*/ 19 h 181"/>
                <a:gd name="T32" fmla="*/ 1017 w 1017"/>
                <a:gd name="T33" fmla="*/ 21 h 181"/>
                <a:gd name="T34" fmla="*/ 1017 w 1017"/>
                <a:gd name="T35" fmla="*/ 4 h 181"/>
                <a:gd name="T36" fmla="*/ 933 w 1017"/>
                <a:gd name="T37" fmla="*/ 0 h 181"/>
                <a:gd name="T38" fmla="*/ 852 w 1017"/>
                <a:gd name="T39" fmla="*/ 0 h 181"/>
                <a:gd name="T40" fmla="*/ 774 w 1017"/>
                <a:gd name="T41" fmla="*/ 2 h 181"/>
                <a:gd name="T42" fmla="*/ 697 w 1017"/>
                <a:gd name="T43" fmla="*/ 4 h 181"/>
                <a:gd name="T44" fmla="*/ 624 w 1017"/>
                <a:gd name="T45" fmla="*/ 10 h 181"/>
                <a:gd name="T46" fmla="*/ 553 w 1017"/>
                <a:gd name="T47" fmla="*/ 15 h 181"/>
                <a:gd name="T48" fmla="*/ 486 w 1017"/>
                <a:gd name="T49" fmla="*/ 25 h 181"/>
                <a:gd name="T50" fmla="*/ 423 w 1017"/>
                <a:gd name="T51" fmla="*/ 35 h 181"/>
                <a:gd name="T52" fmla="*/ 359 w 1017"/>
                <a:gd name="T53" fmla="*/ 46 h 181"/>
                <a:gd name="T54" fmla="*/ 302 w 1017"/>
                <a:gd name="T55" fmla="*/ 58 h 181"/>
                <a:gd name="T56" fmla="*/ 244 w 1017"/>
                <a:gd name="T57" fmla="*/ 73 h 181"/>
                <a:gd name="T58" fmla="*/ 190 w 1017"/>
                <a:gd name="T59" fmla="*/ 88 h 181"/>
                <a:gd name="T60" fmla="*/ 139 w 1017"/>
                <a:gd name="T61" fmla="*/ 106 h 181"/>
                <a:gd name="T62" fmla="*/ 91 w 1017"/>
                <a:gd name="T63" fmla="*/ 123 h 181"/>
                <a:gd name="T64" fmla="*/ 45 w 1017"/>
                <a:gd name="T65" fmla="*/ 144 h 181"/>
                <a:gd name="T66" fmla="*/ 0 w 1017"/>
                <a:gd name="T67" fmla="*/ 163 h 181"/>
                <a:gd name="T68" fmla="*/ 8 w 1017"/>
                <a:gd name="T69" fmla="*/ 181 h 18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17"/>
                <a:gd name="T106" fmla="*/ 0 h 181"/>
                <a:gd name="T107" fmla="*/ 1017 w 1017"/>
                <a:gd name="T108" fmla="*/ 181 h 18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17" h="181">
                  <a:moveTo>
                    <a:pt x="8" y="181"/>
                  </a:moveTo>
                  <a:lnTo>
                    <a:pt x="50" y="160"/>
                  </a:lnTo>
                  <a:lnTo>
                    <a:pt x="96" y="140"/>
                  </a:lnTo>
                  <a:lnTo>
                    <a:pt x="144" y="123"/>
                  </a:lnTo>
                  <a:lnTo>
                    <a:pt x="196" y="106"/>
                  </a:lnTo>
                  <a:lnTo>
                    <a:pt x="250" y="90"/>
                  </a:lnTo>
                  <a:lnTo>
                    <a:pt x="305" y="77"/>
                  </a:lnTo>
                  <a:lnTo>
                    <a:pt x="363" y="63"/>
                  </a:lnTo>
                  <a:lnTo>
                    <a:pt x="424" y="52"/>
                  </a:lnTo>
                  <a:lnTo>
                    <a:pt x="490" y="42"/>
                  </a:lnTo>
                  <a:lnTo>
                    <a:pt x="555" y="35"/>
                  </a:lnTo>
                  <a:lnTo>
                    <a:pt x="626" y="27"/>
                  </a:lnTo>
                  <a:lnTo>
                    <a:pt x="699" y="23"/>
                  </a:lnTo>
                  <a:lnTo>
                    <a:pt x="774" y="19"/>
                  </a:lnTo>
                  <a:lnTo>
                    <a:pt x="852" y="19"/>
                  </a:lnTo>
                  <a:lnTo>
                    <a:pt x="933" y="19"/>
                  </a:lnTo>
                  <a:lnTo>
                    <a:pt x="1017" y="21"/>
                  </a:lnTo>
                  <a:lnTo>
                    <a:pt x="1017" y="4"/>
                  </a:lnTo>
                  <a:lnTo>
                    <a:pt x="933" y="0"/>
                  </a:lnTo>
                  <a:lnTo>
                    <a:pt x="852" y="0"/>
                  </a:lnTo>
                  <a:lnTo>
                    <a:pt x="774" y="2"/>
                  </a:lnTo>
                  <a:lnTo>
                    <a:pt x="697" y="4"/>
                  </a:lnTo>
                  <a:lnTo>
                    <a:pt x="624" y="10"/>
                  </a:lnTo>
                  <a:lnTo>
                    <a:pt x="553" y="15"/>
                  </a:lnTo>
                  <a:lnTo>
                    <a:pt x="486" y="25"/>
                  </a:lnTo>
                  <a:lnTo>
                    <a:pt x="423" y="35"/>
                  </a:lnTo>
                  <a:lnTo>
                    <a:pt x="359" y="46"/>
                  </a:lnTo>
                  <a:lnTo>
                    <a:pt x="302" y="58"/>
                  </a:lnTo>
                  <a:lnTo>
                    <a:pt x="244" y="73"/>
                  </a:lnTo>
                  <a:lnTo>
                    <a:pt x="190" y="88"/>
                  </a:lnTo>
                  <a:lnTo>
                    <a:pt x="139" y="106"/>
                  </a:lnTo>
                  <a:lnTo>
                    <a:pt x="91" y="123"/>
                  </a:lnTo>
                  <a:lnTo>
                    <a:pt x="45" y="144"/>
                  </a:lnTo>
                  <a:lnTo>
                    <a:pt x="0" y="163"/>
                  </a:lnTo>
                  <a:lnTo>
                    <a:pt x="8" y="18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77" name="Freeform 240">
              <a:extLst>
                <a:ext uri="{FF2B5EF4-FFF2-40B4-BE49-F238E27FC236}">
                  <a16:creationId xmlns:a16="http://schemas.microsoft.com/office/drawing/2014/main" id="{4C06B600-954A-1F96-99F5-EF97CC34F736}"/>
                </a:ext>
              </a:extLst>
            </p:cNvPr>
            <p:cNvSpPr>
              <a:spLocks/>
            </p:cNvSpPr>
            <p:nvPr/>
          </p:nvSpPr>
          <p:spPr bwMode="auto">
            <a:xfrm>
              <a:off x="592" y="3252"/>
              <a:ext cx="986" cy="179"/>
            </a:xfrm>
            <a:custGeom>
              <a:avLst/>
              <a:gdLst>
                <a:gd name="T0" fmla="*/ 978 w 986"/>
                <a:gd name="T1" fmla="*/ 0 h 179"/>
                <a:gd name="T2" fmla="*/ 936 w 986"/>
                <a:gd name="T3" fmla="*/ 19 h 179"/>
                <a:gd name="T4" fmla="*/ 892 w 986"/>
                <a:gd name="T5" fmla="*/ 39 h 179"/>
                <a:gd name="T6" fmla="*/ 846 w 986"/>
                <a:gd name="T7" fmla="*/ 58 h 179"/>
                <a:gd name="T8" fmla="*/ 796 w 986"/>
                <a:gd name="T9" fmla="*/ 73 h 179"/>
                <a:gd name="T10" fmla="*/ 744 w 986"/>
                <a:gd name="T11" fmla="*/ 91 h 179"/>
                <a:gd name="T12" fmla="*/ 691 w 986"/>
                <a:gd name="T13" fmla="*/ 104 h 179"/>
                <a:gd name="T14" fmla="*/ 633 w 986"/>
                <a:gd name="T15" fmla="*/ 117 h 179"/>
                <a:gd name="T16" fmla="*/ 573 w 986"/>
                <a:gd name="T17" fmla="*/ 127 h 179"/>
                <a:gd name="T18" fmla="*/ 512 w 986"/>
                <a:gd name="T19" fmla="*/ 137 h 179"/>
                <a:gd name="T20" fmla="*/ 447 w 986"/>
                <a:gd name="T21" fmla="*/ 146 h 179"/>
                <a:gd name="T22" fmla="*/ 380 w 986"/>
                <a:gd name="T23" fmla="*/ 152 h 179"/>
                <a:gd name="T24" fmla="*/ 309 w 986"/>
                <a:gd name="T25" fmla="*/ 158 h 179"/>
                <a:gd name="T26" fmla="*/ 236 w 986"/>
                <a:gd name="T27" fmla="*/ 160 h 179"/>
                <a:gd name="T28" fmla="*/ 161 w 986"/>
                <a:gd name="T29" fmla="*/ 162 h 179"/>
                <a:gd name="T30" fmla="*/ 82 w 986"/>
                <a:gd name="T31" fmla="*/ 162 h 179"/>
                <a:gd name="T32" fmla="*/ 0 w 986"/>
                <a:gd name="T33" fmla="*/ 158 h 179"/>
                <a:gd name="T34" fmla="*/ 0 w 986"/>
                <a:gd name="T35" fmla="*/ 177 h 179"/>
                <a:gd name="T36" fmla="*/ 80 w 986"/>
                <a:gd name="T37" fmla="*/ 179 h 179"/>
                <a:gd name="T38" fmla="*/ 161 w 986"/>
                <a:gd name="T39" fmla="*/ 179 h 179"/>
                <a:gd name="T40" fmla="*/ 236 w 986"/>
                <a:gd name="T41" fmla="*/ 179 h 179"/>
                <a:gd name="T42" fmla="*/ 311 w 986"/>
                <a:gd name="T43" fmla="*/ 175 h 179"/>
                <a:gd name="T44" fmla="*/ 382 w 986"/>
                <a:gd name="T45" fmla="*/ 169 h 179"/>
                <a:gd name="T46" fmla="*/ 449 w 986"/>
                <a:gd name="T47" fmla="*/ 164 h 179"/>
                <a:gd name="T48" fmla="*/ 514 w 986"/>
                <a:gd name="T49" fmla="*/ 156 h 179"/>
                <a:gd name="T50" fmla="*/ 577 w 986"/>
                <a:gd name="T51" fmla="*/ 146 h 179"/>
                <a:gd name="T52" fmla="*/ 637 w 986"/>
                <a:gd name="T53" fmla="*/ 135 h 179"/>
                <a:gd name="T54" fmla="*/ 694 w 986"/>
                <a:gd name="T55" fmla="*/ 121 h 179"/>
                <a:gd name="T56" fmla="*/ 750 w 986"/>
                <a:gd name="T57" fmla="*/ 108 h 179"/>
                <a:gd name="T58" fmla="*/ 802 w 986"/>
                <a:gd name="T59" fmla="*/ 91 h 179"/>
                <a:gd name="T60" fmla="*/ 852 w 986"/>
                <a:gd name="T61" fmla="*/ 75 h 179"/>
                <a:gd name="T62" fmla="*/ 898 w 986"/>
                <a:gd name="T63" fmla="*/ 56 h 179"/>
                <a:gd name="T64" fmla="*/ 944 w 986"/>
                <a:gd name="T65" fmla="*/ 37 h 179"/>
                <a:gd name="T66" fmla="*/ 986 w 986"/>
                <a:gd name="T67" fmla="*/ 16 h 179"/>
                <a:gd name="T68" fmla="*/ 978 w 986"/>
                <a:gd name="T69" fmla="*/ 0 h 17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6"/>
                <a:gd name="T106" fmla="*/ 0 h 179"/>
                <a:gd name="T107" fmla="*/ 986 w 986"/>
                <a:gd name="T108" fmla="*/ 179 h 17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6" h="179">
                  <a:moveTo>
                    <a:pt x="978" y="0"/>
                  </a:moveTo>
                  <a:lnTo>
                    <a:pt x="936" y="19"/>
                  </a:lnTo>
                  <a:lnTo>
                    <a:pt x="892" y="39"/>
                  </a:lnTo>
                  <a:lnTo>
                    <a:pt x="846" y="58"/>
                  </a:lnTo>
                  <a:lnTo>
                    <a:pt x="796" y="73"/>
                  </a:lnTo>
                  <a:lnTo>
                    <a:pt x="744" y="91"/>
                  </a:lnTo>
                  <a:lnTo>
                    <a:pt x="691" y="104"/>
                  </a:lnTo>
                  <a:lnTo>
                    <a:pt x="633" y="117"/>
                  </a:lnTo>
                  <a:lnTo>
                    <a:pt x="573" y="127"/>
                  </a:lnTo>
                  <a:lnTo>
                    <a:pt x="512" y="137"/>
                  </a:lnTo>
                  <a:lnTo>
                    <a:pt x="447" y="146"/>
                  </a:lnTo>
                  <a:lnTo>
                    <a:pt x="380" y="152"/>
                  </a:lnTo>
                  <a:lnTo>
                    <a:pt x="309" y="158"/>
                  </a:lnTo>
                  <a:lnTo>
                    <a:pt x="236" y="160"/>
                  </a:lnTo>
                  <a:lnTo>
                    <a:pt x="161" y="162"/>
                  </a:lnTo>
                  <a:lnTo>
                    <a:pt x="82" y="162"/>
                  </a:lnTo>
                  <a:lnTo>
                    <a:pt x="0" y="158"/>
                  </a:lnTo>
                  <a:lnTo>
                    <a:pt x="0" y="177"/>
                  </a:lnTo>
                  <a:lnTo>
                    <a:pt x="80" y="179"/>
                  </a:lnTo>
                  <a:lnTo>
                    <a:pt x="161" y="179"/>
                  </a:lnTo>
                  <a:lnTo>
                    <a:pt x="236" y="179"/>
                  </a:lnTo>
                  <a:lnTo>
                    <a:pt x="311" y="175"/>
                  </a:lnTo>
                  <a:lnTo>
                    <a:pt x="382" y="169"/>
                  </a:lnTo>
                  <a:lnTo>
                    <a:pt x="449" y="164"/>
                  </a:lnTo>
                  <a:lnTo>
                    <a:pt x="514" y="156"/>
                  </a:lnTo>
                  <a:lnTo>
                    <a:pt x="577" y="146"/>
                  </a:lnTo>
                  <a:lnTo>
                    <a:pt x="637" y="135"/>
                  </a:lnTo>
                  <a:lnTo>
                    <a:pt x="694" y="121"/>
                  </a:lnTo>
                  <a:lnTo>
                    <a:pt x="750" y="108"/>
                  </a:lnTo>
                  <a:lnTo>
                    <a:pt x="802" y="91"/>
                  </a:lnTo>
                  <a:lnTo>
                    <a:pt x="852" y="75"/>
                  </a:lnTo>
                  <a:lnTo>
                    <a:pt x="898" y="56"/>
                  </a:lnTo>
                  <a:lnTo>
                    <a:pt x="944" y="37"/>
                  </a:lnTo>
                  <a:lnTo>
                    <a:pt x="986" y="16"/>
                  </a:lnTo>
                  <a:lnTo>
                    <a:pt x="97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78" name="Freeform 241">
              <a:extLst>
                <a:ext uri="{FF2B5EF4-FFF2-40B4-BE49-F238E27FC236}">
                  <a16:creationId xmlns:a16="http://schemas.microsoft.com/office/drawing/2014/main" id="{1F4DBEFA-5E43-E0DF-CA9D-EC79E986DC04}"/>
                </a:ext>
              </a:extLst>
            </p:cNvPr>
            <p:cNvSpPr>
              <a:spLocks/>
            </p:cNvSpPr>
            <p:nvPr/>
          </p:nvSpPr>
          <p:spPr bwMode="auto">
            <a:xfrm>
              <a:off x="1570" y="3250"/>
              <a:ext cx="1025" cy="181"/>
            </a:xfrm>
            <a:custGeom>
              <a:avLst/>
              <a:gdLst>
                <a:gd name="T0" fmla="*/ 0 w 1025"/>
                <a:gd name="T1" fmla="*/ 18 h 181"/>
                <a:gd name="T2" fmla="*/ 45 w 1025"/>
                <a:gd name="T3" fmla="*/ 39 h 181"/>
                <a:gd name="T4" fmla="*/ 91 w 1025"/>
                <a:gd name="T5" fmla="*/ 58 h 181"/>
                <a:gd name="T6" fmla="*/ 140 w 1025"/>
                <a:gd name="T7" fmla="*/ 77 h 181"/>
                <a:gd name="T8" fmla="*/ 192 w 1025"/>
                <a:gd name="T9" fmla="*/ 93 h 181"/>
                <a:gd name="T10" fmla="*/ 246 w 1025"/>
                <a:gd name="T11" fmla="*/ 110 h 181"/>
                <a:gd name="T12" fmla="*/ 304 w 1025"/>
                <a:gd name="T13" fmla="*/ 123 h 181"/>
                <a:gd name="T14" fmla="*/ 363 w 1025"/>
                <a:gd name="T15" fmla="*/ 137 h 181"/>
                <a:gd name="T16" fmla="*/ 424 w 1025"/>
                <a:gd name="T17" fmla="*/ 148 h 181"/>
                <a:gd name="T18" fmla="*/ 490 w 1025"/>
                <a:gd name="T19" fmla="*/ 158 h 181"/>
                <a:gd name="T20" fmla="*/ 557 w 1025"/>
                <a:gd name="T21" fmla="*/ 166 h 181"/>
                <a:gd name="T22" fmla="*/ 628 w 1025"/>
                <a:gd name="T23" fmla="*/ 171 h 181"/>
                <a:gd name="T24" fmla="*/ 701 w 1025"/>
                <a:gd name="T25" fmla="*/ 177 h 181"/>
                <a:gd name="T26" fmla="*/ 778 w 1025"/>
                <a:gd name="T27" fmla="*/ 181 h 181"/>
                <a:gd name="T28" fmla="*/ 858 w 1025"/>
                <a:gd name="T29" fmla="*/ 181 h 181"/>
                <a:gd name="T30" fmla="*/ 939 w 1025"/>
                <a:gd name="T31" fmla="*/ 181 h 181"/>
                <a:gd name="T32" fmla="*/ 1025 w 1025"/>
                <a:gd name="T33" fmla="*/ 179 h 181"/>
                <a:gd name="T34" fmla="*/ 1023 w 1025"/>
                <a:gd name="T35" fmla="*/ 160 h 181"/>
                <a:gd name="T36" fmla="*/ 939 w 1025"/>
                <a:gd name="T37" fmla="*/ 164 h 181"/>
                <a:gd name="T38" fmla="*/ 858 w 1025"/>
                <a:gd name="T39" fmla="*/ 164 h 181"/>
                <a:gd name="T40" fmla="*/ 778 w 1025"/>
                <a:gd name="T41" fmla="*/ 162 h 181"/>
                <a:gd name="T42" fmla="*/ 703 w 1025"/>
                <a:gd name="T43" fmla="*/ 160 h 181"/>
                <a:gd name="T44" fmla="*/ 630 w 1025"/>
                <a:gd name="T45" fmla="*/ 154 h 181"/>
                <a:gd name="T46" fmla="*/ 559 w 1025"/>
                <a:gd name="T47" fmla="*/ 148 h 181"/>
                <a:gd name="T48" fmla="*/ 492 w 1025"/>
                <a:gd name="T49" fmla="*/ 139 h 181"/>
                <a:gd name="T50" fmla="*/ 428 w 1025"/>
                <a:gd name="T51" fmla="*/ 129 h 181"/>
                <a:gd name="T52" fmla="*/ 367 w 1025"/>
                <a:gd name="T53" fmla="*/ 118 h 181"/>
                <a:gd name="T54" fmla="*/ 307 w 1025"/>
                <a:gd name="T55" fmla="*/ 106 h 181"/>
                <a:gd name="T56" fmla="*/ 250 w 1025"/>
                <a:gd name="T57" fmla="*/ 91 h 181"/>
                <a:gd name="T58" fmla="*/ 196 w 1025"/>
                <a:gd name="T59" fmla="*/ 75 h 181"/>
                <a:gd name="T60" fmla="*/ 146 w 1025"/>
                <a:gd name="T61" fmla="*/ 60 h 181"/>
                <a:gd name="T62" fmla="*/ 98 w 1025"/>
                <a:gd name="T63" fmla="*/ 41 h 181"/>
                <a:gd name="T64" fmla="*/ 52 w 1025"/>
                <a:gd name="T65" fmla="*/ 21 h 181"/>
                <a:gd name="T66" fmla="*/ 8 w 1025"/>
                <a:gd name="T67" fmla="*/ 0 h 181"/>
                <a:gd name="T68" fmla="*/ 0 w 1025"/>
                <a:gd name="T69" fmla="*/ 18 h 18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25"/>
                <a:gd name="T106" fmla="*/ 0 h 181"/>
                <a:gd name="T107" fmla="*/ 1025 w 1025"/>
                <a:gd name="T108" fmla="*/ 181 h 18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25" h="181">
                  <a:moveTo>
                    <a:pt x="0" y="18"/>
                  </a:moveTo>
                  <a:lnTo>
                    <a:pt x="45" y="39"/>
                  </a:lnTo>
                  <a:lnTo>
                    <a:pt x="91" y="58"/>
                  </a:lnTo>
                  <a:lnTo>
                    <a:pt x="140" y="77"/>
                  </a:lnTo>
                  <a:lnTo>
                    <a:pt x="192" y="93"/>
                  </a:lnTo>
                  <a:lnTo>
                    <a:pt x="246" y="110"/>
                  </a:lnTo>
                  <a:lnTo>
                    <a:pt x="304" y="123"/>
                  </a:lnTo>
                  <a:lnTo>
                    <a:pt x="363" y="137"/>
                  </a:lnTo>
                  <a:lnTo>
                    <a:pt x="424" y="148"/>
                  </a:lnTo>
                  <a:lnTo>
                    <a:pt x="490" y="158"/>
                  </a:lnTo>
                  <a:lnTo>
                    <a:pt x="557" y="166"/>
                  </a:lnTo>
                  <a:lnTo>
                    <a:pt x="628" y="171"/>
                  </a:lnTo>
                  <a:lnTo>
                    <a:pt x="701" y="177"/>
                  </a:lnTo>
                  <a:lnTo>
                    <a:pt x="778" y="181"/>
                  </a:lnTo>
                  <a:lnTo>
                    <a:pt x="858" y="181"/>
                  </a:lnTo>
                  <a:lnTo>
                    <a:pt x="939" y="181"/>
                  </a:lnTo>
                  <a:lnTo>
                    <a:pt x="1025" y="179"/>
                  </a:lnTo>
                  <a:lnTo>
                    <a:pt x="1023" y="160"/>
                  </a:lnTo>
                  <a:lnTo>
                    <a:pt x="939" y="164"/>
                  </a:lnTo>
                  <a:lnTo>
                    <a:pt x="858" y="164"/>
                  </a:lnTo>
                  <a:lnTo>
                    <a:pt x="778" y="162"/>
                  </a:lnTo>
                  <a:lnTo>
                    <a:pt x="703" y="160"/>
                  </a:lnTo>
                  <a:lnTo>
                    <a:pt x="630" y="154"/>
                  </a:lnTo>
                  <a:lnTo>
                    <a:pt x="559" y="148"/>
                  </a:lnTo>
                  <a:lnTo>
                    <a:pt x="492" y="139"/>
                  </a:lnTo>
                  <a:lnTo>
                    <a:pt x="428" y="129"/>
                  </a:lnTo>
                  <a:lnTo>
                    <a:pt x="367" y="118"/>
                  </a:lnTo>
                  <a:lnTo>
                    <a:pt x="307" y="106"/>
                  </a:lnTo>
                  <a:lnTo>
                    <a:pt x="250" y="91"/>
                  </a:lnTo>
                  <a:lnTo>
                    <a:pt x="196" y="75"/>
                  </a:lnTo>
                  <a:lnTo>
                    <a:pt x="146" y="60"/>
                  </a:lnTo>
                  <a:lnTo>
                    <a:pt x="98" y="41"/>
                  </a:lnTo>
                  <a:lnTo>
                    <a:pt x="52" y="21"/>
                  </a:lnTo>
                  <a:lnTo>
                    <a:pt x="8" y="0"/>
                  </a:lnTo>
                  <a:lnTo>
                    <a:pt x="0" y="1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79" name="Freeform 242">
              <a:extLst>
                <a:ext uri="{FF2B5EF4-FFF2-40B4-BE49-F238E27FC236}">
                  <a16:creationId xmlns:a16="http://schemas.microsoft.com/office/drawing/2014/main" id="{046F4239-3AE3-ABEB-D8B8-6E9AB3CAC8D0}"/>
                </a:ext>
              </a:extLst>
            </p:cNvPr>
            <p:cNvSpPr>
              <a:spLocks/>
            </p:cNvSpPr>
            <p:nvPr/>
          </p:nvSpPr>
          <p:spPr bwMode="auto">
            <a:xfrm>
              <a:off x="1591" y="3425"/>
              <a:ext cx="1000" cy="179"/>
            </a:xfrm>
            <a:custGeom>
              <a:avLst/>
              <a:gdLst>
                <a:gd name="T0" fmla="*/ 0 w 1000"/>
                <a:gd name="T1" fmla="*/ 17 h 179"/>
                <a:gd name="T2" fmla="*/ 64 w 1000"/>
                <a:gd name="T3" fmla="*/ 21 h 179"/>
                <a:gd name="T4" fmla="*/ 127 w 1000"/>
                <a:gd name="T5" fmla="*/ 27 h 179"/>
                <a:gd name="T6" fmla="*/ 185 w 1000"/>
                <a:gd name="T7" fmla="*/ 37 h 179"/>
                <a:gd name="T8" fmla="*/ 242 w 1000"/>
                <a:gd name="T9" fmla="*/ 48 h 179"/>
                <a:gd name="T10" fmla="*/ 352 w 1000"/>
                <a:gd name="T11" fmla="*/ 75 h 179"/>
                <a:gd name="T12" fmla="*/ 463 w 1000"/>
                <a:gd name="T13" fmla="*/ 106 h 179"/>
                <a:gd name="T14" fmla="*/ 519 w 1000"/>
                <a:gd name="T15" fmla="*/ 121 h 179"/>
                <a:gd name="T16" fmla="*/ 576 w 1000"/>
                <a:gd name="T17" fmla="*/ 137 h 179"/>
                <a:gd name="T18" fmla="*/ 638 w 1000"/>
                <a:gd name="T19" fmla="*/ 150 h 179"/>
                <a:gd name="T20" fmla="*/ 701 w 1000"/>
                <a:gd name="T21" fmla="*/ 162 h 179"/>
                <a:gd name="T22" fmla="*/ 768 w 1000"/>
                <a:gd name="T23" fmla="*/ 171 h 179"/>
                <a:gd name="T24" fmla="*/ 841 w 1000"/>
                <a:gd name="T25" fmla="*/ 177 h 179"/>
                <a:gd name="T26" fmla="*/ 877 w 1000"/>
                <a:gd name="T27" fmla="*/ 179 h 179"/>
                <a:gd name="T28" fmla="*/ 918 w 1000"/>
                <a:gd name="T29" fmla="*/ 179 h 179"/>
                <a:gd name="T30" fmla="*/ 958 w 1000"/>
                <a:gd name="T31" fmla="*/ 179 h 179"/>
                <a:gd name="T32" fmla="*/ 1000 w 1000"/>
                <a:gd name="T33" fmla="*/ 179 h 179"/>
                <a:gd name="T34" fmla="*/ 998 w 1000"/>
                <a:gd name="T35" fmla="*/ 160 h 179"/>
                <a:gd name="T36" fmla="*/ 958 w 1000"/>
                <a:gd name="T37" fmla="*/ 162 h 179"/>
                <a:gd name="T38" fmla="*/ 918 w 1000"/>
                <a:gd name="T39" fmla="*/ 162 h 179"/>
                <a:gd name="T40" fmla="*/ 879 w 1000"/>
                <a:gd name="T41" fmla="*/ 160 h 179"/>
                <a:gd name="T42" fmla="*/ 841 w 1000"/>
                <a:gd name="T43" fmla="*/ 160 h 179"/>
                <a:gd name="T44" fmla="*/ 770 w 1000"/>
                <a:gd name="T45" fmla="*/ 152 h 179"/>
                <a:gd name="T46" fmla="*/ 705 w 1000"/>
                <a:gd name="T47" fmla="*/ 144 h 179"/>
                <a:gd name="T48" fmla="*/ 641 w 1000"/>
                <a:gd name="T49" fmla="*/ 133 h 179"/>
                <a:gd name="T50" fmla="*/ 582 w 1000"/>
                <a:gd name="T51" fmla="*/ 119 h 179"/>
                <a:gd name="T52" fmla="*/ 522 w 1000"/>
                <a:gd name="T53" fmla="*/ 104 h 179"/>
                <a:gd name="T54" fmla="*/ 467 w 1000"/>
                <a:gd name="T55" fmla="*/ 89 h 179"/>
                <a:gd name="T56" fmla="*/ 357 w 1000"/>
                <a:gd name="T57" fmla="*/ 58 h 179"/>
                <a:gd name="T58" fmla="*/ 246 w 1000"/>
                <a:gd name="T59" fmla="*/ 29 h 179"/>
                <a:gd name="T60" fmla="*/ 189 w 1000"/>
                <a:gd name="T61" fmla="*/ 17 h 179"/>
                <a:gd name="T62" fmla="*/ 129 w 1000"/>
                <a:gd name="T63" fmla="*/ 10 h 179"/>
                <a:gd name="T64" fmla="*/ 66 w 1000"/>
                <a:gd name="T65" fmla="*/ 2 h 179"/>
                <a:gd name="T66" fmla="*/ 0 w 1000"/>
                <a:gd name="T67" fmla="*/ 0 h 179"/>
                <a:gd name="T68" fmla="*/ 0 w 1000"/>
                <a:gd name="T69" fmla="*/ 17 h 17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00"/>
                <a:gd name="T106" fmla="*/ 0 h 179"/>
                <a:gd name="T107" fmla="*/ 1000 w 1000"/>
                <a:gd name="T108" fmla="*/ 179 h 17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00" h="179">
                  <a:moveTo>
                    <a:pt x="0" y="17"/>
                  </a:moveTo>
                  <a:lnTo>
                    <a:pt x="64" y="21"/>
                  </a:lnTo>
                  <a:lnTo>
                    <a:pt x="127" y="27"/>
                  </a:lnTo>
                  <a:lnTo>
                    <a:pt x="185" y="37"/>
                  </a:lnTo>
                  <a:lnTo>
                    <a:pt x="242" y="48"/>
                  </a:lnTo>
                  <a:lnTo>
                    <a:pt x="352" y="75"/>
                  </a:lnTo>
                  <a:lnTo>
                    <a:pt x="463" y="106"/>
                  </a:lnTo>
                  <a:lnTo>
                    <a:pt x="519" y="121"/>
                  </a:lnTo>
                  <a:lnTo>
                    <a:pt x="576" y="137"/>
                  </a:lnTo>
                  <a:lnTo>
                    <a:pt x="638" y="150"/>
                  </a:lnTo>
                  <a:lnTo>
                    <a:pt x="701" y="162"/>
                  </a:lnTo>
                  <a:lnTo>
                    <a:pt x="768" y="171"/>
                  </a:lnTo>
                  <a:lnTo>
                    <a:pt x="841" y="177"/>
                  </a:lnTo>
                  <a:lnTo>
                    <a:pt x="877" y="179"/>
                  </a:lnTo>
                  <a:lnTo>
                    <a:pt x="918" y="179"/>
                  </a:lnTo>
                  <a:lnTo>
                    <a:pt x="958" y="179"/>
                  </a:lnTo>
                  <a:lnTo>
                    <a:pt x="1000" y="179"/>
                  </a:lnTo>
                  <a:lnTo>
                    <a:pt x="998" y="160"/>
                  </a:lnTo>
                  <a:lnTo>
                    <a:pt x="958" y="162"/>
                  </a:lnTo>
                  <a:lnTo>
                    <a:pt x="918" y="162"/>
                  </a:lnTo>
                  <a:lnTo>
                    <a:pt x="879" y="160"/>
                  </a:lnTo>
                  <a:lnTo>
                    <a:pt x="841" y="160"/>
                  </a:lnTo>
                  <a:lnTo>
                    <a:pt x="770" y="152"/>
                  </a:lnTo>
                  <a:lnTo>
                    <a:pt x="705" y="144"/>
                  </a:lnTo>
                  <a:lnTo>
                    <a:pt x="641" y="133"/>
                  </a:lnTo>
                  <a:lnTo>
                    <a:pt x="582" y="119"/>
                  </a:lnTo>
                  <a:lnTo>
                    <a:pt x="522" y="104"/>
                  </a:lnTo>
                  <a:lnTo>
                    <a:pt x="467" y="89"/>
                  </a:lnTo>
                  <a:lnTo>
                    <a:pt x="357" y="58"/>
                  </a:lnTo>
                  <a:lnTo>
                    <a:pt x="246" y="29"/>
                  </a:lnTo>
                  <a:lnTo>
                    <a:pt x="189" y="17"/>
                  </a:lnTo>
                  <a:lnTo>
                    <a:pt x="129" y="10"/>
                  </a:lnTo>
                  <a:lnTo>
                    <a:pt x="66" y="2"/>
                  </a:lnTo>
                  <a:lnTo>
                    <a:pt x="0" y="0"/>
                  </a:lnTo>
                  <a:lnTo>
                    <a:pt x="0" y="1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80" name="Freeform 243">
              <a:extLst>
                <a:ext uri="{FF2B5EF4-FFF2-40B4-BE49-F238E27FC236}">
                  <a16:creationId xmlns:a16="http://schemas.microsoft.com/office/drawing/2014/main" id="{A2555265-DC82-E998-D85F-2B892731AFB0}"/>
                </a:ext>
              </a:extLst>
            </p:cNvPr>
            <p:cNvSpPr>
              <a:spLocks/>
            </p:cNvSpPr>
            <p:nvPr/>
          </p:nvSpPr>
          <p:spPr bwMode="auto">
            <a:xfrm>
              <a:off x="592" y="3425"/>
              <a:ext cx="999" cy="179"/>
            </a:xfrm>
            <a:custGeom>
              <a:avLst/>
              <a:gdLst>
                <a:gd name="T0" fmla="*/ 999 w 999"/>
                <a:gd name="T1" fmla="*/ 0 h 179"/>
                <a:gd name="T2" fmla="*/ 932 w 999"/>
                <a:gd name="T3" fmla="*/ 2 h 179"/>
                <a:gd name="T4" fmla="*/ 869 w 999"/>
                <a:gd name="T5" fmla="*/ 10 h 179"/>
                <a:gd name="T6" fmla="*/ 809 w 999"/>
                <a:gd name="T7" fmla="*/ 17 h 179"/>
                <a:gd name="T8" fmla="*/ 752 w 999"/>
                <a:gd name="T9" fmla="*/ 29 h 179"/>
                <a:gd name="T10" fmla="*/ 641 w 999"/>
                <a:gd name="T11" fmla="*/ 58 h 179"/>
                <a:gd name="T12" fmla="*/ 531 w 999"/>
                <a:gd name="T13" fmla="*/ 89 h 179"/>
                <a:gd name="T14" fmla="*/ 476 w 999"/>
                <a:gd name="T15" fmla="*/ 104 h 179"/>
                <a:gd name="T16" fmla="*/ 418 w 999"/>
                <a:gd name="T17" fmla="*/ 119 h 179"/>
                <a:gd name="T18" fmla="*/ 357 w 999"/>
                <a:gd name="T19" fmla="*/ 133 h 179"/>
                <a:gd name="T20" fmla="*/ 293 w 999"/>
                <a:gd name="T21" fmla="*/ 144 h 179"/>
                <a:gd name="T22" fmla="*/ 228 w 999"/>
                <a:gd name="T23" fmla="*/ 152 h 179"/>
                <a:gd name="T24" fmla="*/ 157 w 999"/>
                <a:gd name="T25" fmla="*/ 160 h 179"/>
                <a:gd name="T26" fmla="*/ 119 w 999"/>
                <a:gd name="T27" fmla="*/ 160 h 179"/>
                <a:gd name="T28" fmla="*/ 80 w 999"/>
                <a:gd name="T29" fmla="*/ 162 h 179"/>
                <a:gd name="T30" fmla="*/ 42 w 999"/>
                <a:gd name="T31" fmla="*/ 162 h 179"/>
                <a:gd name="T32" fmla="*/ 0 w 999"/>
                <a:gd name="T33" fmla="*/ 160 h 179"/>
                <a:gd name="T34" fmla="*/ 0 w 999"/>
                <a:gd name="T35" fmla="*/ 179 h 179"/>
                <a:gd name="T36" fmla="*/ 40 w 999"/>
                <a:gd name="T37" fmla="*/ 179 h 179"/>
                <a:gd name="T38" fmla="*/ 80 w 999"/>
                <a:gd name="T39" fmla="*/ 179 h 179"/>
                <a:gd name="T40" fmla="*/ 121 w 999"/>
                <a:gd name="T41" fmla="*/ 179 h 179"/>
                <a:gd name="T42" fmla="*/ 157 w 999"/>
                <a:gd name="T43" fmla="*/ 177 h 179"/>
                <a:gd name="T44" fmla="*/ 230 w 999"/>
                <a:gd name="T45" fmla="*/ 171 h 179"/>
                <a:gd name="T46" fmla="*/ 297 w 999"/>
                <a:gd name="T47" fmla="*/ 162 h 179"/>
                <a:gd name="T48" fmla="*/ 360 w 999"/>
                <a:gd name="T49" fmla="*/ 150 h 179"/>
                <a:gd name="T50" fmla="*/ 422 w 999"/>
                <a:gd name="T51" fmla="*/ 137 h 179"/>
                <a:gd name="T52" fmla="*/ 479 w 999"/>
                <a:gd name="T53" fmla="*/ 121 h 179"/>
                <a:gd name="T54" fmla="*/ 537 w 999"/>
                <a:gd name="T55" fmla="*/ 106 h 179"/>
                <a:gd name="T56" fmla="*/ 646 w 999"/>
                <a:gd name="T57" fmla="*/ 75 h 179"/>
                <a:gd name="T58" fmla="*/ 756 w 999"/>
                <a:gd name="T59" fmla="*/ 48 h 179"/>
                <a:gd name="T60" fmla="*/ 813 w 999"/>
                <a:gd name="T61" fmla="*/ 37 h 179"/>
                <a:gd name="T62" fmla="*/ 873 w 999"/>
                <a:gd name="T63" fmla="*/ 27 h 179"/>
                <a:gd name="T64" fmla="*/ 934 w 999"/>
                <a:gd name="T65" fmla="*/ 21 h 179"/>
                <a:gd name="T66" fmla="*/ 999 w 999"/>
                <a:gd name="T67" fmla="*/ 17 h 179"/>
                <a:gd name="T68" fmla="*/ 999 w 999"/>
                <a:gd name="T69" fmla="*/ 0 h 17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9"/>
                <a:gd name="T106" fmla="*/ 0 h 179"/>
                <a:gd name="T107" fmla="*/ 999 w 999"/>
                <a:gd name="T108" fmla="*/ 179 h 17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9" h="179">
                  <a:moveTo>
                    <a:pt x="999" y="0"/>
                  </a:moveTo>
                  <a:lnTo>
                    <a:pt x="932" y="2"/>
                  </a:lnTo>
                  <a:lnTo>
                    <a:pt x="869" y="10"/>
                  </a:lnTo>
                  <a:lnTo>
                    <a:pt x="809" y="17"/>
                  </a:lnTo>
                  <a:lnTo>
                    <a:pt x="752" y="29"/>
                  </a:lnTo>
                  <a:lnTo>
                    <a:pt x="641" y="58"/>
                  </a:lnTo>
                  <a:lnTo>
                    <a:pt x="531" y="89"/>
                  </a:lnTo>
                  <a:lnTo>
                    <a:pt x="476" y="104"/>
                  </a:lnTo>
                  <a:lnTo>
                    <a:pt x="418" y="119"/>
                  </a:lnTo>
                  <a:lnTo>
                    <a:pt x="357" y="133"/>
                  </a:lnTo>
                  <a:lnTo>
                    <a:pt x="293" y="144"/>
                  </a:lnTo>
                  <a:lnTo>
                    <a:pt x="228" y="152"/>
                  </a:lnTo>
                  <a:lnTo>
                    <a:pt x="157" y="160"/>
                  </a:lnTo>
                  <a:lnTo>
                    <a:pt x="119" y="160"/>
                  </a:lnTo>
                  <a:lnTo>
                    <a:pt x="80" y="162"/>
                  </a:lnTo>
                  <a:lnTo>
                    <a:pt x="42" y="162"/>
                  </a:lnTo>
                  <a:lnTo>
                    <a:pt x="0" y="160"/>
                  </a:lnTo>
                  <a:lnTo>
                    <a:pt x="0" y="179"/>
                  </a:lnTo>
                  <a:lnTo>
                    <a:pt x="40" y="179"/>
                  </a:lnTo>
                  <a:lnTo>
                    <a:pt x="80" y="179"/>
                  </a:lnTo>
                  <a:lnTo>
                    <a:pt x="121" y="179"/>
                  </a:lnTo>
                  <a:lnTo>
                    <a:pt x="157" y="177"/>
                  </a:lnTo>
                  <a:lnTo>
                    <a:pt x="230" y="171"/>
                  </a:lnTo>
                  <a:lnTo>
                    <a:pt x="297" y="162"/>
                  </a:lnTo>
                  <a:lnTo>
                    <a:pt x="360" y="150"/>
                  </a:lnTo>
                  <a:lnTo>
                    <a:pt x="422" y="137"/>
                  </a:lnTo>
                  <a:lnTo>
                    <a:pt x="479" y="121"/>
                  </a:lnTo>
                  <a:lnTo>
                    <a:pt x="537" y="106"/>
                  </a:lnTo>
                  <a:lnTo>
                    <a:pt x="646" y="75"/>
                  </a:lnTo>
                  <a:lnTo>
                    <a:pt x="756" y="48"/>
                  </a:lnTo>
                  <a:lnTo>
                    <a:pt x="813" y="37"/>
                  </a:lnTo>
                  <a:lnTo>
                    <a:pt x="873" y="27"/>
                  </a:lnTo>
                  <a:lnTo>
                    <a:pt x="934" y="21"/>
                  </a:lnTo>
                  <a:lnTo>
                    <a:pt x="999" y="17"/>
                  </a:lnTo>
                  <a:lnTo>
                    <a:pt x="999"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81" name="Rectangle 244">
              <a:extLst>
                <a:ext uri="{FF2B5EF4-FFF2-40B4-BE49-F238E27FC236}">
                  <a16:creationId xmlns:a16="http://schemas.microsoft.com/office/drawing/2014/main" id="{7A9DBE45-6672-A060-4A84-4495C28B70C9}"/>
                </a:ext>
              </a:extLst>
            </p:cNvPr>
            <p:cNvSpPr>
              <a:spLocks noChangeArrowheads="1"/>
            </p:cNvSpPr>
            <p:nvPr/>
          </p:nvSpPr>
          <p:spPr bwMode="auto">
            <a:xfrm>
              <a:off x="507" y="3490"/>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b="1" i="1">
                  <a:solidFill>
                    <a:srgbClr val="1F1A17"/>
                  </a:solidFill>
                  <a:latin typeface="Times New Roman" panose="02020603050405020304" pitchFamily="18" charset="0"/>
                </a:rPr>
                <a:t>a</a:t>
              </a:r>
              <a:endParaRPr lang="en-US" altLang="en-US" sz="1600">
                <a:latin typeface="Arial" panose="020B0604020202020204" pitchFamily="34" charset="0"/>
              </a:endParaRPr>
            </a:p>
          </p:txBody>
        </p:sp>
        <p:sp>
          <p:nvSpPr>
            <p:cNvPr id="68982" name="Rectangle 245">
              <a:extLst>
                <a:ext uri="{FF2B5EF4-FFF2-40B4-BE49-F238E27FC236}">
                  <a16:creationId xmlns:a16="http://schemas.microsoft.com/office/drawing/2014/main" id="{F08BB87C-09E8-2105-F505-C10368427DBD}"/>
                </a:ext>
              </a:extLst>
            </p:cNvPr>
            <p:cNvSpPr>
              <a:spLocks noChangeArrowheads="1"/>
            </p:cNvSpPr>
            <p:nvPr/>
          </p:nvSpPr>
          <p:spPr bwMode="auto">
            <a:xfrm>
              <a:off x="2632" y="3482"/>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b="1" i="1">
                  <a:solidFill>
                    <a:srgbClr val="1F1A17"/>
                  </a:solidFill>
                  <a:latin typeface="Times New Roman" panose="02020603050405020304" pitchFamily="18" charset="0"/>
                </a:rPr>
                <a:t>a</a:t>
              </a:r>
              <a:endParaRPr lang="en-US" altLang="en-US" sz="1600">
                <a:latin typeface="Arial" panose="020B0604020202020204" pitchFamily="34" charset="0"/>
              </a:endParaRPr>
            </a:p>
          </p:txBody>
        </p:sp>
        <p:sp>
          <p:nvSpPr>
            <p:cNvPr id="68983" name="Rectangle 246">
              <a:extLst>
                <a:ext uri="{FF2B5EF4-FFF2-40B4-BE49-F238E27FC236}">
                  <a16:creationId xmlns:a16="http://schemas.microsoft.com/office/drawing/2014/main" id="{47687552-5EED-B931-12F8-1CBAF208B6F3}"/>
                </a:ext>
              </a:extLst>
            </p:cNvPr>
            <p:cNvSpPr>
              <a:spLocks noChangeArrowheads="1"/>
            </p:cNvSpPr>
            <p:nvPr/>
          </p:nvSpPr>
          <p:spPr bwMode="auto">
            <a:xfrm>
              <a:off x="503" y="3315"/>
              <a:ext cx="6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b="1" i="1">
                  <a:solidFill>
                    <a:srgbClr val="1F1A17"/>
                  </a:solidFill>
                  <a:latin typeface="Times New Roman" panose="02020603050405020304" pitchFamily="18" charset="0"/>
                </a:rPr>
                <a:t>c</a:t>
              </a:r>
              <a:endParaRPr lang="en-US" altLang="en-US" sz="1600">
                <a:latin typeface="Arial" panose="020B0604020202020204" pitchFamily="34" charset="0"/>
              </a:endParaRPr>
            </a:p>
          </p:txBody>
        </p:sp>
        <p:sp>
          <p:nvSpPr>
            <p:cNvPr id="68984" name="Rectangle 247">
              <a:extLst>
                <a:ext uri="{FF2B5EF4-FFF2-40B4-BE49-F238E27FC236}">
                  <a16:creationId xmlns:a16="http://schemas.microsoft.com/office/drawing/2014/main" id="{96517774-6390-6EF5-CDE1-ACFABA91AB72}"/>
                </a:ext>
              </a:extLst>
            </p:cNvPr>
            <p:cNvSpPr>
              <a:spLocks noChangeArrowheads="1"/>
            </p:cNvSpPr>
            <p:nvPr/>
          </p:nvSpPr>
          <p:spPr bwMode="auto">
            <a:xfrm>
              <a:off x="2637" y="3315"/>
              <a:ext cx="6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b="1" i="1">
                  <a:solidFill>
                    <a:srgbClr val="1F1A17"/>
                  </a:solidFill>
                  <a:latin typeface="Times New Roman" panose="02020603050405020304" pitchFamily="18" charset="0"/>
                </a:rPr>
                <a:t>c</a:t>
              </a:r>
              <a:endParaRPr lang="en-US" altLang="en-US" sz="1600">
                <a:latin typeface="Arial" panose="020B0604020202020204" pitchFamily="34" charset="0"/>
              </a:endParaRPr>
            </a:p>
          </p:txBody>
        </p:sp>
        <p:sp>
          <p:nvSpPr>
            <p:cNvPr id="68985" name="Rectangle 248">
              <a:extLst>
                <a:ext uri="{FF2B5EF4-FFF2-40B4-BE49-F238E27FC236}">
                  <a16:creationId xmlns:a16="http://schemas.microsoft.com/office/drawing/2014/main" id="{C6BABECB-4E2E-EA2D-F3ED-26A4B514EC18}"/>
                </a:ext>
              </a:extLst>
            </p:cNvPr>
            <p:cNvSpPr>
              <a:spLocks noChangeArrowheads="1"/>
            </p:cNvSpPr>
            <p:nvPr/>
          </p:nvSpPr>
          <p:spPr bwMode="auto">
            <a:xfrm>
              <a:off x="505" y="2991"/>
              <a:ext cx="6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b="1" i="1">
                  <a:solidFill>
                    <a:srgbClr val="1F1A17"/>
                  </a:solidFill>
                  <a:latin typeface="Times New Roman" panose="02020603050405020304" pitchFamily="18" charset="0"/>
                </a:rPr>
                <a:t>c</a:t>
              </a:r>
              <a:endParaRPr lang="en-US" altLang="en-US" sz="1600">
                <a:latin typeface="Arial" panose="020B0604020202020204" pitchFamily="34" charset="0"/>
              </a:endParaRPr>
            </a:p>
          </p:txBody>
        </p:sp>
        <p:sp>
          <p:nvSpPr>
            <p:cNvPr id="68986" name="Rectangle 249">
              <a:extLst>
                <a:ext uri="{FF2B5EF4-FFF2-40B4-BE49-F238E27FC236}">
                  <a16:creationId xmlns:a16="http://schemas.microsoft.com/office/drawing/2014/main" id="{6624E3FD-3AAB-6211-DDBD-C54EE78377B7}"/>
                </a:ext>
              </a:extLst>
            </p:cNvPr>
            <p:cNvSpPr>
              <a:spLocks noChangeArrowheads="1"/>
            </p:cNvSpPr>
            <p:nvPr/>
          </p:nvSpPr>
          <p:spPr bwMode="auto">
            <a:xfrm>
              <a:off x="2635" y="2987"/>
              <a:ext cx="6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b="1" i="1">
                  <a:solidFill>
                    <a:srgbClr val="1F1A17"/>
                  </a:solidFill>
                  <a:latin typeface="Times New Roman" panose="02020603050405020304" pitchFamily="18" charset="0"/>
                </a:rPr>
                <a:t>c</a:t>
              </a:r>
              <a:endParaRPr lang="en-US" altLang="en-US" sz="1600">
                <a:latin typeface="Arial" panose="020B0604020202020204" pitchFamily="34" charset="0"/>
              </a:endParaRPr>
            </a:p>
          </p:txBody>
        </p:sp>
        <p:sp>
          <p:nvSpPr>
            <p:cNvPr id="68987" name="Rectangle 250">
              <a:extLst>
                <a:ext uri="{FF2B5EF4-FFF2-40B4-BE49-F238E27FC236}">
                  <a16:creationId xmlns:a16="http://schemas.microsoft.com/office/drawing/2014/main" id="{422734C9-061F-1730-0B05-DDA806A25F07}"/>
                </a:ext>
              </a:extLst>
            </p:cNvPr>
            <p:cNvSpPr>
              <a:spLocks noChangeArrowheads="1"/>
            </p:cNvSpPr>
            <p:nvPr/>
          </p:nvSpPr>
          <p:spPr bwMode="auto">
            <a:xfrm>
              <a:off x="507" y="2824"/>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b="1" i="1">
                  <a:solidFill>
                    <a:srgbClr val="1F1A17"/>
                  </a:solidFill>
                  <a:latin typeface="Times New Roman" panose="02020603050405020304" pitchFamily="18" charset="0"/>
                </a:rPr>
                <a:t>b</a:t>
              </a:r>
              <a:endParaRPr lang="en-US" altLang="en-US" sz="1600">
                <a:latin typeface="Arial" panose="020B0604020202020204" pitchFamily="34" charset="0"/>
              </a:endParaRPr>
            </a:p>
          </p:txBody>
        </p:sp>
        <p:sp>
          <p:nvSpPr>
            <p:cNvPr id="68988" name="Rectangle 251">
              <a:extLst>
                <a:ext uri="{FF2B5EF4-FFF2-40B4-BE49-F238E27FC236}">
                  <a16:creationId xmlns:a16="http://schemas.microsoft.com/office/drawing/2014/main" id="{9D9DD086-A7FC-55A8-02A2-9EC57F62A51B}"/>
                </a:ext>
              </a:extLst>
            </p:cNvPr>
            <p:cNvSpPr>
              <a:spLocks noChangeArrowheads="1"/>
            </p:cNvSpPr>
            <p:nvPr/>
          </p:nvSpPr>
          <p:spPr bwMode="auto">
            <a:xfrm>
              <a:off x="2632" y="2814"/>
              <a:ext cx="7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b="1" i="1">
                  <a:solidFill>
                    <a:srgbClr val="1F1A17"/>
                  </a:solidFill>
                  <a:latin typeface="Times New Roman" panose="02020603050405020304" pitchFamily="18" charset="0"/>
                </a:rPr>
                <a:t>b</a:t>
              </a:r>
              <a:endParaRPr lang="en-US" altLang="en-US" sz="1600">
                <a:latin typeface="Arial" panose="020B0604020202020204" pitchFamily="34" charset="0"/>
              </a:endParaRPr>
            </a:p>
          </p:txBody>
        </p:sp>
        <p:sp>
          <p:nvSpPr>
            <p:cNvPr id="68989" name="Rectangle 252">
              <a:extLst>
                <a:ext uri="{FF2B5EF4-FFF2-40B4-BE49-F238E27FC236}">
                  <a16:creationId xmlns:a16="http://schemas.microsoft.com/office/drawing/2014/main" id="{24887546-AA94-083A-BBB2-F9FDCEB13284}"/>
                </a:ext>
              </a:extLst>
            </p:cNvPr>
            <p:cNvSpPr>
              <a:spLocks noChangeArrowheads="1"/>
            </p:cNvSpPr>
            <p:nvPr/>
          </p:nvSpPr>
          <p:spPr bwMode="auto">
            <a:xfrm>
              <a:off x="306" y="3815"/>
              <a:ext cx="2460"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90" name="Freeform 253">
              <a:extLst>
                <a:ext uri="{FF2B5EF4-FFF2-40B4-BE49-F238E27FC236}">
                  <a16:creationId xmlns:a16="http://schemas.microsoft.com/office/drawing/2014/main" id="{4E2C1838-1831-BA85-77E8-6AD34E0FB9BF}"/>
                </a:ext>
              </a:extLst>
            </p:cNvPr>
            <p:cNvSpPr>
              <a:spLocks/>
            </p:cNvSpPr>
            <p:nvPr/>
          </p:nvSpPr>
          <p:spPr bwMode="auto">
            <a:xfrm>
              <a:off x="2739" y="3800"/>
              <a:ext cx="56" cy="38"/>
            </a:xfrm>
            <a:custGeom>
              <a:avLst/>
              <a:gdLst>
                <a:gd name="T0" fmla="*/ 56 w 56"/>
                <a:gd name="T1" fmla="*/ 19 h 38"/>
                <a:gd name="T2" fmla="*/ 0 w 56"/>
                <a:gd name="T3" fmla="*/ 0 h 38"/>
                <a:gd name="T4" fmla="*/ 0 w 56"/>
                <a:gd name="T5" fmla="*/ 0 h 38"/>
                <a:gd name="T6" fmla="*/ 0 w 56"/>
                <a:gd name="T7" fmla="*/ 2 h 38"/>
                <a:gd name="T8" fmla="*/ 0 w 56"/>
                <a:gd name="T9" fmla="*/ 2 h 38"/>
                <a:gd name="T10" fmla="*/ 2 w 56"/>
                <a:gd name="T11" fmla="*/ 4 h 38"/>
                <a:gd name="T12" fmla="*/ 2 w 56"/>
                <a:gd name="T13" fmla="*/ 4 h 38"/>
                <a:gd name="T14" fmla="*/ 2 w 56"/>
                <a:gd name="T15" fmla="*/ 6 h 38"/>
                <a:gd name="T16" fmla="*/ 4 w 56"/>
                <a:gd name="T17" fmla="*/ 7 h 38"/>
                <a:gd name="T18" fmla="*/ 4 w 56"/>
                <a:gd name="T19" fmla="*/ 7 h 38"/>
                <a:gd name="T20" fmla="*/ 4 w 56"/>
                <a:gd name="T21" fmla="*/ 9 h 38"/>
                <a:gd name="T22" fmla="*/ 4 w 56"/>
                <a:gd name="T23" fmla="*/ 9 h 38"/>
                <a:gd name="T24" fmla="*/ 4 w 56"/>
                <a:gd name="T25" fmla="*/ 11 h 38"/>
                <a:gd name="T26" fmla="*/ 4 w 56"/>
                <a:gd name="T27" fmla="*/ 13 h 38"/>
                <a:gd name="T28" fmla="*/ 6 w 56"/>
                <a:gd name="T29" fmla="*/ 13 h 38"/>
                <a:gd name="T30" fmla="*/ 6 w 56"/>
                <a:gd name="T31" fmla="*/ 15 h 38"/>
                <a:gd name="T32" fmla="*/ 6 w 56"/>
                <a:gd name="T33" fmla="*/ 17 h 38"/>
                <a:gd name="T34" fmla="*/ 6 w 56"/>
                <a:gd name="T35" fmla="*/ 17 h 38"/>
                <a:gd name="T36" fmla="*/ 6 w 56"/>
                <a:gd name="T37" fmla="*/ 19 h 38"/>
                <a:gd name="T38" fmla="*/ 6 w 56"/>
                <a:gd name="T39" fmla="*/ 19 h 38"/>
                <a:gd name="T40" fmla="*/ 6 w 56"/>
                <a:gd name="T41" fmla="*/ 21 h 38"/>
                <a:gd name="T42" fmla="*/ 6 w 56"/>
                <a:gd name="T43" fmla="*/ 23 h 38"/>
                <a:gd name="T44" fmla="*/ 6 w 56"/>
                <a:gd name="T45" fmla="*/ 23 h 38"/>
                <a:gd name="T46" fmla="*/ 4 w 56"/>
                <a:gd name="T47" fmla="*/ 25 h 38"/>
                <a:gd name="T48" fmla="*/ 4 w 56"/>
                <a:gd name="T49" fmla="*/ 25 h 38"/>
                <a:gd name="T50" fmla="*/ 4 w 56"/>
                <a:gd name="T51" fmla="*/ 27 h 38"/>
                <a:gd name="T52" fmla="*/ 4 w 56"/>
                <a:gd name="T53" fmla="*/ 29 h 38"/>
                <a:gd name="T54" fmla="*/ 4 w 56"/>
                <a:gd name="T55" fmla="*/ 29 h 38"/>
                <a:gd name="T56" fmla="*/ 4 w 56"/>
                <a:gd name="T57" fmla="*/ 31 h 38"/>
                <a:gd name="T58" fmla="*/ 2 w 56"/>
                <a:gd name="T59" fmla="*/ 31 h 38"/>
                <a:gd name="T60" fmla="*/ 2 w 56"/>
                <a:gd name="T61" fmla="*/ 32 h 38"/>
                <a:gd name="T62" fmla="*/ 2 w 56"/>
                <a:gd name="T63" fmla="*/ 34 h 38"/>
                <a:gd name="T64" fmla="*/ 0 w 56"/>
                <a:gd name="T65" fmla="*/ 34 h 38"/>
                <a:gd name="T66" fmla="*/ 0 w 56"/>
                <a:gd name="T67" fmla="*/ 36 h 38"/>
                <a:gd name="T68" fmla="*/ 0 w 56"/>
                <a:gd name="T69" fmla="*/ 38 h 38"/>
                <a:gd name="T70" fmla="*/ 56 w 56"/>
                <a:gd name="T71" fmla="*/ 19 h 38"/>
                <a:gd name="T72" fmla="*/ 56 w 56"/>
                <a:gd name="T73" fmla="*/ 19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6"/>
                <a:gd name="T112" fmla="*/ 0 h 38"/>
                <a:gd name="T113" fmla="*/ 56 w 56"/>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6" h="38">
                  <a:moveTo>
                    <a:pt x="56" y="19"/>
                  </a:moveTo>
                  <a:lnTo>
                    <a:pt x="0" y="0"/>
                  </a:lnTo>
                  <a:lnTo>
                    <a:pt x="0" y="2"/>
                  </a:lnTo>
                  <a:lnTo>
                    <a:pt x="2" y="4"/>
                  </a:lnTo>
                  <a:lnTo>
                    <a:pt x="2" y="6"/>
                  </a:lnTo>
                  <a:lnTo>
                    <a:pt x="4" y="7"/>
                  </a:lnTo>
                  <a:lnTo>
                    <a:pt x="4" y="9"/>
                  </a:lnTo>
                  <a:lnTo>
                    <a:pt x="4" y="11"/>
                  </a:lnTo>
                  <a:lnTo>
                    <a:pt x="4" y="13"/>
                  </a:lnTo>
                  <a:lnTo>
                    <a:pt x="6" y="13"/>
                  </a:lnTo>
                  <a:lnTo>
                    <a:pt x="6" y="15"/>
                  </a:lnTo>
                  <a:lnTo>
                    <a:pt x="6" y="17"/>
                  </a:lnTo>
                  <a:lnTo>
                    <a:pt x="6" y="19"/>
                  </a:lnTo>
                  <a:lnTo>
                    <a:pt x="6" y="21"/>
                  </a:lnTo>
                  <a:lnTo>
                    <a:pt x="6" y="23"/>
                  </a:lnTo>
                  <a:lnTo>
                    <a:pt x="4" y="25"/>
                  </a:lnTo>
                  <a:lnTo>
                    <a:pt x="4" y="27"/>
                  </a:lnTo>
                  <a:lnTo>
                    <a:pt x="4" y="29"/>
                  </a:lnTo>
                  <a:lnTo>
                    <a:pt x="4" y="31"/>
                  </a:lnTo>
                  <a:lnTo>
                    <a:pt x="2" y="31"/>
                  </a:lnTo>
                  <a:lnTo>
                    <a:pt x="2" y="32"/>
                  </a:lnTo>
                  <a:lnTo>
                    <a:pt x="2" y="34"/>
                  </a:lnTo>
                  <a:lnTo>
                    <a:pt x="0" y="34"/>
                  </a:lnTo>
                  <a:lnTo>
                    <a:pt x="0" y="36"/>
                  </a:lnTo>
                  <a:lnTo>
                    <a:pt x="0" y="38"/>
                  </a:lnTo>
                  <a:lnTo>
                    <a:pt x="56" y="1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91" name="Rectangle 254">
              <a:extLst>
                <a:ext uri="{FF2B5EF4-FFF2-40B4-BE49-F238E27FC236}">
                  <a16:creationId xmlns:a16="http://schemas.microsoft.com/office/drawing/2014/main" id="{0A2FCBB1-3E7F-0E53-F4AA-4C97DADC7037}"/>
                </a:ext>
              </a:extLst>
            </p:cNvPr>
            <p:cNvSpPr>
              <a:spLocks noChangeArrowheads="1"/>
            </p:cNvSpPr>
            <p:nvPr/>
          </p:nvSpPr>
          <p:spPr bwMode="auto">
            <a:xfrm>
              <a:off x="296" y="2553"/>
              <a:ext cx="8" cy="1270"/>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992" name="Freeform 255">
              <a:extLst>
                <a:ext uri="{FF2B5EF4-FFF2-40B4-BE49-F238E27FC236}">
                  <a16:creationId xmlns:a16="http://schemas.microsoft.com/office/drawing/2014/main" id="{B14EEFB3-E322-F19D-9E45-F9D43903FAD4}"/>
                </a:ext>
              </a:extLst>
            </p:cNvPr>
            <p:cNvSpPr>
              <a:spLocks/>
            </p:cNvSpPr>
            <p:nvPr/>
          </p:nvSpPr>
          <p:spPr bwMode="auto">
            <a:xfrm>
              <a:off x="287" y="2524"/>
              <a:ext cx="26" cy="58"/>
            </a:xfrm>
            <a:custGeom>
              <a:avLst/>
              <a:gdLst>
                <a:gd name="T0" fmla="*/ 13 w 26"/>
                <a:gd name="T1" fmla="*/ 0 h 58"/>
                <a:gd name="T2" fmla="*/ 0 w 26"/>
                <a:gd name="T3" fmla="*/ 58 h 58"/>
                <a:gd name="T4" fmla="*/ 0 w 26"/>
                <a:gd name="T5" fmla="*/ 58 h 58"/>
                <a:gd name="T6" fmla="*/ 0 w 26"/>
                <a:gd name="T7" fmla="*/ 56 h 58"/>
                <a:gd name="T8" fmla="*/ 1 w 26"/>
                <a:gd name="T9" fmla="*/ 56 h 58"/>
                <a:gd name="T10" fmla="*/ 1 w 26"/>
                <a:gd name="T11" fmla="*/ 56 h 58"/>
                <a:gd name="T12" fmla="*/ 3 w 26"/>
                <a:gd name="T13" fmla="*/ 54 h 58"/>
                <a:gd name="T14" fmla="*/ 3 w 26"/>
                <a:gd name="T15" fmla="*/ 54 h 58"/>
                <a:gd name="T16" fmla="*/ 3 w 26"/>
                <a:gd name="T17" fmla="*/ 54 h 58"/>
                <a:gd name="T18" fmla="*/ 5 w 26"/>
                <a:gd name="T19" fmla="*/ 54 h 58"/>
                <a:gd name="T20" fmla="*/ 5 w 26"/>
                <a:gd name="T21" fmla="*/ 52 h 58"/>
                <a:gd name="T22" fmla="*/ 7 w 26"/>
                <a:gd name="T23" fmla="*/ 52 h 58"/>
                <a:gd name="T24" fmla="*/ 7 w 26"/>
                <a:gd name="T25" fmla="*/ 52 h 58"/>
                <a:gd name="T26" fmla="*/ 9 w 26"/>
                <a:gd name="T27" fmla="*/ 52 h 58"/>
                <a:gd name="T28" fmla="*/ 9 w 26"/>
                <a:gd name="T29" fmla="*/ 52 h 58"/>
                <a:gd name="T30" fmla="*/ 9 w 26"/>
                <a:gd name="T31" fmla="*/ 52 h 58"/>
                <a:gd name="T32" fmla="*/ 11 w 26"/>
                <a:gd name="T33" fmla="*/ 52 h 58"/>
                <a:gd name="T34" fmla="*/ 11 w 26"/>
                <a:gd name="T35" fmla="*/ 52 h 58"/>
                <a:gd name="T36" fmla="*/ 13 w 26"/>
                <a:gd name="T37" fmla="*/ 52 h 58"/>
                <a:gd name="T38" fmla="*/ 13 w 26"/>
                <a:gd name="T39" fmla="*/ 52 h 58"/>
                <a:gd name="T40" fmla="*/ 15 w 26"/>
                <a:gd name="T41" fmla="*/ 52 h 58"/>
                <a:gd name="T42" fmla="*/ 15 w 26"/>
                <a:gd name="T43" fmla="*/ 52 h 58"/>
                <a:gd name="T44" fmla="*/ 17 w 26"/>
                <a:gd name="T45" fmla="*/ 52 h 58"/>
                <a:gd name="T46" fmla="*/ 17 w 26"/>
                <a:gd name="T47" fmla="*/ 52 h 58"/>
                <a:gd name="T48" fmla="*/ 17 w 26"/>
                <a:gd name="T49" fmla="*/ 52 h 58"/>
                <a:gd name="T50" fmla="*/ 19 w 26"/>
                <a:gd name="T51" fmla="*/ 52 h 58"/>
                <a:gd name="T52" fmla="*/ 19 w 26"/>
                <a:gd name="T53" fmla="*/ 52 h 58"/>
                <a:gd name="T54" fmla="*/ 21 w 26"/>
                <a:gd name="T55" fmla="*/ 54 h 58"/>
                <a:gd name="T56" fmla="*/ 21 w 26"/>
                <a:gd name="T57" fmla="*/ 54 h 58"/>
                <a:gd name="T58" fmla="*/ 23 w 26"/>
                <a:gd name="T59" fmla="*/ 54 h 58"/>
                <a:gd name="T60" fmla="*/ 23 w 26"/>
                <a:gd name="T61" fmla="*/ 54 h 58"/>
                <a:gd name="T62" fmla="*/ 23 w 26"/>
                <a:gd name="T63" fmla="*/ 56 h 58"/>
                <a:gd name="T64" fmla="*/ 24 w 26"/>
                <a:gd name="T65" fmla="*/ 56 h 58"/>
                <a:gd name="T66" fmla="*/ 24 w 26"/>
                <a:gd name="T67" fmla="*/ 56 h 58"/>
                <a:gd name="T68" fmla="*/ 26 w 26"/>
                <a:gd name="T69" fmla="*/ 58 h 58"/>
                <a:gd name="T70" fmla="*/ 13 w 26"/>
                <a:gd name="T71" fmla="*/ 0 h 58"/>
                <a:gd name="T72" fmla="*/ 13 w 26"/>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
                <a:gd name="T112" fmla="*/ 0 h 58"/>
                <a:gd name="T113" fmla="*/ 26 w 26"/>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 h="58">
                  <a:moveTo>
                    <a:pt x="13" y="0"/>
                  </a:moveTo>
                  <a:lnTo>
                    <a:pt x="0" y="58"/>
                  </a:lnTo>
                  <a:lnTo>
                    <a:pt x="0" y="56"/>
                  </a:lnTo>
                  <a:lnTo>
                    <a:pt x="1" y="56"/>
                  </a:lnTo>
                  <a:lnTo>
                    <a:pt x="3" y="54"/>
                  </a:lnTo>
                  <a:lnTo>
                    <a:pt x="5" y="54"/>
                  </a:lnTo>
                  <a:lnTo>
                    <a:pt x="5" y="52"/>
                  </a:lnTo>
                  <a:lnTo>
                    <a:pt x="7" y="52"/>
                  </a:lnTo>
                  <a:lnTo>
                    <a:pt x="9" y="52"/>
                  </a:lnTo>
                  <a:lnTo>
                    <a:pt x="11" y="52"/>
                  </a:lnTo>
                  <a:lnTo>
                    <a:pt x="13" y="52"/>
                  </a:lnTo>
                  <a:lnTo>
                    <a:pt x="15" y="52"/>
                  </a:lnTo>
                  <a:lnTo>
                    <a:pt x="17" y="52"/>
                  </a:lnTo>
                  <a:lnTo>
                    <a:pt x="19" y="52"/>
                  </a:lnTo>
                  <a:lnTo>
                    <a:pt x="21" y="54"/>
                  </a:lnTo>
                  <a:lnTo>
                    <a:pt x="23" y="54"/>
                  </a:lnTo>
                  <a:lnTo>
                    <a:pt x="23" y="56"/>
                  </a:lnTo>
                  <a:lnTo>
                    <a:pt x="24" y="56"/>
                  </a:lnTo>
                  <a:lnTo>
                    <a:pt x="26" y="58"/>
                  </a:lnTo>
                  <a:lnTo>
                    <a:pt x="13"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93" name="Rectangle 256">
              <a:extLst>
                <a:ext uri="{FF2B5EF4-FFF2-40B4-BE49-F238E27FC236}">
                  <a16:creationId xmlns:a16="http://schemas.microsoft.com/office/drawing/2014/main" id="{09745A14-8F85-3170-3233-7546C1C522A4}"/>
                </a:ext>
              </a:extLst>
            </p:cNvPr>
            <p:cNvSpPr>
              <a:spLocks noChangeArrowheads="1"/>
            </p:cNvSpPr>
            <p:nvPr/>
          </p:nvSpPr>
          <p:spPr bwMode="auto">
            <a:xfrm>
              <a:off x="229" y="2397"/>
              <a:ext cx="64"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b="1" i="1">
                  <a:solidFill>
                    <a:srgbClr val="1F1A17"/>
                  </a:solidFill>
                  <a:latin typeface="Times New Roman" panose="02020603050405020304" pitchFamily="18" charset="0"/>
                </a:rPr>
                <a:t>v</a:t>
              </a:r>
              <a:endParaRPr lang="en-US" altLang="en-US" sz="1600">
                <a:latin typeface="Arial" panose="020B0604020202020204" pitchFamily="34" charset="0"/>
              </a:endParaRPr>
            </a:p>
          </p:txBody>
        </p:sp>
        <p:sp>
          <p:nvSpPr>
            <p:cNvPr id="68994" name="Rectangle 257">
              <a:extLst>
                <a:ext uri="{FF2B5EF4-FFF2-40B4-BE49-F238E27FC236}">
                  <a16:creationId xmlns:a16="http://schemas.microsoft.com/office/drawing/2014/main" id="{13B8A41E-D4A3-F78F-AF05-3EFE87CA6410}"/>
                </a:ext>
              </a:extLst>
            </p:cNvPr>
            <p:cNvSpPr>
              <a:spLocks noChangeArrowheads="1"/>
            </p:cNvSpPr>
            <p:nvPr/>
          </p:nvSpPr>
          <p:spPr bwMode="auto">
            <a:xfrm>
              <a:off x="2812" y="3659"/>
              <a:ext cx="88"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800">
                  <a:solidFill>
                    <a:srgbClr val="1F1A17"/>
                  </a:solidFill>
                  <a:latin typeface="Times New Roman" panose="02020603050405020304" pitchFamily="18" charset="0"/>
                </a:rPr>
                <a:t>L</a:t>
              </a:r>
              <a:endParaRPr lang="en-US" altLang="en-US" sz="1600">
                <a:latin typeface="Arial" panose="020B0604020202020204" pitchFamily="34" charset="0"/>
              </a:endParaRPr>
            </a:p>
          </p:txBody>
        </p:sp>
        <p:sp>
          <p:nvSpPr>
            <p:cNvPr id="68995" name="Freeform 258">
              <a:extLst>
                <a:ext uri="{FF2B5EF4-FFF2-40B4-BE49-F238E27FC236}">
                  <a16:creationId xmlns:a16="http://schemas.microsoft.com/office/drawing/2014/main" id="{C8F51341-7203-3096-9C73-6E7D6C24110B}"/>
                </a:ext>
              </a:extLst>
            </p:cNvPr>
            <p:cNvSpPr>
              <a:spLocks/>
            </p:cNvSpPr>
            <p:nvPr/>
          </p:nvSpPr>
          <p:spPr bwMode="auto">
            <a:xfrm>
              <a:off x="298" y="3817"/>
              <a:ext cx="1" cy="2"/>
            </a:xfrm>
            <a:custGeom>
              <a:avLst/>
              <a:gdLst>
                <a:gd name="T0" fmla="*/ 0 w 1"/>
                <a:gd name="T1" fmla="*/ 0 h 2"/>
                <a:gd name="T2" fmla="*/ 0 w 1"/>
                <a:gd name="T3" fmla="*/ 0 h 2"/>
                <a:gd name="T4" fmla="*/ 0 w 1"/>
                <a:gd name="T5" fmla="*/ 2 h 2"/>
                <a:gd name="T6" fmla="*/ 0 w 1"/>
                <a:gd name="T7" fmla="*/ 2 h 2"/>
                <a:gd name="T8" fmla="*/ 0 w 1"/>
                <a:gd name="T9" fmla="*/ 2 h 2"/>
                <a:gd name="T10" fmla="*/ 0 w 1"/>
                <a:gd name="T11" fmla="*/ 2 h 2"/>
                <a:gd name="T12" fmla="*/ 0 w 1"/>
                <a:gd name="T13" fmla="*/ 2 h 2"/>
                <a:gd name="T14" fmla="*/ 0 w 1"/>
                <a:gd name="T15" fmla="*/ 0 h 2"/>
                <a:gd name="T16" fmla="*/ 0 w 1"/>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
                <a:gd name="T29" fmla="*/ 1 w 1"/>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
                  <a:moveTo>
                    <a:pt x="0" y="0"/>
                  </a:moveTo>
                  <a:lnTo>
                    <a:pt x="0" y="0"/>
                  </a:lnTo>
                  <a:lnTo>
                    <a:pt x="0" y="2"/>
                  </a:lnTo>
                  <a:lnTo>
                    <a:pt x="0" y="0"/>
                  </a:lnTo>
                  <a:close/>
                </a:path>
              </a:pathLst>
            </a:custGeom>
            <a:solidFill>
              <a:srgbClr val="C3C3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96" name="Freeform 259">
              <a:extLst>
                <a:ext uri="{FF2B5EF4-FFF2-40B4-BE49-F238E27FC236}">
                  <a16:creationId xmlns:a16="http://schemas.microsoft.com/office/drawing/2014/main" id="{B7377861-5070-FC3F-CB19-23B04654B5C2}"/>
                </a:ext>
              </a:extLst>
            </p:cNvPr>
            <p:cNvSpPr>
              <a:spLocks/>
            </p:cNvSpPr>
            <p:nvPr/>
          </p:nvSpPr>
          <p:spPr bwMode="auto">
            <a:xfrm>
              <a:off x="296" y="3815"/>
              <a:ext cx="6" cy="4"/>
            </a:xfrm>
            <a:custGeom>
              <a:avLst/>
              <a:gdLst>
                <a:gd name="T0" fmla="*/ 6 w 6"/>
                <a:gd name="T1" fmla="*/ 4 h 4"/>
                <a:gd name="T2" fmla="*/ 6 w 6"/>
                <a:gd name="T3" fmla="*/ 4 h 4"/>
                <a:gd name="T4" fmla="*/ 4 w 6"/>
                <a:gd name="T5" fmla="*/ 0 h 4"/>
                <a:gd name="T6" fmla="*/ 2 w 6"/>
                <a:gd name="T7" fmla="*/ 0 h 4"/>
                <a:gd name="T8" fmla="*/ 2 w 6"/>
                <a:gd name="T9" fmla="*/ 4 h 4"/>
                <a:gd name="T10" fmla="*/ 0 w 6"/>
                <a:gd name="T11" fmla="*/ 4 h 4"/>
                <a:gd name="T12" fmla="*/ 0 w 6"/>
                <a:gd name="T13" fmla="*/ 4 h 4"/>
                <a:gd name="T14" fmla="*/ 0 w 6"/>
                <a:gd name="T15" fmla="*/ 4 h 4"/>
                <a:gd name="T16" fmla="*/ 6 w 6"/>
                <a:gd name="T17" fmla="*/ 4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4"/>
                <a:gd name="T29" fmla="*/ 6 w 6"/>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4">
                  <a:moveTo>
                    <a:pt x="6" y="4"/>
                  </a:moveTo>
                  <a:lnTo>
                    <a:pt x="6" y="4"/>
                  </a:lnTo>
                  <a:lnTo>
                    <a:pt x="4" y="0"/>
                  </a:lnTo>
                  <a:lnTo>
                    <a:pt x="2" y="0"/>
                  </a:lnTo>
                  <a:lnTo>
                    <a:pt x="2" y="4"/>
                  </a:lnTo>
                  <a:lnTo>
                    <a:pt x="0" y="4"/>
                  </a:lnTo>
                  <a:lnTo>
                    <a:pt x="6"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97" name="Freeform 260">
              <a:extLst>
                <a:ext uri="{FF2B5EF4-FFF2-40B4-BE49-F238E27FC236}">
                  <a16:creationId xmlns:a16="http://schemas.microsoft.com/office/drawing/2014/main" id="{93445BCD-234F-E394-7B58-1760BD5170B5}"/>
                </a:ext>
              </a:extLst>
            </p:cNvPr>
            <p:cNvSpPr>
              <a:spLocks/>
            </p:cNvSpPr>
            <p:nvPr/>
          </p:nvSpPr>
          <p:spPr bwMode="auto">
            <a:xfrm>
              <a:off x="296" y="3817"/>
              <a:ext cx="6" cy="6"/>
            </a:xfrm>
            <a:custGeom>
              <a:avLst/>
              <a:gdLst>
                <a:gd name="T0" fmla="*/ 2 w 6"/>
                <a:gd name="T1" fmla="*/ 6 h 6"/>
                <a:gd name="T2" fmla="*/ 2 w 6"/>
                <a:gd name="T3" fmla="*/ 6 h 6"/>
                <a:gd name="T4" fmla="*/ 4 w 6"/>
                <a:gd name="T5" fmla="*/ 4 h 6"/>
                <a:gd name="T6" fmla="*/ 6 w 6"/>
                <a:gd name="T7" fmla="*/ 2 h 6"/>
                <a:gd name="T8" fmla="*/ 0 w 6"/>
                <a:gd name="T9" fmla="*/ 2 h 6"/>
                <a:gd name="T10" fmla="*/ 0 w 6"/>
                <a:gd name="T11" fmla="*/ 2 h 6"/>
                <a:gd name="T12" fmla="*/ 2 w 6"/>
                <a:gd name="T13" fmla="*/ 0 h 6"/>
                <a:gd name="T14" fmla="*/ 2 w 6"/>
                <a:gd name="T15" fmla="*/ 0 h 6"/>
                <a:gd name="T16" fmla="*/ 2 w 6"/>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6"/>
                <a:gd name="T29" fmla="*/ 6 w 6"/>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6">
                  <a:moveTo>
                    <a:pt x="2" y="6"/>
                  </a:moveTo>
                  <a:lnTo>
                    <a:pt x="2" y="6"/>
                  </a:lnTo>
                  <a:lnTo>
                    <a:pt x="4" y="4"/>
                  </a:lnTo>
                  <a:lnTo>
                    <a:pt x="6" y="2"/>
                  </a:lnTo>
                  <a:lnTo>
                    <a:pt x="0" y="2"/>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98" name="Freeform 261">
              <a:extLst>
                <a:ext uri="{FF2B5EF4-FFF2-40B4-BE49-F238E27FC236}">
                  <a16:creationId xmlns:a16="http://schemas.microsoft.com/office/drawing/2014/main" id="{733562C8-1B4E-3CF6-B6A1-3A5A37322CBA}"/>
                </a:ext>
              </a:extLst>
            </p:cNvPr>
            <p:cNvSpPr>
              <a:spLocks/>
            </p:cNvSpPr>
            <p:nvPr/>
          </p:nvSpPr>
          <p:spPr bwMode="auto">
            <a:xfrm>
              <a:off x="294" y="3817"/>
              <a:ext cx="6" cy="6"/>
            </a:xfrm>
            <a:custGeom>
              <a:avLst/>
              <a:gdLst>
                <a:gd name="T0" fmla="*/ 0 w 6"/>
                <a:gd name="T1" fmla="*/ 2 h 6"/>
                <a:gd name="T2" fmla="*/ 0 w 6"/>
                <a:gd name="T3" fmla="*/ 2 h 6"/>
                <a:gd name="T4" fmla="*/ 2 w 6"/>
                <a:gd name="T5" fmla="*/ 4 h 6"/>
                <a:gd name="T6" fmla="*/ 4 w 6"/>
                <a:gd name="T7" fmla="*/ 6 h 6"/>
                <a:gd name="T8" fmla="*/ 4 w 6"/>
                <a:gd name="T9" fmla="*/ 0 h 6"/>
                <a:gd name="T10" fmla="*/ 6 w 6"/>
                <a:gd name="T11" fmla="*/ 2 h 6"/>
                <a:gd name="T12" fmla="*/ 6 w 6"/>
                <a:gd name="T13" fmla="*/ 2 h 6"/>
                <a:gd name="T14" fmla="*/ 6 w 6"/>
                <a:gd name="T15" fmla="*/ 2 h 6"/>
                <a:gd name="T16" fmla="*/ 0 w 6"/>
                <a:gd name="T17" fmla="*/ 2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6"/>
                <a:gd name="T29" fmla="*/ 6 w 6"/>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6">
                  <a:moveTo>
                    <a:pt x="0" y="2"/>
                  </a:moveTo>
                  <a:lnTo>
                    <a:pt x="0" y="2"/>
                  </a:lnTo>
                  <a:lnTo>
                    <a:pt x="2" y="4"/>
                  </a:lnTo>
                  <a:lnTo>
                    <a:pt x="4" y="6"/>
                  </a:lnTo>
                  <a:lnTo>
                    <a:pt x="4" y="0"/>
                  </a:lnTo>
                  <a:lnTo>
                    <a:pt x="6" y="2"/>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99" name="Freeform 262">
              <a:extLst>
                <a:ext uri="{FF2B5EF4-FFF2-40B4-BE49-F238E27FC236}">
                  <a16:creationId xmlns:a16="http://schemas.microsoft.com/office/drawing/2014/main" id="{ACCFDFE6-997B-E71B-1162-21E6C73B067C}"/>
                </a:ext>
              </a:extLst>
            </p:cNvPr>
            <p:cNvSpPr>
              <a:spLocks/>
            </p:cNvSpPr>
            <p:nvPr/>
          </p:nvSpPr>
          <p:spPr bwMode="auto">
            <a:xfrm>
              <a:off x="294" y="3815"/>
              <a:ext cx="6" cy="4"/>
            </a:xfrm>
            <a:custGeom>
              <a:avLst/>
              <a:gdLst>
                <a:gd name="T0" fmla="*/ 4 w 6"/>
                <a:gd name="T1" fmla="*/ 0 h 4"/>
                <a:gd name="T2" fmla="*/ 4 w 6"/>
                <a:gd name="T3" fmla="*/ 0 h 4"/>
                <a:gd name="T4" fmla="*/ 2 w 6"/>
                <a:gd name="T5" fmla="*/ 0 h 4"/>
                <a:gd name="T6" fmla="*/ 0 w 6"/>
                <a:gd name="T7" fmla="*/ 4 h 4"/>
                <a:gd name="T8" fmla="*/ 6 w 6"/>
                <a:gd name="T9" fmla="*/ 4 h 4"/>
                <a:gd name="T10" fmla="*/ 6 w 6"/>
                <a:gd name="T11" fmla="*/ 4 h 4"/>
                <a:gd name="T12" fmla="*/ 4 w 6"/>
                <a:gd name="T13" fmla="*/ 4 h 4"/>
                <a:gd name="T14" fmla="*/ 4 w 6"/>
                <a:gd name="T15" fmla="*/ 4 h 4"/>
                <a:gd name="T16" fmla="*/ 4 w 6"/>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4"/>
                <a:gd name="T29" fmla="*/ 6 w 6"/>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4">
                  <a:moveTo>
                    <a:pt x="4" y="0"/>
                  </a:moveTo>
                  <a:lnTo>
                    <a:pt x="4" y="0"/>
                  </a:lnTo>
                  <a:lnTo>
                    <a:pt x="2" y="0"/>
                  </a:lnTo>
                  <a:lnTo>
                    <a:pt x="0" y="4"/>
                  </a:lnTo>
                  <a:lnTo>
                    <a:pt x="6" y="4"/>
                  </a:lnTo>
                  <a:lnTo>
                    <a:pt x="4" y="4"/>
                  </a:lnTo>
                  <a:lnTo>
                    <a:pt x="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9000" name="Freeform 263">
              <a:extLst>
                <a:ext uri="{FF2B5EF4-FFF2-40B4-BE49-F238E27FC236}">
                  <a16:creationId xmlns:a16="http://schemas.microsoft.com/office/drawing/2014/main" id="{8B4797DC-70DF-52E7-F0DD-1C9702F43D06}"/>
                </a:ext>
              </a:extLst>
            </p:cNvPr>
            <p:cNvSpPr>
              <a:spLocks/>
            </p:cNvSpPr>
            <p:nvPr/>
          </p:nvSpPr>
          <p:spPr bwMode="auto">
            <a:xfrm>
              <a:off x="296" y="3815"/>
              <a:ext cx="8" cy="8"/>
            </a:xfrm>
            <a:custGeom>
              <a:avLst/>
              <a:gdLst>
                <a:gd name="T0" fmla="*/ 4 w 8"/>
                <a:gd name="T1" fmla="*/ 0 h 8"/>
                <a:gd name="T2" fmla="*/ 2 w 8"/>
                <a:gd name="T3" fmla="*/ 0 h 8"/>
                <a:gd name="T4" fmla="*/ 0 w 8"/>
                <a:gd name="T5" fmla="*/ 4 h 8"/>
                <a:gd name="T6" fmla="*/ 2 w 8"/>
                <a:gd name="T7" fmla="*/ 6 h 8"/>
                <a:gd name="T8" fmla="*/ 4 w 8"/>
                <a:gd name="T9" fmla="*/ 8 h 8"/>
                <a:gd name="T10" fmla="*/ 8 w 8"/>
                <a:gd name="T11" fmla="*/ 6 h 8"/>
                <a:gd name="T12" fmla="*/ 8 w 8"/>
                <a:gd name="T13" fmla="*/ 4 h 8"/>
                <a:gd name="T14" fmla="*/ 8 w 8"/>
                <a:gd name="T15" fmla="*/ 0 h 8"/>
                <a:gd name="T16" fmla="*/ 4 w 8"/>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
                <a:gd name="T29" fmla="*/ 8 w 8"/>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
                  <a:moveTo>
                    <a:pt x="4" y="0"/>
                  </a:moveTo>
                  <a:lnTo>
                    <a:pt x="2" y="0"/>
                  </a:lnTo>
                  <a:lnTo>
                    <a:pt x="0" y="4"/>
                  </a:lnTo>
                  <a:lnTo>
                    <a:pt x="2" y="6"/>
                  </a:lnTo>
                  <a:lnTo>
                    <a:pt x="4" y="8"/>
                  </a:lnTo>
                  <a:lnTo>
                    <a:pt x="8" y="6"/>
                  </a:lnTo>
                  <a:lnTo>
                    <a:pt x="8" y="4"/>
                  </a:lnTo>
                  <a:lnTo>
                    <a:pt x="8" y="0"/>
                  </a:lnTo>
                  <a:lnTo>
                    <a:pt x="4" y="0"/>
                  </a:lnTo>
                  <a:close/>
                </a:path>
              </a:pathLst>
            </a:custGeom>
            <a:solidFill>
              <a:srgbClr val="C3C3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9001" name="Freeform 264">
              <a:extLst>
                <a:ext uri="{FF2B5EF4-FFF2-40B4-BE49-F238E27FC236}">
                  <a16:creationId xmlns:a16="http://schemas.microsoft.com/office/drawing/2014/main" id="{C39FBE60-EA4A-EE2B-0F02-1718AFC99547}"/>
                </a:ext>
              </a:extLst>
            </p:cNvPr>
            <p:cNvSpPr>
              <a:spLocks/>
            </p:cNvSpPr>
            <p:nvPr/>
          </p:nvSpPr>
          <p:spPr bwMode="auto">
            <a:xfrm>
              <a:off x="292" y="3809"/>
              <a:ext cx="10" cy="10"/>
            </a:xfrm>
            <a:custGeom>
              <a:avLst/>
              <a:gdLst>
                <a:gd name="T0" fmla="*/ 10 w 10"/>
                <a:gd name="T1" fmla="*/ 10 h 10"/>
                <a:gd name="T2" fmla="*/ 10 w 10"/>
                <a:gd name="T3" fmla="*/ 10 h 10"/>
                <a:gd name="T4" fmla="*/ 10 w 10"/>
                <a:gd name="T5" fmla="*/ 10 h 10"/>
                <a:gd name="T6" fmla="*/ 8 w 10"/>
                <a:gd name="T7" fmla="*/ 10 h 10"/>
                <a:gd name="T8" fmla="*/ 8 w 10"/>
                <a:gd name="T9" fmla="*/ 0 h 10"/>
                <a:gd name="T10" fmla="*/ 2 w 10"/>
                <a:gd name="T11" fmla="*/ 4 h 10"/>
                <a:gd name="T12" fmla="*/ 0 w 10"/>
                <a:gd name="T13" fmla="*/ 10 h 10"/>
                <a:gd name="T14" fmla="*/ 0 w 10"/>
                <a:gd name="T15" fmla="*/ 10 h 10"/>
                <a:gd name="T16" fmla="*/ 10 w 10"/>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0"/>
                <a:gd name="T29" fmla="*/ 10 w 10"/>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0">
                  <a:moveTo>
                    <a:pt x="10" y="10"/>
                  </a:moveTo>
                  <a:lnTo>
                    <a:pt x="10" y="10"/>
                  </a:lnTo>
                  <a:lnTo>
                    <a:pt x="8" y="10"/>
                  </a:lnTo>
                  <a:lnTo>
                    <a:pt x="8" y="0"/>
                  </a:lnTo>
                  <a:lnTo>
                    <a:pt x="2" y="4"/>
                  </a:lnTo>
                  <a:lnTo>
                    <a:pt x="0" y="10"/>
                  </a:lnTo>
                  <a:lnTo>
                    <a:pt x="10" y="1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9002" name="Freeform 265">
              <a:extLst>
                <a:ext uri="{FF2B5EF4-FFF2-40B4-BE49-F238E27FC236}">
                  <a16:creationId xmlns:a16="http://schemas.microsoft.com/office/drawing/2014/main" id="{30A2C210-D596-4DA1-8416-56167D879FD3}"/>
                </a:ext>
              </a:extLst>
            </p:cNvPr>
            <p:cNvSpPr>
              <a:spLocks/>
            </p:cNvSpPr>
            <p:nvPr/>
          </p:nvSpPr>
          <p:spPr bwMode="auto">
            <a:xfrm>
              <a:off x="292" y="3817"/>
              <a:ext cx="10" cy="10"/>
            </a:xfrm>
            <a:custGeom>
              <a:avLst/>
              <a:gdLst>
                <a:gd name="T0" fmla="*/ 8 w 10"/>
                <a:gd name="T1" fmla="*/ 0 h 10"/>
                <a:gd name="T2" fmla="*/ 8 w 10"/>
                <a:gd name="T3" fmla="*/ 0 h 10"/>
                <a:gd name="T4" fmla="*/ 10 w 10"/>
                <a:gd name="T5" fmla="*/ 0 h 10"/>
                <a:gd name="T6" fmla="*/ 10 w 10"/>
                <a:gd name="T7" fmla="*/ 2 h 10"/>
                <a:gd name="T8" fmla="*/ 0 w 10"/>
                <a:gd name="T9" fmla="*/ 2 h 10"/>
                <a:gd name="T10" fmla="*/ 2 w 10"/>
                <a:gd name="T11" fmla="*/ 8 h 10"/>
                <a:gd name="T12" fmla="*/ 8 w 10"/>
                <a:gd name="T13" fmla="*/ 10 h 10"/>
                <a:gd name="T14" fmla="*/ 8 w 10"/>
                <a:gd name="T15" fmla="*/ 10 h 10"/>
                <a:gd name="T16" fmla="*/ 8 w 10"/>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0"/>
                <a:gd name="T29" fmla="*/ 10 w 10"/>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0">
                  <a:moveTo>
                    <a:pt x="8" y="0"/>
                  </a:moveTo>
                  <a:lnTo>
                    <a:pt x="8" y="0"/>
                  </a:lnTo>
                  <a:lnTo>
                    <a:pt x="10" y="0"/>
                  </a:lnTo>
                  <a:lnTo>
                    <a:pt x="10" y="2"/>
                  </a:lnTo>
                  <a:lnTo>
                    <a:pt x="0" y="2"/>
                  </a:lnTo>
                  <a:lnTo>
                    <a:pt x="2" y="8"/>
                  </a:lnTo>
                  <a:lnTo>
                    <a:pt x="8" y="10"/>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9003" name="Freeform 266">
              <a:extLst>
                <a:ext uri="{FF2B5EF4-FFF2-40B4-BE49-F238E27FC236}">
                  <a16:creationId xmlns:a16="http://schemas.microsoft.com/office/drawing/2014/main" id="{778AA344-419A-F48F-F6AD-2194C8E2E26E}"/>
                </a:ext>
              </a:extLst>
            </p:cNvPr>
            <p:cNvSpPr>
              <a:spLocks/>
            </p:cNvSpPr>
            <p:nvPr/>
          </p:nvSpPr>
          <p:spPr bwMode="auto">
            <a:xfrm>
              <a:off x="300" y="3817"/>
              <a:ext cx="10" cy="10"/>
            </a:xfrm>
            <a:custGeom>
              <a:avLst/>
              <a:gdLst>
                <a:gd name="T0" fmla="*/ 0 w 10"/>
                <a:gd name="T1" fmla="*/ 2 h 10"/>
                <a:gd name="T2" fmla="*/ 0 w 10"/>
                <a:gd name="T3" fmla="*/ 2 h 10"/>
                <a:gd name="T4" fmla="*/ 0 w 10"/>
                <a:gd name="T5" fmla="*/ 0 h 10"/>
                <a:gd name="T6" fmla="*/ 0 w 10"/>
                <a:gd name="T7" fmla="*/ 0 h 10"/>
                <a:gd name="T8" fmla="*/ 0 w 10"/>
                <a:gd name="T9" fmla="*/ 10 h 10"/>
                <a:gd name="T10" fmla="*/ 6 w 10"/>
                <a:gd name="T11" fmla="*/ 8 h 10"/>
                <a:gd name="T12" fmla="*/ 10 w 10"/>
                <a:gd name="T13" fmla="*/ 2 h 10"/>
                <a:gd name="T14" fmla="*/ 10 w 10"/>
                <a:gd name="T15" fmla="*/ 2 h 10"/>
                <a:gd name="T16" fmla="*/ 0 w 10"/>
                <a:gd name="T17" fmla="*/ 2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0"/>
                <a:gd name="T29" fmla="*/ 10 w 10"/>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0">
                  <a:moveTo>
                    <a:pt x="0" y="2"/>
                  </a:moveTo>
                  <a:lnTo>
                    <a:pt x="0" y="2"/>
                  </a:lnTo>
                  <a:lnTo>
                    <a:pt x="0" y="0"/>
                  </a:lnTo>
                  <a:lnTo>
                    <a:pt x="0" y="10"/>
                  </a:lnTo>
                  <a:lnTo>
                    <a:pt x="6" y="8"/>
                  </a:lnTo>
                  <a:lnTo>
                    <a:pt x="10" y="2"/>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9004" name="Freeform 267">
              <a:extLst>
                <a:ext uri="{FF2B5EF4-FFF2-40B4-BE49-F238E27FC236}">
                  <a16:creationId xmlns:a16="http://schemas.microsoft.com/office/drawing/2014/main" id="{83E1F0CB-E041-47DF-9CA4-485F296936CB}"/>
                </a:ext>
              </a:extLst>
            </p:cNvPr>
            <p:cNvSpPr>
              <a:spLocks/>
            </p:cNvSpPr>
            <p:nvPr/>
          </p:nvSpPr>
          <p:spPr bwMode="auto">
            <a:xfrm>
              <a:off x="300" y="3809"/>
              <a:ext cx="10" cy="10"/>
            </a:xfrm>
            <a:custGeom>
              <a:avLst/>
              <a:gdLst>
                <a:gd name="T0" fmla="*/ 0 w 10"/>
                <a:gd name="T1" fmla="*/ 10 h 10"/>
                <a:gd name="T2" fmla="*/ 0 w 10"/>
                <a:gd name="T3" fmla="*/ 10 h 10"/>
                <a:gd name="T4" fmla="*/ 0 w 10"/>
                <a:gd name="T5" fmla="*/ 10 h 10"/>
                <a:gd name="T6" fmla="*/ 0 w 10"/>
                <a:gd name="T7" fmla="*/ 10 h 10"/>
                <a:gd name="T8" fmla="*/ 10 w 10"/>
                <a:gd name="T9" fmla="*/ 10 h 10"/>
                <a:gd name="T10" fmla="*/ 6 w 10"/>
                <a:gd name="T11" fmla="*/ 4 h 10"/>
                <a:gd name="T12" fmla="*/ 0 w 10"/>
                <a:gd name="T13" fmla="*/ 0 h 10"/>
                <a:gd name="T14" fmla="*/ 0 w 10"/>
                <a:gd name="T15" fmla="*/ 0 h 10"/>
                <a:gd name="T16" fmla="*/ 0 w 10"/>
                <a:gd name="T17" fmla="*/ 1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0"/>
                <a:gd name="T29" fmla="*/ 10 w 10"/>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0">
                  <a:moveTo>
                    <a:pt x="0" y="10"/>
                  </a:moveTo>
                  <a:lnTo>
                    <a:pt x="0" y="10"/>
                  </a:lnTo>
                  <a:lnTo>
                    <a:pt x="10" y="10"/>
                  </a:lnTo>
                  <a:lnTo>
                    <a:pt x="6" y="4"/>
                  </a:lnTo>
                  <a:lnTo>
                    <a:pt x="0" y="0"/>
                  </a:lnTo>
                  <a:lnTo>
                    <a:pt x="0" y="1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9005" name="Rectangle 268">
              <a:extLst>
                <a:ext uri="{FF2B5EF4-FFF2-40B4-BE49-F238E27FC236}">
                  <a16:creationId xmlns:a16="http://schemas.microsoft.com/office/drawing/2014/main" id="{BA26466F-64E1-2B51-125B-0EAD928FC870}"/>
                </a:ext>
              </a:extLst>
            </p:cNvPr>
            <p:cNvSpPr>
              <a:spLocks noChangeArrowheads="1"/>
            </p:cNvSpPr>
            <p:nvPr/>
          </p:nvSpPr>
          <p:spPr bwMode="auto">
            <a:xfrm>
              <a:off x="191" y="3790"/>
              <a:ext cx="9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600">
                  <a:solidFill>
                    <a:srgbClr val="1F1A17"/>
                  </a:solidFill>
                  <a:latin typeface="Times New Roman" panose="02020603050405020304" pitchFamily="18" charset="0"/>
                </a:rPr>
                <a:t>O</a:t>
              </a:r>
              <a:endParaRPr lang="en-US" altLang="en-US" sz="1600">
                <a:latin typeface="Arial" panose="020B0604020202020204" pitchFamily="34" charset="0"/>
              </a:endParaRPr>
            </a:p>
          </p:txBody>
        </p:sp>
      </p:grpSp>
      <p:grpSp>
        <p:nvGrpSpPr>
          <p:cNvPr id="3" name="Group 269">
            <a:extLst>
              <a:ext uri="{FF2B5EF4-FFF2-40B4-BE49-F238E27FC236}">
                <a16:creationId xmlns:a16="http://schemas.microsoft.com/office/drawing/2014/main" id="{76A5764B-FEA7-D66D-4AC3-E1C522E0AFC9}"/>
              </a:ext>
            </a:extLst>
          </p:cNvPr>
          <p:cNvGrpSpPr>
            <a:grpSpLocks noChangeAspect="1"/>
          </p:cNvGrpSpPr>
          <p:nvPr/>
        </p:nvGrpSpPr>
        <p:grpSpPr bwMode="auto">
          <a:xfrm>
            <a:off x="5076825" y="2276475"/>
            <a:ext cx="2247900" cy="785813"/>
            <a:chOff x="3424" y="1699"/>
            <a:chExt cx="1416" cy="495"/>
          </a:xfrm>
        </p:grpSpPr>
        <p:sp>
          <p:nvSpPr>
            <p:cNvPr id="68924" name="AutoShape 270">
              <a:extLst>
                <a:ext uri="{FF2B5EF4-FFF2-40B4-BE49-F238E27FC236}">
                  <a16:creationId xmlns:a16="http://schemas.microsoft.com/office/drawing/2014/main" id="{46003C69-F87B-748F-32D5-FC7C1030C44F}"/>
                </a:ext>
              </a:extLst>
            </p:cNvPr>
            <p:cNvSpPr>
              <a:spLocks noChangeAspect="1" noChangeArrowheads="1" noTextEdit="1"/>
            </p:cNvSpPr>
            <p:nvPr/>
          </p:nvSpPr>
          <p:spPr bwMode="auto">
            <a:xfrm>
              <a:off x="3424" y="1706"/>
              <a:ext cx="1416" cy="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8925" name="Line 271">
              <a:extLst>
                <a:ext uri="{FF2B5EF4-FFF2-40B4-BE49-F238E27FC236}">
                  <a16:creationId xmlns:a16="http://schemas.microsoft.com/office/drawing/2014/main" id="{8A8C605F-AD55-8D1B-3AB5-6CD2FEFE4BC8}"/>
                </a:ext>
              </a:extLst>
            </p:cNvPr>
            <p:cNvSpPr>
              <a:spLocks noChangeShapeType="1"/>
            </p:cNvSpPr>
            <p:nvPr/>
          </p:nvSpPr>
          <p:spPr bwMode="auto">
            <a:xfrm>
              <a:off x="4269" y="1943"/>
              <a:ext cx="22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8926" name="Rectangle 272">
              <a:extLst>
                <a:ext uri="{FF2B5EF4-FFF2-40B4-BE49-F238E27FC236}">
                  <a16:creationId xmlns:a16="http://schemas.microsoft.com/office/drawing/2014/main" id="{434F2C7D-1914-062C-89F0-FC2EE0A29AD1}"/>
                </a:ext>
              </a:extLst>
            </p:cNvPr>
            <p:cNvSpPr>
              <a:spLocks noChangeArrowheads="1"/>
            </p:cNvSpPr>
            <p:nvPr/>
          </p:nvSpPr>
          <p:spPr bwMode="auto">
            <a:xfrm>
              <a:off x="4740" y="1821"/>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600">
                <a:latin typeface="Arial" panose="020B0604020202020204" pitchFamily="34" charset="0"/>
              </a:endParaRPr>
            </a:p>
          </p:txBody>
        </p:sp>
        <p:sp>
          <p:nvSpPr>
            <p:cNvPr id="68927" name="Rectangle 273">
              <a:extLst>
                <a:ext uri="{FF2B5EF4-FFF2-40B4-BE49-F238E27FC236}">
                  <a16:creationId xmlns:a16="http://schemas.microsoft.com/office/drawing/2014/main" id="{D456584F-157A-A35C-EC64-1BC1408B76C0}"/>
                </a:ext>
              </a:extLst>
            </p:cNvPr>
            <p:cNvSpPr>
              <a:spLocks noChangeArrowheads="1"/>
            </p:cNvSpPr>
            <p:nvPr/>
          </p:nvSpPr>
          <p:spPr bwMode="auto">
            <a:xfrm>
              <a:off x="3862" y="1821"/>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latin typeface="Arial" panose="020B0604020202020204" pitchFamily="34" charset="0"/>
              </a:endParaRPr>
            </a:p>
          </p:txBody>
        </p:sp>
        <p:sp>
          <p:nvSpPr>
            <p:cNvPr id="68928" name="Rectangle 274">
              <a:extLst>
                <a:ext uri="{FF2B5EF4-FFF2-40B4-BE49-F238E27FC236}">
                  <a16:creationId xmlns:a16="http://schemas.microsoft.com/office/drawing/2014/main" id="{F08CC756-0132-2836-2FB9-9AEC54689A68}"/>
                </a:ext>
              </a:extLst>
            </p:cNvPr>
            <p:cNvSpPr>
              <a:spLocks noChangeArrowheads="1"/>
            </p:cNvSpPr>
            <p:nvPr/>
          </p:nvSpPr>
          <p:spPr bwMode="auto">
            <a:xfrm>
              <a:off x="4563" y="180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&lt;</a:t>
              </a:r>
              <a:endParaRPr lang="en-US" altLang="en-US" sz="1600">
                <a:latin typeface="Arial" panose="020B0604020202020204" pitchFamily="34" charset="0"/>
              </a:endParaRPr>
            </a:p>
          </p:txBody>
        </p:sp>
        <p:sp>
          <p:nvSpPr>
            <p:cNvPr id="68929" name="Rectangle 275">
              <a:extLst>
                <a:ext uri="{FF2B5EF4-FFF2-40B4-BE49-F238E27FC236}">
                  <a16:creationId xmlns:a16="http://schemas.microsoft.com/office/drawing/2014/main" id="{109A72C5-BCF3-370D-EFC7-3F483CF96CA1}"/>
                </a:ext>
              </a:extLst>
            </p:cNvPr>
            <p:cNvSpPr>
              <a:spLocks noChangeArrowheads="1"/>
            </p:cNvSpPr>
            <p:nvPr/>
          </p:nvSpPr>
          <p:spPr bwMode="auto">
            <a:xfrm>
              <a:off x="4003" y="1801"/>
              <a:ext cx="19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Þ</a:t>
              </a:r>
              <a:endParaRPr lang="en-US" altLang="en-US" sz="1600">
                <a:latin typeface="Arial" panose="020B0604020202020204" pitchFamily="34" charset="0"/>
              </a:endParaRPr>
            </a:p>
          </p:txBody>
        </p:sp>
        <p:sp>
          <p:nvSpPr>
            <p:cNvPr id="68930" name="Rectangle 276">
              <a:extLst>
                <a:ext uri="{FF2B5EF4-FFF2-40B4-BE49-F238E27FC236}">
                  <a16:creationId xmlns:a16="http://schemas.microsoft.com/office/drawing/2014/main" id="{B4853777-27B3-599D-83CC-F4245884D9B1}"/>
                </a:ext>
              </a:extLst>
            </p:cNvPr>
            <p:cNvSpPr>
              <a:spLocks noChangeArrowheads="1"/>
            </p:cNvSpPr>
            <p:nvPr/>
          </p:nvSpPr>
          <p:spPr bwMode="auto">
            <a:xfrm>
              <a:off x="3704" y="180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&lt;</a:t>
              </a:r>
              <a:endParaRPr lang="en-US" altLang="en-US" sz="1600">
                <a:latin typeface="Arial" panose="020B0604020202020204" pitchFamily="34" charset="0"/>
              </a:endParaRPr>
            </a:p>
          </p:txBody>
        </p:sp>
        <p:sp>
          <p:nvSpPr>
            <p:cNvPr id="68931" name="Rectangle 277">
              <a:extLst>
                <a:ext uri="{FF2B5EF4-FFF2-40B4-BE49-F238E27FC236}">
                  <a16:creationId xmlns:a16="http://schemas.microsoft.com/office/drawing/2014/main" id="{74650292-1F69-AD1A-951E-B6232468229E}"/>
                </a:ext>
              </a:extLst>
            </p:cNvPr>
            <p:cNvSpPr>
              <a:spLocks noChangeArrowheads="1"/>
            </p:cNvSpPr>
            <p:nvPr/>
          </p:nvSpPr>
          <p:spPr bwMode="auto">
            <a:xfrm>
              <a:off x="4286" y="1964"/>
              <a:ext cx="18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latin typeface="Arial" panose="020B0604020202020204" pitchFamily="34" charset="0"/>
              </a:endParaRPr>
            </a:p>
          </p:txBody>
        </p:sp>
        <p:sp>
          <p:nvSpPr>
            <p:cNvPr id="68932" name="Rectangle 278">
              <a:extLst>
                <a:ext uri="{FF2B5EF4-FFF2-40B4-BE49-F238E27FC236}">
                  <a16:creationId xmlns:a16="http://schemas.microsoft.com/office/drawing/2014/main" id="{1948E61E-7B50-FDB3-5C76-86D4B5754CFF}"/>
                </a:ext>
              </a:extLst>
            </p:cNvPr>
            <p:cNvSpPr>
              <a:spLocks noChangeArrowheads="1"/>
            </p:cNvSpPr>
            <p:nvPr/>
          </p:nvSpPr>
          <p:spPr bwMode="auto">
            <a:xfrm>
              <a:off x="4271" y="1699"/>
              <a:ext cx="22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a:t>
              </a:r>
              <a:endParaRPr lang="en-US" altLang="en-US" sz="1600">
                <a:latin typeface="Arial" panose="020B0604020202020204" pitchFamily="34" charset="0"/>
              </a:endParaRPr>
            </a:p>
          </p:txBody>
        </p:sp>
        <p:sp>
          <p:nvSpPr>
            <p:cNvPr id="68933" name="Rectangle 279">
              <a:extLst>
                <a:ext uri="{FF2B5EF4-FFF2-40B4-BE49-F238E27FC236}">
                  <a16:creationId xmlns:a16="http://schemas.microsoft.com/office/drawing/2014/main" id="{C92B5559-877C-EF8F-BE4E-293A365AD5A8}"/>
                </a:ext>
              </a:extLst>
            </p:cNvPr>
            <p:cNvSpPr>
              <a:spLocks noChangeArrowheads="1"/>
            </p:cNvSpPr>
            <p:nvPr/>
          </p:nvSpPr>
          <p:spPr bwMode="auto">
            <a:xfrm>
              <a:off x="3446" y="1820"/>
              <a:ext cx="17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M</a:t>
              </a:r>
              <a:endParaRPr lang="en-US" altLang="en-US" sz="1600">
                <a:latin typeface="Arial" panose="020B0604020202020204" pitchFamily="34" charset="0"/>
              </a:endParaRPr>
            </a:p>
          </p:txBody>
        </p:sp>
      </p:grpSp>
      <p:sp>
        <p:nvSpPr>
          <p:cNvPr id="185624" name="Text Box 280">
            <a:extLst>
              <a:ext uri="{FF2B5EF4-FFF2-40B4-BE49-F238E27FC236}">
                <a16:creationId xmlns:a16="http://schemas.microsoft.com/office/drawing/2014/main" id="{EBB7E2F1-31DF-6F89-8B47-6135D5038623}"/>
              </a:ext>
            </a:extLst>
          </p:cNvPr>
          <p:cNvSpPr txBox="1">
            <a:spLocks noChangeArrowheads="1"/>
          </p:cNvSpPr>
          <p:nvPr/>
        </p:nvSpPr>
        <p:spPr bwMode="auto">
          <a:xfrm>
            <a:off x="7524750" y="2455863"/>
            <a:ext cx="11874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 Kriva </a:t>
            </a:r>
            <a:r>
              <a:rPr lang="sr-Latn-CS" altLang="en-US" sz="2400" b="1" i="1">
                <a:latin typeface="Times New Roman" panose="02020603050405020304" pitchFamily="18" charset="0"/>
              </a:rPr>
              <a:t>a</a:t>
            </a:r>
            <a:r>
              <a:rPr lang="sr-Latn-CS" altLang="en-US" sz="1800" b="1">
                <a:latin typeface="Arial" panose="020B0604020202020204" pitchFamily="34" charset="0"/>
              </a:rPr>
              <a:t> </a:t>
            </a:r>
            <a:endParaRPr lang="en-US" altLang="en-US" sz="1800" b="1">
              <a:latin typeface="Arial" panose="020B0604020202020204" pitchFamily="34" charset="0"/>
            </a:endParaRPr>
          </a:p>
        </p:txBody>
      </p:sp>
      <p:grpSp>
        <p:nvGrpSpPr>
          <p:cNvPr id="4" name="Group 281">
            <a:extLst>
              <a:ext uri="{FF2B5EF4-FFF2-40B4-BE49-F238E27FC236}">
                <a16:creationId xmlns:a16="http://schemas.microsoft.com/office/drawing/2014/main" id="{4281E5B1-DC40-7DEC-0A08-22BE8E176132}"/>
              </a:ext>
            </a:extLst>
          </p:cNvPr>
          <p:cNvGrpSpPr>
            <a:grpSpLocks noChangeAspect="1"/>
          </p:cNvGrpSpPr>
          <p:nvPr/>
        </p:nvGrpSpPr>
        <p:grpSpPr bwMode="auto">
          <a:xfrm>
            <a:off x="5024438" y="3284538"/>
            <a:ext cx="2247900" cy="785812"/>
            <a:chOff x="3434" y="2684"/>
            <a:chExt cx="1416" cy="495"/>
          </a:xfrm>
        </p:grpSpPr>
        <p:sp>
          <p:nvSpPr>
            <p:cNvPr id="68914" name="AutoShape 282">
              <a:extLst>
                <a:ext uri="{FF2B5EF4-FFF2-40B4-BE49-F238E27FC236}">
                  <a16:creationId xmlns:a16="http://schemas.microsoft.com/office/drawing/2014/main" id="{FDC570BC-8D5A-D4C3-04AB-BB91A431C102}"/>
                </a:ext>
              </a:extLst>
            </p:cNvPr>
            <p:cNvSpPr>
              <a:spLocks noChangeAspect="1" noChangeArrowheads="1" noTextEdit="1"/>
            </p:cNvSpPr>
            <p:nvPr/>
          </p:nvSpPr>
          <p:spPr bwMode="auto">
            <a:xfrm>
              <a:off x="3434" y="2691"/>
              <a:ext cx="1416" cy="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68915" name="Line 283">
              <a:extLst>
                <a:ext uri="{FF2B5EF4-FFF2-40B4-BE49-F238E27FC236}">
                  <a16:creationId xmlns:a16="http://schemas.microsoft.com/office/drawing/2014/main" id="{8414F720-DD31-5799-FD64-1CEE998A590F}"/>
                </a:ext>
              </a:extLst>
            </p:cNvPr>
            <p:cNvSpPr>
              <a:spLocks noChangeShapeType="1"/>
            </p:cNvSpPr>
            <p:nvPr/>
          </p:nvSpPr>
          <p:spPr bwMode="auto">
            <a:xfrm>
              <a:off x="4279" y="2928"/>
              <a:ext cx="22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68916" name="Rectangle 284">
              <a:extLst>
                <a:ext uri="{FF2B5EF4-FFF2-40B4-BE49-F238E27FC236}">
                  <a16:creationId xmlns:a16="http://schemas.microsoft.com/office/drawing/2014/main" id="{2B12E987-FDBA-B344-6781-C61FF7D83EEE}"/>
                </a:ext>
              </a:extLst>
            </p:cNvPr>
            <p:cNvSpPr>
              <a:spLocks noChangeArrowheads="1"/>
            </p:cNvSpPr>
            <p:nvPr/>
          </p:nvSpPr>
          <p:spPr bwMode="auto">
            <a:xfrm>
              <a:off x="4750" y="2806"/>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600">
                <a:latin typeface="Arial" panose="020B0604020202020204" pitchFamily="34" charset="0"/>
              </a:endParaRPr>
            </a:p>
          </p:txBody>
        </p:sp>
        <p:sp>
          <p:nvSpPr>
            <p:cNvPr id="68917" name="Rectangle 285">
              <a:extLst>
                <a:ext uri="{FF2B5EF4-FFF2-40B4-BE49-F238E27FC236}">
                  <a16:creationId xmlns:a16="http://schemas.microsoft.com/office/drawing/2014/main" id="{962627B5-AF3B-3430-9C57-6DD72A3863B3}"/>
                </a:ext>
              </a:extLst>
            </p:cNvPr>
            <p:cNvSpPr>
              <a:spLocks noChangeArrowheads="1"/>
            </p:cNvSpPr>
            <p:nvPr/>
          </p:nvSpPr>
          <p:spPr bwMode="auto">
            <a:xfrm>
              <a:off x="3872" y="2806"/>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600">
                <a:latin typeface="Arial" panose="020B0604020202020204" pitchFamily="34" charset="0"/>
              </a:endParaRPr>
            </a:p>
          </p:txBody>
        </p:sp>
        <p:sp>
          <p:nvSpPr>
            <p:cNvPr id="68918" name="Rectangle 286">
              <a:extLst>
                <a:ext uri="{FF2B5EF4-FFF2-40B4-BE49-F238E27FC236}">
                  <a16:creationId xmlns:a16="http://schemas.microsoft.com/office/drawing/2014/main" id="{B7C05ECC-CEF5-5931-E8AC-6B888CBAF9A1}"/>
                </a:ext>
              </a:extLst>
            </p:cNvPr>
            <p:cNvSpPr>
              <a:spLocks noChangeArrowheads="1"/>
            </p:cNvSpPr>
            <p:nvPr/>
          </p:nvSpPr>
          <p:spPr bwMode="auto">
            <a:xfrm>
              <a:off x="4573" y="2786"/>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&gt;</a:t>
              </a:r>
              <a:endParaRPr lang="en-US" altLang="en-US" sz="1600">
                <a:latin typeface="Arial" panose="020B0604020202020204" pitchFamily="34" charset="0"/>
              </a:endParaRPr>
            </a:p>
          </p:txBody>
        </p:sp>
        <p:sp>
          <p:nvSpPr>
            <p:cNvPr id="68919" name="Rectangle 287">
              <a:extLst>
                <a:ext uri="{FF2B5EF4-FFF2-40B4-BE49-F238E27FC236}">
                  <a16:creationId xmlns:a16="http://schemas.microsoft.com/office/drawing/2014/main" id="{0AD90F80-2D4F-5B3D-72E9-025A796515D2}"/>
                </a:ext>
              </a:extLst>
            </p:cNvPr>
            <p:cNvSpPr>
              <a:spLocks noChangeArrowheads="1"/>
            </p:cNvSpPr>
            <p:nvPr/>
          </p:nvSpPr>
          <p:spPr bwMode="auto">
            <a:xfrm>
              <a:off x="4013" y="2786"/>
              <a:ext cx="190"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Þ</a:t>
              </a:r>
              <a:endParaRPr lang="en-US" altLang="en-US" sz="1600">
                <a:latin typeface="Arial" panose="020B0604020202020204" pitchFamily="34" charset="0"/>
              </a:endParaRPr>
            </a:p>
          </p:txBody>
        </p:sp>
        <p:sp>
          <p:nvSpPr>
            <p:cNvPr id="68920" name="Rectangle 288">
              <a:extLst>
                <a:ext uri="{FF2B5EF4-FFF2-40B4-BE49-F238E27FC236}">
                  <a16:creationId xmlns:a16="http://schemas.microsoft.com/office/drawing/2014/main" id="{EB795CB4-CC6D-56B1-96FA-66E7DA20B07B}"/>
                </a:ext>
              </a:extLst>
            </p:cNvPr>
            <p:cNvSpPr>
              <a:spLocks noChangeArrowheads="1"/>
            </p:cNvSpPr>
            <p:nvPr/>
          </p:nvSpPr>
          <p:spPr bwMode="auto">
            <a:xfrm>
              <a:off x="3714" y="2786"/>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&gt;</a:t>
              </a:r>
              <a:endParaRPr lang="en-US" altLang="en-US" sz="1600">
                <a:latin typeface="Arial" panose="020B0604020202020204" pitchFamily="34" charset="0"/>
              </a:endParaRPr>
            </a:p>
          </p:txBody>
        </p:sp>
        <p:sp>
          <p:nvSpPr>
            <p:cNvPr id="68921" name="Rectangle 289">
              <a:extLst>
                <a:ext uri="{FF2B5EF4-FFF2-40B4-BE49-F238E27FC236}">
                  <a16:creationId xmlns:a16="http://schemas.microsoft.com/office/drawing/2014/main" id="{305CC5B8-D824-8E08-968D-565E10CC0DD3}"/>
                </a:ext>
              </a:extLst>
            </p:cNvPr>
            <p:cNvSpPr>
              <a:spLocks noChangeArrowheads="1"/>
            </p:cNvSpPr>
            <p:nvPr/>
          </p:nvSpPr>
          <p:spPr bwMode="auto">
            <a:xfrm>
              <a:off x="4296" y="2949"/>
              <a:ext cx="18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600">
                <a:latin typeface="Arial" panose="020B0604020202020204" pitchFamily="34" charset="0"/>
              </a:endParaRPr>
            </a:p>
          </p:txBody>
        </p:sp>
        <p:sp>
          <p:nvSpPr>
            <p:cNvPr id="68922" name="Rectangle 290">
              <a:extLst>
                <a:ext uri="{FF2B5EF4-FFF2-40B4-BE49-F238E27FC236}">
                  <a16:creationId xmlns:a16="http://schemas.microsoft.com/office/drawing/2014/main" id="{9E993943-CBB9-2B3E-08F2-2D1AD2CCC3A4}"/>
                </a:ext>
              </a:extLst>
            </p:cNvPr>
            <p:cNvSpPr>
              <a:spLocks noChangeArrowheads="1"/>
            </p:cNvSpPr>
            <p:nvPr/>
          </p:nvSpPr>
          <p:spPr bwMode="auto">
            <a:xfrm>
              <a:off x="4281" y="2684"/>
              <a:ext cx="22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a:t>
              </a:r>
              <a:endParaRPr lang="en-US" altLang="en-US" sz="1600">
                <a:latin typeface="Arial" panose="020B0604020202020204" pitchFamily="34" charset="0"/>
              </a:endParaRPr>
            </a:p>
          </p:txBody>
        </p:sp>
        <p:sp>
          <p:nvSpPr>
            <p:cNvPr id="68923" name="Rectangle 291">
              <a:extLst>
                <a:ext uri="{FF2B5EF4-FFF2-40B4-BE49-F238E27FC236}">
                  <a16:creationId xmlns:a16="http://schemas.microsoft.com/office/drawing/2014/main" id="{3D4C9AD8-702A-A212-BB8E-191276DCBBCF}"/>
                </a:ext>
              </a:extLst>
            </p:cNvPr>
            <p:cNvSpPr>
              <a:spLocks noChangeArrowheads="1"/>
            </p:cNvSpPr>
            <p:nvPr/>
          </p:nvSpPr>
          <p:spPr bwMode="auto">
            <a:xfrm>
              <a:off x="3456" y="2805"/>
              <a:ext cx="17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M</a:t>
              </a:r>
              <a:endParaRPr lang="en-US" altLang="en-US" sz="1600">
                <a:latin typeface="Arial" panose="020B0604020202020204" pitchFamily="34" charset="0"/>
              </a:endParaRPr>
            </a:p>
          </p:txBody>
        </p:sp>
      </p:grpSp>
      <p:sp>
        <p:nvSpPr>
          <p:cNvPr id="185636" name="Text Box 292">
            <a:extLst>
              <a:ext uri="{FF2B5EF4-FFF2-40B4-BE49-F238E27FC236}">
                <a16:creationId xmlns:a16="http://schemas.microsoft.com/office/drawing/2014/main" id="{D7AEA3D1-522D-D273-0F0E-7BE6BBB980EB}"/>
              </a:ext>
            </a:extLst>
          </p:cNvPr>
          <p:cNvSpPr txBox="1">
            <a:spLocks noChangeArrowheads="1"/>
          </p:cNvSpPr>
          <p:nvPr/>
        </p:nvSpPr>
        <p:spPr bwMode="auto">
          <a:xfrm>
            <a:off x="7539038" y="3403600"/>
            <a:ext cx="11874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 Kriva </a:t>
            </a:r>
            <a:r>
              <a:rPr lang="sr-Latn-CS" altLang="en-US" sz="2400" b="1" i="1">
                <a:latin typeface="Times New Roman" panose="02020603050405020304" pitchFamily="18" charset="0"/>
              </a:rPr>
              <a:t>b</a:t>
            </a:r>
            <a:r>
              <a:rPr lang="sr-Latn-CS" altLang="en-US" sz="1800" b="1">
                <a:latin typeface="Arial" panose="020B0604020202020204" pitchFamily="34" charset="0"/>
              </a:rPr>
              <a:t> </a:t>
            </a:r>
            <a:endParaRPr lang="en-US" altLang="en-US" sz="1800" b="1">
              <a:latin typeface="Arial" panose="020B0604020202020204" pitchFamily="34" charset="0"/>
            </a:endParaRPr>
          </a:p>
        </p:txBody>
      </p:sp>
      <p:sp>
        <p:nvSpPr>
          <p:cNvPr id="185637" name="Text Box 293">
            <a:extLst>
              <a:ext uri="{FF2B5EF4-FFF2-40B4-BE49-F238E27FC236}">
                <a16:creationId xmlns:a16="http://schemas.microsoft.com/office/drawing/2014/main" id="{103B8135-08C2-1907-1CE4-A682AB1F5005}"/>
              </a:ext>
            </a:extLst>
          </p:cNvPr>
          <p:cNvSpPr txBox="1">
            <a:spLocks noChangeArrowheads="1"/>
          </p:cNvSpPr>
          <p:nvPr/>
        </p:nvSpPr>
        <p:spPr bwMode="auto">
          <a:xfrm>
            <a:off x="4751388" y="4400550"/>
            <a:ext cx="4105275" cy="128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Lavalova mlaznica se konstruiše tako da se u najužem preseku brzina izj</a:t>
            </a:r>
            <a:r>
              <a:rPr lang="en-US" altLang="en-US" sz="1800" b="1">
                <a:latin typeface="Arial" panose="020B0604020202020204" pitchFamily="34" charset="0"/>
              </a:rPr>
              <a:t>e</a:t>
            </a:r>
            <a:r>
              <a:rPr lang="sr-Latn-CS" altLang="en-US" sz="1800" b="1">
                <a:latin typeface="Arial" panose="020B0604020202020204" pitchFamily="34" charset="0"/>
              </a:rPr>
              <a:t>dnači sa brzinom zvuka: </a:t>
            </a:r>
            <a:r>
              <a:rPr lang="sr-Latn-CS" altLang="en-US" sz="1800" b="1" u="sng">
                <a:latin typeface="Arial" panose="020B0604020202020204" pitchFamily="34" charset="0"/>
              </a:rPr>
              <a:t>Kriva </a:t>
            </a:r>
            <a:r>
              <a:rPr lang="sr-Latn-CS" altLang="en-US" sz="2400" b="1" i="1" u="sng">
                <a:latin typeface="Times New Roman" panose="02020603050405020304" pitchFamily="18" charset="0"/>
              </a:rPr>
              <a:t>c</a:t>
            </a:r>
            <a:r>
              <a:rPr lang="sr-Latn-CS" altLang="en-US" sz="1800" b="1">
                <a:latin typeface="Arial" panose="020B0604020202020204" pitchFamily="34" charset="0"/>
              </a:rPr>
              <a:t> </a:t>
            </a:r>
            <a:endParaRPr lang="en-US" altLang="en-US" sz="1800" b="1">
              <a:latin typeface="Arial" panose="020B0604020202020204" pitchFamily="34" charset="0"/>
            </a:endParaRPr>
          </a:p>
        </p:txBody>
      </p:sp>
      <p:grpSp>
        <p:nvGrpSpPr>
          <p:cNvPr id="5" name="Group 294">
            <a:extLst>
              <a:ext uri="{FF2B5EF4-FFF2-40B4-BE49-F238E27FC236}">
                <a16:creationId xmlns:a16="http://schemas.microsoft.com/office/drawing/2014/main" id="{B48192A8-2EAF-1B6C-DB34-2E58E7B68A96}"/>
              </a:ext>
            </a:extLst>
          </p:cNvPr>
          <p:cNvGrpSpPr>
            <a:grpSpLocks noChangeAspect="1"/>
          </p:cNvGrpSpPr>
          <p:nvPr/>
        </p:nvGrpSpPr>
        <p:grpSpPr bwMode="auto">
          <a:xfrm>
            <a:off x="806450" y="1989138"/>
            <a:ext cx="3281363" cy="1582737"/>
            <a:chOff x="453" y="1344"/>
            <a:chExt cx="2067" cy="997"/>
          </a:xfrm>
        </p:grpSpPr>
        <p:sp>
          <p:nvSpPr>
            <p:cNvPr id="68625" name="AutoShape 295">
              <a:extLst>
                <a:ext uri="{FF2B5EF4-FFF2-40B4-BE49-F238E27FC236}">
                  <a16:creationId xmlns:a16="http://schemas.microsoft.com/office/drawing/2014/main" id="{CCC42DF8-CED7-9621-EE05-23B753BF2B90}"/>
                </a:ext>
              </a:extLst>
            </p:cNvPr>
            <p:cNvSpPr>
              <a:spLocks noChangeAspect="1" noChangeArrowheads="1" noTextEdit="1"/>
            </p:cNvSpPr>
            <p:nvPr/>
          </p:nvSpPr>
          <p:spPr bwMode="auto">
            <a:xfrm>
              <a:off x="453" y="1344"/>
              <a:ext cx="2067" cy="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grpSp>
          <p:nvGrpSpPr>
            <p:cNvPr id="68626" name="Group 296">
              <a:extLst>
                <a:ext uri="{FF2B5EF4-FFF2-40B4-BE49-F238E27FC236}">
                  <a16:creationId xmlns:a16="http://schemas.microsoft.com/office/drawing/2014/main" id="{1296CF76-8EDA-A519-E010-8B280797EE06}"/>
                </a:ext>
              </a:extLst>
            </p:cNvPr>
            <p:cNvGrpSpPr>
              <a:grpSpLocks/>
            </p:cNvGrpSpPr>
            <p:nvPr/>
          </p:nvGrpSpPr>
          <p:grpSpPr bwMode="auto">
            <a:xfrm>
              <a:off x="586" y="1569"/>
              <a:ext cx="1919" cy="761"/>
              <a:chOff x="586" y="1569"/>
              <a:chExt cx="1919" cy="761"/>
            </a:xfrm>
          </p:grpSpPr>
          <p:sp>
            <p:nvSpPr>
              <p:cNvPr id="68714" name="Freeform 297">
                <a:extLst>
                  <a:ext uri="{FF2B5EF4-FFF2-40B4-BE49-F238E27FC236}">
                    <a16:creationId xmlns:a16="http://schemas.microsoft.com/office/drawing/2014/main" id="{DDF1B279-6520-12D8-FB68-77C759EA189B}"/>
                  </a:ext>
                </a:extLst>
              </p:cNvPr>
              <p:cNvSpPr>
                <a:spLocks/>
              </p:cNvSpPr>
              <p:nvPr/>
            </p:nvSpPr>
            <p:spPr bwMode="auto">
              <a:xfrm>
                <a:off x="2346" y="2326"/>
                <a:ext cx="24" cy="4"/>
              </a:xfrm>
              <a:custGeom>
                <a:avLst/>
                <a:gdLst>
                  <a:gd name="T0" fmla="*/ 0 w 24"/>
                  <a:gd name="T1" fmla="*/ 0 h 4"/>
                  <a:gd name="T2" fmla="*/ 24 w 24"/>
                  <a:gd name="T3" fmla="*/ 0 h 4"/>
                  <a:gd name="T4" fmla="*/ 19 w 24"/>
                  <a:gd name="T5" fmla="*/ 2 h 4"/>
                  <a:gd name="T6" fmla="*/ 13 w 24"/>
                  <a:gd name="T7" fmla="*/ 4 h 4"/>
                  <a:gd name="T8" fmla="*/ 6 w 24"/>
                  <a:gd name="T9" fmla="*/ 2 h 4"/>
                  <a:gd name="T10" fmla="*/ 0 w 24"/>
                  <a:gd name="T11" fmla="*/ 0 h 4"/>
                  <a:gd name="T12" fmla="*/ 0 60000 65536"/>
                  <a:gd name="T13" fmla="*/ 0 60000 65536"/>
                  <a:gd name="T14" fmla="*/ 0 60000 65536"/>
                  <a:gd name="T15" fmla="*/ 0 60000 65536"/>
                  <a:gd name="T16" fmla="*/ 0 60000 65536"/>
                  <a:gd name="T17" fmla="*/ 0 60000 65536"/>
                  <a:gd name="T18" fmla="*/ 0 w 24"/>
                  <a:gd name="T19" fmla="*/ 0 h 4"/>
                  <a:gd name="T20" fmla="*/ 24 w 24"/>
                  <a:gd name="T21" fmla="*/ 4 h 4"/>
                </a:gdLst>
                <a:ahLst/>
                <a:cxnLst>
                  <a:cxn ang="T12">
                    <a:pos x="T0" y="T1"/>
                  </a:cxn>
                  <a:cxn ang="T13">
                    <a:pos x="T2" y="T3"/>
                  </a:cxn>
                  <a:cxn ang="T14">
                    <a:pos x="T4" y="T5"/>
                  </a:cxn>
                  <a:cxn ang="T15">
                    <a:pos x="T6" y="T7"/>
                  </a:cxn>
                  <a:cxn ang="T16">
                    <a:pos x="T8" y="T9"/>
                  </a:cxn>
                  <a:cxn ang="T17">
                    <a:pos x="T10" y="T11"/>
                  </a:cxn>
                </a:cxnLst>
                <a:rect l="T18" t="T19" r="T20" b="T21"/>
                <a:pathLst>
                  <a:path w="24" h="4">
                    <a:moveTo>
                      <a:pt x="0" y="0"/>
                    </a:moveTo>
                    <a:lnTo>
                      <a:pt x="24" y="0"/>
                    </a:lnTo>
                    <a:lnTo>
                      <a:pt x="19" y="2"/>
                    </a:lnTo>
                    <a:lnTo>
                      <a:pt x="13" y="4"/>
                    </a:lnTo>
                    <a:lnTo>
                      <a:pt x="6" y="2"/>
                    </a:lnTo>
                    <a:lnTo>
                      <a:pt x="0" y="0"/>
                    </a:lnTo>
                    <a:close/>
                  </a:path>
                </a:pathLst>
              </a:custGeom>
              <a:solidFill>
                <a:srgbClr val="E2B8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15" name="Freeform 298">
                <a:extLst>
                  <a:ext uri="{FF2B5EF4-FFF2-40B4-BE49-F238E27FC236}">
                    <a16:creationId xmlns:a16="http://schemas.microsoft.com/office/drawing/2014/main" id="{9F5651D6-EDE1-749A-3ACB-8BCF221A5968}"/>
                  </a:ext>
                </a:extLst>
              </p:cNvPr>
              <p:cNvSpPr>
                <a:spLocks/>
              </p:cNvSpPr>
              <p:nvPr/>
            </p:nvSpPr>
            <p:spPr bwMode="auto">
              <a:xfrm>
                <a:off x="2337" y="2321"/>
                <a:ext cx="41" cy="9"/>
              </a:xfrm>
              <a:custGeom>
                <a:avLst/>
                <a:gdLst>
                  <a:gd name="T0" fmla="*/ 0 w 41"/>
                  <a:gd name="T1" fmla="*/ 0 h 9"/>
                  <a:gd name="T2" fmla="*/ 41 w 41"/>
                  <a:gd name="T3" fmla="*/ 0 h 9"/>
                  <a:gd name="T4" fmla="*/ 31 w 41"/>
                  <a:gd name="T5" fmla="*/ 5 h 9"/>
                  <a:gd name="T6" fmla="*/ 22 w 41"/>
                  <a:gd name="T7" fmla="*/ 9 h 9"/>
                  <a:gd name="T8" fmla="*/ 11 w 41"/>
                  <a:gd name="T9" fmla="*/ 5 h 9"/>
                  <a:gd name="T10" fmla="*/ 0 w 41"/>
                  <a:gd name="T11" fmla="*/ 0 h 9"/>
                  <a:gd name="T12" fmla="*/ 0 60000 65536"/>
                  <a:gd name="T13" fmla="*/ 0 60000 65536"/>
                  <a:gd name="T14" fmla="*/ 0 60000 65536"/>
                  <a:gd name="T15" fmla="*/ 0 60000 65536"/>
                  <a:gd name="T16" fmla="*/ 0 60000 65536"/>
                  <a:gd name="T17" fmla="*/ 0 60000 65536"/>
                  <a:gd name="T18" fmla="*/ 0 w 41"/>
                  <a:gd name="T19" fmla="*/ 0 h 9"/>
                  <a:gd name="T20" fmla="*/ 41 w 41"/>
                  <a:gd name="T21" fmla="*/ 9 h 9"/>
                </a:gdLst>
                <a:ahLst/>
                <a:cxnLst>
                  <a:cxn ang="T12">
                    <a:pos x="T0" y="T1"/>
                  </a:cxn>
                  <a:cxn ang="T13">
                    <a:pos x="T2" y="T3"/>
                  </a:cxn>
                  <a:cxn ang="T14">
                    <a:pos x="T4" y="T5"/>
                  </a:cxn>
                  <a:cxn ang="T15">
                    <a:pos x="T6" y="T7"/>
                  </a:cxn>
                  <a:cxn ang="T16">
                    <a:pos x="T8" y="T9"/>
                  </a:cxn>
                  <a:cxn ang="T17">
                    <a:pos x="T10" y="T11"/>
                  </a:cxn>
                </a:cxnLst>
                <a:rect l="T18" t="T19" r="T20" b="T21"/>
                <a:pathLst>
                  <a:path w="41" h="9">
                    <a:moveTo>
                      <a:pt x="0" y="0"/>
                    </a:moveTo>
                    <a:lnTo>
                      <a:pt x="41" y="0"/>
                    </a:lnTo>
                    <a:lnTo>
                      <a:pt x="31" y="5"/>
                    </a:lnTo>
                    <a:lnTo>
                      <a:pt x="22" y="9"/>
                    </a:lnTo>
                    <a:lnTo>
                      <a:pt x="11" y="5"/>
                    </a:lnTo>
                    <a:lnTo>
                      <a:pt x="0" y="0"/>
                    </a:lnTo>
                    <a:close/>
                  </a:path>
                </a:pathLst>
              </a:custGeom>
              <a:solidFill>
                <a:srgbClr val="E2B8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16" name="Freeform 299">
                <a:extLst>
                  <a:ext uri="{FF2B5EF4-FFF2-40B4-BE49-F238E27FC236}">
                    <a16:creationId xmlns:a16="http://schemas.microsoft.com/office/drawing/2014/main" id="{21466CCA-C964-4013-86B3-72BAD2C91A38}"/>
                  </a:ext>
                </a:extLst>
              </p:cNvPr>
              <p:cNvSpPr>
                <a:spLocks/>
              </p:cNvSpPr>
              <p:nvPr/>
            </p:nvSpPr>
            <p:spPr bwMode="auto">
              <a:xfrm>
                <a:off x="2331" y="2317"/>
                <a:ext cx="52" cy="9"/>
              </a:xfrm>
              <a:custGeom>
                <a:avLst/>
                <a:gdLst>
                  <a:gd name="T0" fmla="*/ 39 w 52"/>
                  <a:gd name="T1" fmla="*/ 9 h 9"/>
                  <a:gd name="T2" fmla="*/ 15 w 52"/>
                  <a:gd name="T3" fmla="*/ 9 h 9"/>
                  <a:gd name="T4" fmla="*/ 6 w 52"/>
                  <a:gd name="T5" fmla="*/ 4 h 9"/>
                  <a:gd name="T6" fmla="*/ 0 w 52"/>
                  <a:gd name="T7" fmla="*/ 0 h 9"/>
                  <a:gd name="T8" fmla="*/ 52 w 52"/>
                  <a:gd name="T9" fmla="*/ 0 h 9"/>
                  <a:gd name="T10" fmla="*/ 45 w 52"/>
                  <a:gd name="T11" fmla="*/ 4 h 9"/>
                  <a:gd name="T12" fmla="*/ 39 w 52"/>
                  <a:gd name="T13" fmla="*/ 9 h 9"/>
                  <a:gd name="T14" fmla="*/ 0 60000 65536"/>
                  <a:gd name="T15" fmla="*/ 0 60000 65536"/>
                  <a:gd name="T16" fmla="*/ 0 60000 65536"/>
                  <a:gd name="T17" fmla="*/ 0 60000 65536"/>
                  <a:gd name="T18" fmla="*/ 0 60000 65536"/>
                  <a:gd name="T19" fmla="*/ 0 60000 65536"/>
                  <a:gd name="T20" fmla="*/ 0 60000 65536"/>
                  <a:gd name="T21" fmla="*/ 0 w 52"/>
                  <a:gd name="T22" fmla="*/ 0 h 9"/>
                  <a:gd name="T23" fmla="*/ 52 w 5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9">
                    <a:moveTo>
                      <a:pt x="39" y="9"/>
                    </a:moveTo>
                    <a:lnTo>
                      <a:pt x="15" y="9"/>
                    </a:lnTo>
                    <a:lnTo>
                      <a:pt x="6" y="4"/>
                    </a:lnTo>
                    <a:lnTo>
                      <a:pt x="0" y="0"/>
                    </a:lnTo>
                    <a:lnTo>
                      <a:pt x="52" y="0"/>
                    </a:lnTo>
                    <a:lnTo>
                      <a:pt x="45" y="4"/>
                    </a:lnTo>
                    <a:lnTo>
                      <a:pt x="39" y="9"/>
                    </a:lnTo>
                    <a:close/>
                  </a:path>
                </a:pathLst>
              </a:custGeom>
              <a:solidFill>
                <a:srgbClr val="E2B8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17" name="Freeform 300">
                <a:extLst>
                  <a:ext uri="{FF2B5EF4-FFF2-40B4-BE49-F238E27FC236}">
                    <a16:creationId xmlns:a16="http://schemas.microsoft.com/office/drawing/2014/main" id="{CCF775F1-02E6-E177-7A7A-19CE0848BDC0}"/>
                  </a:ext>
                </a:extLst>
              </p:cNvPr>
              <p:cNvSpPr>
                <a:spLocks/>
              </p:cNvSpPr>
              <p:nvPr/>
            </p:nvSpPr>
            <p:spPr bwMode="auto">
              <a:xfrm>
                <a:off x="2324" y="2315"/>
                <a:ext cx="65" cy="6"/>
              </a:xfrm>
              <a:custGeom>
                <a:avLst/>
                <a:gdLst>
                  <a:gd name="T0" fmla="*/ 54 w 65"/>
                  <a:gd name="T1" fmla="*/ 6 h 6"/>
                  <a:gd name="T2" fmla="*/ 13 w 65"/>
                  <a:gd name="T3" fmla="*/ 6 h 6"/>
                  <a:gd name="T4" fmla="*/ 7 w 65"/>
                  <a:gd name="T5" fmla="*/ 4 h 6"/>
                  <a:gd name="T6" fmla="*/ 0 w 65"/>
                  <a:gd name="T7" fmla="*/ 0 h 6"/>
                  <a:gd name="T8" fmla="*/ 65 w 65"/>
                  <a:gd name="T9" fmla="*/ 0 h 6"/>
                  <a:gd name="T10" fmla="*/ 59 w 65"/>
                  <a:gd name="T11" fmla="*/ 4 h 6"/>
                  <a:gd name="T12" fmla="*/ 54 w 65"/>
                  <a:gd name="T13" fmla="*/ 6 h 6"/>
                  <a:gd name="T14" fmla="*/ 0 60000 65536"/>
                  <a:gd name="T15" fmla="*/ 0 60000 65536"/>
                  <a:gd name="T16" fmla="*/ 0 60000 65536"/>
                  <a:gd name="T17" fmla="*/ 0 60000 65536"/>
                  <a:gd name="T18" fmla="*/ 0 60000 65536"/>
                  <a:gd name="T19" fmla="*/ 0 60000 65536"/>
                  <a:gd name="T20" fmla="*/ 0 60000 65536"/>
                  <a:gd name="T21" fmla="*/ 0 w 65"/>
                  <a:gd name="T22" fmla="*/ 0 h 6"/>
                  <a:gd name="T23" fmla="*/ 65 w 65"/>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5" h="6">
                    <a:moveTo>
                      <a:pt x="54" y="6"/>
                    </a:moveTo>
                    <a:lnTo>
                      <a:pt x="13" y="6"/>
                    </a:lnTo>
                    <a:lnTo>
                      <a:pt x="7" y="4"/>
                    </a:lnTo>
                    <a:lnTo>
                      <a:pt x="0" y="0"/>
                    </a:lnTo>
                    <a:lnTo>
                      <a:pt x="65" y="0"/>
                    </a:lnTo>
                    <a:lnTo>
                      <a:pt x="59" y="4"/>
                    </a:lnTo>
                    <a:lnTo>
                      <a:pt x="54" y="6"/>
                    </a:lnTo>
                    <a:close/>
                  </a:path>
                </a:pathLst>
              </a:custGeom>
              <a:solidFill>
                <a:srgbClr val="E2B8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18" name="Freeform 301">
                <a:extLst>
                  <a:ext uri="{FF2B5EF4-FFF2-40B4-BE49-F238E27FC236}">
                    <a16:creationId xmlns:a16="http://schemas.microsoft.com/office/drawing/2014/main" id="{58EF225C-38DB-079E-D3C4-9DD0CEE18728}"/>
                  </a:ext>
                </a:extLst>
              </p:cNvPr>
              <p:cNvSpPr>
                <a:spLocks/>
              </p:cNvSpPr>
              <p:nvPr/>
            </p:nvSpPr>
            <p:spPr bwMode="auto">
              <a:xfrm>
                <a:off x="2320" y="2310"/>
                <a:ext cx="74" cy="7"/>
              </a:xfrm>
              <a:custGeom>
                <a:avLst/>
                <a:gdLst>
                  <a:gd name="T0" fmla="*/ 63 w 74"/>
                  <a:gd name="T1" fmla="*/ 7 h 7"/>
                  <a:gd name="T2" fmla="*/ 11 w 74"/>
                  <a:gd name="T3" fmla="*/ 7 h 7"/>
                  <a:gd name="T4" fmla="*/ 6 w 74"/>
                  <a:gd name="T5" fmla="*/ 5 h 7"/>
                  <a:gd name="T6" fmla="*/ 0 w 74"/>
                  <a:gd name="T7" fmla="*/ 0 h 7"/>
                  <a:gd name="T8" fmla="*/ 74 w 74"/>
                  <a:gd name="T9" fmla="*/ 0 h 7"/>
                  <a:gd name="T10" fmla="*/ 69 w 74"/>
                  <a:gd name="T11" fmla="*/ 5 h 7"/>
                  <a:gd name="T12" fmla="*/ 63 w 74"/>
                  <a:gd name="T13" fmla="*/ 7 h 7"/>
                  <a:gd name="T14" fmla="*/ 0 60000 65536"/>
                  <a:gd name="T15" fmla="*/ 0 60000 65536"/>
                  <a:gd name="T16" fmla="*/ 0 60000 65536"/>
                  <a:gd name="T17" fmla="*/ 0 60000 65536"/>
                  <a:gd name="T18" fmla="*/ 0 60000 65536"/>
                  <a:gd name="T19" fmla="*/ 0 60000 65536"/>
                  <a:gd name="T20" fmla="*/ 0 60000 65536"/>
                  <a:gd name="T21" fmla="*/ 0 w 74"/>
                  <a:gd name="T22" fmla="*/ 0 h 7"/>
                  <a:gd name="T23" fmla="*/ 74 w 7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7">
                    <a:moveTo>
                      <a:pt x="63" y="7"/>
                    </a:moveTo>
                    <a:lnTo>
                      <a:pt x="11" y="7"/>
                    </a:lnTo>
                    <a:lnTo>
                      <a:pt x="6" y="5"/>
                    </a:lnTo>
                    <a:lnTo>
                      <a:pt x="0" y="0"/>
                    </a:lnTo>
                    <a:lnTo>
                      <a:pt x="74" y="0"/>
                    </a:lnTo>
                    <a:lnTo>
                      <a:pt x="69" y="5"/>
                    </a:lnTo>
                    <a:lnTo>
                      <a:pt x="63" y="7"/>
                    </a:lnTo>
                    <a:close/>
                  </a:path>
                </a:pathLst>
              </a:custGeom>
              <a:solidFill>
                <a:srgbClr val="EC7E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19" name="Freeform 302">
                <a:extLst>
                  <a:ext uri="{FF2B5EF4-FFF2-40B4-BE49-F238E27FC236}">
                    <a16:creationId xmlns:a16="http://schemas.microsoft.com/office/drawing/2014/main" id="{FE18AFDA-62F4-DBE7-B5FA-610F69688D19}"/>
                  </a:ext>
                </a:extLst>
              </p:cNvPr>
              <p:cNvSpPr>
                <a:spLocks/>
              </p:cNvSpPr>
              <p:nvPr/>
            </p:nvSpPr>
            <p:spPr bwMode="auto">
              <a:xfrm>
                <a:off x="2315" y="2306"/>
                <a:ext cx="83" cy="9"/>
              </a:xfrm>
              <a:custGeom>
                <a:avLst/>
                <a:gdLst>
                  <a:gd name="T0" fmla="*/ 74 w 83"/>
                  <a:gd name="T1" fmla="*/ 9 h 9"/>
                  <a:gd name="T2" fmla="*/ 9 w 83"/>
                  <a:gd name="T3" fmla="*/ 9 h 9"/>
                  <a:gd name="T4" fmla="*/ 5 w 83"/>
                  <a:gd name="T5" fmla="*/ 4 h 9"/>
                  <a:gd name="T6" fmla="*/ 0 w 83"/>
                  <a:gd name="T7" fmla="*/ 0 h 9"/>
                  <a:gd name="T8" fmla="*/ 83 w 83"/>
                  <a:gd name="T9" fmla="*/ 0 h 9"/>
                  <a:gd name="T10" fmla="*/ 79 w 83"/>
                  <a:gd name="T11" fmla="*/ 4 h 9"/>
                  <a:gd name="T12" fmla="*/ 74 w 83"/>
                  <a:gd name="T13" fmla="*/ 9 h 9"/>
                  <a:gd name="T14" fmla="*/ 0 60000 65536"/>
                  <a:gd name="T15" fmla="*/ 0 60000 65536"/>
                  <a:gd name="T16" fmla="*/ 0 60000 65536"/>
                  <a:gd name="T17" fmla="*/ 0 60000 65536"/>
                  <a:gd name="T18" fmla="*/ 0 60000 65536"/>
                  <a:gd name="T19" fmla="*/ 0 60000 65536"/>
                  <a:gd name="T20" fmla="*/ 0 60000 65536"/>
                  <a:gd name="T21" fmla="*/ 0 w 83"/>
                  <a:gd name="T22" fmla="*/ 0 h 9"/>
                  <a:gd name="T23" fmla="*/ 83 w 83"/>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3" h="9">
                    <a:moveTo>
                      <a:pt x="74" y="9"/>
                    </a:moveTo>
                    <a:lnTo>
                      <a:pt x="9" y="9"/>
                    </a:lnTo>
                    <a:lnTo>
                      <a:pt x="5" y="4"/>
                    </a:lnTo>
                    <a:lnTo>
                      <a:pt x="0" y="0"/>
                    </a:lnTo>
                    <a:lnTo>
                      <a:pt x="83" y="0"/>
                    </a:lnTo>
                    <a:lnTo>
                      <a:pt x="79" y="4"/>
                    </a:lnTo>
                    <a:lnTo>
                      <a:pt x="74" y="9"/>
                    </a:lnTo>
                    <a:close/>
                  </a:path>
                </a:pathLst>
              </a:custGeom>
              <a:solidFill>
                <a:srgbClr val="EC7E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20" name="Freeform 303">
                <a:extLst>
                  <a:ext uri="{FF2B5EF4-FFF2-40B4-BE49-F238E27FC236}">
                    <a16:creationId xmlns:a16="http://schemas.microsoft.com/office/drawing/2014/main" id="{1D9CE028-2B51-78BD-ECC7-A78CB0C0FFC1}"/>
                  </a:ext>
                </a:extLst>
              </p:cNvPr>
              <p:cNvSpPr>
                <a:spLocks/>
              </p:cNvSpPr>
              <p:nvPr/>
            </p:nvSpPr>
            <p:spPr bwMode="auto">
              <a:xfrm>
                <a:off x="2311" y="2302"/>
                <a:ext cx="89" cy="8"/>
              </a:xfrm>
              <a:custGeom>
                <a:avLst/>
                <a:gdLst>
                  <a:gd name="T0" fmla="*/ 83 w 89"/>
                  <a:gd name="T1" fmla="*/ 8 h 8"/>
                  <a:gd name="T2" fmla="*/ 9 w 89"/>
                  <a:gd name="T3" fmla="*/ 8 h 8"/>
                  <a:gd name="T4" fmla="*/ 6 w 89"/>
                  <a:gd name="T5" fmla="*/ 6 h 8"/>
                  <a:gd name="T6" fmla="*/ 4 w 89"/>
                  <a:gd name="T7" fmla="*/ 4 h 8"/>
                  <a:gd name="T8" fmla="*/ 2 w 89"/>
                  <a:gd name="T9" fmla="*/ 2 h 8"/>
                  <a:gd name="T10" fmla="*/ 0 w 89"/>
                  <a:gd name="T11" fmla="*/ 0 h 8"/>
                  <a:gd name="T12" fmla="*/ 89 w 89"/>
                  <a:gd name="T13" fmla="*/ 0 h 8"/>
                  <a:gd name="T14" fmla="*/ 87 w 89"/>
                  <a:gd name="T15" fmla="*/ 4 h 8"/>
                  <a:gd name="T16" fmla="*/ 83 w 89"/>
                  <a:gd name="T17" fmla="*/ 8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9"/>
                  <a:gd name="T28" fmla="*/ 0 h 8"/>
                  <a:gd name="T29" fmla="*/ 89 w 89"/>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9" h="8">
                    <a:moveTo>
                      <a:pt x="83" y="8"/>
                    </a:moveTo>
                    <a:lnTo>
                      <a:pt x="9" y="8"/>
                    </a:lnTo>
                    <a:lnTo>
                      <a:pt x="6" y="6"/>
                    </a:lnTo>
                    <a:lnTo>
                      <a:pt x="4" y="4"/>
                    </a:lnTo>
                    <a:lnTo>
                      <a:pt x="2" y="2"/>
                    </a:lnTo>
                    <a:lnTo>
                      <a:pt x="0" y="0"/>
                    </a:lnTo>
                    <a:lnTo>
                      <a:pt x="89" y="0"/>
                    </a:lnTo>
                    <a:lnTo>
                      <a:pt x="87" y="4"/>
                    </a:lnTo>
                    <a:lnTo>
                      <a:pt x="83" y="8"/>
                    </a:lnTo>
                    <a:close/>
                  </a:path>
                </a:pathLst>
              </a:custGeom>
              <a:solidFill>
                <a:srgbClr val="EC7F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21" name="Freeform 304">
                <a:extLst>
                  <a:ext uri="{FF2B5EF4-FFF2-40B4-BE49-F238E27FC236}">
                    <a16:creationId xmlns:a16="http://schemas.microsoft.com/office/drawing/2014/main" id="{46778C9E-D5EA-15F0-7393-611EA61FB7F5}"/>
                  </a:ext>
                </a:extLst>
              </p:cNvPr>
              <p:cNvSpPr>
                <a:spLocks/>
              </p:cNvSpPr>
              <p:nvPr/>
            </p:nvSpPr>
            <p:spPr bwMode="auto">
              <a:xfrm>
                <a:off x="2307" y="2300"/>
                <a:ext cx="98" cy="6"/>
              </a:xfrm>
              <a:custGeom>
                <a:avLst/>
                <a:gdLst>
                  <a:gd name="T0" fmla="*/ 91 w 98"/>
                  <a:gd name="T1" fmla="*/ 6 h 6"/>
                  <a:gd name="T2" fmla="*/ 8 w 98"/>
                  <a:gd name="T3" fmla="*/ 6 h 6"/>
                  <a:gd name="T4" fmla="*/ 8 w 98"/>
                  <a:gd name="T5" fmla="*/ 6 h 6"/>
                  <a:gd name="T6" fmla="*/ 8 w 98"/>
                  <a:gd name="T7" fmla="*/ 6 h 6"/>
                  <a:gd name="T8" fmla="*/ 4 w 98"/>
                  <a:gd name="T9" fmla="*/ 2 h 6"/>
                  <a:gd name="T10" fmla="*/ 0 w 98"/>
                  <a:gd name="T11" fmla="*/ 0 h 6"/>
                  <a:gd name="T12" fmla="*/ 98 w 98"/>
                  <a:gd name="T13" fmla="*/ 0 h 6"/>
                  <a:gd name="T14" fmla="*/ 93 w 98"/>
                  <a:gd name="T15" fmla="*/ 2 h 6"/>
                  <a:gd name="T16" fmla="*/ 91 w 98"/>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8"/>
                  <a:gd name="T28" fmla="*/ 0 h 6"/>
                  <a:gd name="T29" fmla="*/ 98 w 9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8" h="6">
                    <a:moveTo>
                      <a:pt x="91" y="6"/>
                    </a:moveTo>
                    <a:lnTo>
                      <a:pt x="8" y="6"/>
                    </a:lnTo>
                    <a:lnTo>
                      <a:pt x="4" y="2"/>
                    </a:lnTo>
                    <a:lnTo>
                      <a:pt x="0" y="0"/>
                    </a:lnTo>
                    <a:lnTo>
                      <a:pt x="98" y="0"/>
                    </a:lnTo>
                    <a:lnTo>
                      <a:pt x="93" y="2"/>
                    </a:lnTo>
                    <a:lnTo>
                      <a:pt x="91" y="6"/>
                    </a:lnTo>
                    <a:close/>
                  </a:path>
                </a:pathLst>
              </a:custGeom>
              <a:solidFill>
                <a:srgbClr val="EC8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22" name="Freeform 305">
                <a:extLst>
                  <a:ext uri="{FF2B5EF4-FFF2-40B4-BE49-F238E27FC236}">
                    <a16:creationId xmlns:a16="http://schemas.microsoft.com/office/drawing/2014/main" id="{695D32FF-216D-86EA-06CE-0B56F68A40CE}"/>
                  </a:ext>
                </a:extLst>
              </p:cNvPr>
              <p:cNvSpPr>
                <a:spLocks/>
              </p:cNvSpPr>
              <p:nvPr/>
            </p:nvSpPr>
            <p:spPr bwMode="auto">
              <a:xfrm>
                <a:off x="2302" y="2295"/>
                <a:ext cx="105" cy="7"/>
              </a:xfrm>
              <a:custGeom>
                <a:avLst/>
                <a:gdLst>
                  <a:gd name="T0" fmla="*/ 98 w 105"/>
                  <a:gd name="T1" fmla="*/ 7 h 7"/>
                  <a:gd name="T2" fmla="*/ 9 w 105"/>
                  <a:gd name="T3" fmla="*/ 7 h 7"/>
                  <a:gd name="T4" fmla="*/ 5 w 105"/>
                  <a:gd name="T5" fmla="*/ 5 h 7"/>
                  <a:gd name="T6" fmla="*/ 0 w 105"/>
                  <a:gd name="T7" fmla="*/ 0 h 7"/>
                  <a:gd name="T8" fmla="*/ 105 w 105"/>
                  <a:gd name="T9" fmla="*/ 0 h 7"/>
                  <a:gd name="T10" fmla="*/ 103 w 105"/>
                  <a:gd name="T11" fmla="*/ 5 h 7"/>
                  <a:gd name="T12" fmla="*/ 98 w 105"/>
                  <a:gd name="T13" fmla="*/ 7 h 7"/>
                  <a:gd name="T14" fmla="*/ 0 60000 65536"/>
                  <a:gd name="T15" fmla="*/ 0 60000 65536"/>
                  <a:gd name="T16" fmla="*/ 0 60000 65536"/>
                  <a:gd name="T17" fmla="*/ 0 60000 65536"/>
                  <a:gd name="T18" fmla="*/ 0 60000 65536"/>
                  <a:gd name="T19" fmla="*/ 0 60000 65536"/>
                  <a:gd name="T20" fmla="*/ 0 60000 65536"/>
                  <a:gd name="T21" fmla="*/ 0 w 105"/>
                  <a:gd name="T22" fmla="*/ 0 h 7"/>
                  <a:gd name="T23" fmla="*/ 105 w 105"/>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 h="7">
                    <a:moveTo>
                      <a:pt x="98" y="7"/>
                    </a:moveTo>
                    <a:lnTo>
                      <a:pt x="9" y="7"/>
                    </a:lnTo>
                    <a:lnTo>
                      <a:pt x="5" y="5"/>
                    </a:lnTo>
                    <a:lnTo>
                      <a:pt x="0" y="0"/>
                    </a:lnTo>
                    <a:lnTo>
                      <a:pt x="105" y="0"/>
                    </a:lnTo>
                    <a:lnTo>
                      <a:pt x="103" y="5"/>
                    </a:lnTo>
                    <a:lnTo>
                      <a:pt x="98" y="7"/>
                    </a:lnTo>
                    <a:close/>
                  </a:path>
                </a:pathLst>
              </a:custGeom>
              <a:solidFill>
                <a:srgbClr val="EC8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23" name="Freeform 306">
                <a:extLst>
                  <a:ext uri="{FF2B5EF4-FFF2-40B4-BE49-F238E27FC236}">
                    <a16:creationId xmlns:a16="http://schemas.microsoft.com/office/drawing/2014/main" id="{C0D4303E-D770-CE90-E237-CBB14453EA51}"/>
                  </a:ext>
                </a:extLst>
              </p:cNvPr>
              <p:cNvSpPr>
                <a:spLocks/>
              </p:cNvSpPr>
              <p:nvPr/>
            </p:nvSpPr>
            <p:spPr bwMode="auto">
              <a:xfrm>
                <a:off x="2300" y="2291"/>
                <a:ext cx="111" cy="9"/>
              </a:xfrm>
              <a:custGeom>
                <a:avLst/>
                <a:gdLst>
                  <a:gd name="T0" fmla="*/ 105 w 111"/>
                  <a:gd name="T1" fmla="*/ 9 h 9"/>
                  <a:gd name="T2" fmla="*/ 7 w 111"/>
                  <a:gd name="T3" fmla="*/ 9 h 9"/>
                  <a:gd name="T4" fmla="*/ 2 w 111"/>
                  <a:gd name="T5" fmla="*/ 4 h 9"/>
                  <a:gd name="T6" fmla="*/ 0 w 111"/>
                  <a:gd name="T7" fmla="*/ 0 h 9"/>
                  <a:gd name="T8" fmla="*/ 111 w 111"/>
                  <a:gd name="T9" fmla="*/ 0 h 9"/>
                  <a:gd name="T10" fmla="*/ 107 w 111"/>
                  <a:gd name="T11" fmla="*/ 4 h 9"/>
                  <a:gd name="T12" fmla="*/ 105 w 111"/>
                  <a:gd name="T13" fmla="*/ 9 h 9"/>
                  <a:gd name="T14" fmla="*/ 0 60000 65536"/>
                  <a:gd name="T15" fmla="*/ 0 60000 65536"/>
                  <a:gd name="T16" fmla="*/ 0 60000 65536"/>
                  <a:gd name="T17" fmla="*/ 0 60000 65536"/>
                  <a:gd name="T18" fmla="*/ 0 60000 65536"/>
                  <a:gd name="T19" fmla="*/ 0 60000 65536"/>
                  <a:gd name="T20" fmla="*/ 0 60000 65536"/>
                  <a:gd name="T21" fmla="*/ 0 w 111"/>
                  <a:gd name="T22" fmla="*/ 0 h 9"/>
                  <a:gd name="T23" fmla="*/ 111 w 111"/>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9">
                    <a:moveTo>
                      <a:pt x="105" y="9"/>
                    </a:moveTo>
                    <a:lnTo>
                      <a:pt x="7" y="9"/>
                    </a:lnTo>
                    <a:lnTo>
                      <a:pt x="2" y="4"/>
                    </a:lnTo>
                    <a:lnTo>
                      <a:pt x="0" y="0"/>
                    </a:lnTo>
                    <a:lnTo>
                      <a:pt x="111" y="0"/>
                    </a:lnTo>
                    <a:lnTo>
                      <a:pt x="107" y="4"/>
                    </a:lnTo>
                    <a:lnTo>
                      <a:pt x="105" y="9"/>
                    </a:lnTo>
                    <a:close/>
                  </a:path>
                </a:pathLst>
              </a:custGeom>
              <a:solidFill>
                <a:srgbClr val="EC8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24" name="Freeform 307">
                <a:extLst>
                  <a:ext uri="{FF2B5EF4-FFF2-40B4-BE49-F238E27FC236}">
                    <a16:creationId xmlns:a16="http://schemas.microsoft.com/office/drawing/2014/main" id="{8678DACE-CE85-76B3-21C6-CEE8CF4505D5}"/>
                  </a:ext>
                </a:extLst>
              </p:cNvPr>
              <p:cNvSpPr>
                <a:spLocks/>
              </p:cNvSpPr>
              <p:nvPr/>
            </p:nvSpPr>
            <p:spPr bwMode="auto">
              <a:xfrm>
                <a:off x="2296" y="2286"/>
                <a:ext cx="117" cy="9"/>
              </a:xfrm>
              <a:custGeom>
                <a:avLst/>
                <a:gdLst>
                  <a:gd name="T0" fmla="*/ 111 w 117"/>
                  <a:gd name="T1" fmla="*/ 9 h 9"/>
                  <a:gd name="T2" fmla="*/ 6 w 117"/>
                  <a:gd name="T3" fmla="*/ 9 h 9"/>
                  <a:gd name="T4" fmla="*/ 4 w 117"/>
                  <a:gd name="T5" fmla="*/ 5 h 9"/>
                  <a:gd name="T6" fmla="*/ 0 w 117"/>
                  <a:gd name="T7" fmla="*/ 0 h 9"/>
                  <a:gd name="T8" fmla="*/ 117 w 117"/>
                  <a:gd name="T9" fmla="*/ 0 h 9"/>
                  <a:gd name="T10" fmla="*/ 115 w 117"/>
                  <a:gd name="T11" fmla="*/ 5 h 9"/>
                  <a:gd name="T12" fmla="*/ 111 w 117"/>
                  <a:gd name="T13" fmla="*/ 9 h 9"/>
                  <a:gd name="T14" fmla="*/ 0 60000 65536"/>
                  <a:gd name="T15" fmla="*/ 0 60000 65536"/>
                  <a:gd name="T16" fmla="*/ 0 60000 65536"/>
                  <a:gd name="T17" fmla="*/ 0 60000 65536"/>
                  <a:gd name="T18" fmla="*/ 0 60000 65536"/>
                  <a:gd name="T19" fmla="*/ 0 60000 65536"/>
                  <a:gd name="T20" fmla="*/ 0 60000 65536"/>
                  <a:gd name="T21" fmla="*/ 0 w 117"/>
                  <a:gd name="T22" fmla="*/ 0 h 9"/>
                  <a:gd name="T23" fmla="*/ 117 w 11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7" h="9">
                    <a:moveTo>
                      <a:pt x="111" y="9"/>
                    </a:moveTo>
                    <a:lnTo>
                      <a:pt x="6" y="9"/>
                    </a:lnTo>
                    <a:lnTo>
                      <a:pt x="4" y="5"/>
                    </a:lnTo>
                    <a:lnTo>
                      <a:pt x="0" y="0"/>
                    </a:lnTo>
                    <a:lnTo>
                      <a:pt x="117" y="0"/>
                    </a:lnTo>
                    <a:lnTo>
                      <a:pt x="115" y="5"/>
                    </a:lnTo>
                    <a:lnTo>
                      <a:pt x="111" y="9"/>
                    </a:lnTo>
                    <a:close/>
                  </a:path>
                </a:pathLst>
              </a:custGeom>
              <a:solidFill>
                <a:srgbClr val="EC82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25" name="Freeform 308">
                <a:extLst>
                  <a:ext uri="{FF2B5EF4-FFF2-40B4-BE49-F238E27FC236}">
                    <a16:creationId xmlns:a16="http://schemas.microsoft.com/office/drawing/2014/main" id="{8EB1C1CD-91A3-2E46-8EE8-F0C2197BC060}"/>
                  </a:ext>
                </a:extLst>
              </p:cNvPr>
              <p:cNvSpPr>
                <a:spLocks/>
              </p:cNvSpPr>
              <p:nvPr/>
            </p:nvSpPr>
            <p:spPr bwMode="auto">
              <a:xfrm>
                <a:off x="2291" y="2284"/>
                <a:ext cx="124" cy="7"/>
              </a:xfrm>
              <a:custGeom>
                <a:avLst/>
                <a:gdLst>
                  <a:gd name="T0" fmla="*/ 120 w 124"/>
                  <a:gd name="T1" fmla="*/ 7 h 7"/>
                  <a:gd name="T2" fmla="*/ 9 w 124"/>
                  <a:gd name="T3" fmla="*/ 7 h 7"/>
                  <a:gd name="T4" fmla="*/ 5 w 124"/>
                  <a:gd name="T5" fmla="*/ 2 h 7"/>
                  <a:gd name="T6" fmla="*/ 0 w 124"/>
                  <a:gd name="T7" fmla="*/ 0 h 7"/>
                  <a:gd name="T8" fmla="*/ 124 w 124"/>
                  <a:gd name="T9" fmla="*/ 0 h 7"/>
                  <a:gd name="T10" fmla="*/ 122 w 124"/>
                  <a:gd name="T11" fmla="*/ 2 h 7"/>
                  <a:gd name="T12" fmla="*/ 120 w 124"/>
                  <a:gd name="T13" fmla="*/ 7 h 7"/>
                  <a:gd name="T14" fmla="*/ 0 60000 65536"/>
                  <a:gd name="T15" fmla="*/ 0 60000 65536"/>
                  <a:gd name="T16" fmla="*/ 0 60000 65536"/>
                  <a:gd name="T17" fmla="*/ 0 60000 65536"/>
                  <a:gd name="T18" fmla="*/ 0 60000 65536"/>
                  <a:gd name="T19" fmla="*/ 0 60000 65536"/>
                  <a:gd name="T20" fmla="*/ 0 60000 65536"/>
                  <a:gd name="T21" fmla="*/ 0 w 124"/>
                  <a:gd name="T22" fmla="*/ 0 h 7"/>
                  <a:gd name="T23" fmla="*/ 124 w 12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4" h="7">
                    <a:moveTo>
                      <a:pt x="120" y="7"/>
                    </a:moveTo>
                    <a:lnTo>
                      <a:pt x="9" y="7"/>
                    </a:lnTo>
                    <a:lnTo>
                      <a:pt x="5" y="2"/>
                    </a:lnTo>
                    <a:lnTo>
                      <a:pt x="0" y="0"/>
                    </a:lnTo>
                    <a:lnTo>
                      <a:pt x="124" y="0"/>
                    </a:lnTo>
                    <a:lnTo>
                      <a:pt x="122" y="2"/>
                    </a:lnTo>
                    <a:lnTo>
                      <a:pt x="120" y="7"/>
                    </a:lnTo>
                    <a:close/>
                  </a:path>
                </a:pathLst>
              </a:custGeom>
              <a:solidFill>
                <a:srgbClr val="EC8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26" name="Freeform 309">
                <a:extLst>
                  <a:ext uri="{FF2B5EF4-FFF2-40B4-BE49-F238E27FC236}">
                    <a16:creationId xmlns:a16="http://schemas.microsoft.com/office/drawing/2014/main" id="{B5368A77-1B24-6373-C1E0-486E453DAF56}"/>
                  </a:ext>
                </a:extLst>
              </p:cNvPr>
              <p:cNvSpPr>
                <a:spLocks/>
              </p:cNvSpPr>
              <p:nvPr/>
            </p:nvSpPr>
            <p:spPr bwMode="auto">
              <a:xfrm>
                <a:off x="2287" y="2280"/>
                <a:ext cx="133" cy="6"/>
              </a:xfrm>
              <a:custGeom>
                <a:avLst/>
                <a:gdLst>
                  <a:gd name="T0" fmla="*/ 126 w 133"/>
                  <a:gd name="T1" fmla="*/ 6 h 6"/>
                  <a:gd name="T2" fmla="*/ 9 w 133"/>
                  <a:gd name="T3" fmla="*/ 6 h 6"/>
                  <a:gd name="T4" fmla="*/ 4 w 133"/>
                  <a:gd name="T5" fmla="*/ 4 h 6"/>
                  <a:gd name="T6" fmla="*/ 0 w 133"/>
                  <a:gd name="T7" fmla="*/ 0 h 6"/>
                  <a:gd name="T8" fmla="*/ 133 w 133"/>
                  <a:gd name="T9" fmla="*/ 0 h 6"/>
                  <a:gd name="T10" fmla="*/ 128 w 133"/>
                  <a:gd name="T11" fmla="*/ 4 h 6"/>
                  <a:gd name="T12" fmla="*/ 126 w 133"/>
                  <a:gd name="T13" fmla="*/ 6 h 6"/>
                  <a:gd name="T14" fmla="*/ 0 60000 65536"/>
                  <a:gd name="T15" fmla="*/ 0 60000 65536"/>
                  <a:gd name="T16" fmla="*/ 0 60000 65536"/>
                  <a:gd name="T17" fmla="*/ 0 60000 65536"/>
                  <a:gd name="T18" fmla="*/ 0 60000 65536"/>
                  <a:gd name="T19" fmla="*/ 0 60000 65536"/>
                  <a:gd name="T20" fmla="*/ 0 60000 65536"/>
                  <a:gd name="T21" fmla="*/ 0 w 133"/>
                  <a:gd name="T22" fmla="*/ 0 h 6"/>
                  <a:gd name="T23" fmla="*/ 133 w 133"/>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3" h="6">
                    <a:moveTo>
                      <a:pt x="126" y="6"/>
                    </a:moveTo>
                    <a:lnTo>
                      <a:pt x="9" y="6"/>
                    </a:lnTo>
                    <a:lnTo>
                      <a:pt x="4" y="4"/>
                    </a:lnTo>
                    <a:lnTo>
                      <a:pt x="0" y="0"/>
                    </a:lnTo>
                    <a:lnTo>
                      <a:pt x="133" y="0"/>
                    </a:lnTo>
                    <a:lnTo>
                      <a:pt x="128" y="4"/>
                    </a:lnTo>
                    <a:lnTo>
                      <a:pt x="126" y="6"/>
                    </a:lnTo>
                    <a:close/>
                  </a:path>
                </a:pathLst>
              </a:custGeom>
              <a:solidFill>
                <a:srgbClr val="EC83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27" name="Freeform 310">
                <a:extLst>
                  <a:ext uri="{FF2B5EF4-FFF2-40B4-BE49-F238E27FC236}">
                    <a16:creationId xmlns:a16="http://schemas.microsoft.com/office/drawing/2014/main" id="{56DA438D-4421-EAA3-F7EB-9B77D3BE9928}"/>
                  </a:ext>
                </a:extLst>
              </p:cNvPr>
              <p:cNvSpPr>
                <a:spLocks/>
              </p:cNvSpPr>
              <p:nvPr/>
            </p:nvSpPr>
            <p:spPr bwMode="auto">
              <a:xfrm>
                <a:off x="2283" y="2276"/>
                <a:ext cx="139" cy="8"/>
              </a:xfrm>
              <a:custGeom>
                <a:avLst/>
                <a:gdLst>
                  <a:gd name="T0" fmla="*/ 132 w 139"/>
                  <a:gd name="T1" fmla="*/ 8 h 8"/>
                  <a:gd name="T2" fmla="*/ 8 w 139"/>
                  <a:gd name="T3" fmla="*/ 8 h 8"/>
                  <a:gd name="T4" fmla="*/ 4 w 139"/>
                  <a:gd name="T5" fmla="*/ 4 h 8"/>
                  <a:gd name="T6" fmla="*/ 0 w 139"/>
                  <a:gd name="T7" fmla="*/ 0 h 8"/>
                  <a:gd name="T8" fmla="*/ 139 w 139"/>
                  <a:gd name="T9" fmla="*/ 0 h 8"/>
                  <a:gd name="T10" fmla="*/ 137 w 139"/>
                  <a:gd name="T11" fmla="*/ 4 h 8"/>
                  <a:gd name="T12" fmla="*/ 132 w 139"/>
                  <a:gd name="T13" fmla="*/ 8 h 8"/>
                  <a:gd name="T14" fmla="*/ 0 60000 65536"/>
                  <a:gd name="T15" fmla="*/ 0 60000 65536"/>
                  <a:gd name="T16" fmla="*/ 0 60000 65536"/>
                  <a:gd name="T17" fmla="*/ 0 60000 65536"/>
                  <a:gd name="T18" fmla="*/ 0 60000 65536"/>
                  <a:gd name="T19" fmla="*/ 0 60000 65536"/>
                  <a:gd name="T20" fmla="*/ 0 60000 65536"/>
                  <a:gd name="T21" fmla="*/ 0 w 139"/>
                  <a:gd name="T22" fmla="*/ 0 h 8"/>
                  <a:gd name="T23" fmla="*/ 139 w 13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9" h="8">
                    <a:moveTo>
                      <a:pt x="132" y="8"/>
                    </a:moveTo>
                    <a:lnTo>
                      <a:pt x="8" y="8"/>
                    </a:lnTo>
                    <a:lnTo>
                      <a:pt x="4" y="4"/>
                    </a:lnTo>
                    <a:lnTo>
                      <a:pt x="0" y="0"/>
                    </a:lnTo>
                    <a:lnTo>
                      <a:pt x="139" y="0"/>
                    </a:lnTo>
                    <a:lnTo>
                      <a:pt x="137" y="4"/>
                    </a:lnTo>
                    <a:lnTo>
                      <a:pt x="132" y="8"/>
                    </a:lnTo>
                    <a:close/>
                  </a:path>
                </a:pathLst>
              </a:custGeom>
              <a:solidFill>
                <a:srgbClr val="EC84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28" name="Freeform 311">
                <a:extLst>
                  <a:ext uri="{FF2B5EF4-FFF2-40B4-BE49-F238E27FC236}">
                    <a16:creationId xmlns:a16="http://schemas.microsoft.com/office/drawing/2014/main" id="{03F428C1-1AD0-0E96-E1EB-D349ED25C66C}"/>
                  </a:ext>
                </a:extLst>
              </p:cNvPr>
              <p:cNvSpPr>
                <a:spLocks/>
              </p:cNvSpPr>
              <p:nvPr/>
            </p:nvSpPr>
            <p:spPr bwMode="auto">
              <a:xfrm>
                <a:off x="2278" y="2271"/>
                <a:ext cx="146" cy="9"/>
              </a:xfrm>
              <a:custGeom>
                <a:avLst/>
                <a:gdLst>
                  <a:gd name="T0" fmla="*/ 142 w 146"/>
                  <a:gd name="T1" fmla="*/ 9 h 9"/>
                  <a:gd name="T2" fmla="*/ 9 w 146"/>
                  <a:gd name="T3" fmla="*/ 9 h 9"/>
                  <a:gd name="T4" fmla="*/ 5 w 146"/>
                  <a:gd name="T5" fmla="*/ 5 h 9"/>
                  <a:gd name="T6" fmla="*/ 0 w 146"/>
                  <a:gd name="T7" fmla="*/ 0 h 9"/>
                  <a:gd name="T8" fmla="*/ 146 w 146"/>
                  <a:gd name="T9" fmla="*/ 0 h 9"/>
                  <a:gd name="T10" fmla="*/ 144 w 146"/>
                  <a:gd name="T11" fmla="*/ 5 h 9"/>
                  <a:gd name="T12" fmla="*/ 142 w 146"/>
                  <a:gd name="T13" fmla="*/ 9 h 9"/>
                  <a:gd name="T14" fmla="*/ 0 60000 65536"/>
                  <a:gd name="T15" fmla="*/ 0 60000 65536"/>
                  <a:gd name="T16" fmla="*/ 0 60000 65536"/>
                  <a:gd name="T17" fmla="*/ 0 60000 65536"/>
                  <a:gd name="T18" fmla="*/ 0 60000 65536"/>
                  <a:gd name="T19" fmla="*/ 0 60000 65536"/>
                  <a:gd name="T20" fmla="*/ 0 60000 65536"/>
                  <a:gd name="T21" fmla="*/ 0 w 146"/>
                  <a:gd name="T22" fmla="*/ 0 h 9"/>
                  <a:gd name="T23" fmla="*/ 146 w 146"/>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6" h="9">
                    <a:moveTo>
                      <a:pt x="142" y="9"/>
                    </a:moveTo>
                    <a:lnTo>
                      <a:pt x="9" y="9"/>
                    </a:lnTo>
                    <a:lnTo>
                      <a:pt x="5" y="5"/>
                    </a:lnTo>
                    <a:lnTo>
                      <a:pt x="0" y="0"/>
                    </a:lnTo>
                    <a:lnTo>
                      <a:pt x="146" y="0"/>
                    </a:lnTo>
                    <a:lnTo>
                      <a:pt x="144" y="5"/>
                    </a:lnTo>
                    <a:lnTo>
                      <a:pt x="142" y="9"/>
                    </a:lnTo>
                    <a:close/>
                  </a:path>
                </a:pathLst>
              </a:custGeom>
              <a:solidFill>
                <a:srgbClr val="ED85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29" name="Freeform 312">
                <a:extLst>
                  <a:ext uri="{FF2B5EF4-FFF2-40B4-BE49-F238E27FC236}">
                    <a16:creationId xmlns:a16="http://schemas.microsoft.com/office/drawing/2014/main" id="{A6DA4D23-35F0-E8F2-62BE-20A30E26899B}"/>
                  </a:ext>
                </a:extLst>
              </p:cNvPr>
              <p:cNvSpPr>
                <a:spLocks/>
              </p:cNvSpPr>
              <p:nvPr/>
            </p:nvSpPr>
            <p:spPr bwMode="auto">
              <a:xfrm>
                <a:off x="2274" y="2269"/>
                <a:ext cx="152" cy="7"/>
              </a:xfrm>
              <a:custGeom>
                <a:avLst/>
                <a:gdLst>
                  <a:gd name="T0" fmla="*/ 148 w 152"/>
                  <a:gd name="T1" fmla="*/ 7 h 7"/>
                  <a:gd name="T2" fmla="*/ 9 w 152"/>
                  <a:gd name="T3" fmla="*/ 7 h 7"/>
                  <a:gd name="T4" fmla="*/ 4 w 152"/>
                  <a:gd name="T5" fmla="*/ 2 h 7"/>
                  <a:gd name="T6" fmla="*/ 0 w 152"/>
                  <a:gd name="T7" fmla="*/ 0 h 7"/>
                  <a:gd name="T8" fmla="*/ 152 w 152"/>
                  <a:gd name="T9" fmla="*/ 0 h 7"/>
                  <a:gd name="T10" fmla="*/ 150 w 152"/>
                  <a:gd name="T11" fmla="*/ 4 h 7"/>
                  <a:gd name="T12" fmla="*/ 148 w 152"/>
                  <a:gd name="T13" fmla="*/ 7 h 7"/>
                  <a:gd name="T14" fmla="*/ 0 60000 65536"/>
                  <a:gd name="T15" fmla="*/ 0 60000 65536"/>
                  <a:gd name="T16" fmla="*/ 0 60000 65536"/>
                  <a:gd name="T17" fmla="*/ 0 60000 65536"/>
                  <a:gd name="T18" fmla="*/ 0 60000 65536"/>
                  <a:gd name="T19" fmla="*/ 0 60000 65536"/>
                  <a:gd name="T20" fmla="*/ 0 60000 65536"/>
                  <a:gd name="T21" fmla="*/ 0 w 152"/>
                  <a:gd name="T22" fmla="*/ 0 h 7"/>
                  <a:gd name="T23" fmla="*/ 152 w 15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7">
                    <a:moveTo>
                      <a:pt x="148" y="7"/>
                    </a:moveTo>
                    <a:lnTo>
                      <a:pt x="9" y="7"/>
                    </a:lnTo>
                    <a:lnTo>
                      <a:pt x="4" y="2"/>
                    </a:lnTo>
                    <a:lnTo>
                      <a:pt x="0" y="0"/>
                    </a:lnTo>
                    <a:lnTo>
                      <a:pt x="152" y="0"/>
                    </a:lnTo>
                    <a:lnTo>
                      <a:pt x="150" y="4"/>
                    </a:lnTo>
                    <a:lnTo>
                      <a:pt x="148" y="7"/>
                    </a:lnTo>
                    <a:close/>
                  </a:path>
                </a:pathLst>
              </a:custGeom>
              <a:solidFill>
                <a:srgbClr val="EC86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30" name="Freeform 313">
                <a:extLst>
                  <a:ext uri="{FF2B5EF4-FFF2-40B4-BE49-F238E27FC236}">
                    <a16:creationId xmlns:a16="http://schemas.microsoft.com/office/drawing/2014/main" id="{2AA2EB50-C3AE-7420-2EAC-963DE0EACB49}"/>
                  </a:ext>
                </a:extLst>
              </p:cNvPr>
              <p:cNvSpPr>
                <a:spLocks/>
              </p:cNvSpPr>
              <p:nvPr/>
            </p:nvSpPr>
            <p:spPr bwMode="auto">
              <a:xfrm>
                <a:off x="2267" y="2265"/>
                <a:ext cx="162" cy="6"/>
              </a:xfrm>
              <a:custGeom>
                <a:avLst/>
                <a:gdLst>
                  <a:gd name="T0" fmla="*/ 157 w 162"/>
                  <a:gd name="T1" fmla="*/ 6 h 6"/>
                  <a:gd name="T2" fmla="*/ 11 w 162"/>
                  <a:gd name="T3" fmla="*/ 6 h 6"/>
                  <a:gd name="T4" fmla="*/ 7 w 162"/>
                  <a:gd name="T5" fmla="*/ 4 h 6"/>
                  <a:gd name="T6" fmla="*/ 0 w 162"/>
                  <a:gd name="T7" fmla="*/ 0 h 6"/>
                  <a:gd name="T8" fmla="*/ 162 w 162"/>
                  <a:gd name="T9" fmla="*/ 0 h 6"/>
                  <a:gd name="T10" fmla="*/ 159 w 162"/>
                  <a:gd name="T11" fmla="*/ 4 h 6"/>
                  <a:gd name="T12" fmla="*/ 157 w 162"/>
                  <a:gd name="T13" fmla="*/ 6 h 6"/>
                  <a:gd name="T14" fmla="*/ 0 60000 65536"/>
                  <a:gd name="T15" fmla="*/ 0 60000 65536"/>
                  <a:gd name="T16" fmla="*/ 0 60000 65536"/>
                  <a:gd name="T17" fmla="*/ 0 60000 65536"/>
                  <a:gd name="T18" fmla="*/ 0 60000 65536"/>
                  <a:gd name="T19" fmla="*/ 0 60000 65536"/>
                  <a:gd name="T20" fmla="*/ 0 60000 65536"/>
                  <a:gd name="T21" fmla="*/ 0 w 162"/>
                  <a:gd name="T22" fmla="*/ 0 h 6"/>
                  <a:gd name="T23" fmla="*/ 162 w 16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2" h="6">
                    <a:moveTo>
                      <a:pt x="157" y="6"/>
                    </a:moveTo>
                    <a:lnTo>
                      <a:pt x="11" y="6"/>
                    </a:lnTo>
                    <a:lnTo>
                      <a:pt x="7" y="4"/>
                    </a:lnTo>
                    <a:lnTo>
                      <a:pt x="0" y="0"/>
                    </a:lnTo>
                    <a:lnTo>
                      <a:pt x="162" y="0"/>
                    </a:lnTo>
                    <a:lnTo>
                      <a:pt x="159" y="4"/>
                    </a:lnTo>
                    <a:lnTo>
                      <a:pt x="157" y="6"/>
                    </a:lnTo>
                    <a:close/>
                  </a:path>
                </a:pathLst>
              </a:custGeom>
              <a:solidFill>
                <a:srgbClr val="EC8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31" name="Freeform 314">
                <a:extLst>
                  <a:ext uri="{FF2B5EF4-FFF2-40B4-BE49-F238E27FC236}">
                    <a16:creationId xmlns:a16="http://schemas.microsoft.com/office/drawing/2014/main" id="{B8B4AC00-7CB6-4205-708D-D45904083791}"/>
                  </a:ext>
                </a:extLst>
              </p:cNvPr>
              <p:cNvSpPr>
                <a:spLocks/>
              </p:cNvSpPr>
              <p:nvPr/>
            </p:nvSpPr>
            <p:spPr bwMode="auto">
              <a:xfrm>
                <a:off x="2263" y="2260"/>
                <a:ext cx="168" cy="9"/>
              </a:xfrm>
              <a:custGeom>
                <a:avLst/>
                <a:gdLst>
                  <a:gd name="T0" fmla="*/ 163 w 168"/>
                  <a:gd name="T1" fmla="*/ 9 h 9"/>
                  <a:gd name="T2" fmla="*/ 11 w 168"/>
                  <a:gd name="T3" fmla="*/ 9 h 9"/>
                  <a:gd name="T4" fmla="*/ 4 w 168"/>
                  <a:gd name="T5" fmla="*/ 5 h 9"/>
                  <a:gd name="T6" fmla="*/ 0 w 168"/>
                  <a:gd name="T7" fmla="*/ 0 h 9"/>
                  <a:gd name="T8" fmla="*/ 168 w 168"/>
                  <a:gd name="T9" fmla="*/ 0 h 9"/>
                  <a:gd name="T10" fmla="*/ 166 w 168"/>
                  <a:gd name="T11" fmla="*/ 5 h 9"/>
                  <a:gd name="T12" fmla="*/ 163 w 168"/>
                  <a:gd name="T13" fmla="*/ 9 h 9"/>
                  <a:gd name="T14" fmla="*/ 0 60000 65536"/>
                  <a:gd name="T15" fmla="*/ 0 60000 65536"/>
                  <a:gd name="T16" fmla="*/ 0 60000 65536"/>
                  <a:gd name="T17" fmla="*/ 0 60000 65536"/>
                  <a:gd name="T18" fmla="*/ 0 60000 65536"/>
                  <a:gd name="T19" fmla="*/ 0 60000 65536"/>
                  <a:gd name="T20" fmla="*/ 0 60000 65536"/>
                  <a:gd name="T21" fmla="*/ 0 w 168"/>
                  <a:gd name="T22" fmla="*/ 0 h 9"/>
                  <a:gd name="T23" fmla="*/ 168 w 168"/>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8" h="9">
                    <a:moveTo>
                      <a:pt x="163" y="9"/>
                    </a:moveTo>
                    <a:lnTo>
                      <a:pt x="11" y="9"/>
                    </a:lnTo>
                    <a:lnTo>
                      <a:pt x="4" y="5"/>
                    </a:lnTo>
                    <a:lnTo>
                      <a:pt x="0" y="0"/>
                    </a:lnTo>
                    <a:lnTo>
                      <a:pt x="168" y="0"/>
                    </a:lnTo>
                    <a:lnTo>
                      <a:pt x="166" y="5"/>
                    </a:lnTo>
                    <a:lnTo>
                      <a:pt x="163" y="9"/>
                    </a:lnTo>
                    <a:close/>
                  </a:path>
                </a:pathLst>
              </a:custGeom>
              <a:solidFill>
                <a:srgbClr val="EC8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32" name="Freeform 315">
                <a:extLst>
                  <a:ext uri="{FF2B5EF4-FFF2-40B4-BE49-F238E27FC236}">
                    <a16:creationId xmlns:a16="http://schemas.microsoft.com/office/drawing/2014/main" id="{F8EC41A6-D878-DAD3-28F6-E801DB48BCB1}"/>
                  </a:ext>
                </a:extLst>
              </p:cNvPr>
              <p:cNvSpPr>
                <a:spLocks/>
              </p:cNvSpPr>
              <p:nvPr/>
            </p:nvSpPr>
            <p:spPr bwMode="auto">
              <a:xfrm>
                <a:off x="2259" y="2258"/>
                <a:ext cx="174" cy="7"/>
              </a:xfrm>
              <a:custGeom>
                <a:avLst/>
                <a:gdLst>
                  <a:gd name="T0" fmla="*/ 170 w 174"/>
                  <a:gd name="T1" fmla="*/ 7 h 7"/>
                  <a:gd name="T2" fmla="*/ 8 w 174"/>
                  <a:gd name="T3" fmla="*/ 7 h 7"/>
                  <a:gd name="T4" fmla="*/ 4 w 174"/>
                  <a:gd name="T5" fmla="*/ 2 h 7"/>
                  <a:gd name="T6" fmla="*/ 0 w 174"/>
                  <a:gd name="T7" fmla="*/ 0 h 7"/>
                  <a:gd name="T8" fmla="*/ 174 w 174"/>
                  <a:gd name="T9" fmla="*/ 0 h 7"/>
                  <a:gd name="T10" fmla="*/ 172 w 174"/>
                  <a:gd name="T11" fmla="*/ 2 h 7"/>
                  <a:gd name="T12" fmla="*/ 170 w 174"/>
                  <a:gd name="T13" fmla="*/ 7 h 7"/>
                  <a:gd name="T14" fmla="*/ 0 60000 65536"/>
                  <a:gd name="T15" fmla="*/ 0 60000 65536"/>
                  <a:gd name="T16" fmla="*/ 0 60000 65536"/>
                  <a:gd name="T17" fmla="*/ 0 60000 65536"/>
                  <a:gd name="T18" fmla="*/ 0 60000 65536"/>
                  <a:gd name="T19" fmla="*/ 0 60000 65536"/>
                  <a:gd name="T20" fmla="*/ 0 60000 65536"/>
                  <a:gd name="T21" fmla="*/ 0 w 174"/>
                  <a:gd name="T22" fmla="*/ 0 h 7"/>
                  <a:gd name="T23" fmla="*/ 174 w 17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4" h="7">
                    <a:moveTo>
                      <a:pt x="170" y="7"/>
                    </a:moveTo>
                    <a:lnTo>
                      <a:pt x="8" y="7"/>
                    </a:lnTo>
                    <a:lnTo>
                      <a:pt x="4" y="2"/>
                    </a:lnTo>
                    <a:lnTo>
                      <a:pt x="0" y="0"/>
                    </a:lnTo>
                    <a:lnTo>
                      <a:pt x="174" y="0"/>
                    </a:lnTo>
                    <a:lnTo>
                      <a:pt x="172" y="2"/>
                    </a:lnTo>
                    <a:lnTo>
                      <a:pt x="170" y="7"/>
                    </a:lnTo>
                    <a:close/>
                  </a:path>
                </a:pathLst>
              </a:custGeom>
              <a:solidFill>
                <a:srgbClr val="EC87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33" name="Freeform 316">
                <a:extLst>
                  <a:ext uri="{FF2B5EF4-FFF2-40B4-BE49-F238E27FC236}">
                    <a16:creationId xmlns:a16="http://schemas.microsoft.com/office/drawing/2014/main" id="{6CDEAE7E-E112-D839-9EE6-6BA0BA167618}"/>
                  </a:ext>
                </a:extLst>
              </p:cNvPr>
              <p:cNvSpPr>
                <a:spLocks/>
              </p:cNvSpPr>
              <p:nvPr/>
            </p:nvSpPr>
            <p:spPr bwMode="auto">
              <a:xfrm>
                <a:off x="2254" y="2254"/>
                <a:ext cx="181" cy="6"/>
              </a:xfrm>
              <a:custGeom>
                <a:avLst/>
                <a:gdLst>
                  <a:gd name="T0" fmla="*/ 177 w 181"/>
                  <a:gd name="T1" fmla="*/ 6 h 6"/>
                  <a:gd name="T2" fmla="*/ 9 w 181"/>
                  <a:gd name="T3" fmla="*/ 6 h 6"/>
                  <a:gd name="T4" fmla="*/ 5 w 181"/>
                  <a:gd name="T5" fmla="*/ 2 h 6"/>
                  <a:gd name="T6" fmla="*/ 0 w 181"/>
                  <a:gd name="T7" fmla="*/ 0 h 6"/>
                  <a:gd name="T8" fmla="*/ 181 w 181"/>
                  <a:gd name="T9" fmla="*/ 0 h 6"/>
                  <a:gd name="T10" fmla="*/ 179 w 181"/>
                  <a:gd name="T11" fmla="*/ 4 h 6"/>
                  <a:gd name="T12" fmla="*/ 177 w 181"/>
                  <a:gd name="T13" fmla="*/ 6 h 6"/>
                  <a:gd name="T14" fmla="*/ 0 60000 65536"/>
                  <a:gd name="T15" fmla="*/ 0 60000 65536"/>
                  <a:gd name="T16" fmla="*/ 0 60000 65536"/>
                  <a:gd name="T17" fmla="*/ 0 60000 65536"/>
                  <a:gd name="T18" fmla="*/ 0 60000 65536"/>
                  <a:gd name="T19" fmla="*/ 0 60000 65536"/>
                  <a:gd name="T20" fmla="*/ 0 60000 65536"/>
                  <a:gd name="T21" fmla="*/ 0 w 181"/>
                  <a:gd name="T22" fmla="*/ 0 h 6"/>
                  <a:gd name="T23" fmla="*/ 181 w 181"/>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1" h="6">
                    <a:moveTo>
                      <a:pt x="177" y="6"/>
                    </a:moveTo>
                    <a:lnTo>
                      <a:pt x="9" y="6"/>
                    </a:lnTo>
                    <a:lnTo>
                      <a:pt x="5" y="2"/>
                    </a:lnTo>
                    <a:lnTo>
                      <a:pt x="0" y="0"/>
                    </a:lnTo>
                    <a:lnTo>
                      <a:pt x="181" y="0"/>
                    </a:lnTo>
                    <a:lnTo>
                      <a:pt x="179" y="4"/>
                    </a:lnTo>
                    <a:lnTo>
                      <a:pt x="177" y="6"/>
                    </a:lnTo>
                    <a:close/>
                  </a:path>
                </a:pathLst>
              </a:custGeom>
              <a:solidFill>
                <a:srgbClr val="EC88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34" name="Freeform 317">
                <a:extLst>
                  <a:ext uri="{FF2B5EF4-FFF2-40B4-BE49-F238E27FC236}">
                    <a16:creationId xmlns:a16="http://schemas.microsoft.com/office/drawing/2014/main" id="{1AE073C9-EDC8-14AB-4F5F-43713CE3E733}"/>
                  </a:ext>
                </a:extLst>
              </p:cNvPr>
              <p:cNvSpPr>
                <a:spLocks/>
              </p:cNvSpPr>
              <p:nvPr/>
            </p:nvSpPr>
            <p:spPr bwMode="auto">
              <a:xfrm>
                <a:off x="2250" y="2249"/>
                <a:ext cx="187" cy="9"/>
              </a:xfrm>
              <a:custGeom>
                <a:avLst/>
                <a:gdLst>
                  <a:gd name="T0" fmla="*/ 183 w 187"/>
                  <a:gd name="T1" fmla="*/ 9 h 9"/>
                  <a:gd name="T2" fmla="*/ 9 w 187"/>
                  <a:gd name="T3" fmla="*/ 9 h 9"/>
                  <a:gd name="T4" fmla="*/ 4 w 187"/>
                  <a:gd name="T5" fmla="*/ 5 h 9"/>
                  <a:gd name="T6" fmla="*/ 0 w 187"/>
                  <a:gd name="T7" fmla="*/ 0 h 9"/>
                  <a:gd name="T8" fmla="*/ 187 w 187"/>
                  <a:gd name="T9" fmla="*/ 0 h 9"/>
                  <a:gd name="T10" fmla="*/ 185 w 187"/>
                  <a:gd name="T11" fmla="*/ 5 h 9"/>
                  <a:gd name="T12" fmla="*/ 183 w 187"/>
                  <a:gd name="T13" fmla="*/ 9 h 9"/>
                  <a:gd name="T14" fmla="*/ 0 60000 65536"/>
                  <a:gd name="T15" fmla="*/ 0 60000 65536"/>
                  <a:gd name="T16" fmla="*/ 0 60000 65536"/>
                  <a:gd name="T17" fmla="*/ 0 60000 65536"/>
                  <a:gd name="T18" fmla="*/ 0 60000 65536"/>
                  <a:gd name="T19" fmla="*/ 0 60000 65536"/>
                  <a:gd name="T20" fmla="*/ 0 60000 65536"/>
                  <a:gd name="T21" fmla="*/ 0 w 187"/>
                  <a:gd name="T22" fmla="*/ 0 h 9"/>
                  <a:gd name="T23" fmla="*/ 187 w 18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7" h="9">
                    <a:moveTo>
                      <a:pt x="183" y="9"/>
                    </a:moveTo>
                    <a:lnTo>
                      <a:pt x="9" y="9"/>
                    </a:lnTo>
                    <a:lnTo>
                      <a:pt x="4" y="5"/>
                    </a:lnTo>
                    <a:lnTo>
                      <a:pt x="0" y="0"/>
                    </a:lnTo>
                    <a:lnTo>
                      <a:pt x="187" y="0"/>
                    </a:lnTo>
                    <a:lnTo>
                      <a:pt x="185" y="5"/>
                    </a:lnTo>
                    <a:lnTo>
                      <a:pt x="183" y="9"/>
                    </a:lnTo>
                    <a:close/>
                  </a:path>
                </a:pathLst>
              </a:custGeom>
              <a:solidFill>
                <a:srgbClr val="EC8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35" name="Freeform 318">
                <a:extLst>
                  <a:ext uri="{FF2B5EF4-FFF2-40B4-BE49-F238E27FC236}">
                    <a16:creationId xmlns:a16="http://schemas.microsoft.com/office/drawing/2014/main" id="{C4216D83-5A65-3719-8E7D-61B6D182525C}"/>
                  </a:ext>
                </a:extLst>
              </p:cNvPr>
              <p:cNvSpPr>
                <a:spLocks/>
              </p:cNvSpPr>
              <p:nvPr/>
            </p:nvSpPr>
            <p:spPr bwMode="auto">
              <a:xfrm>
                <a:off x="2246" y="2245"/>
                <a:ext cx="193" cy="9"/>
              </a:xfrm>
              <a:custGeom>
                <a:avLst/>
                <a:gdLst>
                  <a:gd name="T0" fmla="*/ 189 w 193"/>
                  <a:gd name="T1" fmla="*/ 9 h 9"/>
                  <a:gd name="T2" fmla="*/ 8 w 193"/>
                  <a:gd name="T3" fmla="*/ 9 h 9"/>
                  <a:gd name="T4" fmla="*/ 4 w 193"/>
                  <a:gd name="T5" fmla="*/ 4 h 9"/>
                  <a:gd name="T6" fmla="*/ 0 w 193"/>
                  <a:gd name="T7" fmla="*/ 0 h 9"/>
                  <a:gd name="T8" fmla="*/ 193 w 193"/>
                  <a:gd name="T9" fmla="*/ 0 h 9"/>
                  <a:gd name="T10" fmla="*/ 191 w 193"/>
                  <a:gd name="T11" fmla="*/ 4 h 9"/>
                  <a:gd name="T12" fmla="*/ 189 w 193"/>
                  <a:gd name="T13" fmla="*/ 9 h 9"/>
                  <a:gd name="T14" fmla="*/ 0 60000 65536"/>
                  <a:gd name="T15" fmla="*/ 0 60000 65536"/>
                  <a:gd name="T16" fmla="*/ 0 60000 65536"/>
                  <a:gd name="T17" fmla="*/ 0 60000 65536"/>
                  <a:gd name="T18" fmla="*/ 0 60000 65536"/>
                  <a:gd name="T19" fmla="*/ 0 60000 65536"/>
                  <a:gd name="T20" fmla="*/ 0 60000 65536"/>
                  <a:gd name="T21" fmla="*/ 0 w 193"/>
                  <a:gd name="T22" fmla="*/ 0 h 9"/>
                  <a:gd name="T23" fmla="*/ 193 w 193"/>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3" h="9">
                    <a:moveTo>
                      <a:pt x="189" y="9"/>
                    </a:moveTo>
                    <a:lnTo>
                      <a:pt x="8" y="9"/>
                    </a:lnTo>
                    <a:lnTo>
                      <a:pt x="4" y="4"/>
                    </a:lnTo>
                    <a:lnTo>
                      <a:pt x="0" y="0"/>
                    </a:lnTo>
                    <a:lnTo>
                      <a:pt x="193" y="0"/>
                    </a:lnTo>
                    <a:lnTo>
                      <a:pt x="191" y="4"/>
                    </a:lnTo>
                    <a:lnTo>
                      <a:pt x="189" y="9"/>
                    </a:lnTo>
                    <a:close/>
                  </a:path>
                </a:pathLst>
              </a:custGeom>
              <a:solidFill>
                <a:srgbClr val="EC8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36" name="Freeform 319">
                <a:extLst>
                  <a:ext uri="{FF2B5EF4-FFF2-40B4-BE49-F238E27FC236}">
                    <a16:creationId xmlns:a16="http://schemas.microsoft.com/office/drawing/2014/main" id="{48CE07AC-BD47-1207-7C83-570315FD0BD1}"/>
                  </a:ext>
                </a:extLst>
              </p:cNvPr>
              <p:cNvSpPr>
                <a:spLocks/>
              </p:cNvSpPr>
              <p:nvPr/>
            </p:nvSpPr>
            <p:spPr bwMode="auto">
              <a:xfrm>
                <a:off x="2239" y="2243"/>
                <a:ext cx="203" cy="6"/>
              </a:xfrm>
              <a:custGeom>
                <a:avLst/>
                <a:gdLst>
                  <a:gd name="T0" fmla="*/ 198 w 203"/>
                  <a:gd name="T1" fmla="*/ 6 h 6"/>
                  <a:gd name="T2" fmla="*/ 11 w 203"/>
                  <a:gd name="T3" fmla="*/ 6 h 6"/>
                  <a:gd name="T4" fmla="*/ 7 w 203"/>
                  <a:gd name="T5" fmla="*/ 2 h 6"/>
                  <a:gd name="T6" fmla="*/ 0 w 203"/>
                  <a:gd name="T7" fmla="*/ 0 h 6"/>
                  <a:gd name="T8" fmla="*/ 203 w 203"/>
                  <a:gd name="T9" fmla="*/ 0 h 6"/>
                  <a:gd name="T10" fmla="*/ 200 w 203"/>
                  <a:gd name="T11" fmla="*/ 2 h 6"/>
                  <a:gd name="T12" fmla="*/ 198 w 203"/>
                  <a:gd name="T13" fmla="*/ 6 h 6"/>
                  <a:gd name="T14" fmla="*/ 0 60000 65536"/>
                  <a:gd name="T15" fmla="*/ 0 60000 65536"/>
                  <a:gd name="T16" fmla="*/ 0 60000 65536"/>
                  <a:gd name="T17" fmla="*/ 0 60000 65536"/>
                  <a:gd name="T18" fmla="*/ 0 60000 65536"/>
                  <a:gd name="T19" fmla="*/ 0 60000 65536"/>
                  <a:gd name="T20" fmla="*/ 0 60000 65536"/>
                  <a:gd name="T21" fmla="*/ 0 w 203"/>
                  <a:gd name="T22" fmla="*/ 0 h 6"/>
                  <a:gd name="T23" fmla="*/ 203 w 203"/>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3" h="6">
                    <a:moveTo>
                      <a:pt x="198" y="6"/>
                    </a:moveTo>
                    <a:lnTo>
                      <a:pt x="11" y="6"/>
                    </a:lnTo>
                    <a:lnTo>
                      <a:pt x="7" y="2"/>
                    </a:lnTo>
                    <a:lnTo>
                      <a:pt x="0" y="0"/>
                    </a:lnTo>
                    <a:lnTo>
                      <a:pt x="203" y="0"/>
                    </a:lnTo>
                    <a:lnTo>
                      <a:pt x="200" y="2"/>
                    </a:lnTo>
                    <a:lnTo>
                      <a:pt x="198" y="6"/>
                    </a:lnTo>
                    <a:close/>
                  </a:path>
                </a:pathLst>
              </a:custGeom>
              <a:solidFill>
                <a:srgbClr val="ED8A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37" name="Freeform 320">
                <a:extLst>
                  <a:ext uri="{FF2B5EF4-FFF2-40B4-BE49-F238E27FC236}">
                    <a16:creationId xmlns:a16="http://schemas.microsoft.com/office/drawing/2014/main" id="{A9FFB892-0669-323F-61C9-CFCCB75703A9}"/>
                  </a:ext>
                </a:extLst>
              </p:cNvPr>
              <p:cNvSpPr>
                <a:spLocks/>
              </p:cNvSpPr>
              <p:nvPr/>
            </p:nvSpPr>
            <p:spPr bwMode="auto">
              <a:xfrm>
                <a:off x="2235" y="2238"/>
                <a:ext cx="207" cy="7"/>
              </a:xfrm>
              <a:custGeom>
                <a:avLst/>
                <a:gdLst>
                  <a:gd name="T0" fmla="*/ 204 w 207"/>
                  <a:gd name="T1" fmla="*/ 7 h 7"/>
                  <a:gd name="T2" fmla="*/ 11 w 207"/>
                  <a:gd name="T3" fmla="*/ 7 h 7"/>
                  <a:gd name="T4" fmla="*/ 4 w 207"/>
                  <a:gd name="T5" fmla="*/ 5 h 7"/>
                  <a:gd name="T6" fmla="*/ 0 w 207"/>
                  <a:gd name="T7" fmla="*/ 0 h 7"/>
                  <a:gd name="T8" fmla="*/ 207 w 207"/>
                  <a:gd name="T9" fmla="*/ 0 h 7"/>
                  <a:gd name="T10" fmla="*/ 207 w 207"/>
                  <a:gd name="T11" fmla="*/ 5 h 7"/>
                  <a:gd name="T12" fmla="*/ 204 w 207"/>
                  <a:gd name="T13" fmla="*/ 7 h 7"/>
                  <a:gd name="T14" fmla="*/ 0 60000 65536"/>
                  <a:gd name="T15" fmla="*/ 0 60000 65536"/>
                  <a:gd name="T16" fmla="*/ 0 60000 65536"/>
                  <a:gd name="T17" fmla="*/ 0 60000 65536"/>
                  <a:gd name="T18" fmla="*/ 0 60000 65536"/>
                  <a:gd name="T19" fmla="*/ 0 60000 65536"/>
                  <a:gd name="T20" fmla="*/ 0 60000 65536"/>
                  <a:gd name="T21" fmla="*/ 0 w 207"/>
                  <a:gd name="T22" fmla="*/ 0 h 7"/>
                  <a:gd name="T23" fmla="*/ 207 w 20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7" h="7">
                    <a:moveTo>
                      <a:pt x="204" y="7"/>
                    </a:moveTo>
                    <a:lnTo>
                      <a:pt x="11" y="7"/>
                    </a:lnTo>
                    <a:lnTo>
                      <a:pt x="4" y="5"/>
                    </a:lnTo>
                    <a:lnTo>
                      <a:pt x="0" y="0"/>
                    </a:lnTo>
                    <a:lnTo>
                      <a:pt x="207" y="0"/>
                    </a:lnTo>
                    <a:lnTo>
                      <a:pt x="207" y="5"/>
                    </a:lnTo>
                    <a:lnTo>
                      <a:pt x="204" y="7"/>
                    </a:lnTo>
                    <a:close/>
                  </a:path>
                </a:pathLst>
              </a:custGeom>
              <a:solidFill>
                <a:srgbClr val="ED8A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38" name="Freeform 321">
                <a:extLst>
                  <a:ext uri="{FF2B5EF4-FFF2-40B4-BE49-F238E27FC236}">
                    <a16:creationId xmlns:a16="http://schemas.microsoft.com/office/drawing/2014/main" id="{F8F63E7D-55AC-E8F8-581D-98868FE4A3EA}"/>
                  </a:ext>
                </a:extLst>
              </p:cNvPr>
              <p:cNvSpPr>
                <a:spLocks/>
              </p:cNvSpPr>
              <p:nvPr/>
            </p:nvSpPr>
            <p:spPr bwMode="auto">
              <a:xfrm>
                <a:off x="2230" y="2234"/>
                <a:ext cx="214" cy="9"/>
              </a:xfrm>
              <a:custGeom>
                <a:avLst/>
                <a:gdLst>
                  <a:gd name="T0" fmla="*/ 212 w 214"/>
                  <a:gd name="T1" fmla="*/ 9 h 9"/>
                  <a:gd name="T2" fmla="*/ 9 w 214"/>
                  <a:gd name="T3" fmla="*/ 9 h 9"/>
                  <a:gd name="T4" fmla="*/ 5 w 214"/>
                  <a:gd name="T5" fmla="*/ 4 h 9"/>
                  <a:gd name="T6" fmla="*/ 0 w 214"/>
                  <a:gd name="T7" fmla="*/ 0 h 9"/>
                  <a:gd name="T8" fmla="*/ 214 w 214"/>
                  <a:gd name="T9" fmla="*/ 0 h 9"/>
                  <a:gd name="T10" fmla="*/ 212 w 214"/>
                  <a:gd name="T11" fmla="*/ 4 h 9"/>
                  <a:gd name="T12" fmla="*/ 212 w 214"/>
                  <a:gd name="T13" fmla="*/ 9 h 9"/>
                  <a:gd name="T14" fmla="*/ 0 60000 65536"/>
                  <a:gd name="T15" fmla="*/ 0 60000 65536"/>
                  <a:gd name="T16" fmla="*/ 0 60000 65536"/>
                  <a:gd name="T17" fmla="*/ 0 60000 65536"/>
                  <a:gd name="T18" fmla="*/ 0 60000 65536"/>
                  <a:gd name="T19" fmla="*/ 0 60000 65536"/>
                  <a:gd name="T20" fmla="*/ 0 60000 65536"/>
                  <a:gd name="T21" fmla="*/ 0 w 214"/>
                  <a:gd name="T22" fmla="*/ 0 h 9"/>
                  <a:gd name="T23" fmla="*/ 214 w 214"/>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4" h="9">
                    <a:moveTo>
                      <a:pt x="212" y="9"/>
                    </a:moveTo>
                    <a:lnTo>
                      <a:pt x="9" y="9"/>
                    </a:lnTo>
                    <a:lnTo>
                      <a:pt x="5" y="4"/>
                    </a:lnTo>
                    <a:lnTo>
                      <a:pt x="0" y="0"/>
                    </a:lnTo>
                    <a:lnTo>
                      <a:pt x="214" y="0"/>
                    </a:lnTo>
                    <a:lnTo>
                      <a:pt x="212" y="4"/>
                    </a:lnTo>
                    <a:lnTo>
                      <a:pt x="212" y="9"/>
                    </a:lnTo>
                    <a:close/>
                  </a:path>
                </a:pathLst>
              </a:custGeom>
              <a:solidFill>
                <a:srgbClr val="ED8B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39" name="Freeform 322">
                <a:extLst>
                  <a:ext uri="{FF2B5EF4-FFF2-40B4-BE49-F238E27FC236}">
                    <a16:creationId xmlns:a16="http://schemas.microsoft.com/office/drawing/2014/main" id="{436E3300-E256-0450-F1A4-FD1323C62B5A}"/>
                  </a:ext>
                </a:extLst>
              </p:cNvPr>
              <p:cNvSpPr>
                <a:spLocks/>
              </p:cNvSpPr>
              <p:nvPr/>
            </p:nvSpPr>
            <p:spPr bwMode="auto">
              <a:xfrm>
                <a:off x="2224" y="2230"/>
                <a:ext cx="222" cy="8"/>
              </a:xfrm>
              <a:custGeom>
                <a:avLst/>
                <a:gdLst>
                  <a:gd name="T0" fmla="*/ 218 w 222"/>
                  <a:gd name="T1" fmla="*/ 8 h 8"/>
                  <a:gd name="T2" fmla="*/ 11 w 222"/>
                  <a:gd name="T3" fmla="*/ 8 h 8"/>
                  <a:gd name="T4" fmla="*/ 6 w 222"/>
                  <a:gd name="T5" fmla="*/ 4 h 8"/>
                  <a:gd name="T6" fmla="*/ 0 w 222"/>
                  <a:gd name="T7" fmla="*/ 0 h 8"/>
                  <a:gd name="T8" fmla="*/ 222 w 222"/>
                  <a:gd name="T9" fmla="*/ 0 h 8"/>
                  <a:gd name="T10" fmla="*/ 220 w 222"/>
                  <a:gd name="T11" fmla="*/ 4 h 8"/>
                  <a:gd name="T12" fmla="*/ 218 w 222"/>
                  <a:gd name="T13" fmla="*/ 8 h 8"/>
                  <a:gd name="T14" fmla="*/ 0 60000 65536"/>
                  <a:gd name="T15" fmla="*/ 0 60000 65536"/>
                  <a:gd name="T16" fmla="*/ 0 60000 65536"/>
                  <a:gd name="T17" fmla="*/ 0 60000 65536"/>
                  <a:gd name="T18" fmla="*/ 0 60000 65536"/>
                  <a:gd name="T19" fmla="*/ 0 60000 65536"/>
                  <a:gd name="T20" fmla="*/ 0 60000 65536"/>
                  <a:gd name="T21" fmla="*/ 0 w 222"/>
                  <a:gd name="T22" fmla="*/ 0 h 8"/>
                  <a:gd name="T23" fmla="*/ 222 w 22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2" h="8">
                    <a:moveTo>
                      <a:pt x="218" y="8"/>
                    </a:moveTo>
                    <a:lnTo>
                      <a:pt x="11" y="8"/>
                    </a:lnTo>
                    <a:lnTo>
                      <a:pt x="6" y="4"/>
                    </a:lnTo>
                    <a:lnTo>
                      <a:pt x="0" y="0"/>
                    </a:lnTo>
                    <a:lnTo>
                      <a:pt x="222" y="0"/>
                    </a:lnTo>
                    <a:lnTo>
                      <a:pt x="220" y="4"/>
                    </a:lnTo>
                    <a:lnTo>
                      <a:pt x="218" y="8"/>
                    </a:lnTo>
                    <a:close/>
                  </a:path>
                </a:pathLst>
              </a:custGeom>
              <a:solidFill>
                <a:srgbClr val="ED8C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40" name="Freeform 323">
                <a:extLst>
                  <a:ext uri="{FF2B5EF4-FFF2-40B4-BE49-F238E27FC236}">
                    <a16:creationId xmlns:a16="http://schemas.microsoft.com/office/drawing/2014/main" id="{2EA8F6D1-3D63-E21B-3A1E-FABE6D65542F}"/>
                  </a:ext>
                </a:extLst>
              </p:cNvPr>
              <p:cNvSpPr>
                <a:spLocks noEditPoints="1"/>
              </p:cNvSpPr>
              <p:nvPr/>
            </p:nvSpPr>
            <p:spPr bwMode="auto">
              <a:xfrm>
                <a:off x="586" y="2228"/>
                <a:ext cx="1862" cy="6"/>
              </a:xfrm>
              <a:custGeom>
                <a:avLst/>
                <a:gdLst>
                  <a:gd name="T0" fmla="*/ 1858 w 1862"/>
                  <a:gd name="T1" fmla="*/ 6 h 6"/>
                  <a:gd name="T2" fmla="*/ 1644 w 1862"/>
                  <a:gd name="T3" fmla="*/ 6 h 6"/>
                  <a:gd name="T4" fmla="*/ 1638 w 1862"/>
                  <a:gd name="T5" fmla="*/ 2 h 6"/>
                  <a:gd name="T6" fmla="*/ 1633 w 1862"/>
                  <a:gd name="T7" fmla="*/ 0 h 6"/>
                  <a:gd name="T8" fmla="*/ 1862 w 1862"/>
                  <a:gd name="T9" fmla="*/ 0 h 6"/>
                  <a:gd name="T10" fmla="*/ 1860 w 1862"/>
                  <a:gd name="T11" fmla="*/ 2 h 6"/>
                  <a:gd name="T12" fmla="*/ 1858 w 1862"/>
                  <a:gd name="T13" fmla="*/ 6 h 6"/>
                  <a:gd name="T14" fmla="*/ 2 w 1862"/>
                  <a:gd name="T15" fmla="*/ 0 h 6"/>
                  <a:gd name="T16" fmla="*/ 9 w 1862"/>
                  <a:gd name="T17" fmla="*/ 0 h 6"/>
                  <a:gd name="T18" fmla="*/ 4 w 1862"/>
                  <a:gd name="T19" fmla="*/ 0 h 6"/>
                  <a:gd name="T20" fmla="*/ 0 w 1862"/>
                  <a:gd name="T21" fmla="*/ 0 h 6"/>
                  <a:gd name="T22" fmla="*/ 2 w 1862"/>
                  <a:gd name="T23" fmla="*/ 0 h 6"/>
                  <a:gd name="T24" fmla="*/ 2 w 186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62"/>
                  <a:gd name="T40" fmla="*/ 0 h 6"/>
                  <a:gd name="T41" fmla="*/ 1862 w 1862"/>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62" h="6">
                    <a:moveTo>
                      <a:pt x="1858" y="6"/>
                    </a:moveTo>
                    <a:lnTo>
                      <a:pt x="1644" y="6"/>
                    </a:lnTo>
                    <a:lnTo>
                      <a:pt x="1638" y="2"/>
                    </a:lnTo>
                    <a:lnTo>
                      <a:pt x="1633" y="0"/>
                    </a:lnTo>
                    <a:lnTo>
                      <a:pt x="1862" y="0"/>
                    </a:lnTo>
                    <a:lnTo>
                      <a:pt x="1860" y="2"/>
                    </a:lnTo>
                    <a:lnTo>
                      <a:pt x="1858" y="6"/>
                    </a:lnTo>
                    <a:close/>
                    <a:moveTo>
                      <a:pt x="2" y="0"/>
                    </a:moveTo>
                    <a:lnTo>
                      <a:pt x="9" y="0"/>
                    </a:lnTo>
                    <a:lnTo>
                      <a:pt x="4" y="0"/>
                    </a:lnTo>
                    <a:lnTo>
                      <a:pt x="0" y="0"/>
                    </a:lnTo>
                    <a:lnTo>
                      <a:pt x="2" y="0"/>
                    </a:lnTo>
                    <a:close/>
                  </a:path>
                </a:pathLst>
              </a:custGeom>
              <a:solidFill>
                <a:srgbClr val="EC8C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41" name="Freeform 324">
                <a:extLst>
                  <a:ext uri="{FF2B5EF4-FFF2-40B4-BE49-F238E27FC236}">
                    <a16:creationId xmlns:a16="http://schemas.microsoft.com/office/drawing/2014/main" id="{C3A2C0E3-C84A-B37E-005B-2F9D73BD3F6C}"/>
                  </a:ext>
                </a:extLst>
              </p:cNvPr>
              <p:cNvSpPr>
                <a:spLocks noEditPoints="1"/>
              </p:cNvSpPr>
              <p:nvPr/>
            </p:nvSpPr>
            <p:spPr bwMode="auto">
              <a:xfrm>
                <a:off x="586" y="2223"/>
                <a:ext cx="1862" cy="7"/>
              </a:xfrm>
              <a:custGeom>
                <a:avLst/>
                <a:gdLst>
                  <a:gd name="T0" fmla="*/ 1860 w 1862"/>
                  <a:gd name="T1" fmla="*/ 7 h 7"/>
                  <a:gd name="T2" fmla="*/ 1638 w 1862"/>
                  <a:gd name="T3" fmla="*/ 7 h 7"/>
                  <a:gd name="T4" fmla="*/ 1633 w 1862"/>
                  <a:gd name="T5" fmla="*/ 5 h 7"/>
                  <a:gd name="T6" fmla="*/ 1629 w 1862"/>
                  <a:gd name="T7" fmla="*/ 0 h 7"/>
                  <a:gd name="T8" fmla="*/ 1862 w 1862"/>
                  <a:gd name="T9" fmla="*/ 0 h 7"/>
                  <a:gd name="T10" fmla="*/ 1862 w 1862"/>
                  <a:gd name="T11" fmla="*/ 5 h 7"/>
                  <a:gd name="T12" fmla="*/ 1860 w 1862"/>
                  <a:gd name="T13" fmla="*/ 7 h 7"/>
                  <a:gd name="T14" fmla="*/ 9 w 1862"/>
                  <a:gd name="T15" fmla="*/ 0 h 7"/>
                  <a:gd name="T16" fmla="*/ 19 w 1862"/>
                  <a:gd name="T17" fmla="*/ 0 h 7"/>
                  <a:gd name="T18" fmla="*/ 9 w 1862"/>
                  <a:gd name="T19" fmla="*/ 5 h 7"/>
                  <a:gd name="T20" fmla="*/ 0 w 1862"/>
                  <a:gd name="T21" fmla="*/ 5 h 7"/>
                  <a:gd name="T22" fmla="*/ 4 w 1862"/>
                  <a:gd name="T23" fmla="*/ 2 h 7"/>
                  <a:gd name="T24" fmla="*/ 9 w 1862"/>
                  <a:gd name="T25" fmla="*/ 0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62"/>
                  <a:gd name="T40" fmla="*/ 0 h 7"/>
                  <a:gd name="T41" fmla="*/ 1862 w 1862"/>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62" h="7">
                    <a:moveTo>
                      <a:pt x="1860" y="7"/>
                    </a:moveTo>
                    <a:lnTo>
                      <a:pt x="1638" y="7"/>
                    </a:lnTo>
                    <a:lnTo>
                      <a:pt x="1633" y="5"/>
                    </a:lnTo>
                    <a:lnTo>
                      <a:pt x="1629" y="0"/>
                    </a:lnTo>
                    <a:lnTo>
                      <a:pt x="1862" y="0"/>
                    </a:lnTo>
                    <a:lnTo>
                      <a:pt x="1862" y="5"/>
                    </a:lnTo>
                    <a:lnTo>
                      <a:pt x="1860" y="7"/>
                    </a:lnTo>
                    <a:close/>
                    <a:moveTo>
                      <a:pt x="9" y="0"/>
                    </a:moveTo>
                    <a:lnTo>
                      <a:pt x="19" y="0"/>
                    </a:lnTo>
                    <a:lnTo>
                      <a:pt x="9" y="5"/>
                    </a:lnTo>
                    <a:lnTo>
                      <a:pt x="0" y="5"/>
                    </a:lnTo>
                    <a:lnTo>
                      <a:pt x="4" y="2"/>
                    </a:lnTo>
                    <a:lnTo>
                      <a:pt x="9" y="0"/>
                    </a:lnTo>
                    <a:close/>
                  </a:path>
                </a:pathLst>
              </a:custGeom>
              <a:solidFill>
                <a:srgbClr val="EC8D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42" name="Freeform 325">
                <a:extLst>
                  <a:ext uri="{FF2B5EF4-FFF2-40B4-BE49-F238E27FC236}">
                    <a16:creationId xmlns:a16="http://schemas.microsoft.com/office/drawing/2014/main" id="{454601E0-DD98-61C6-80DC-F0D28255B33E}"/>
                  </a:ext>
                </a:extLst>
              </p:cNvPr>
              <p:cNvSpPr>
                <a:spLocks noEditPoints="1"/>
              </p:cNvSpPr>
              <p:nvPr/>
            </p:nvSpPr>
            <p:spPr bwMode="auto">
              <a:xfrm>
                <a:off x="588" y="2219"/>
                <a:ext cx="1862" cy="9"/>
              </a:xfrm>
              <a:custGeom>
                <a:avLst/>
                <a:gdLst>
                  <a:gd name="T0" fmla="*/ 1860 w 1862"/>
                  <a:gd name="T1" fmla="*/ 9 h 9"/>
                  <a:gd name="T2" fmla="*/ 1631 w 1862"/>
                  <a:gd name="T3" fmla="*/ 9 h 9"/>
                  <a:gd name="T4" fmla="*/ 1627 w 1862"/>
                  <a:gd name="T5" fmla="*/ 4 h 9"/>
                  <a:gd name="T6" fmla="*/ 1621 w 1862"/>
                  <a:gd name="T7" fmla="*/ 0 h 9"/>
                  <a:gd name="T8" fmla="*/ 1862 w 1862"/>
                  <a:gd name="T9" fmla="*/ 0 h 9"/>
                  <a:gd name="T10" fmla="*/ 1860 w 1862"/>
                  <a:gd name="T11" fmla="*/ 4 h 9"/>
                  <a:gd name="T12" fmla="*/ 1860 w 1862"/>
                  <a:gd name="T13" fmla="*/ 9 h 9"/>
                  <a:gd name="T14" fmla="*/ 7 w 1862"/>
                  <a:gd name="T15" fmla="*/ 9 h 9"/>
                  <a:gd name="T16" fmla="*/ 0 w 1862"/>
                  <a:gd name="T17" fmla="*/ 9 h 9"/>
                  <a:gd name="T18" fmla="*/ 7 w 1862"/>
                  <a:gd name="T19" fmla="*/ 4 h 9"/>
                  <a:gd name="T20" fmla="*/ 13 w 1862"/>
                  <a:gd name="T21" fmla="*/ 0 h 9"/>
                  <a:gd name="T22" fmla="*/ 24 w 1862"/>
                  <a:gd name="T23" fmla="*/ 0 h 9"/>
                  <a:gd name="T24" fmla="*/ 15 w 1862"/>
                  <a:gd name="T25" fmla="*/ 4 h 9"/>
                  <a:gd name="T26" fmla="*/ 7 w 1862"/>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62"/>
                  <a:gd name="T43" fmla="*/ 0 h 9"/>
                  <a:gd name="T44" fmla="*/ 1862 w 1862"/>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62" h="9">
                    <a:moveTo>
                      <a:pt x="1860" y="9"/>
                    </a:moveTo>
                    <a:lnTo>
                      <a:pt x="1631" y="9"/>
                    </a:lnTo>
                    <a:lnTo>
                      <a:pt x="1627" y="4"/>
                    </a:lnTo>
                    <a:lnTo>
                      <a:pt x="1621" y="0"/>
                    </a:lnTo>
                    <a:lnTo>
                      <a:pt x="1862" y="0"/>
                    </a:lnTo>
                    <a:lnTo>
                      <a:pt x="1860" y="4"/>
                    </a:lnTo>
                    <a:lnTo>
                      <a:pt x="1860" y="9"/>
                    </a:lnTo>
                    <a:close/>
                    <a:moveTo>
                      <a:pt x="7" y="9"/>
                    </a:moveTo>
                    <a:lnTo>
                      <a:pt x="0" y="9"/>
                    </a:lnTo>
                    <a:lnTo>
                      <a:pt x="7" y="4"/>
                    </a:lnTo>
                    <a:lnTo>
                      <a:pt x="13" y="0"/>
                    </a:lnTo>
                    <a:lnTo>
                      <a:pt x="24" y="0"/>
                    </a:lnTo>
                    <a:lnTo>
                      <a:pt x="15" y="4"/>
                    </a:lnTo>
                    <a:lnTo>
                      <a:pt x="7" y="9"/>
                    </a:lnTo>
                    <a:close/>
                  </a:path>
                </a:pathLst>
              </a:custGeom>
              <a:solidFill>
                <a:srgbClr val="EC8E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43" name="Freeform 326">
                <a:extLst>
                  <a:ext uri="{FF2B5EF4-FFF2-40B4-BE49-F238E27FC236}">
                    <a16:creationId xmlns:a16="http://schemas.microsoft.com/office/drawing/2014/main" id="{BF8DEF4E-4E23-AAED-CBCC-B553ADB4A7C3}"/>
                  </a:ext>
                </a:extLst>
              </p:cNvPr>
              <p:cNvSpPr>
                <a:spLocks noEditPoints="1"/>
              </p:cNvSpPr>
              <p:nvPr/>
            </p:nvSpPr>
            <p:spPr bwMode="auto">
              <a:xfrm>
                <a:off x="595" y="2214"/>
                <a:ext cx="1857" cy="9"/>
              </a:xfrm>
              <a:custGeom>
                <a:avLst/>
                <a:gdLst>
                  <a:gd name="T0" fmla="*/ 1853 w 1857"/>
                  <a:gd name="T1" fmla="*/ 9 h 9"/>
                  <a:gd name="T2" fmla="*/ 1620 w 1857"/>
                  <a:gd name="T3" fmla="*/ 9 h 9"/>
                  <a:gd name="T4" fmla="*/ 1614 w 1857"/>
                  <a:gd name="T5" fmla="*/ 5 h 9"/>
                  <a:gd name="T6" fmla="*/ 1609 w 1857"/>
                  <a:gd name="T7" fmla="*/ 0 h 9"/>
                  <a:gd name="T8" fmla="*/ 1857 w 1857"/>
                  <a:gd name="T9" fmla="*/ 0 h 9"/>
                  <a:gd name="T10" fmla="*/ 1855 w 1857"/>
                  <a:gd name="T11" fmla="*/ 5 h 9"/>
                  <a:gd name="T12" fmla="*/ 1853 w 1857"/>
                  <a:gd name="T13" fmla="*/ 9 h 9"/>
                  <a:gd name="T14" fmla="*/ 10 w 1857"/>
                  <a:gd name="T15" fmla="*/ 9 h 9"/>
                  <a:gd name="T16" fmla="*/ 0 w 1857"/>
                  <a:gd name="T17" fmla="*/ 9 h 9"/>
                  <a:gd name="T18" fmla="*/ 6 w 1857"/>
                  <a:gd name="T19" fmla="*/ 5 h 9"/>
                  <a:gd name="T20" fmla="*/ 13 w 1857"/>
                  <a:gd name="T21" fmla="*/ 0 h 9"/>
                  <a:gd name="T22" fmla="*/ 21 w 1857"/>
                  <a:gd name="T23" fmla="*/ 0 h 9"/>
                  <a:gd name="T24" fmla="*/ 15 w 1857"/>
                  <a:gd name="T25" fmla="*/ 5 h 9"/>
                  <a:gd name="T26" fmla="*/ 10 w 1857"/>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57"/>
                  <a:gd name="T43" fmla="*/ 0 h 9"/>
                  <a:gd name="T44" fmla="*/ 1857 w 1857"/>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57" h="9">
                    <a:moveTo>
                      <a:pt x="1853" y="9"/>
                    </a:moveTo>
                    <a:lnTo>
                      <a:pt x="1620" y="9"/>
                    </a:lnTo>
                    <a:lnTo>
                      <a:pt x="1614" y="5"/>
                    </a:lnTo>
                    <a:lnTo>
                      <a:pt x="1609" y="0"/>
                    </a:lnTo>
                    <a:lnTo>
                      <a:pt x="1857" y="0"/>
                    </a:lnTo>
                    <a:lnTo>
                      <a:pt x="1855" y="5"/>
                    </a:lnTo>
                    <a:lnTo>
                      <a:pt x="1853" y="9"/>
                    </a:lnTo>
                    <a:close/>
                    <a:moveTo>
                      <a:pt x="10" y="9"/>
                    </a:moveTo>
                    <a:lnTo>
                      <a:pt x="0" y="9"/>
                    </a:lnTo>
                    <a:lnTo>
                      <a:pt x="6" y="5"/>
                    </a:lnTo>
                    <a:lnTo>
                      <a:pt x="13" y="0"/>
                    </a:lnTo>
                    <a:lnTo>
                      <a:pt x="21" y="0"/>
                    </a:lnTo>
                    <a:lnTo>
                      <a:pt x="15" y="5"/>
                    </a:lnTo>
                    <a:lnTo>
                      <a:pt x="10" y="9"/>
                    </a:lnTo>
                    <a:close/>
                  </a:path>
                </a:pathLst>
              </a:custGeom>
              <a:solidFill>
                <a:srgbClr val="EC8E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44" name="Freeform 327">
                <a:extLst>
                  <a:ext uri="{FF2B5EF4-FFF2-40B4-BE49-F238E27FC236}">
                    <a16:creationId xmlns:a16="http://schemas.microsoft.com/office/drawing/2014/main" id="{0B9836F4-F4E7-506E-9D1B-87F30B72E6B6}"/>
                  </a:ext>
                </a:extLst>
              </p:cNvPr>
              <p:cNvSpPr>
                <a:spLocks noEditPoints="1"/>
              </p:cNvSpPr>
              <p:nvPr/>
            </p:nvSpPr>
            <p:spPr bwMode="auto">
              <a:xfrm>
                <a:off x="601" y="2212"/>
                <a:ext cx="1851" cy="7"/>
              </a:xfrm>
              <a:custGeom>
                <a:avLst/>
                <a:gdLst>
                  <a:gd name="T0" fmla="*/ 1849 w 1851"/>
                  <a:gd name="T1" fmla="*/ 7 h 7"/>
                  <a:gd name="T2" fmla="*/ 1608 w 1851"/>
                  <a:gd name="T3" fmla="*/ 7 h 7"/>
                  <a:gd name="T4" fmla="*/ 1603 w 1851"/>
                  <a:gd name="T5" fmla="*/ 2 h 7"/>
                  <a:gd name="T6" fmla="*/ 1597 w 1851"/>
                  <a:gd name="T7" fmla="*/ 0 h 7"/>
                  <a:gd name="T8" fmla="*/ 1851 w 1851"/>
                  <a:gd name="T9" fmla="*/ 0 h 7"/>
                  <a:gd name="T10" fmla="*/ 1851 w 1851"/>
                  <a:gd name="T11" fmla="*/ 2 h 7"/>
                  <a:gd name="T12" fmla="*/ 1849 w 1851"/>
                  <a:gd name="T13" fmla="*/ 7 h 7"/>
                  <a:gd name="T14" fmla="*/ 11 w 1851"/>
                  <a:gd name="T15" fmla="*/ 7 h 7"/>
                  <a:gd name="T16" fmla="*/ 0 w 1851"/>
                  <a:gd name="T17" fmla="*/ 7 h 7"/>
                  <a:gd name="T18" fmla="*/ 7 w 1851"/>
                  <a:gd name="T19" fmla="*/ 2 h 7"/>
                  <a:gd name="T20" fmla="*/ 13 w 1851"/>
                  <a:gd name="T21" fmla="*/ 0 h 7"/>
                  <a:gd name="T22" fmla="*/ 20 w 1851"/>
                  <a:gd name="T23" fmla="*/ 0 h 7"/>
                  <a:gd name="T24" fmla="*/ 15 w 1851"/>
                  <a:gd name="T25" fmla="*/ 2 h 7"/>
                  <a:gd name="T26" fmla="*/ 11 w 1851"/>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51"/>
                  <a:gd name="T43" fmla="*/ 0 h 7"/>
                  <a:gd name="T44" fmla="*/ 1851 w 1851"/>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51" h="7">
                    <a:moveTo>
                      <a:pt x="1849" y="7"/>
                    </a:moveTo>
                    <a:lnTo>
                      <a:pt x="1608" y="7"/>
                    </a:lnTo>
                    <a:lnTo>
                      <a:pt x="1603" y="2"/>
                    </a:lnTo>
                    <a:lnTo>
                      <a:pt x="1597" y="0"/>
                    </a:lnTo>
                    <a:lnTo>
                      <a:pt x="1851" y="0"/>
                    </a:lnTo>
                    <a:lnTo>
                      <a:pt x="1851" y="2"/>
                    </a:lnTo>
                    <a:lnTo>
                      <a:pt x="1849" y="7"/>
                    </a:lnTo>
                    <a:close/>
                    <a:moveTo>
                      <a:pt x="11" y="7"/>
                    </a:moveTo>
                    <a:lnTo>
                      <a:pt x="0" y="7"/>
                    </a:lnTo>
                    <a:lnTo>
                      <a:pt x="7" y="2"/>
                    </a:lnTo>
                    <a:lnTo>
                      <a:pt x="13" y="0"/>
                    </a:lnTo>
                    <a:lnTo>
                      <a:pt x="20" y="0"/>
                    </a:lnTo>
                    <a:lnTo>
                      <a:pt x="15" y="2"/>
                    </a:lnTo>
                    <a:lnTo>
                      <a:pt x="11" y="7"/>
                    </a:lnTo>
                    <a:close/>
                  </a:path>
                </a:pathLst>
              </a:custGeom>
              <a:solidFill>
                <a:srgbClr val="EC8E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45" name="Freeform 328">
                <a:extLst>
                  <a:ext uri="{FF2B5EF4-FFF2-40B4-BE49-F238E27FC236}">
                    <a16:creationId xmlns:a16="http://schemas.microsoft.com/office/drawing/2014/main" id="{8FC7541E-7540-AA07-7F95-90E0057F86F3}"/>
                  </a:ext>
                </a:extLst>
              </p:cNvPr>
              <p:cNvSpPr>
                <a:spLocks noEditPoints="1"/>
              </p:cNvSpPr>
              <p:nvPr/>
            </p:nvSpPr>
            <p:spPr bwMode="auto">
              <a:xfrm>
                <a:off x="608" y="2208"/>
                <a:ext cx="1847" cy="6"/>
              </a:xfrm>
              <a:custGeom>
                <a:avLst/>
                <a:gdLst>
                  <a:gd name="T0" fmla="*/ 1844 w 1847"/>
                  <a:gd name="T1" fmla="*/ 6 h 6"/>
                  <a:gd name="T2" fmla="*/ 1596 w 1847"/>
                  <a:gd name="T3" fmla="*/ 6 h 6"/>
                  <a:gd name="T4" fmla="*/ 1590 w 1847"/>
                  <a:gd name="T5" fmla="*/ 4 h 6"/>
                  <a:gd name="T6" fmla="*/ 1585 w 1847"/>
                  <a:gd name="T7" fmla="*/ 0 h 6"/>
                  <a:gd name="T8" fmla="*/ 1847 w 1847"/>
                  <a:gd name="T9" fmla="*/ 0 h 6"/>
                  <a:gd name="T10" fmla="*/ 1844 w 1847"/>
                  <a:gd name="T11" fmla="*/ 4 h 6"/>
                  <a:gd name="T12" fmla="*/ 1844 w 1847"/>
                  <a:gd name="T13" fmla="*/ 6 h 6"/>
                  <a:gd name="T14" fmla="*/ 8 w 1847"/>
                  <a:gd name="T15" fmla="*/ 6 h 6"/>
                  <a:gd name="T16" fmla="*/ 0 w 1847"/>
                  <a:gd name="T17" fmla="*/ 6 h 6"/>
                  <a:gd name="T18" fmla="*/ 6 w 1847"/>
                  <a:gd name="T19" fmla="*/ 4 h 6"/>
                  <a:gd name="T20" fmla="*/ 13 w 1847"/>
                  <a:gd name="T21" fmla="*/ 0 h 6"/>
                  <a:gd name="T22" fmla="*/ 17 w 1847"/>
                  <a:gd name="T23" fmla="*/ 0 h 6"/>
                  <a:gd name="T24" fmla="*/ 13 w 1847"/>
                  <a:gd name="T25" fmla="*/ 4 h 6"/>
                  <a:gd name="T26" fmla="*/ 8 w 1847"/>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47"/>
                  <a:gd name="T43" fmla="*/ 0 h 6"/>
                  <a:gd name="T44" fmla="*/ 1847 w 1847"/>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47" h="6">
                    <a:moveTo>
                      <a:pt x="1844" y="6"/>
                    </a:moveTo>
                    <a:lnTo>
                      <a:pt x="1596" y="6"/>
                    </a:lnTo>
                    <a:lnTo>
                      <a:pt x="1590" y="4"/>
                    </a:lnTo>
                    <a:lnTo>
                      <a:pt x="1585" y="0"/>
                    </a:lnTo>
                    <a:lnTo>
                      <a:pt x="1847" y="0"/>
                    </a:lnTo>
                    <a:lnTo>
                      <a:pt x="1844" y="4"/>
                    </a:lnTo>
                    <a:lnTo>
                      <a:pt x="1844" y="6"/>
                    </a:lnTo>
                    <a:close/>
                    <a:moveTo>
                      <a:pt x="8" y="6"/>
                    </a:moveTo>
                    <a:lnTo>
                      <a:pt x="0" y="6"/>
                    </a:lnTo>
                    <a:lnTo>
                      <a:pt x="6" y="4"/>
                    </a:lnTo>
                    <a:lnTo>
                      <a:pt x="13" y="0"/>
                    </a:lnTo>
                    <a:lnTo>
                      <a:pt x="17" y="0"/>
                    </a:lnTo>
                    <a:lnTo>
                      <a:pt x="13" y="4"/>
                    </a:lnTo>
                    <a:lnTo>
                      <a:pt x="8" y="6"/>
                    </a:lnTo>
                    <a:close/>
                  </a:path>
                </a:pathLst>
              </a:custGeom>
              <a:solidFill>
                <a:srgbClr val="ED90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46" name="Freeform 329">
                <a:extLst>
                  <a:ext uri="{FF2B5EF4-FFF2-40B4-BE49-F238E27FC236}">
                    <a16:creationId xmlns:a16="http://schemas.microsoft.com/office/drawing/2014/main" id="{D1A965E3-3D34-8220-D7D6-0C7923E82085}"/>
                  </a:ext>
                </a:extLst>
              </p:cNvPr>
              <p:cNvSpPr>
                <a:spLocks noEditPoints="1"/>
              </p:cNvSpPr>
              <p:nvPr/>
            </p:nvSpPr>
            <p:spPr bwMode="auto">
              <a:xfrm>
                <a:off x="614" y="2204"/>
                <a:ext cx="1843" cy="8"/>
              </a:xfrm>
              <a:custGeom>
                <a:avLst/>
                <a:gdLst>
                  <a:gd name="T0" fmla="*/ 1838 w 1843"/>
                  <a:gd name="T1" fmla="*/ 8 h 8"/>
                  <a:gd name="T2" fmla="*/ 1584 w 1843"/>
                  <a:gd name="T3" fmla="*/ 8 h 8"/>
                  <a:gd name="T4" fmla="*/ 1579 w 1843"/>
                  <a:gd name="T5" fmla="*/ 4 h 8"/>
                  <a:gd name="T6" fmla="*/ 1573 w 1843"/>
                  <a:gd name="T7" fmla="*/ 0 h 8"/>
                  <a:gd name="T8" fmla="*/ 1843 w 1843"/>
                  <a:gd name="T9" fmla="*/ 0 h 8"/>
                  <a:gd name="T10" fmla="*/ 1841 w 1843"/>
                  <a:gd name="T11" fmla="*/ 4 h 8"/>
                  <a:gd name="T12" fmla="*/ 1838 w 1843"/>
                  <a:gd name="T13" fmla="*/ 8 h 8"/>
                  <a:gd name="T14" fmla="*/ 7 w 1843"/>
                  <a:gd name="T15" fmla="*/ 8 h 8"/>
                  <a:gd name="T16" fmla="*/ 0 w 1843"/>
                  <a:gd name="T17" fmla="*/ 8 h 8"/>
                  <a:gd name="T18" fmla="*/ 7 w 1843"/>
                  <a:gd name="T19" fmla="*/ 4 h 8"/>
                  <a:gd name="T20" fmla="*/ 13 w 1843"/>
                  <a:gd name="T21" fmla="*/ 0 h 8"/>
                  <a:gd name="T22" fmla="*/ 13 w 1843"/>
                  <a:gd name="T23" fmla="*/ 0 h 8"/>
                  <a:gd name="T24" fmla="*/ 9 w 1843"/>
                  <a:gd name="T25" fmla="*/ 4 h 8"/>
                  <a:gd name="T26" fmla="*/ 7 w 1843"/>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43"/>
                  <a:gd name="T43" fmla="*/ 0 h 8"/>
                  <a:gd name="T44" fmla="*/ 1843 w 1843"/>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43" h="8">
                    <a:moveTo>
                      <a:pt x="1838" y="8"/>
                    </a:moveTo>
                    <a:lnTo>
                      <a:pt x="1584" y="8"/>
                    </a:lnTo>
                    <a:lnTo>
                      <a:pt x="1579" y="4"/>
                    </a:lnTo>
                    <a:lnTo>
                      <a:pt x="1573" y="0"/>
                    </a:lnTo>
                    <a:lnTo>
                      <a:pt x="1843" y="0"/>
                    </a:lnTo>
                    <a:lnTo>
                      <a:pt x="1841" y="4"/>
                    </a:lnTo>
                    <a:lnTo>
                      <a:pt x="1838" y="8"/>
                    </a:lnTo>
                    <a:close/>
                    <a:moveTo>
                      <a:pt x="7" y="8"/>
                    </a:moveTo>
                    <a:lnTo>
                      <a:pt x="0" y="8"/>
                    </a:lnTo>
                    <a:lnTo>
                      <a:pt x="7" y="4"/>
                    </a:lnTo>
                    <a:lnTo>
                      <a:pt x="13" y="0"/>
                    </a:lnTo>
                    <a:lnTo>
                      <a:pt x="9" y="4"/>
                    </a:lnTo>
                    <a:lnTo>
                      <a:pt x="7" y="8"/>
                    </a:lnTo>
                    <a:close/>
                  </a:path>
                </a:pathLst>
              </a:custGeom>
              <a:solidFill>
                <a:srgbClr val="ED90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47" name="Freeform 330">
                <a:extLst>
                  <a:ext uri="{FF2B5EF4-FFF2-40B4-BE49-F238E27FC236}">
                    <a16:creationId xmlns:a16="http://schemas.microsoft.com/office/drawing/2014/main" id="{FE1A45DD-FC4E-4F34-E6F6-279F037DCB2B}"/>
                  </a:ext>
                </a:extLst>
              </p:cNvPr>
              <p:cNvSpPr>
                <a:spLocks noEditPoints="1"/>
              </p:cNvSpPr>
              <p:nvPr/>
            </p:nvSpPr>
            <p:spPr bwMode="auto">
              <a:xfrm>
                <a:off x="621" y="2199"/>
                <a:ext cx="1836" cy="9"/>
              </a:xfrm>
              <a:custGeom>
                <a:avLst/>
                <a:gdLst>
                  <a:gd name="T0" fmla="*/ 1834 w 1836"/>
                  <a:gd name="T1" fmla="*/ 9 h 9"/>
                  <a:gd name="T2" fmla="*/ 1572 w 1836"/>
                  <a:gd name="T3" fmla="*/ 9 h 9"/>
                  <a:gd name="T4" fmla="*/ 1566 w 1836"/>
                  <a:gd name="T5" fmla="*/ 5 h 9"/>
                  <a:gd name="T6" fmla="*/ 1561 w 1836"/>
                  <a:gd name="T7" fmla="*/ 0 h 9"/>
                  <a:gd name="T8" fmla="*/ 1836 w 1836"/>
                  <a:gd name="T9" fmla="*/ 0 h 9"/>
                  <a:gd name="T10" fmla="*/ 1836 w 1836"/>
                  <a:gd name="T11" fmla="*/ 5 h 9"/>
                  <a:gd name="T12" fmla="*/ 1834 w 1836"/>
                  <a:gd name="T13" fmla="*/ 9 h 9"/>
                  <a:gd name="T14" fmla="*/ 4 w 1836"/>
                  <a:gd name="T15" fmla="*/ 9 h 9"/>
                  <a:gd name="T16" fmla="*/ 0 w 1836"/>
                  <a:gd name="T17" fmla="*/ 9 h 9"/>
                  <a:gd name="T18" fmla="*/ 6 w 1836"/>
                  <a:gd name="T19" fmla="*/ 5 h 9"/>
                  <a:gd name="T20" fmla="*/ 11 w 1836"/>
                  <a:gd name="T21" fmla="*/ 0 h 9"/>
                  <a:gd name="T22" fmla="*/ 8 w 1836"/>
                  <a:gd name="T23" fmla="*/ 0 h 9"/>
                  <a:gd name="T24" fmla="*/ 6 w 1836"/>
                  <a:gd name="T25" fmla="*/ 5 h 9"/>
                  <a:gd name="T26" fmla="*/ 4 w 183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6"/>
                  <a:gd name="T43" fmla="*/ 0 h 9"/>
                  <a:gd name="T44" fmla="*/ 1836 w 183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6" h="9">
                    <a:moveTo>
                      <a:pt x="1834" y="9"/>
                    </a:moveTo>
                    <a:lnTo>
                      <a:pt x="1572" y="9"/>
                    </a:lnTo>
                    <a:lnTo>
                      <a:pt x="1566" y="5"/>
                    </a:lnTo>
                    <a:lnTo>
                      <a:pt x="1561" y="0"/>
                    </a:lnTo>
                    <a:lnTo>
                      <a:pt x="1836" y="0"/>
                    </a:lnTo>
                    <a:lnTo>
                      <a:pt x="1836" y="5"/>
                    </a:lnTo>
                    <a:lnTo>
                      <a:pt x="1834" y="9"/>
                    </a:lnTo>
                    <a:close/>
                    <a:moveTo>
                      <a:pt x="4" y="9"/>
                    </a:moveTo>
                    <a:lnTo>
                      <a:pt x="0" y="9"/>
                    </a:lnTo>
                    <a:lnTo>
                      <a:pt x="6" y="5"/>
                    </a:lnTo>
                    <a:lnTo>
                      <a:pt x="11" y="0"/>
                    </a:lnTo>
                    <a:lnTo>
                      <a:pt x="8" y="0"/>
                    </a:lnTo>
                    <a:lnTo>
                      <a:pt x="6" y="5"/>
                    </a:lnTo>
                    <a:lnTo>
                      <a:pt x="4" y="9"/>
                    </a:lnTo>
                    <a:close/>
                  </a:path>
                </a:pathLst>
              </a:custGeom>
              <a:solidFill>
                <a:srgbClr val="ED9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48" name="Freeform 331">
                <a:extLst>
                  <a:ext uri="{FF2B5EF4-FFF2-40B4-BE49-F238E27FC236}">
                    <a16:creationId xmlns:a16="http://schemas.microsoft.com/office/drawing/2014/main" id="{78EC639D-DD3A-D6A8-3DD2-1B985788EEAD}"/>
                  </a:ext>
                </a:extLst>
              </p:cNvPr>
              <p:cNvSpPr>
                <a:spLocks noEditPoints="1"/>
              </p:cNvSpPr>
              <p:nvPr/>
            </p:nvSpPr>
            <p:spPr bwMode="auto">
              <a:xfrm>
                <a:off x="627" y="2197"/>
                <a:ext cx="1832" cy="7"/>
              </a:xfrm>
              <a:custGeom>
                <a:avLst/>
                <a:gdLst>
                  <a:gd name="T0" fmla="*/ 1830 w 1832"/>
                  <a:gd name="T1" fmla="*/ 7 h 7"/>
                  <a:gd name="T2" fmla="*/ 1560 w 1832"/>
                  <a:gd name="T3" fmla="*/ 7 h 7"/>
                  <a:gd name="T4" fmla="*/ 1555 w 1832"/>
                  <a:gd name="T5" fmla="*/ 2 h 7"/>
                  <a:gd name="T6" fmla="*/ 1549 w 1832"/>
                  <a:gd name="T7" fmla="*/ 0 h 7"/>
                  <a:gd name="T8" fmla="*/ 1832 w 1832"/>
                  <a:gd name="T9" fmla="*/ 0 h 7"/>
                  <a:gd name="T10" fmla="*/ 1830 w 1832"/>
                  <a:gd name="T11" fmla="*/ 2 h 7"/>
                  <a:gd name="T12" fmla="*/ 1830 w 1832"/>
                  <a:gd name="T13" fmla="*/ 7 h 7"/>
                  <a:gd name="T14" fmla="*/ 0 w 1832"/>
                  <a:gd name="T15" fmla="*/ 7 h 7"/>
                  <a:gd name="T16" fmla="*/ 0 w 1832"/>
                  <a:gd name="T17" fmla="*/ 7 h 7"/>
                  <a:gd name="T18" fmla="*/ 5 w 1832"/>
                  <a:gd name="T19" fmla="*/ 2 h 7"/>
                  <a:gd name="T20" fmla="*/ 11 w 1832"/>
                  <a:gd name="T21" fmla="*/ 0 h 7"/>
                  <a:gd name="T22" fmla="*/ 7 w 1832"/>
                  <a:gd name="T23" fmla="*/ 0 h 7"/>
                  <a:gd name="T24" fmla="*/ 2 w 1832"/>
                  <a:gd name="T25" fmla="*/ 2 h 7"/>
                  <a:gd name="T26" fmla="*/ 0 w 1832"/>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2"/>
                  <a:gd name="T43" fmla="*/ 0 h 7"/>
                  <a:gd name="T44" fmla="*/ 1832 w 1832"/>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2" h="7">
                    <a:moveTo>
                      <a:pt x="1830" y="7"/>
                    </a:moveTo>
                    <a:lnTo>
                      <a:pt x="1560" y="7"/>
                    </a:lnTo>
                    <a:lnTo>
                      <a:pt x="1555" y="2"/>
                    </a:lnTo>
                    <a:lnTo>
                      <a:pt x="1549" y="0"/>
                    </a:lnTo>
                    <a:lnTo>
                      <a:pt x="1832" y="0"/>
                    </a:lnTo>
                    <a:lnTo>
                      <a:pt x="1830" y="2"/>
                    </a:lnTo>
                    <a:lnTo>
                      <a:pt x="1830" y="7"/>
                    </a:lnTo>
                    <a:close/>
                    <a:moveTo>
                      <a:pt x="0" y="7"/>
                    </a:moveTo>
                    <a:lnTo>
                      <a:pt x="0" y="7"/>
                    </a:lnTo>
                    <a:lnTo>
                      <a:pt x="5" y="2"/>
                    </a:lnTo>
                    <a:lnTo>
                      <a:pt x="11" y="0"/>
                    </a:lnTo>
                    <a:lnTo>
                      <a:pt x="7" y="0"/>
                    </a:lnTo>
                    <a:lnTo>
                      <a:pt x="2" y="2"/>
                    </a:lnTo>
                    <a:lnTo>
                      <a:pt x="0" y="7"/>
                    </a:lnTo>
                    <a:close/>
                  </a:path>
                </a:pathLst>
              </a:custGeom>
              <a:solidFill>
                <a:srgbClr val="ED9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49" name="Freeform 332">
                <a:extLst>
                  <a:ext uri="{FF2B5EF4-FFF2-40B4-BE49-F238E27FC236}">
                    <a16:creationId xmlns:a16="http://schemas.microsoft.com/office/drawing/2014/main" id="{AF6F128F-1755-2403-6746-7473F06D7594}"/>
                  </a:ext>
                </a:extLst>
              </p:cNvPr>
              <p:cNvSpPr>
                <a:spLocks noEditPoints="1"/>
              </p:cNvSpPr>
              <p:nvPr/>
            </p:nvSpPr>
            <p:spPr bwMode="auto">
              <a:xfrm>
                <a:off x="629" y="2193"/>
                <a:ext cx="1830" cy="6"/>
              </a:xfrm>
              <a:custGeom>
                <a:avLst/>
                <a:gdLst>
                  <a:gd name="T0" fmla="*/ 1828 w 1830"/>
                  <a:gd name="T1" fmla="*/ 6 h 6"/>
                  <a:gd name="T2" fmla="*/ 1553 w 1830"/>
                  <a:gd name="T3" fmla="*/ 6 h 6"/>
                  <a:gd name="T4" fmla="*/ 1547 w 1830"/>
                  <a:gd name="T5" fmla="*/ 4 h 6"/>
                  <a:gd name="T6" fmla="*/ 1543 w 1830"/>
                  <a:gd name="T7" fmla="*/ 0 h 6"/>
                  <a:gd name="T8" fmla="*/ 1830 w 1830"/>
                  <a:gd name="T9" fmla="*/ 0 h 6"/>
                  <a:gd name="T10" fmla="*/ 1830 w 1830"/>
                  <a:gd name="T11" fmla="*/ 4 h 6"/>
                  <a:gd name="T12" fmla="*/ 1828 w 1830"/>
                  <a:gd name="T13" fmla="*/ 6 h 6"/>
                  <a:gd name="T14" fmla="*/ 3 w 1830"/>
                  <a:gd name="T15" fmla="*/ 6 h 6"/>
                  <a:gd name="T16" fmla="*/ 0 w 1830"/>
                  <a:gd name="T17" fmla="*/ 6 h 6"/>
                  <a:gd name="T18" fmla="*/ 5 w 1830"/>
                  <a:gd name="T19" fmla="*/ 4 h 6"/>
                  <a:gd name="T20" fmla="*/ 7 w 1830"/>
                  <a:gd name="T21" fmla="*/ 0 h 6"/>
                  <a:gd name="T22" fmla="*/ 16 w 1830"/>
                  <a:gd name="T23" fmla="*/ 0 h 6"/>
                  <a:gd name="T24" fmla="*/ 9 w 1830"/>
                  <a:gd name="T25" fmla="*/ 4 h 6"/>
                  <a:gd name="T26" fmla="*/ 3 w 1830"/>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0"/>
                  <a:gd name="T43" fmla="*/ 0 h 6"/>
                  <a:gd name="T44" fmla="*/ 1830 w 1830"/>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0" h="6">
                    <a:moveTo>
                      <a:pt x="1828" y="6"/>
                    </a:moveTo>
                    <a:lnTo>
                      <a:pt x="1553" y="6"/>
                    </a:lnTo>
                    <a:lnTo>
                      <a:pt x="1547" y="4"/>
                    </a:lnTo>
                    <a:lnTo>
                      <a:pt x="1543" y="0"/>
                    </a:lnTo>
                    <a:lnTo>
                      <a:pt x="1830" y="0"/>
                    </a:lnTo>
                    <a:lnTo>
                      <a:pt x="1830" y="4"/>
                    </a:lnTo>
                    <a:lnTo>
                      <a:pt x="1828" y="6"/>
                    </a:lnTo>
                    <a:close/>
                    <a:moveTo>
                      <a:pt x="3" y="6"/>
                    </a:moveTo>
                    <a:lnTo>
                      <a:pt x="0" y="6"/>
                    </a:lnTo>
                    <a:lnTo>
                      <a:pt x="5" y="4"/>
                    </a:lnTo>
                    <a:lnTo>
                      <a:pt x="7" y="0"/>
                    </a:lnTo>
                    <a:lnTo>
                      <a:pt x="16" y="0"/>
                    </a:lnTo>
                    <a:lnTo>
                      <a:pt x="9" y="4"/>
                    </a:lnTo>
                    <a:lnTo>
                      <a:pt x="3" y="6"/>
                    </a:lnTo>
                    <a:close/>
                  </a:path>
                </a:pathLst>
              </a:custGeom>
              <a:solidFill>
                <a:srgbClr val="ED91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50" name="Freeform 333">
                <a:extLst>
                  <a:ext uri="{FF2B5EF4-FFF2-40B4-BE49-F238E27FC236}">
                    <a16:creationId xmlns:a16="http://schemas.microsoft.com/office/drawing/2014/main" id="{0A65F0E5-93F9-0FD7-6FEF-04009B74E19D}"/>
                  </a:ext>
                </a:extLst>
              </p:cNvPr>
              <p:cNvSpPr>
                <a:spLocks noEditPoints="1"/>
              </p:cNvSpPr>
              <p:nvPr/>
            </p:nvSpPr>
            <p:spPr bwMode="auto">
              <a:xfrm>
                <a:off x="634" y="2188"/>
                <a:ext cx="1827" cy="9"/>
              </a:xfrm>
              <a:custGeom>
                <a:avLst/>
                <a:gdLst>
                  <a:gd name="T0" fmla="*/ 1825 w 1827"/>
                  <a:gd name="T1" fmla="*/ 9 h 9"/>
                  <a:gd name="T2" fmla="*/ 1542 w 1827"/>
                  <a:gd name="T3" fmla="*/ 9 h 9"/>
                  <a:gd name="T4" fmla="*/ 1538 w 1827"/>
                  <a:gd name="T5" fmla="*/ 5 h 9"/>
                  <a:gd name="T6" fmla="*/ 1531 w 1827"/>
                  <a:gd name="T7" fmla="*/ 0 h 9"/>
                  <a:gd name="T8" fmla="*/ 1827 w 1827"/>
                  <a:gd name="T9" fmla="*/ 0 h 9"/>
                  <a:gd name="T10" fmla="*/ 1825 w 1827"/>
                  <a:gd name="T11" fmla="*/ 5 h 9"/>
                  <a:gd name="T12" fmla="*/ 1825 w 1827"/>
                  <a:gd name="T13" fmla="*/ 9 h 9"/>
                  <a:gd name="T14" fmla="*/ 4 w 1827"/>
                  <a:gd name="T15" fmla="*/ 9 h 9"/>
                  <a:gd name="T16" fmla="*/ 0 w 1827"/>
                  <a:gd name="T17" fmla="*/ 9 h 9"/>
                  <a:gd name="T18" fmla="*/ 2 w 1827"/>
                  <a:gd name="T19" fmla="*/ 5 h 9"/>
                  <a:gd name="T20" fmla="*/ 4 w 1827"/>
                  <a:gd name="T21" fmla="*/ 0 h 9"/>
                  <a:gd name="T22" fmla="*/ 19 w 1827"/>
                  <a:gd name="T23" fmla="*/ 0 h 9"/>
                  <a:gd name="T24" fmla="*/ 13 w 1827"/>
                  <a:gd name="T25" fmla="*/ 5 h 9"/>
                  <a:gd name="T26" fmla="*/ 4 w 1827"/>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7"/>
                  <a:gd name="T43" fmla="*/ 0 h 9"/>
                  <a:gd name="T44" fmla="*/ 1827 w 1827"/>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7" h="9">
                    <a:moveTo>
                      <a:pt x="1825" y="9"/>
                    </a:moveTo>
                    <a:lnTo>
                      <a:pt x="1542" y="9"/>
                    </a:lnTo>
                    <a:lnTo>
                      <a:pt x="1538" y="5"/>
                    </a:lnTo>
                    <a:lnTo>
                      <a:pt x="1531" y="0"/>
                    </a:lnTo>
                    <a:lnTo>
                      <a:pt x="1827" y="0"/>
                    </a:lnTo>
                    <a:lnTo>
                      <a:pt x="1825" y="5"/>
                    </a:lnTo>
                    <a:lnTo>
                      <a:pt x="1825" y="9"/>
                    </a:lnTo>
                    <a:close/>
                    <a:moveTo>
                      <a:pt x="4" y="9"/>
                    </a:moveTo>
                    <a:lnTo>
                      <a:pt x="0" y="9"/>
                    </a:lnTo>
                    <a:lnTo>
                      <a:pt x="2" y="5"/>
                    </a:lnTo>
                    <a:lnTo>
                      <a:pt x="4" y="0"/>
                    </a:lnTo>
                    <a:lnTo>
                      <a:pt x="19" y="0"/>
                    </a:lnTo>
                    <a:lnTo>
                      <a:pt x="13" y="5"/>
                    </a:lnTo>
                    <a:lnTo>
                      <a:pt x="4" y="9"/>
                    </a:lnTo>
                    <a:close/>
                  </a:path>
                </a:pathLst>
              </a:custGeom>
              <a:solidFill>
                <a:srgbClr val="ED9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51" name="Freeform 334">
                <a:extLst>
                  <a:ext uri="{FF2B5EF4-FFF2-40B4-BE49-F238E27FC236}">
                    <a16:creationId xmlns:a16="http://schemas.microsoft.com/office/drawing/2014/main" id="{2907B0D6-C916-97CC-6FEA-A0CC8CC09CEF}"/>
                  </a:ext>
                </a:extLst>
              </p:cNvPr>
              <p:cNvSpPr>
                <a:spLocks noEditPoints="1"/>
              </p:cNvSpPr>
              <p:nvPr/>
            </p:nvSpPr>
            <p:spPr bwMode="auto">
              <a:xfrm>
                <a:off x="636" y="2184"/>
                <a:ext cx="1825" cy="9"/>
              </a:xfrm>
              <a:custGeom>
                <a:avLst/>
                <a:gdLst>
                  <a:gd name="T0" fmla="*/ 1823 w 1825"/>
                  <a:gd name="T1" fmla="*/ 9 h 9"/>
                  <a:gd name="T2" fmla="*/ 1536 w 1825"/>
                  <a:gd name="T3" fmla="*/ 9 h 9"/>
                  <a:gd name="T4" fmla="*/ 1529 w 1825"/>
                  <a:gd name="T5" fmla="*/ 4 h 9"/>
                  <a:gd name="T6" fmla="*/ 1522 w 1825"/>
                  <a:gd name="T7" fmla="*/ 0 h 9"/>
                  <a:gd name="T8" fmla="*/ 1825 w 1825"/>
                  <a:gd name="T9" fmla="*/ 0 h 9"/>
                  <a:gd name="T10" fmla="*/ 1825 w 1825"/>
                  <a:gd name="T11" fmla="*/ 4 h 9"/>
                  <a:gd name="T12" fmla="*/ 1823 w 1825"/>
                  <a:gd name="T13" fmla="*/ 9 h 9"/>
                  <a:gd name="T14" fmla="*/ 9 w 1825"/>
                  <a:gd name="T15" fmla="*/ 9 h 9"/>
                  <a:gd name="T16" fmla="*/ 0 w 1825"/>
                  <a:gd name="T17" fmla="*/ 9 h 9"/>
                  <a:gd name="T18" fmla="*/ 2 w 1825"/>
                  <a:gd name="T19" fmla="*/ 4 h 9"/>
                  <a:gd name="T20" fmla="*/ 4 w 1825"/>
                  <a:gd name="T21" fmla="*/ 0 h 9"/>
                  <a:gd name="T22" fmla="*/ 24 w 1825"/>
                  <a:gd name="T23" fmla="*/ 0 h 9"/>
                  <a:gd name="T24" fmla="*/ 17 w 1825"/>
                  <a:gd name="T25" fmla="*/ 4 h 9"/>
                  <a:gd name="T26" fmla="*/ 9 w 1825"/>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5"/>
                  <a:gd name="T43" fmla="*/ 0 h 9"/>
                  <a:gd name="T44" fmla="*/ 1825 w 1825"/>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5" h="9">
                    <a:moveTo>
                      <a:pt x="1823" y="9"/>
                    </a:moveTo>
                    <a:lnTo>
                      <a:pt x="1536" y="9"/>
                    </a:lnTo>
                    <a:lnTo>
                      <a:pt x="1529" y="4"/>
                    </a:lnTo>
                    <a:lnTo>
                      <a:pt x="1522" y="0"/>
                    </a:lnTo>
                    <a:lnTo>
                      <a:pt x="1825" y="0"/>
                    </a:lnTo>
                    <a:lnTo>
                      <a:pt x="1825" y="4"/>
                    </a:lnTo>
                    <a:lnTo>
                      <a:pt x="1823" y="9"/>
                    </a:lnTo>
                    <a:close/>
                    <a:moveTo>
                      <a:pt x="9" y="9"/>
                    </a:moveTo>
                    <a:lnTo>
                      <a:pt x="0" y="9"/>
                    </a:lnTo>
                    <a:lnTo>
                      <a:pt x="2" y="4"/>
                    </a:lnTo>
                    <a:lnTo>
                      <a:pt x="4" y="0"/>
                    </a:lnTo>
                    <a:lnTo>
                      <a:pt x="24" y="0"/>
                    </a:lnTo>
                    <a:lnTo>
                      <a:pt x="17" y="4"/>
                    </a:lnTo>
                    <a:lnTo>
                      <a:pt x="9" y="9"/>
                    </a:lnTo>
                    <a:close/>
                  </a:path>
                </a:pathLst>
              </a:custGeom>
              <a:solidFill>
                <a:srgbClr val="EC9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52" name="Freeform 335">
                <a:extLst>
                  <a:ext uri="{FF2B5EF4-FFF2-40B4-BE49-F238E27FC236}">
                    <a16:creationId xmlns:a16="http://schemas.microsoft.com/office/drawing/2014/main" id="{227A952A-A56A-0756-2D09-002705A41639}"/>
                  </a:ext>
                </a:extLst>
              </p:cNvPr>
              <p:cNvSpPr>
                <a:spLocks noEditPoints="1"/>
              </p:cNvSpPr>
              <p:nvPr/>
            </p:nvSpPr>
            <p:spPr bwMode="auto">
              <a:xfrm>
                <a:off x="638" y="2182"/>
                <a:ext cx="1825" cy="6"/>
              </a:xfrm>
              <a:custGeom>
                <a:avLst/>
                <a:gdLst>
                  <a:gd name="T0" fmla="*/ 1823 w 1825"/>
                  <a:gd name="T1" fmla="*/ 6 h 6"/>
                  <a:gd name="T2" fmla="*/ 1527 w 1825"/>
                  <a:gd name="T3" fmla="*/ 6 h 6"/>
                  <a:gd name="T4" fmla="*/ 1520 w 1825"/>
                  <a:gd name="T5" fmla="*/ 2 h 6"/>
                  <a:gd name="T6" fmla="*/ 1514 w 1825"/>
                  <a:gd name="T7" fmla="*/ 0 h 6"/>
                  <a:gd name="T8" fmla="*/ 1825 w 1825"/>
                  <a:gd name="T9" fmla="*/ 0 h 6"/>
                  <a:gd name="T10" fmla="*/ 1823 w 1825"/>
                  <a:gd name="T11" fmla="*/ 2 h 6"/>
                  <a:gd name="T12" fmla="*/ 1823 w 1825"/>
                  <a:gd name="T13" fmla="*/ 6 h 6"/>
                  <a:gd name="T14" fmla="*/ 15 w 1825"/>
                  <a:gd name="T15" fmla="*/ 6 h 6"/>
                  <a:gd name="T16" fmla="*/ 0 w 1825"/>
                  <a:gd name="T17" fmla="*/ 6 h 6"/>
                  <a:gd name="T18" fmla="*/ 2 w 1825"/>
                  <a:gd name="T19" fmla="*/ 2 h 6"/>
                  <a:gd name="T20" fmla="*/ 4 w 1825"/>
                  <a:gd name="T21" fmla="*/ 0 h 6"/>
                  <a:gd name="T22" fmla="*/ 28 w 1825"/>
                  <a:gd name="T23" fmla="*/ 0 h 6"/>
                  <a:gd name="T24" fmla="*/ 22 w 1825"/>
                  <a:gd name="T25" fmla="*/ 2 h 6"/>
                  <a:gd name="T26" fmla="*/ 15 w 1825"/>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5"/>
                  <a:gd name="T43" fmla="*/ 0 h 6"/>
                  <a:gd name="T44" fmla="*/ 1825 w 182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5" h="6">
                    <a:moveTo>
                      <a:pt x="1823" y="6"/>
                    </a:moveTo>
                    <a:lnTo>
                      <a:pt x="1527" y="6"/>
                    </a:lnTo>
                    <a:lnTo>
                      <a:pt x="1520" y="2"/>
                    </a:lnTo>
                    <a:lnTo>
                      <a:pt x="1514" y="0"/>
                    </a:lnTo>
                    <a:lnTo>
                      <a:pt x="1825" y="0"/>
                    </a:lnTo>
                    <a:lnTo>
                      <a:pt x="1823" y="2"/>
                    </a:lnTo>
                    <a:lnTo>
                      <a:pt x="1823" y="6"/>
                    </a:lnTo>
                    <a:close/>
                    <a:moveTo>
                      <a:pt x="15" y="6"/>
                    </a:moveTo>
                    <a:lnTo>
                      <a:pt x="0" y="6"/>
                    </a:lnTo>
                    <a:lnTo>
                      <a:pt x="2" y="2"/>
                    </a:lnTo>
                    <a:lnTo>
                      <a:pt x="4" y="0"/>
                    </a:lnTo>
                    <a:lnTo>
                      <a:pt x="28" y="0"/>
                    </a:lnTo>
                    <a:lnTo>
                      <a:pt x="22" y="2"/>
                    </a:lnTo>
                    <a:lnTo>
                      <a:pt x="15" y="6"/>
                    </a:lnTo>
                    <a:close/>
                  </a:path>
                </a:pathLst>
              </a:custGeom>
              <a:solidFill>
                <a:srgbClr val="EC9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53" name="Freeform 336">
                <a:extLst>
                  <a:ext uri="{FF2B5EF4-FFF2-40B4-BE49-F238E27FC236}">
                    <a16:creationId xmlns:a16="http://schemas.microsoft.com/office/drawing/2014/main" id="{C814518C-5ABD-F8A0-8949-77E6E7B32218}"/>
                  </a:ext>
                </a:extLst>
              </p:cNvPr>
              <p:cNvSpPr>
                <a:spLocks noEditPoints="1"/>
              </p:cNvSpPr>
              <p:nvPr/>
            </p:nvSpPr>
            <p:spPr bwMode="auto">
              <a:xfrm>
                <a:off x="640" y="2177"/>
                <a:ext cx="1823" cy="7"/>
              </a:xfrm>
              <a:custGeom>
                <a:avLst/>
                <a:gdLst>
                  <a:gd name="T0" fmla="*/ 1821 w 1823"/>
                  <a:gd name="T1" fmla="*/ 7 h 7"/>
                  <a:gd name="T2" fmla="*/ 1518 w 1823"/>
                  <a:gd name="T3" fmla="*/ 7 h 7"/>
                  <a:gd name="T4" fmla="*/ 1512 w 1823"/>
                  <a:gd name="T5" fmla="*/ 5 h 7"/>
                  <a:gd name="T6" fmla="*/ 1508 w 1823"/>
                  <a:gd name="T7" fmla="*/ 0 h 7"/>
                  <a:gd name="T8" fmla="*/ 1823 w 1823"/>
                  <a:gd name="T9" fmla="*/ 0 h 7"/>
                  <a:gd name="T10" fmla="*/ 1823 w 1823"/>
                  <a:gd name="T11" fmla="*/ 5 h 7"/>
                  <a:gd name="T12" fmla="*/ 1821 w 1823"/>
                  <a:gd name="T13" fmla="*/ 7 h 7"/>
                  <a:gd name="T14" fmla="*/ 20 w 1823"/>
                  <a:gd name="T15" fmla="*/ 7 h 7"/>
                  <a:gd name="T16" fmla="*/ 0 w 1823"/>
                  <a:gd name="T17" fmla="*/ 7 h 7"/>
                  <a:gd name="T18" fmla="*/ 2 w 1823"/>
                  <a:gd name="T19" fmla="*/ 5 h 7"/>
                  <a:gd name="T20" fmla="*/ 5 w 1823"/>
                  <a:gd name="T21" fmla="*/ 0 h 7"/>
                  <a:gd name="T22" fmla="*/ 33 w 1823"/>
                  <a:gd name="T23" fmla="*/ 0 h 7"/>
                  <a:gd name="T24" fmla="*/ 26 w 1823"/>
                  <a:gd name="T25" fmla="*/ 5 h 7"/>
                  <a:gd name="T26" fmla="*/ 20 w 1823"/>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3"/>
                  <a:gd name="T43" fmla="*/ 0 h 7"/>
                  <a:gd name="T44" fmla="*/ 1823 w 1823"/>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3" h="7">
                    <a:moveTo>
                      <a:pt x="1821" y="7"/>
                    </a:moveTo>
                    <a:lnTo>
                      <a:pt x="1518" y="7"/>
                    </a:lnTo>
                    <a:lnTo>
                      <a:pt x="1512" y="5"/>
                    </a:lnTo>
                    <a:lnTo>
                      <a:pt x="1508" y="0"/>
                    </a:lnTo>
                    <a:lnTo>
                      <a:pt x="1823" y="0"/>
                    </a:lnTo>
                    <a:lnTo>
                      <a:pt x="1823" y="5"/>
                    </a:lnTo>
                    <a:lnTo>
                      <a:pt x="1821" y="7"/>
                    </a:lnTo>
                    <a:close/>
                    <a:moveTo>
                      <a:pt x="20" y="7"/>
                    </a:moveTo>
                    <a:lnTo>
                      <a:pt x="0" y="7"/>
                    </a:lnTo>
                    <a:lnTo>
                      <a:pt x="2" y="5"/>
                    </a:lnTo>
                    <a:lnTo>
                      <a:pt x="5" y="0"/>
                    </a:lnTo>
                    <a:lnTo>
                      <a:pt x="33" y="0"/>
                    </a:lnTo>
                    <a:lnTo>
                      <a:pt x="26" y="5"/>
                    </a:lnTo>
                    <a:lnTo>
                      <a:pt x="20" y="7"/>
                    </a:lnTo>
                    <a:close/>
                  </a:path>
                </a:pathLst>
              </a:custGeom>
              <a:solidFill>
                <a:srgbClr val="EC94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54" name="Freeform 337">
                <a:extLst>
                  <a:ext uri="{FF2B5EF4-FFF2-40B4-BE49-F238E27FC236}">
                    <a16:creationId xmlns:a16="http://schemas.microsoft.com/office/drawing/2014/main" id="{AD9D4D9E-9911-046B-888F-E0EB7D130EE7}"/>
                  </a:ext>
                </a:extLst>
              </p:cNvPr>
              <p:cNvSpPr>
                <a:spLocks noEditPoints="1"/>
              </p:cNvSpPr>
              <p:nvPr/>
            </p:nvSpPr>
            <p:spPr bwMode="auto">
              <a:xfrm>
                <a:off x="642" y="2173"/>
                <a:ext cx="1824" cy="9"/>
              </a:xfrm>
              <a:custGeom>
                <a:avLst/>
                <a:gdLst>
                  <a:gd name="T0" fmla="*/ 1821 w 1824"/>
                  <a:gd name="T1" fmla="*/ 9 h 9"/>
                  <a:gd name="T2" fmla="*/ 1510 w 1824"/>
                  <a:gd name="T3" fmla="*/ 9 h 9"/>
                  <a:gd name="T4" fmla="*/ 1506 w 1824"/>
                  <a:gd name="T5" fmla="*/ 4 h 9"/>
                  <a:gd name="T6" fmla="*/ 1499 w 1824"/>
                  <a:gd name="T7" fmla="*/ 0 h 9"/>
                  <a:gd name="T8" fmla="*/ 1824 w 1824"/>
                  <a:gd name="T9" fmla="*/ 0 h 9"/>
                  <a:gd name="T10" fmla="*/ 1824 w 1824"/>
                  <a:gd name="T11" fmla="*/ 2 h 9"/>
                  <a:gd name="T12" fmla="*/ 1821 w 1824"/>
                  <a:gd name="T13" fmla="*/ 2 h 9"/>
                  <a:gd name="T14" fmla="*/ 1821 w 1824"/>
                  <a:gd name="T15" fmla="*/ 7 h 9"/>
                  <a:gd name="T16" fmla="*/ 1821 w 1824"/>
                  <a:gd name="T17" fmla="*/ 9 h 9"/>
                  <a:gd name="T18" fmla="*/ 24 w 1824"/>
                  <a:gd name="T19" fmla="*/ 9 h 9"/>
                  <a:gd name="T20" fmla="*/ 0 w 1824"/>
                  <a:gd name="T21" fmla="*/ 9 h 9"/>
                  <a:gd name="T22" fmla="*/ 3 w 1824"/>
                  <a:gd name="T23" fmla="*/ 4 h 9"/>
                  <a:gd name="T24" fmla="*/ 5 w 1824"/>
                  <a:gd name="T25" fmla="*/ 0 h 9"/>
                  <a:gd name="T26" fmla="*/ 38 w 1824"/>
                  <a:gd name="T27" fmla="*/ 0 h 9"/>
                  <a:gd name="T28" fmla="*/ 31 w 1824"/>
                  <a:gd name="T29" fmla="*/ 4 h 9"/>
                  <a:gd name="T30" fmla="*/ 24 w 1824"/>
                  <a:gd name="T31" fmla="*/ 9 h 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4"/>
                  <a:gd name="T49" fmla="*/ 0 h 9"/>
                  <a:gd name="T50" fmla="*/ 1824 w 1824"/>
                  <a:gd name="T51" fmla="*/ 9 h 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4" h="9">
                    <a:moveTo>
                      <a:pt x="1821" y="9"/>
                    </a:moveTo>
                    <a:lnTo>
                      <a:pt x="1510" y="9"/>
                    </a:lnTo>
                    <a:lnTo>
                      <a:pt x="1506" y="4"/>
                    </a:lnTo>
                    <a:lnTo>
                      <a:pt x="1499" y="0"/>
                    </a:lnTo>
                    <a:lnTo>
                      <a:pt x="1824" y="0"/>
                    </a:lnTo>
                    <a:lnTo>
                      <a:pt x="1824" y="2"/>
                    </a:lnTo>
                    <a:lnTo>
                      <a:pt x="1821" y="2"/>
                    </a:lnTo>
                    <a:lnTo>
                      <a:pt x="1821" y="7"/>
                    </a:lnTo>
                    <a:lnTo>
                      <a:pt x="1821" y="9"/>
                    </a:lnTo>
                    <a:close/>
                    <a:moveTo>
                      <a:pt x="24" y="9"/>
                    </a:moveTo>
                    <a:lnTo>
                      <a:pt x="0" y="9"/>
                    </a:lnTo>
                    <a:lnTo>
                      <a:pt x="3" y="4"/>
                    </a:lnTo>
                    <a:lnTo>
                      <a:pt x="5" y="0"/>
                    </a:lnTo>
                    <a:lnTo>
                      <a:pt x="38" y="0"/>
                    </a:lnTo>
                    <a:lnTo>
                      <a:pt x="31" y="4"/>
                    </a:lnTo>
                    <a:lnTo>
                      <a:pt x="24" y="9"/>
                    </a:lnTo>
                    <a:close/>
                  </a:path>
                </a:pathLst>
              </a:custGeom>
              <a:solidFill>
                <a:srgbClr val="EC94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55" name="Freeform 338">
                <a:extLst>
                  <a:ext uri="{FF2B5EF4-FFF2-40B4-BE49-F238E27FC236}">
                    <a16:creationId xmlns:a16="http://schemas.microsoft.com/office/drawing/2014/main" id="{41520934-388C-178F-8CF4-D447AEB964B2}"/>
                  </a:ext>
                </a:extLst>
              </p:cNvPr>
              <p:cNvSpPr>
                <a:spLocks noEditPoints="1"/>
              </p:cNvSpPr>
              <p:nvPr/>
            </p:nvSpPr>
            <p:spPr bwMode="auto">
              <a:xfrm>
                <a:off x="645" y="2169"/>
                <a:ext cx="1821" cy="8"/>
              </a:xfrm>
              <a:custGeom>
                <a:avLst/>
                <a:gdLst>
                  <a:gd name="T0" fmla="*/ 1818 w 1821"/>
                  <a:gd name="T1" fmla="*/ 8 h 8"/>
                  <a:gd name="T2" fmla="*/ 1503 w 1821"/>
                  <a:gd name="T3" fmla="*/ 8 h 8"/>
                  <a:gd name="T4" fmla="*/ 1496 w 1821"/>
                  <a:gd name="T5" fmla="*/ 4 h 8"/>
                  <a:gd name="T6" fmla="*/ 1489 w 1821"/>
                  <a:gd name="T7" fmla="*/ 0 h 8"/>
                  <a:gd name="T8" fmla="*/ 1821 w 1821"/>
                  <a:gd name="T9" fmla="*/ 0 h 8"/>
                  <a:gd name="T10" fmla="*/ 1821 w 1821"/>
                  <a:gd name="T11" fmla="*/ 4 h 8"/>
                  <a:gd name="T12" fmla="*/ 1818 w 1821"/>
                  <a:gd name="T13" fmla="*/ 6 h 8"/>
                  <a:gd name="T14" fmla="*/ 1818 w 1821"/>
                  <a:gd name="T15" fmla="*/ 8 h 8"/>
                  <a:gd name="T16" fmla="*/ 1818 w 1821"/>
                  <a:gd name="T17" fmla="*/ 8 h 8"/>
                  <a:gd name="T18" fmla="*/ 28 w 1821"/>
                  <a:gd name="T19" fmla="*/ 8 h 8"/>
                  <a:gd name="T20" fmla="*/ 0 w 1821"/>
                  <a:gd name="T21" fmla="*/ 8 h 8"/>
                  <a:gd name="T22" fmla="*/ 2 w 1821"/>
                  <a:gd name="T23" fmla="*/ 4 h 8"/>
                  <a:gd name="T24" fmla="*/ 4 w 1821"/>
                  <a:gd name="T25" fmla="*/ 0 h 8"/>
                  <a:gd name="T26" fmla="*/ 41 w 1821"/>
                  <a:gd name="T27" fmla="*/ 0 h 8"/>
                  <a:gd name="T28" fmla="*/ 35 w 1821"/>
                  <a:gd name="T29" fmla="*/ 4 h 8"/>
                  <a:gd name="T30" fmla="*/ 28 w 1821"/>
                  <a:gd name="T31" fmla="*/ 8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21"/>
                  <a:gd name="T49" fmla="*/ 0 h 8"/>
                  <a:gd name="T50" fmla="*/ 1821 w 1821"/>
                  <a:gd name="T51" fmla="*/ 8 h 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21" h="8">
                    <a:moveTo>
                      <a:pt x="1818" y="8"/>
                    </a:moveTo>
                    <a:lnTo>
                      <a:pt x="1503" y="8"/>
                    </a:lnTo>
                    <a:lnTo>
                      <a:pt x="1496" y="4"/>
                    </a:lnTo>
                    <a:lnTo>
                      <a:pt x="1489" y="0"/>
                    </a:lnTo>
                    <a:lnTo>
                      <a:pt x="1821" y="0"/>
                    </a:lnTo>
                    <a:lnTo>
                      <a:pt x="1821" y="4"/>
                    </a:lnTo>
                    <a:lnTo>
                      <a:pt x="1818" y="6"/>
                    </a:lnTo>
                    <a:lnTo>
                      <a:pt x="1818" y="8"/>
                    </a:lnTo>
                    <a:close/>
                    <a:moveTo>
                      <a:pt x="28" y="8"/>
                    </a:moveTo>
                    <a:lnTo>
                      <a:pt x="0" y="8"/>
                    </a:lnTo>
                    <a:lnTo>
                      <a:pt x="2" y="4"/>
                    </a:lnTo>
                    <a:lnTo>
                      <a:pt x="4" y="0"/>
                    </a:lnTo>
                    <a:lnTo>
                      <a:pt x="41" y="0"/>
                    </a:lnTo>
                    <a:lnTo>
                      <a:pt x="35" y="4"/>
                    </a:lnTo>
                    <a:lnTo>
                      <a:pt x="28" y="8"/>
                    </a:lnTo>
                    <a:close/>
                  </a:path>
                </a:pathLst>
              </a:custGeom>
              <a:solidFill>
                <a:srgbClr val="ED95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56" name="Freeform 339">
                <a:extLst>
                  <a:ext uri="{FF2B5EF4-FFF2-40B4-BE49-F238E27FC236}">
                    <a16:creationId xmlns:a16="http://schemas.microsoft.com/office/drawing/2014/main" id="{2354F6B0-A49B-9C66-884D-9DF1885149FF}"/>
                  </a:ext>
                </a:extLst>
              </p:cNvPr>
              <p:cNvSpPr>
                <a:spLocks noEditPoints="1"/>
              </p:cNvSpPr>
              <p:nvPr/>
            </p:nvSpPr>
            <p:spPr bwMode="auto">
              <a:xfrm>
                <a:off x="647" y="2166"/>
                <a:ext cx="1821" cy="7"/>
              </a:xfrm>
              <a:custGeom>
                <a:avLst/>
                <a:gdLst>
                  <a:gd name="T0" fmla="*/ 1819 w 1821"/>
                  <a:gd name="T1" fmla="*/ 7 h 7"/>
                  <a:gd name="T2" fmla="*/ 1494 w 1821"/>
                  <a:gd name="T3" fmla="*/ 7 h 7"/>
                  <a:gd name="T4" fmla="*/ 1487 w 1821"/>
                  <a:gd name="T5" fmla="*/ 3 h 7"/>
                  <a:gd name="T6" fmla="*/ 1481 w 1821"/>
                  <a:gd name="T7" fmla="*/ 0 h 7"/>
                  <a:gd name="T8" fmla="*/ 1821 w 1821"/>
                  <a:gd name="T9" fmla="*/ 0 h 7"/>
                  <a:gd name="T10" fmla="*/ 1819 w 1821"/>
                  <a:gd name="T11" fmla="*/ 3 h 7"/>
                  <a:gd name="T12" fmla="*/ 1819 w 1821"/>
                  <a:gd name="T13" fmla="*/ 7 h 7"/>
                  <a:gd name="T14" fmla="*/ 33 w 1821"/>
                  <a:gd name="T15" fmla="*/ 7 h 7"/>
                  <a:gd name="T16" fmla="*/ 0 w 1821"/>
                  <a:gd name="T17" fmla="*/ 7 h 7"/>
                  <a:gd name="T18" fmla="*/ 2 w 1821"/>
                  <a:gd name="T19" fmla="*/ 3 h 7"/>
                  <a:gd name="T20" fmla="*/ 4 w 1821"/>
                  <a:gd name="T21" fmla="*/ 0 h 7"/>
                  <a:gd name="T22" fmla="*/ 48 w 1821"/>
                  <a:gd name="T23" fmla="*/ 0 h 7"/>
                  <a:gd name="T24" fmla="*/ 39 w 1821"/>
                  <a:gd name="T25" fmla="*/ 3 h 7"/>
                  <a:gd name="T26" fmla="*/ 33 w 1821"/>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1"/>
                  <a:gd name="T43" fmla="*/ 0 h 7"/>
                  <a:gd name="T44" fmla="*/ 1821 w 1821"/>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1" h="7">
                    <a:moveTo>
                      <a:pt x="1819" y="7"/>
                    </a:moveTo>
                    <a:lnTo>
                      <a:pt x="1494" y="7"/>
                    </a:lnTo>
                    <a:lnTo>
                      <a:pt x="1487" y="3"/>
                    </a:lnTo>
                    <a:lnTo>
                      <a:pt x="1481" y="0"/>
                    </a:lnTo>
                    <a:lnTo>
                      <a:pt x="1821" y="0"/>
                    </a:lnTo>
                    <a:lnTo>
                      <a:pt x="1819" y="3"/>
                    </a:lnTo>
                    <a:lnTo>
                      <a:pt x="1819" y="7"/>
                    </a:lnTo>
                    <a:close/>
                    <a:moveTo>
                      <a:pt x="33" y="7"/>
                    </a:moveTo>
                    <a:lnTo>
                      <a:pt x="0" y="7"/>
                    </a:lnTo>
                    <a:lnTo>
                      <a:pt x="2" y="3"/>
                    </a:lnTo>
                    <a:lnTo>
                      <a:pt x="4" y="0"/>
                    </a:lnTo>
                    <a:lnTo>
                      <a:pt x="48" y="0"/>
                    </a:lnTo>
                    <a:lnTo>
                      <a:pt x="39" y="3"/>
                    </a:lnTo>
                    <a:lnTo>
                      <a:pt x="33" y="7"/>
                    </a:lnTo>
                    <a:close/>
                  </a:path>
                </a:pathLst>
              </a:custGeom>
              <a:solidFill>
                <a:srgbClr val="ED96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57" name="Freeform 340">
                <a:extLst>
                  <a:ext uri="{FF2B5EF4-FFF2-40B4-BE49-F238E27FC236}">
                    <a16:creationId xmlns:a16="http://schemas.microsoft.com/office/drawing/2014/main" id="{315E569D-64A2-209B-AD99-888862A842D5}"/>
                  </a:ext>
                </a:extLst>
              </p:cNvPr>
              <p:cNvSpPr>
                <a:spLocks noEditPoints="1"/>
              </p:cNvSpPr>
              <p:nvPr/>
            </p:nvSpPr>
            <p:spPr bwMode="auto">
              <a:xfrm>
                <a:off x="649" y="2162"/>
                <a:ext cx="1819" cy="7"/>
              </a:xfrm>
              <a:custGeom>
                <a:avLst/>
                <a:gdLst>
                  <a:gd name="T0" fmla="*/ 1817 w 1819"/>
                  <a:gd name="T1" fmla="*/ 7 h 7"/>
                  <a:gd name="T2" fmla="*/ 1485 w 1819"/>
                  <a:gd name="T3" fmla="*/ 7 h 7"/>
                  <a:gd name="T4" fmla="*/ 1479 w 1819"/>
                  <a:gd name="T5" fmla="*/ 4 h 7"/>
                  <a:gd name="T6" fmla="*/ 1472 w 1819"/>
                  <a:gd name="T7" fmla="*/ 0 h 7"/>
                  <a:gd name="T8" fmla="*/ 1819 w 1819"/>
                  <a:gd name="T9" fmla="*/ 0 h 7"/>
                  <a:gd name="T10" fmla="*/ 1819 w 1819"/>
                  <a:gd name="T11" fmla="*/ 4 h 7"/>
                  <a:gd name="T12" fmla="*/ 1817 w 1819"/>
                  <a:gd name="T13" fmla="*/ 7 h 7"/>
                  <a:gd name="T14" fmla="*/ 37 w 1819"/>
                  <a:gd name="T15" fmla="*/ 7 h 7"/>
                  <a:gd name="T16" fmla="*/ 0 w 1819"/>
                  <a:gd name="T17" fmla="*/ 7 h 7"/>
                  <a:gd name="T18" fmla="*/ 2 w 1819"/>
                  <a:gd name="T19" fmla="*/ 4 h 7"/>
                  <a:gd name="T20" fmla="*/ 4 w 1819"/>
                  <a:gd name="T21" fmla="*/ 0 h 7"/>
                  <a:gd name="T22" fmla="*/ 52 w 1819"/>
                  <a:gd name="T23" fmla="*/ 0 h 7"/>
                  <a:gd name="T24" fmla="*/ 46 w 1819"/>
                  <a:gd name="T25" fmla="*/ 4 h 7"/>
                  <a:gd name="T26" fmla="*/ 37 w 1819"/>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9"/>
                  <a:gd name="T43" fmla="*/ 0 h 7"/>
                  <a:gd name="T44" fmla="*/ 1819 w 1819"/>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9" h="7">
                    <a:moveTo>
                      <a:pt x="1817" y="7"/>
                    </a:moveTo>
                    <a:lnTo>
                      <a:pt x="1485" y="7"/>
                    </a:lnTo>
                    <a:lnTo>
                      <a:pt x="1479" y="4"/>
                    </a:lnTo>
                    <a:lnTo>
                      <a:pt x="1472" y="0"/>
                    </a:lnTo>
                    <a:lnTo>
                      <a:pt x="1819" y="0"/>
                    </a:lnTo>
                    <a:lnTo>
                      <a:pt x="1819" y="4"/>
                    </a:lnTo>
                    <a:lnTo>
                      <a:pt x="1817" y="7"/>
                    </a:lnTo>
                    <a:close/>
                    <a:moveTo>
                      <a:pt x="37" y="7"/>
                    </a:moveTo>
                    <a:lnTo>
                      <a:pt x="0" y="7"/>
                    </a:lnTo>
                    <a:lnTo>
                      <a:pt x="2" y="4"/>
                    </a:lnTo>
                    <a:lnTo>
                      <a:pt x="4" y="0"/>
                    </a:lnTo>
                    <a:lnTo>
                      <a:pt x="52" y="0"/>
                    </a:lnTo>
                    <a:lnTo>
                      <a:pt x="46" y="4"/>
                    </a:lnTo>
                    <a:lnTo>
                      <a:pt x="37" y="7"/>
                    </a:lnTo>
                    <a:close/>
                  </a:path>
                </a:pathLst>
              </a:custGeom>
              <a:solidFill>
                <a:srgbClr val="ED97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58" name="Freeform 341">
                <a:extLst>
                  <a:ext uri="{FF2B5EF4-FFF2-40B4-BE49-F238E27FC236}">
                    <a16:creationId xmlns:a16="http://schemas.microsoft.com/office/drawing/2014/main" id="{D4216293-94C1-2633-F534-1F852D5F3133}"/>
                  </a:ext>
                </a:extLst>
              </p:cNvPr>
              <p:cNvSpPr>
                <a:spLocks noEditPoints="1"/>
              </p:cNvSpPr>
              <p:nvPr/>
            </p:nvSpPr>
            <p:spPr bwMode="auto">
              <a:xfrm>
                <a:off x="651" y="2158"/>
                <a:ext cx="1819" cy="8"/>
              </a:xfrm>
              <a:custGeom>
                <a:avLst/>
                <a:gdLst>
                  <a:gd name="T0" fmla="*/ 1817 w 1819"/>
                  <a:gd name="T1" fmla="*/ 8 h 8"/>
                  <a:gd name="T2" fmla="*/ 1477 w 1819"/>
                  <a:gd name="T3" fmla="*/ 8 h 8"/>
                  <a:gd name="T4" fmla="*/ 1470 w 1819"/>
                  <a:gd name="T5" fmla="*/ 4 h 8"/>
                  <a:gd name="T6" fmla="*/ 1464 w 1819"/>
                  <a:gd name="T7" fmla="*/ 0 h 8"/>
                  <a:gd name="T8" fmla="*/ 1819 w 1819"/>
                  <a:gd name="T9" fmla="*/ 0 h 8"/>
                  <a:gd name="T10" fmla="*/ 1817 w 1819"/>
                  <a:gd name="T11" fmla="*/ 4 h 8"/>
                  <a:gd name="T12" fmla="*/ 1817 w 1819"/>
                  <a:gd name="T13" fmla="*/ 8 h 8"/>
                  <a:gd name="T14" fmla="*/ 44 w 1819"/>
                  <a:gd name="T15" fmla="*/ 8 h 8"/>
                  <a:gd name="T16" fmla="*/ 0 w 1819"/>
                  <a:gd name="T17" fmla="*/ 8 h 8"/>
                  <a:gd name="T18" fmla="*/ 2 w 1819"/>
                  <a:gd name="T19" fmla="*/ 4 h 8"/>
                  <a:gd name="T20" fmla="*/ 2 w 1819"/>
                  <a:gd name="T21" fmla="*/ 0 h 8"/>
                  <a:gd name="T22" fmla="*/ 59 w 1819"/>
                  <a:gd name="T23" fmla="*/ 0 h 8"/>
                  <a:gd name="T24" fmla="*/ 50 w 1819"/>
                  <a:gd name="T25" fmla="*/ 4 h 8"/>
                  <a:gd name="T26" fmla="*/ 44 w 1819"/>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9"/>
                  <a:gd name="T43" fmla="*/ 0 h 8"/>
                  <a:gd name="T44" fmla="*/ 1819 w 1819"/>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9" h="8">
                    <a:moveTo>
                      <a:pt x="1817" y="8"/>
                    </a:moveTo>
                    <a:lnTo>
                      <a:pt x="1477" y="8"/>
                    </a:lnTo>
                    <a:lnTo>
                      <a:pt x="1470" y="4"/>
                    </a:lnTo>
                    <a:lnTo>
                      <a:pt x="1464" y="0"/>
                    </a:lnTo>
                    <a:lnTo>
                      <a:pt x="1819" y="0"/>
                    </a:lnTo>
                    <a:lnTo>
                      <a:pt x="1817" y="4"/>
                    </a:lnTo>
                    <a:lnTo>
                      <a:pt x="1817" y="8"/>
                    </a:lnTo>
                    <a:close/>
                    <a:moveTo>
                      <a:pt x="44" y="8"/>
                    </a:moveTo>
                    <a:lnTo>
                      <a:pt x="0" y="8"/>
                    </a:lnTo>
                    <a:lnTo>
                      <a:pt x="2" y="4"/>
                    </a:lnTo>
                    <a:lnTo>
                      <a:pt x="2" y="0"/>
                    </a:lnTo>
                    <a:lnTo>
                      <a:pt x="59" y="0"/>
                    </a:lnTo>
                    <a:lnTo>
                      <a:pt x="50" y="4"/>
                    </a:lnTo>
                    <a:lnTo>
                      <a:pt x="44" y="8"/>
                    </a:lnTo>
                    <a:close/>
                  </a:path>
                </a:pathLst>
              </a:custGeom>
              <a:solidFill>
                <a:srgbClr val="ED98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59" name="Freeform 342">
                <a:extLst>
                  <a:ext uri="{FF2B5EF4-FFF2-40B4-BE49-F238E27FC236}">
                    <a16:creationId xmlns:a16="http://schemas.microsoft.com/office/drawing/2014/main" id="{06766041-C202-7665-148D-B34BED84D82C}"/>
                  </a:ext>
                </a:extLst>
              </p:cNvPr>
              <p:cNvSpPr>
                <a:spLocks noEditPoints="1"/>
              </p:cNvSpPr>
              <p:nvPr/>
            </p:nvSpPr>
            <p:spPr bwMode="auto">
              <a:xfrm>
                <a:off x="653" y="2153"/>
                <a:ext cx="1817" cy="9"/>
              </a:xfrm>
              <a:custGeom>
                <a:avLst/>
                <a:gdLst>
                  <a:gd name="T0" fmla="*/ 1815 w 1817"/>
                  <a:gd name="T1" fmla="*/ 9 h 9"/>
                  <a:gd name="T2" fmla="*/ 1468 w 1817"/>
                  <a:gd name="T3" fmla="*/ 9 h 9"/>
                  <a:gd name="T4" fmla="*/ 1462 w 1817"/>
                  <a:gd name="T5" fmla="*/ 5 h 9"/>
                  <a:gd name="T6" fmla="*/ 1455 w 1817"/>
                  <a:gd name="T7" fmla="*/ 0 h 9"/>
                  <a:gd name="T8" fmla="*/ 1817 w 1817"/>
                  <a:gd name="T9" fmla="*/ 0 h 9"/>
                  <a:gd name="T10" fmla="*/ 1817 w 1817"/>
                  <a:gd name="T11" fmla="*/ 5 h 9"/>
                  <a:gd name="T12" fmla="*/ 1815 w 1817"/>
                  <a:gd name="T13" fmla="*/ 9 h 9"/>
                  <a:gd name="T14" fmla="*/ 48 w 1817"/>
                  <a:gd name="T15" fmla="*/ 9 h 9"/>
                  <a:gd name="T16" fmla="*/ 0 w 1817"/>
                  <a:gd name="T17" fmla="*/ 9 h 9"/>
                  <a:gd name="T18" fmla="*/ 0 w 1817"/>
                  <a:gd name="T19" fmla="*/ 5 h 9"/>
                  <a:gd name="T20" fmla="*/ 3 w 1817"/>
                  <a:gd name="T21" fmla="*/ 0 h 9"/>
                  <a:gd name="T22" fmla="*/ 64 w 1817"/>
                  <a:gd name="T23" fmla="*/ 0 h 9"/>
                  <a:gd name="T24" fmla="*/ 57 w 1817"/>
                  <a:gd name="T25" fmla="*/ 5 h 9"/>
                  <a:gd name="T26" fmla="*/ 48 w 1817"/>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7"/>
                  <a:gd name="T43" fmla="*/ 0 h 9"/>
                  <a:gd name="T44" fmla="*/ 1817 w 1817"/>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7" h="9">
                    <a:moveTo>
                      <a:pt x="1815" y="9"/>
                    </a:moveTo>
                    <a:lnTo>
                      <a:pt x="1468" y="9"/>
                    </a:lnTo>
                    <a:lnTo>
                      <a:pt x="1462" y="5"/>
                    </a:lnTo>
                    <a:lnTo>
                      <a:pt x="1455" y="0"/>
                    </a:lnTo>
                    <a:lnTo>
                      <a:pt x="1817" y="0"/>
                    </a:lnTo>
                    <a:lnTo>
                      <a:pt x="1817" y="5"/>
                    </a:lnTo>
                    <a:lnTo>
                      <a:pt x="1815" y="9"/>
                    </a:lnTo>
                    <a:close/>
                    <a:moveTo>
                      <a:pt x="48" y="9"/>
                    </a:moveTo>
                    <a:lnTo>
                      <a:pt x="0" y="9"/>
                    </a:lnTo>
                    <a:lnTo>
                      <a:pt x="0" y="5"/>
                    </a:lnTo>
                    <a:lnTo>
                      <a:pt x="3" y="0"/>
                    </a:lnTo>
                    <a:lnTo>
                      <a:pt x="64" y="0"/>
                    </a:lnTo>
                    <a:lnTo>
                      <a:pt x="57" y="5"/>
                    </a:lnTo>
                    <a:lnTo>
                      <a:pt x="48" y="9"/>
                    </a:lnTo>
                    <a:close/>
                  </a:path>
                </a:pathLst>
              </a:custGeom>
              <a:solidFill>
                <a:srgbClr val="ED99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60" name="Freeform 343">
                <a:extLst>
                  <a:ext uri="{FF2B5EF4-FFF2-40B4-BE49-F238E27FC236}">
                    <a16:creationId xmlns:a16="http://schemas.microsoft.com/office/drawing/2014/main" id="{D3BF980F-C27B-5C59-E080-953EA516F06A}"/>
                  </a:ext>
                </a:extLst>
              </p:cNvPr>
              <p:cNvSpPr>
                <a:spLocks noEditPoints="1"/>
              </p:cNvSpPr>
              <p:nvPr/>
            </p:nvSpPr>
            <p:spPr bwMode="auto">
              <a:xfrm>
                <a:off x="653" y="2151"/>
                <a:ext cx="1819" cy="7"/>
              </a:xfrm>
              <a:custGeom>
                <a:avLst/>
                <a:gdLst>
                  <a:gd name="T0" fmla="*/ 1817 w 1819"/>
                  <a:gd name="T1" fmla="*/ 7 h 7"/>
                  <a:gd name="T2" fmla="*/ 1462 w 1819"/>
                  <a:gd name="T3" fmla="*/ 7 h 7"/>
                  <a:gd name="T4" fmla="*/ 1455 w 1819"/>
                  <a:gd name="T5" fmla="*/ 2 h 7"/>
                  <a:gd name="T6" fmla="*/ 1449 w 1819"/>
                  <a:gd name="T7" fmla="*/ 0 h 7"/>
                  <a:gd name="T8" fmla="*/ 1819 w 1819"/>
                  <a:gd name="T9" fmla="*/ 0 h 7"/>
                  <a:gd name="T10" fmla="*/ 1817 w 1819"/>
                  <a:gd name="T11" fmla="*/ 2 h 7"/>
                  <a:gd name="T12" fmla="*/ 1817 w 1819"/>
                  <a:gd name="T13" fmla="*/ 7 h 7"/>
                  <a:gd name="T14" fmla="*/ 57 w 1819"/>
                  <a:gd name="T15" fmla="*/ 7 h 7"/>
                  <a:gd name="T16" fmla="*/ 0 w 1819"/>
                  <a:gd name="T17" fmla="*/ 7 h 7"/>
                  <a:gd name="T18" fmla="*/ 3 w 1819"/>
                  <a:gd name="T19" fmla="*/ 2 h 7"/>
                  <a:gd name="T20" fmla="*/ 5 w 1819"/>
                  <a:gd name="T21" fmla="*/ 0 h 7"/>
                  <a:gd name="T22" fmla="*/ 70 w 1819"/>
                  <a:gd name="T23" fmla="*/ 0 h 7"/>
                  <a:gd name="T24" fmla="*/ 64 w 1819"/>
                  <a:gd name="T25" fmla="*/ 2 h 7"/>
                  <a:gd name="T26" fmla="*/ 57 w 1819"/>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9"/>
                  <a:gd name="T43" fmla="*/ 0 h 7"/>
                  <a:gd name="T44" fmla="*/ 1819 w 1819"/>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9" h="7">
                    <a:moveTo>
                      <a:pt x="1817" y="7"/>
                    </a:moveTo>
                    <a:lnTo>
                      <a:pt x="1462" y="7"/>
                    </a:lnTo>
                    <a:lnTo>
                      <a:pt x="1455" y="2"/>
                    </a:lnTo>
                    <a:lnTo>
                      <a:pt x="1449" y="0"/>
                    </a:lnTo>
                    <a:lnTo>
                      <a:pt x="1819" y="0"/>
                    </a:lnTo>
                    <a:lnTo>
                      <a:pt x="1817" y="2"/>
                    </a:lnTo>
                    <a:lnTo>
                      <a:pt x="1817" y="7"/>
                    </a:lnTo>
                    <a:close/>
                    <a:moveTo>
                      <a:pt x="57" y="7"/>
                    </a:moveTo>
                    <a:lnTo>
                      <a:pt x="0" y="7"/>
                    </a:lnTo>
                    <a:lnTo>
                      <a:pt x="3" y="2"/>
                    </a:lnTo>
                    <a:lnTo>
                      <a:pt x="5" y="0"/>
                    </a:lnTo>
                    <a:lnTo>
                      <a:pt x="70" y="0"/>
                    </a:lnTo>
                    <a:lnTo>
                      <a:pt x="64" y="2"/>
                    </a:lnTo>
                    <a:lnTo>
                      <a:pt x="57" y="7"/>
                    </a:lnTo>
                    <a:close/>
                  </a:path>
                </a:pathLst>
              </a:custGeom>
              <a:solidFill>
                <a:srgbClr val="ED9A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61" name="Freeform 344">
                <a:extLst>
                  <a:ext uri="{FF2B5EF4-FFF2-40B4-BE49-F238E27FC236}">
                    <a16:creationId xmlns:a16="http://schemas.microsoft.com/office/drawing/2014/main" id="{34B89734-3FEE-59AA-C464-A42EF94C02C0}"/>
                  </a:ext>
                </a:extLst>
              </p:cNvPr>
              <p:cNvSpPr>
                <a:spLocks noEditPoints="1"/>
              </p:cNvSpPr>
              <p:nvPr/>
            </p:nvSpPr>
            <p:spPr bwMode="auto">
              <a:xfrm>
                <a:off x="656" y="2147"/>
                <a:ext cx="1816" cy="6"/>
              </a:xfrm>
              <a:custGeom>
                <a:avLst/>
                <a:gdLst>
                  <a:gd name="T0" fmla="*/ 1814 w 1816"/>
                  <a:gd name="T1" fmla="*/ 6 h 6"/>
                  <a:gd name="T2" fmla="*/ 1452 w 1816"/>
                  <a:gd name="T3" fmla="*/ 6 h 6"/>
                  <a:gd name="T4" fmla="*/ 1446 w 1816"/>
                  <a:gd name="T5" fmla="*/ 4 h 6"/>
                  <a:gd name="T6" fmla="*/ 1439 w 1816"/>
                  <a:gd name="T7" fmla="*/ 0 h 6"/>
                  <a:gd name="T8" fmla="*/ 1816 w 1816"/>
                  <a:gd name="T9" fmla="*/ 0 h 6"/>
                  <a:gd name="T10" fmla="*/ 1814 w 1816"/>
                  <a:gd name="T11" fmla="*/ 4 h 6"/>
                  <a:gd name="T12" fmla="*/ 1814 w 1816"/>
                  <a:gd name="T13" fmla="*/ 6 h 6"/>
                  <a:gd name="T14" fmla="*/ 61 w 1816"/>
                  <a:gd name="T15" fmla="*/ 6 h 6"/>
                  <a:gd name="T16" fmla="*/ 0 w 1816"/>
                  <a:gd name="T17" fmla="*/ 6 h 6"/>
                  <a:gd name="T18" fmla="*/ 2 w 1816"/>
                  <a:gd name="T19" fmla="*/ 4 h 6"/>
                  <a:gd name="T20" fmla="*/ 4 w 1816"/>
                  <a:gd name="T21" fmla="*/ 0 h 6"/>
                  <a:gd name="T22" fmla="*/ 76 w 1816"/>
                  <a:gd name="T23" fmla="*/ 0 h 6"/>
                  <a:gd name="T24" fmla="*/ 67 w 1816"/>
                  <a:gd name="T25" fmla="*/ 4 h 6"/>
                  <a:gd name="T26" fmla="*/ 61 w 1816"/>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6"/>
                  <a:gd name="T43" fmla="*/ 0 h 6"/>
                  <a:gd name="T44" fmla="*/ 1816 w 181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6" h="6">
                    <a:moveTo>
                      <a:pt x="1814" y="6"/>
                    </a:moveTo>
                    <a:lnTo>
                      <a:pt x="1452" y="6"/>
                    </a:lnTo>
                    <a:lnTo>
                      <a:pt x="1446" y="4"/>
                    </a:lnTo>
                    <a:lnTo>
                      <a:pt x="1439" y="0"/>
                    </a:lnTo>
                    <a:lnTo>
                      <a:pt x="1816" y="0"/>
                    </a:lnTo>
                    <a:lnTo>
                      <a:pt x="1814" y="4"/>
                    </a:lnTo>
                    <a:lnTo>
                      <a:pt x="1814" y="6"/>
                    </a:lnTo>
                    <a:close/>
                    <a:moveTo>
                      <a:pt x="61" y="6"/>
                    </a:moveTo>
                    <a:lnTo>
                      <a:pt x="0" y="6"/>
                    </a:lnTo>
                    <a:lnTo>
                      <a:pt x="2" y="4"/>
                    </a:lnTo>
                    <a:lnTo>
                      <a:pt x="4" y="0"/>
                    </a:lnTo>
                    <a:lnTo>
                      <a:pt x="76" y="0"/>
                    </a:lnTo>
                    <a:lnTo>
                      <a:pt x="67" y="4"/>
                    </a:lnTo>
                    <a:lnTo>
                      <a:pt x="61" y="6"/>
                    </a:lnTo>
                    <a:close/>
                  </a:path>
                </a:pathLst>
              </a:custGeom>
              <a:solidFill>
                <a:srgbClr val="ED9A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62" name="Freeform 345">
                <a:extLst>
                  <a:ext uri="{FF2B5EF4-FFF2-40B4-BE49-F238E27FC236}">
                    <a16:creationId xmlns:a16="http://schemas.microsoft.com/office/drawing/2014/main" id="{94C51C9E-4EF6-2515-F9F5-736C9016D430}"/>
                  </a:ext>
                </a:extLst>
              </p:cNvPr>
              <p:cNvSpPr>
                <a:spLocks noEditPoints="1"/>
              </p:cNvSpPr>
              <p:nvPr/>
            </p:nvSpPr>
            <p:spPr bwMode="auto">
              <a:xfrm>
                <a:off x="658" y="2142"/>
                <a:ext cx="1814" cy="9"/>
              </a:xfrm>
              <a:custGeom>
                <a:avLst/>
                <a:gdLst>
                  <a:gd name="T0" fmla="*/ 1814 w 1814"/>
                  <a:gd name="T1" fmla="*/ 9 h 9"/>
                  <a:gd name="T2" fmla="*/ 1444 w 1814"/>
                  <a:gd name="T3" fmla="*/ 9 h 9"/>
                  <a:gd name="T4" fmla="*/ 1437 w 1814"/>
                  <a:gd name="T5" fmla="*/ 5 h 9"/>
                  <a:gd name="T6" fmla="*/ 1429 w 1814"/>
                  <a:gd name="T7" fmla="*/ 0 h 9"/>
                  <a:gd name="T8" fmla="*/ 1814 w 1814"/>
                  <a:gd name="T9" fmla="*/ 0 h 9"/>
                  <a:gd name="T10" fmla="*/ 1814 w 1814"/>
                  <a:gd name="T11" fmla="*/ 5 h 9"/>
                  <a:gd name="T12" fmla="*/ 1814 w 1814"/>
                  <a:gd name="T13" fmla="*/ 9 h 9"/>
                  <a:gd name="T14" fmla="*/ 65 w 1814"/>
                  <a:gd name="T15" fmla="*/ 9 h 9"/>
                  <a:gd name="T16" fmla="*/ 0 w 1814"/>
                  <a:gd name="T17" fmla="*/ 9 h 9"/>
                  <a:gd name="T18" fmla="*/ 2 w 1814"/>
                  <a:gd name="T19" fmla="*/ 5 h 9"/>
                  <a:gd name="T20" fmla="*/ 2 w 1814"/>
                  <a:gd name="T21" fmla="*/ 0 h 9"/>
                  <a:gd name="T22" fmla="*/ 80 w 1814"/>
                  <a:gd name="T23" fmla="*/ 0 h 9"/>
                  <a:gd name="T24" fmla="*/ 74 w 1814"/>
                  <a:gd name="T25" fmla="*/ 5 h 9"/>
                  <a:gd name="T26" fmla="*/ 65 w 1814"/>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4"/>
                  <a:gd name="T43" fmla="*/ 0 h 9"/>
                  <a:gd name="T44" fmla="*/ 1814 w 181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4" h="9">
                    <a:moveTo>
                      <a:pt x="1814" y="9"/>
                    </a:moveTo>
                    <a:lnTo>
                      <a:pt x="1444" y="9"/>
                    </a:lnTo>
                    <a:lnTo>
                      <a:pt x="1437" y="5"/>
                    </a:lnTo>
                    <a:lnTo>
                      <a:pt x="1429" y="0"/>
                    </a:lnTo>
                    <a:lnTo>
                      <a:pt x="1814" y="0"/>
                    </a:lnTo>
                    <a:lnTo>
                      <a:pt x="1814" y="5"/>
                    </a:lnTo>
                    <a:lnTo>
                      <a:pt x="1814" y="9"/>
                    </a:lnTo>
                    <a:close/>
                    <a:moveTo>
                      <a:pt x="65" y="9"/>
                    </a:moveTo>
                    <a:lnTo>
                      <a:pt x="0" y="9"/>
                    </a:lnTo>
                    <a:lnTo>
                      <a:pt x="2" y="5"/>
                    </a:lnTo>
                    <a:lnTo>
                      <a:pt x="2" y="0"/>
                    </a:lnTo>
                    <a:lnTo>
                      <a:pt x="80" y="0"/>
                    </a:lnTo>
                    <a:lnTo>
                      <a:pt x="74" y="5"/>
                    </a:lnTo>
                    <a:lnTo>
                      <a:pt x="65" y="9"/>
                    </a:lnTo>
                    <a:close/>
                  </a:path>
                </a:pathLst>
              </a:custGeom>
              <a:solidFill>
                <a:srgbClr val="ED9B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63" name="Freeform 346">
                <a:extLst>
                  <a:ext uri="{FF2B5EF4-FFF2-40B4-BE49-F238E27FC236}">
                    <a16:creationId xmlns:a16="http://schemas.microsoft.com/office/drawing/2014/main" id="{481455C5-BE86-B9EF-5B11-345F1C242467}"/>
                  </a:ext>
                </a:extLst>
              </p:cNvPr>
              <p:cNvSpPr>
                <a:spLocks noEditPoints="1"/>
              </p:cNvSpPr>
              <p:nvPr/>
            </p:nvSpPr>
            <p:spPr bwMode="auto">
              <a:xfrm>
                <a:off x="660" y="2138"/>
                <a:ext cx="1814" cy="9"/>
              </a:xfrm>
              <a:custGeom>
                <a:avLst/>
                <a:gdLst>
                  <a:gd name="T0" fmla="*/ 1812 w 1814"/>
                  <a:gd name="T1" fmla="*/ 9 h 9"/>
                  <a:gd name="T2" fmla="*/ 1435 w 1814"/>
                  <a:gd name="T3" fmla="*/ 9 h 9"/>
                  <a:gd name="T4" fmla="*/ 1427 w 1814"/>
                  <a:gd name="T5" fmla="*/ 4 h 9"/>
                  <a:gd name="T6" fmla="*/ 1420 w 1814"/>
                  <a:gd name="T7" fmla="*/ 0 h 9"/>
                  <a:gd name="T8" fmla="*/ 1814 w 1814"/>
                  <a:gd name="T9" fmla="*/ 0 h 9"/>
                  <a:gd name="T10" fmla="*/ 1812 w 1814"/>
                  <a:gd name="T11" fmla="*/ 4 h 9"/>
                  <a:gd name="T12" fmla="*/ 1812 w 1814"/>
                  <a:gd name="T13" fmla="*/ 9 h 9"/>
                  <a:gd name="T14" fmla="*/ 72 w 1814"/>
                  <a:gd name="T15" fmla="*/ 9 h 9"/>
                  <a:gd name="T16" fmla="*/ 0 w 1814"/>
                  <a:gd name="T17" fmla="*/ 9 h 9"/>
                  <a:gd name="T18" fmla="*/ 0 w 1814"/>
                  <a:gd name="T19" fmla="*/ 4 h 9"/>
                  <a:gd name="T20" fmla="*/ 2 w 1814"/>
                  <a:gd name="T21" fmla="*/ 0 h 9"/>
                  <a:gd name="T22" fmla="*/ 87 w 1814"/>
                  <a:gd name="T23" fmla="*/ 0 h 9"/>
                  <a:gd name="T24" fmla="*/ 78 w 1814"/>
                  <a:gd name="T25" fmla="*/ 4 h 9"/>
                  <a:gd name="T26" fmla="*/ 72 w 1814"/>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4"/>
                  <a:gd name="T43" fmla="*/ 0 h 9"/>
                  <a:gd name="T44" fmla="*/ 1814 w 181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4" h="9">
                    <a:moveTo>
                      <a:pt x="1812" y="9"/>
                    </a:moveTo>
                    <a:lnTo>
                      <a:pt x="1435" y="9"/>
                    </a:lnTo>
                    <a:lnTo>
                      <a:pt x="1427" y="4"/>
                    </a:lnTo>
                    <a:lnTo>
                      <a:pt x="1420" y="0"/>
                    </a:lnTo>
                    <a:lnTo>
                      <a:pt x="1814" y="0"/>
                    </a:lnTo>
                    <a:lnTo>
                      <a:pt x="1812" y="4"/>
                    </a:lnTo>
                    <a:lnTo>
                      <a:pt x="1812" y="9"/>
                    </a:lnTo>
                    <a:close/>
                    <a:moveTo>
                      <a:pt x="72" y="9"/>
                    </a:moveTo>
                    <a:lnTo>
                      <a:pt x="0" y="9"/>
                    </a:lnTo>
                    <a:lnTo>
                      <a:pt x="0" y="4"/>
                    </a:lnTo>
                    <a:lnTo>
                      <a:pt x="2" y="0"/>
                    </a:lnTo>
                    <a:lnTo>
                      <a:pt x="87" y="0"/>
                    </a:lnTo>
                    <a:lnTo>
                      <a:pt x="78" y="4"/>
                    </a:lnTo>
                    <a:lnTo>
                      <a:pt x="72" y="9"/>
                    </a:lnTo>
                    <a:close/>
                  </a:path>
                </a:pathLst>
              </a:custGeom>
              <a:solidFill>
                <a:srgbClr val="ED9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64" name="Freeform 347">
                <a:extLst>
                  <a:ext uri="{FF2B5EF4-FFF2-40B4-BE49-F238E27FC236}">
                    <a16:creationId xmlns:a16="http://schemas.microsoft.com/office/drawing/2014/main" id="{44395EE8-7DE8-A4FF-9714-B7327F8C79F6}"/>
                  </a:ext>
                </a:extLst>
              </p:cNvPr>
              <p:cNvSpPr>
                <a:spLocks noEditPoints="1"/>
              </p:cNvSpPr>
              <p:nvPr/>
            </p:nvSpPr>
            <p:spPr bwMode="auto">
              <a:xfrm>
                <a:off x="660" y="2136"/>
                <a:ext cx="1814" cy="6"/>
              </a:xfrm>
              <a:custGeom>
                <a:avLst/>
                <a:gdLst>
                  <a:gd name="T0" fmla="*/ 1812 w 1814"/>
                  <a:gd name="T1" fmla="*/ 6 h 6"/>
                  <a:gd name="T2" fmla="*/ 1427 w 1814"/>
                  <a:gd name="T3" fmla="*/ 6 h 6"/>
                  <a:gd name="T4" fmla="*/ 1420 w 1814"/>
                  <a:gd name="T5" fmla="*/ 2 h 6"/>
                  <a:gd name="T6" fmla="*/ 1413 w 1814"/>
                  <a:gd name="T7" fmla="*/ 0 h 6"/>
                  <a:gd name="T8" fmla="*/ 1814 w 1814"/>
                  <a:gd name="T9" fmla="*/ 0 h 6"/>
                  <a:gd name="T10" fmla="*/ 1814 w 1814"/>
                  <a:gd name="T11" fmla="*/ 2 h 6"/>
                  <a:gd name="T12" fmla="*/ 1812 w 1814"/>
                  <a:gd name="T13" fmla="*/ 6 h 6"/>
                  <a:gd name="T14" fmla="*/ 78 w 1814"/>
                  <a:gd name="T15" fmla="*/ 6 h 6"/>
                  <a:gd name="T16" fmla="*/ 0 w 1814"/>
                  <a:gd name="T17" fmla="*/ 6 h 6"/>
                  <a:gd name="T18" fmla="*/ 2 w 1814"/>
                  <a:gd name="T19" fmla="*/ 2 h 6"/>
                  <a:gd name="T20" fmla="*/ 4 w 1814"/>
                  <a:gd name="T21" fmla="*/ 0 h 6"/>
                  <a:gd name="T22" fmla="*/ 96 w 1814"/>
                  <a:gd name="T23" fmla="*/ 0 h 6"/>
                  <a:gd name="T24" fmla="*/ 87 w 1814"/>
                  <a:gd name="T25" fmla="*/ 2 h 6"/>
                  <a:gd name="T26" fmla="*/ 78 w 1814"/>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4"/>
                  <a:gd name="T43" fmla="*/ 0 h 6"/>
                  <a:gd name="T44" fmla="*/ 1814 w 1814"/>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4" h="6">
                    <a:moveTo>
                      <a:pt x="1812" y="6"/>
                    </a:moveTo>
                    <a:lnTo>
                      <a:pt x="1427" y="6"/>
                    </a:lnTo>
                    <a:lnTo>
                      <a:pt x="1420" y="2"/>
                    </a:lnTo>
                    <a:lnTo>
                      <a:pt x="1413" y="0"/>
                    </a:lnTo>
                    <a:lnTo>
                      <a:pt x="1814" y="0"/>
                    </a:lnTo>
                    <a:lnTo>
                      <a:pt x="1814" y="2"/>
                    </a:lnTo>
                    <a:lnTo>
                      <a:pt x="1812" y="6"/>
                    </a:lnTo>
                    <a:close/>
                    <a:moveTo>
                      <a:pt x="78" y="6"/>
                    </a:moveTo>
                    <a:lnTo>
                      <a:pt x="0" y="6"/>
                    </a:lnTo>
                    <a:lnTo>
                      <a:pt x="2" y="2"/>
                    </a:lnTo>
                    <a:lnTo>
                      <a:pt x="4" y="0"/>
                    </a:lnTo>
                    <a:lnTo>
                      <a:pt x="96" y="0"/>
                    </a:lnTo>
                    <a:lnTo>
                      <a:pt x="87" y="2"/>
                    </a:lnTo>
                    <a:lnTo>
                      <a:pt x="78" y="6"/>
                    </a:lnTo>
                    <a:close/>
                  </a:path>
                </a:pathLst>
              </a:custGeom>
              <a:solidFill>
                <a:srgbClr val="ED9D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65" name="Freeform 348">
                <a:extLst>
                  <a:ext uri="{FF2B5EF4-FFF2-40B4-BE49-F238E27FC236}">
                    <a16:creationId xmlns:a16="http://schemas.microsoft.com/office/drawing/2014/main" id="{1F95809C-CEA1-C0FC-B2E1-BE87EA555975}"/>
                  </a:ext>
                </a:extLst>
              </p:cNvPr>
              <p:cNvSpPr>
                <a:spLocks noEditPoints="1"/>
              </p:cNvSpPr>
              <p:nvPr/>
            </p:nvSpPr>
            <p:spPr bwMode="auto">
              <a:xfrm>
                <a:off x="662" y="2132"/>
                <a:ext cx="1812" cy="6"/>
              </a:xfrm>
              <a:custGeom>
                <a:avLst/>
                <a:gdLst>
                  <a:gd name="T0" fmla="*/ 1812 w 1812"/>
                  <a:gd name="T1" fmla="*/ 6 h 6"/>
                  <a:gd name="T2" fmla="*/ 1418 w 1812"/>
                  <a:gd name="T3" fmla="*/ 6 h 6"/>
                  <a:gd name="T4" fmla="*/ 1411 w 1812"/>
                  <a:gd name="T5" fmla="*/ 4 h 6"/>
                  <a:gd name="T6" fmla="*/ 1403 w 1812"/>
                  <a:gd name="T7" fmla="*/ 0 h 6"/>
                  <a:gd name="T8" fmla="*/ 1812 w 1812"/>
                  <a:gd name="T9" fmla="*/ 0 h 6"/>
                  <a:gd name="T10" fmla="*/ 1812 w 1812"/>
                  <a:gd name="T11" fmla="*/ 4 h 6"/>
                  <a:gd name="T12" fmla="*/ 1812 w 1812"/>
                  <a:gd name="T13" fmla="*/ 6 h 6"/>
                  <a:gd name="T14" fmla="*/ 85 w 1812"/>
                  <a:gd name="T15" fmla="*/ 6 h 6"/>
                  <a:gd name="T16" fmla="*/ 0 w 1812"/>
                  <a:gd name="T17" fmla="*/ 6 h 6"/>
                  <a:gd name="T18" fmla="*/ 2 w 1812"/>
                  <a:gd name="T19" fmla="*/ 4 h 6"/>
                  <a:gd name="T20" fmla="*/ 2 w 1812"/>
                  <a:gd name="T21" fmla="*/ 0 h 6"/>
                  <a:gd name="T22" fmla="*/ 100 w 1812"/>
                  <a:gd name="T23" fmla="*/ 0 h 6"/>
                  <a:gd name="T24" fmla="*/ 94 w 1812"/>
                  <a:gd name="T25" fmla="*/ 4 h 6"/>
                  <a:gd name="T26" fmla="*/ 85 w 1812"/>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6"/>
                  <a:gd name="T44" fmla="*/ 1812 w 1812"/>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6">
                    <a:moveTo>
                      <a:pt x="1812" y="6"/>
                    </a:moveTo>
                    <a:lnTo>
                      <a:pt x="1418" y="6"/>
                    </a:lnTo>
                    <a:lnTo>
                      <a:pt x="1411" y="4"/>
                    </a:lnTo>
                    <a:lnTo>
                      <a:pt x="1403" y="0"/>
                    </a:lnTo>
                    <a:lnTo>
                      <a:pt x="1812" y="0"/>
                    </a:lnTo>
                    <a:lnTo>
                      <a:pt x="1812" y="4"/>
                    </a:lnTo>
                    <a:lnTo>
                      <a:pt x="1812" y="6"/>
                    </a:lnTo>
                    <a:close/>
                    <a:moveTo>
                      <a:pt x="85" y="6"/>
                    </a:moveTo>
                    <a:lnTo>
                      <a:pt x="0" y="6"/>
                    </a:lnTo>
                    <a:lnTo>
                      <a:pt x="2" y="4"/>
                    </a:lnTo>
                    <a:lnTo>
                      <a:pt x="2" y="0"/>
                    </a:lnTo>
                    <a:lnTo>
                      <a:pt x="100" y="0"/>
                    </a:lnTo>
                    <a:lnTo>
                      <a:pt x="94" y="4"/>
                    </a:lnTo>
                    <a:lnTo>
                      <a:pt x="85" y="6"/>
                    </a:lnTo>
                    <a:close/>
                  </a:path>
                </a:pathLst>
              </a:custGeom>
              <a:solidFill>
                <a:srgbClr val="ED9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66" name="Freeform 349">
                <a:extLst>
                  <a:ext uri="{FF2B5EF4-FFF2-40B4-BE49-F238E27FC236}">
                    <a16:creationId xmlns:a16="http://schemas.microsoft.com/office/drawing/2014/main" id="{D5D8D61C-A7DE-5820-D6DA-B82093E09EEF}"/>
                  </a:ext>
                </a:extLst>
              </p:cNvPr>
              <p:cNvSpPr>
                <a:spLocks noEditPoints="1"/>
              </p:cNvSpPr>
              <p:nvPr/>
            </p:nvSpPr>
            <p:spPr bwMode="auto">
              <a:xfrm>
                <a:off x="664" y="2127"/>
                <a:ext cx="1812" cy="9"/>
              </a:xfrm>
              <a:custGeom>
                <a:avLst/>
                <a:gdLst>
                  <a:gd name="T0" fmla="*/ 1810 w 1812"/>
                  <a:gd name="T1" fmla="*/ 9 h 9"/>
                  <a:gd name="T2" fmla="*/ 1409 w 1812"/>
                  <a:gd name="T3" fmla="*/ 9 h 9"/>
                  <a:gd name="T4" fmla="*/ 1401 w 1812"/>
                  <a:gd name="T5" fmla="*/ 5 h 9"/>
                  <a:gd name="T6" fmla="*/ 1394 w 1812"/>
                  <a:gd name="T7" fmla="*/ 0 h 9"/>
                  <a:gd name="T8" fmla="*/ 1812 w 1812"/>
                  <a:gd name="T9" fmla="*/ 0 h 9"/>
                  <a:gd name="T10" fmla="*/ 1810 w 1812"/>
                  <a:gd name="T11" fmla="*/ 5 h 9"/>
                  <a:gd name="T12" fmla="*/ 1810 w 1812"/>
                  <a:gd name="T13" fmla="*/ 9 h 9"/>
                  <a:gd name="T14" fmla="*/ 92 w 1812"/>
                  <a:gd name="T15" fmla="*/ 9 h 9"/>
                  <a:gd name="T16" fmla="*/ 0 w 1812"/>
                  <a:gd name="T17" fmla="*/ 9 h 9"/>
                  <a:gd name="T18" fmla="*/ 0 w 1812"/>
                  <a:gd name="T19" fmla="*/ 5 h 9"/>
                  <a:gd name="T20" fmla="*/ 2 w 1812"/>
                  <a:gd name="T21" fmla="*/ 0 h 9"/>
                  <a:gd name="T22" fmla="*/ 107 w 1812"/>
                  <a:gd name="T23" fmla="*/ 0 h 9"/>
                  <a:gd name="T24" fmla="*/ 98 w 1812"/>
                  <a:gd name="T25" fmla="*/ 5 h 9"/>
                  <a:gd name="T26" fmla="*/ 92 w 1812"/>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9"/>
                  <a:gd name="T44" fmla="*/ 1812 w 1812"/>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9">
                    <a:moveTo>
                      <a:pt x="1810" y="9"/>
                    </a:moveTo>
                    <a:lnTo>
                      <a:pt x="1409" y="9"/>
                    </a:lnTo>
                    <a:lnTo>
                      <a:pt x="1401" y="5"/>
                    </a:lnTo>
                    <a:lnTo>
                      <a:pt x="1394" y="0"/>
                    </a:lnTo>
                    <a:lnTo>
                      <a:pt x="1812" y="0"/>
                    </a:lnTo>
                    <a:lnTo>
                      <a:pt x="1810" y="5"/>
                    </a:lnTo>
                    <a:lnTo>
                      <a:pt x="1810" y="9"/>
                    </a:lnTo>
                    <a:close/>
                    <a:moveTo>
                      <a:pt x="92" y="9"/>
                    </a:moveTo>
                    <a:lnTo>
                      <a:pt x="0" y="9"/>
                    </a:lnTo>
                    <a:lnTo>
                      <a:pt x="0" y="5"/>
                    </a:lnTo>
                    <a:lnTo>
                      <a:pt x="2" y="0"/>
                    </a:lnTo>
                    <a:lnTo>
                      <a:pt x="107" y="0"/>
                    </a:lnTo>
                    <a:lnTo>
                      <a:pt x="98" y="5"/>
                    </a:lnTo>
                    <a:lnTo>
                      <a:pt x="92" y="9"/>
                    </a:lnTo>
                    <a:close/>
                  </a:path>
                </a:pathLst>
              </a:custGeom>
              <a:solidFill>
                <a:srgbClr val="ED9D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67" name="Freeform 350">
                <a:extLst>
                  <a:ext uri="{FF2B5EF4-FFF2-40B4-BE49-F238E27FC236}">
                    <a16:creationId xmlns:a16="http://schemas.microsoft.com/office/drawing/2014/main" id="{419AF2A8-6A1D-C9AD-EEC1-D8BED3AC6466}"/>
                  </a:ext>
                </a:extLst>
              </p:cNvPr>
              <p:cNvSpPr>
                <a:spLocks noEditPoints="1"/>
              </p:cNvSpPr>
              <p:nvPr/>
            </p:nvSpPr>
            <p:spPr bwMode="auto">
              <a:xfrm>
                <a:off x="664" y="2123"/>
                <a:ext cx="1812" cy="9"/>
              </a:xfrm>
              <a:custGeom>
                <a:avLst/>
                <a:gdLst>
                  <a:gd name="T0" fmla="*/ 1810 w 1812"/>
                  <a:gd name="T1" fmla="*/ 9 h 9"/>
                  <a:gd name="T2" fmla="*/ 1401 w 1812"/>
                  <a:gd name="T3" fmla="*/ 9 h 9"/>
                  <a:gd name="T4" fmla="*/ 1394 w 1812"/>
                  <a:gd name="T5" fmla="*/ 4 h 9"/>
                  <a:gd name="T6" fmla="*/ 1388 w 1812"/>
                  <a:gd name="T7" fmla="*/ 0 h 9"/>
                  <a:gd name="T8" fmla="*/ 1812 w 1812"/>
                  <a:gd name="T9" fmla="*/ 0 h 9"/>
                  <a:gd name="T10" fmla="*/ 1812 w 1812"/>
                  <a:gd name="T11" fmla="*/ 4 h 9"/>
                  <a:gd name="T12" fmla="*/ 1810 w 1812"/>
                  <a:gd name="T13" fmla="*/ 9 h 9"/>
                  <a:gd name="T14" fmla="*/ 98 w 1812"/>
                  <a:gd name="T15" fmla="*/ 9 h 9"/>
                  <a:gd name="T16" fmla="*/ 0 w 1812"/>
                  <a:gd name="T17" fmla="*/ 9 h 9"/>
                  <a:gd name="T18" fmla="*/ 2 w 1812"/>
                  <a:gd name="T19" fmla="*/ 4 h 9"/>
                  <a:gd name="T20" fmla="*/ 2 w 1812"/>
                  <a:gd name="T21" fmla="*/ 0 h 9"/>
                  <a:gd name="T22" fmla="*/ 116 w 1812"/>
                  <a:gd name="T23" fmla="*/ 0 h 9"/>
                  <a:gd name="T24" fmla="*/ 107 w 1812"/>
                  <a:gd name="T25" fmla="*/ 4 h 9"/>
                  <a:gd name="T26" fmla="*/ 98 w 1812"/>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9"/>
                  <a:gd name="T44" fmla="*/ 1812 w 1812"/>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9">
                    <a:moveTo>
                      <a:pt x="1810" y="9"/>
                    </a:moveTo>
                    <a:lnTo>
                      <a:pt x="1401" y="9"/>
                    </a:lnTo>
                    <a:lnTo>
                      <a:pt x="1394" y="4"/>
                    </a:lnTo>
                    <a:lnTo>
                      <a:pt x="1388" y="0"/>
                    </a:lnTo>
                    <a:lnTo>
                      <a:pt x="1812" y="0"/>
                    </a:lnTo>
                    <a:lnTo>
                      <a:pt x="1812" y="4"/>
                    </a:lnTo>
                    <a:lnTo>
                      <a:pt x="1810" y="9"/>
                    </a:lnTo>
                    <a:close/>
                    <a:moveTo>
                      <a:pt x="98" y="9"/>
                    </a:moveTo>
                    <a:lnTo>
                      <a:pt x="0" y="9"/>
                    </a:lnTo>
                    <a:lnTo>
                      <a:pt x="2" y="4"/>
                    </a:lnTo>
                    <a:lnTo>
                      <a:pt x="2" y="0"/>
                    </a:lnTo>
                    <a:lnTo>
                      <a:pt x="116" y="0"/>
                    </a:lnTo>
                    <a:lnTo>
                      <a:pt x="107" y="4"/>
                    </a:lnTo>
                    <a:lnTo>
                      <a:pt x="98" y="9"/>
                    </a:lnTo>
                    <a:close/>
                  </a:path>
                </a:pathLst>
              </a:custGeom>
              <a:solidFill>
                <a:srgbClr val="ED9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68" name="Freeform 351">
                <a:extLst>
                  <a:ext uri="{FF2B5EF4-FFF2-40B4-BE49-F238E27FC236}">
                    <a16:creationId xmlns:a16="http://schemas.microsoft.com/office/drawing/2014/main" id="{9BC93AC7-6992-D05B-E848-F4C1971B24D5}"/>
                  </a:ext>
                </a:extLst>
              </p:cNvPr>
              <p:cNvSpPr>
                <a:spLocks noEditPoints="1"/>
              </p:cNvSpPr>
              <p:nvPr/>
            </p:nvSpPr>
            <p:spPr bwMode="auto">
              <a:xfrm>
                <a:off x="666" y="2121"/>
                <a:ext cx="1813" cy="6"/>
              </a:xfrm>
              <a:custGeom>
                <a:avLst/>
                <a:gdLst>
                  <a:gd name="T0" fmla="*/ 1810 w 1813"/>
                  <a:gd name="T1" fmla="*/ 6 h 6"/>
                  <a:gd name="T2" fmla="*/ 1392 w 1813"/>
                  <a:gd name="T3" fmla="*/ 6 h 6"/>
                  <a:gd name="T4" fmla="*/ 1386 w 1813"/>
                  <a:gd name="T5" fmla="*/ 2 h 6"/>
                  <a:gd name="T6" fmla="*/ 1377 w 1813"/>
                  <a:gd name="T7" fmla="*/ 0 h 6"/>
                  <a:gd name="T8" fmla="*/ 1813 w 1813"/>
                  <a:gd name="T9" fmla="*/ 0 h 6"/>
                  <a:gd name="T10" fmla="*/ 1810 w 1813"/>
                  <a:gd name="T11" fmla="*/ 2 h 6"/>
                  <a:gd name="T12" fmla="*/ 1810 w 1813"/>
                  <a:gd name="T13" fmla="*/ 6 h 6"/>
                  <a:gd name="T14" fmla="*/ 105 w 1813"/>
                  <a:gd name="T15" fmla="*/ 6 h 6"/>
                  <a:gd name="T16" fmla="*/ 0 w 1813"/>
                  <a:gd name="T17" fmla="*/ 6 h 6"/>
                  <a:gd name="T18" fmla="*/ 0 w 1813"/>
                  <a:gd name="T19" fmla="*/ 2 h 6"/>
                  <a:gd name="T20" fmla="*/ 3 w 1813"/>
                  <a:gd name="T21" fmla="*/ 0 h 6"/>
                  <a:gd name="T22" fmla="*/ 122 w 1813"/>
                  <a:gd name="T23" fmla="*/ 0 h 6"/>
                  <a:gd name="T24" fmla="*/ 114 w 1813"/>
                  <a:gd name="T25" fmla="*/ 2 h 6"/>
                  <a:gd name="T26" fmla="*/ 105 w 1813"/>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3"/>
                  <a:gd name="T43" fmla="*/ 0 h 6"/>
                  <a:gd name="T44" fmla="*/ 1813 w 1813"/>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3" h="6">
                    <a:moveTo>
                      <a:pt x="1810" y="6"/>
                    </a:moveTo>
                    <a:lnTo>
                      <a:pt x="1392" y="6"/>
                    </a:lnTo>
                    <a:lnTo>
                      <a:pt x="1386" y="2"/>
                    </a:lnTo>
                    <a:lnTo>
                      <a:pt x="1377" y="0"/>
                    </a:lnTo>
                    <a:lnTo>
                      <a:pt x="1813" y="0"/>
                    </a:lnTo>
                    <a:lnTo>
                      <a:pt x="1810" y="2"/>
                    </a:lnTo>
                    <a:lnTo>
                      <a:pt x="1810" y="6"/>
                    </a:lnTo>
                    <a:close/>
                    <a:moveTo>
                      <a:pt x="105" y="6"/>
                    </a:moveTo>
                    <a:lnTo>
                      <a:pt x="0" y="6"/>
                    </a:lnTo>
                    <a:lnTo>
                      <a:pt x="0" y="2"/>
                    </a:lnTo>
                    <a:lnTo>
                      <a:pt x="3" y="0"/>
                    </a:lnTo>
                    <a:lnTo>
                      <a:pt x="122" y="0"/>
                    </a:lnTo>
                    <a:lnTo>
                      <a:pt x="114" y="2"/>
                    </a:lnTo>
                    <a:lnTo>
                      <a:pt x="105" y="6"/>
                    </a:lnTo>
                    <a:close/>
                  </a:path>
                </a:pathLst>
              </a:custGeom>
              <a:solidFill>
                <a:srgbClr val="EDA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69" name="Freeform 352">
                <a:extLst>
                  <a:ext uri="{FF2B5EF4-FFF2-40B4-BE49-F238E27FC236}">
                    <a16:creationId xmlns:a16="http://schemas.microsoft.com/office/drawing/2014/main" id="{625A4265-2D7F-41F0-DB01-32608F52802E}"/>
                  </a:ext>
                </a:extLst>
              </p:cNvPr>
              <p:cNvSpPr>
                <a:spLocks noEditPoints="1"/>
              </p:cNvSpPr>
              <p:nvPr/>
            </p:nvSpPr>
            <p:spPr bwMode="auto">
              <a:xfrm>
                <a:off x="666" y="2116"/>
                <a:ext cx="1813" cy="7"/>
              </a:xfrm>
              <a:custGeom>
                <a:avLst/>
                <a:gdLst>
                  <a:gd name="T0" fmla="*/ 1810 w 1813"/>
                  <a:gd name="T1" fmla="*/ 7 h 7"/>
                  <a:gd name="T2" fmla="*/ 1386 w 1813"/>
                  <a:gd name="T3" fmla="*/ 7 h 7"/>
                  <a:gd name="T4" fmla="*/ 1377 w 1813"/>
                  <a:gd name="T5" fmla="*/ 5 h 7"/>
                  <a:gd name="T6" fmla="*/ 1368 w 1813"/>
                  <a:gd name="T7" fmla="*/ 0 h 7"/>
                  <a:gd name="T8" fmla="*/ 1813 w 1813"/>
                  <a:gd name="T9" fmla="*/ 0 h 7"/>
                  <a:gd name="T10" fmla="*/ 1813 w 1813"/>
                  <a:gd name="T11" fmla="*/ 5 h 7"/>
                  <a:gd name="T12" fmla="*/ 1810 w 1813"/>
                  <a:gd name="T13" fmla="*/ 7 h 7"/>
                  <a:gd name="T14" fmla="*/ 114 w 1813"/>
                  <a:gd name="T15" fmla="*/ 7 h 7"/>
                  <a:gd name="T16" fmla="*/ 0 w 1813"/>
                  <a:gd name="T17" fmla="*/ 7 h 7"/>
                  <a:gd name="T18" fmla="*/ 3 w 1813"/>
                  <a:gd name="T19" fmla="*/ 5 h 7"/>
                  <a:gd name="T20" fmla="*/ 3 w 1813"/>
                  <a:gd name="T21" fmla="*/ 0 h 7"/>
                  <a:gd name="T22" fmla="*/ 131 w 1813"/>
                  <a:gd name="T23" fmla="*/ 0 h 7"/>
                  <a:gd name="T24" fmla="*/ 122 w 1813"/>
                  <a:gd name="T25" fmla="*/ 5 h 7"/>
                  <a:gd name="T26" fmla="*/ 114 w 1813"/>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3"/>
                  <a:gd name="T43" fmla="*/ 0 h 7"/>
                  <a:gd name="T44" fmla="*/ 1813 w 1813"/>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3" h="7">
                    <a:moveTo>
                      <a:pt x="1810" y="7"/>
                    </a:moveTo>
                    <a:lnTo>
                      <a:pt x="1386" y="7"/>
                    </a:lnTo>
                    <a:lnTo>
                      <a:pt x="1377" y="5"/>
                    </a:lnTo>
                    <a:lnTo>
                      <a:pt x="1368" y="0"/>
                    </a:lnTo>
                    <a:lnTo>
                      <a:pt x="1813" y="0"/>
                    </a:lnTo>
                    <a:lnTo>
                      <a:pt x="1813" y="5"/>
                    </a:lnTo>
                    <a:lnTo>
                      <a:pt x="1810" y="7"/>
                    </a:lnTo>
                    <a:close/>
                    <a:moveTo>
                      <a:pt x="114" y="7"/>
                    </a:moveTo>
                    <a:lnTo>
                      <a:pt x="0" y="7"/>
                    </a:lnTo>
                    <a:lnTo>
                      <a:pt x="3" y="5"/>
                    </a:lnTo>
                    <a:lnTo>
                      <a:pt x="3" y="0"/>
                    </a:lnTo>
                    <a:lnTo>
                      <a:pt x="131" y="0"/>
                    </a:lnTo>
                    <a:lnTo>
                      <a:pt x="122" y="5"/>
                    </a:lnTo>
                    <a:lnTo>
                      <a:pt x="114" y="7"/>
                    </a:lnTo>
                    <a:close/>
                  </a:path>
                </a:pathLst>
              </a:custGeom>
              <a:solidFill>
                <a:srgbClr val="EDA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70" name="Freeform 353">
                <a:extLst>
                  <a:ext uri="{FF2B5EF4-FFF2-40B4-BE49-F238E27FC236}">
                    <a16:creationId xmlns:a16="http://schemas.microsoft.com/office/drawing/2014/main" id="{8AD4B135-2E90-C31B-CEF5-BB27F0C031F7}"/>
                  </a:ext>
                </a:extLst>
              </p:cNvPr>
              <p:cNvSpPr>
                <a:spLocks noEditPoints="1"/>
              </p:cNvSpPr>
              <p:nvPr/>
            </p:nvSpPr>
            <p:spPr bwMode="auto">
              <a:xfrm>
                <a:off x="669" y="2112"/>
                <a:ext cx="1810" cy="9"/>
              </a:xfrm>
              <a:custGeom>
                <a:avLst/>
                <a:gdLst>
                  <a:gd name="T0" fmla="*/ 1810 w 1810"/>
                  <a:gd name="T1" fmla="*/ 9 h 9"/>
                  <a:gd name="T2" fmla="*/ 1374 w 1810"/>
                  <a:gd name="T3" fmla="*/ 9 h 9"/>
                  <a:gd name="T4" fmla="*/ 1365 w 1810"/>
                  <a:gd name="T5" fmla="*/ 4 h 9"/>
                  <a:gd name="T6" fmla="*/ 1359 w 1810"/>
                  <a:gd name="T7" fmla="*/ 0 h 9"/>
                  <a:gd name="T8" fmla="*/ 1810 w 1810"/>
                  <a:gd name="T9" fmla="*/ 0 h 9"/>
                  <a:gd name="T10" fmla="*/ 1810 w 1810"/>
                  <a:gd name="T11" fmla="*/ 4 h 9"/>
                  <a:gd name="T12" fmla="*/ 1810 w 1810"/>
                  <a:gd name="T13" fmla="*/ 9 h 9"/>
                  <a:gd name="T14" fmla="*/ 119 w 1810"/>
                  <a:gd name="T15" fmla="*/ 9 h 9"/>
                  <a:gd name="T16" fmla="*/ 0 w 1810"/>
                  <a:gd name="T17" fmla="*/ 9 h 9"/>
                  <a:gd name="T18" fmla="*/ 0 w 1810"/>
                  <a:gd name="T19" fmla="*/ 4 h 9"/>
                  <a:gd name="T20" fmla="*/ 2 w 1810"/>
                  <a:gd name="T21" fmla="*/ 0 h 9"/>
                  <a:gd name="T22" fmla="*/ 137 w 1810"/>
                  <a:gd name="T23" fmla="*/ 0 h 9"/>
                  <a:gd name="T24" fmla="*/ 128 w 1810"/>
                  <a:gd name="T25" fmla="*/ 4 h 9"/>
                  <a:gd name="T26" fmla="*/ 119 w 1810"/>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9"/>
                  <a:gd name="T44" fmla="*/ 1810 w 1810"/>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9">
                    <a:moveTo>
                      <a:pt x="1810" y="9"/>
                    </a:moveTo>
                    <a:lnTo>
                      <a:pt x="1374" y="9"/>
                    </a:lnTo>
                    <a:lnTo>
                      <a:pt x="1365" y="4"/>
                    </a:lnTo>
                    <a:lnTo>
                      <a:pt x="1359" y="0"/>
                    </a:lnTo>
                    <a:lnTo>
                      <a:pt x="1810" y="0"/>
                    </a:lnTo>
                    <a:lnTo>
                      <a:pt x="1810" y="4"/>
                    </a:lnTo>
                    <a:lnTo>
                      <a:pt x="1810" y="9"/>
                    </a:lnTo>
                    <a:close/>
                    <a:moveTo>
                      <a:pt x="119" y="9"/>
                    </a:moveTo>
                    <a:lnTo>
                      <a:pt x="0" y="9"/>
                    </a:lnTo>
                    <a:lnTo>
                      <a:pt x="0" y="4"/>
                    </a:lnTo>
                    <a:lnTo>
                      <a:pt x="2" y="0"/>
                    </a:lnTo>
                    <a:lnTo>
                      <a:pt x="137" y="0"/>
                    </a:lnTo>
                    <a:lnTo>
                      <a:pt x="128" y="4"/>
                    </a:lnTo>
                    <a:lnTo>
                      <a:pt x="119" y="9"/>
                    </a:lnTo>
                    <a:close/>
                  </a:path>
                </a:pathLst>
              </a:custGeom>
              <a:solidFill>
                <a:srgbClr val="EDA1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71" name="Freeform 354">
                <a:extLst>
                  <a:ext uri="{FF2B5EF4-FFF2-40B4-BE49-F238E27FC236}">
                    <a16:creationId xmlns:a16="http://schemas.microsoft.com/office/drawing/2014/main" id="{54086C2D-8DC2-8674-4905-D92A4F459C44}"/>
                  </a:ext>
                </a:extLst>
              </p:cNvPr>
              <p:cNvSpPr>
                <a:spLocks noEditPoints="1"/>
              </p:cNvSpPr>
              <p:nvPr/>
            </p:nvSpPr>
            <p:spPr bwMode="auto">
              <a:xfrm>
                <a:off x="669" y="2108"/>
                <a:ext cx="1812" cy="8"/>
              </a:xfrm>
              <a:custGeom>
                <a:avLst/>
                <a:gdLst>
                  <a:gd name="T0" fmla="*/ 1810 w 1812"/>
                  <a:gd name="T1" fmla="*/ 8 h 8"/>
                  <a:gd name="T2" fmla="*/ 1365 w 1812"/>
                  <a:gd name="T3" fmla="*/ 8 h 8"/>
                  <a:gd name="T4" fmla="*/ 1359 w 1812"/>
                  <a:gd name="T5" fmla="*/ 4 h 8"/>
                  <a:gd name="T6" fmla="*/ 1350 w 1812"/>
                  <a:gd name="T7" fmla="*/ 0 h 8"/>
                  <a:gd name="T8" fmla="*/ 1812 w 1812"/>
                  <a:gd name="T9" fmla="*/ 0 h 8"/>
                  <a:gd name="T10" fmla="*/ 1810 w 1812"/>
                  <a:gd name="T11" fmla="*/ 4 h 8"/>
                  <a:gd name="T12" fmla="*/ 1810 w 1812"/>
                  <a:gd name="T13" fmla="*/ 8 h 8"/>
                  <a:gd name="T14" fmla="*/ 128 w 1812"/>
                  <a:gd name="T15" fmla="*/ 8 h 8"/>
                  <a:gd name="T16" fmla="*/ 0 w 1812"/>
                  <a:gd name="T17" fmla="*/ 8 h 8"/>
                  <a:gd name="T18" fmla="*/ 2 w 1812"/>
                  <a:gd name="T19" fmla="*/ 4 h 8"/>
                  <a:gd name="T20" fmla="*/ 2 w 1812"/>
                  <a:gd name="T21" fmla="*/ 0 h 8"/>
                  <a:gd name="T22" fmla="*/ 146 w 1812"/>
                  <a:gd name="T23" fmla="*/ 0 h 8"/>
                  <a:gd name="T24" fmla="*/ 137 w 1812"/>
                  <a:gd name="T25" fmla="*/ 4 h 8"/>
                  <a:gd name="T26" fmla="*/ 128 w 1812"/>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8"/>
                  <a:gd name="T44" fmla="*/ 1812 w 1812"/>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8">
                    <a:moveTo>
                      <a:pt x="1810" y="8"/>
                    </a:moveTo>
                    <a:lnTo>
                      <a:pt x="1365" y="8"/>
                    </a:lnTo>
                    <a:lnTo>
                      <a:pt x="1359" y="4"/>
                    </a:lnTo>
                    <a:lnTo>
                      <a:pt x="1350" y="0"/>
                    </a:lnTo>
                    <a:lnTo>
                      <a:pt x="1812" y="0"/>
                    </a:lnTo>
                    <a:lnTo>
                      <a:pt x="1810" y="4"/>
                    </a:lnTo>
                    <a:lnTo>
                      <a:pt x="1810" y="8"/>
                    </a:lnTo>
                    <a:close/>
                    <a:moveTo>
                      <a:pt x="128" y="8"/>
                    </a:moveTo>
                    <a:lnTo>
                      <a:pt x="0" y="8"/>
                    </a:lnTo>
                    <a:lnTo>
                      <a:pt x="2" y="4"/>
                    </a:lnTo>
                    <a:lnTo>
                      <a:pt x="2" y="0"/>
                    </a:lnTo>
                    <a:lnTo>
                      <a:pt x="146" y="0"/>
                    </a:lnTo>
                    <a:lnTo>
                      <a:pt x="137" y="4"/>
                    </a:lnTo>
                    <a:lnTo>
                      <a:pt x="128" y="8"/>
                    </a:lnTo>
                    <a:close/>
                  </a:path>
                </a:pathLst>
              </a:custGeom>
              <a:solidFill>
                <a:srgbClr val="EEA2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72" name="Freeform 355">
                <a:extLst>
                  <a:ext uri="{FF2B5EF4-FFF2-40B4-BE49-F238E27FC236}">
                    <a16:creationId xmlns:a16="http://schemas.microsoft.com/office/drawing/2014/main" id="{06391949-E476-284C-E23A-2F6CF7CAC758}"/>
                  </a:ext>
                </a:extLst>
              </p:cNvPr>
              <p:cNvSpPr>
                <a:spLocks noEditPoints="1"/>
              </p:cNvSpPr>
              <p:nvPr/>
            </p:nvSpPr>
            <p:spPr bwMode="auto">
              <a:xfrm>
                <a:off x="671" y="2105"/>
                <a:ext cx="1810" cy="7"/>
              </a:xfrm>
              <a:custGeom>
                <a:avLst/>
                <a:gdLst>
                  <a:gd name="T0" fmla="*/ 1808 w 1810"/>
                  <a:gd name="T1" fmla="*/ 7 h 7"/>
                  <a:gd name="T2" fmla="*/ 1357 w 1810"/>
                  <a:gd name="T3" fmla="*/ 7 h 7"/>
                  <a:gd name="T4" fmla="*/ 1348 w 1810"/>
                  <a:gd name="T5" fmla="*/ 3 h 7"/>
                  <a:gd name="T6" fmla="*/ 1339 w 1810"/>
                  <a:gd name="T7" fmla="*/ 0 h 7"/>
                  <a:gd name="T8" fmla="*/ 1810 w 1810"/>
                  <a:gd name="T9" fmla="*/ 0 h 7"/>
                  <a:gd name="T10" fmla="*/ 1810 w 1810"/>
                  <a:gd name="T11" fmla="*/ 3 h 7"/>
                  <a:gd name="T12" fmla="*/ 1808 w 1810"/>
                  <a:gd name="T13" fmla="*/ 7 h 7"/>
                  <a:gd name="T14" fmla="*/ 135 w 1810"/>
                  <a:gd name="T15" fmla="*/ 7 h 7"/>
                  <a:gd name="T16" fmla="*/ 0 w 1810"/>
                  <a:gd name="T17" fmla="*/ 7 h 7"/>
                  <a:gd name="T18" fmla="*/ 0 w 1810"/>
                  <a:gd name="T19" fmla="*/ 3 h 7"/>
                  <a:gd name="T20" fmla="*/ 2 w 1810"/>
                  <a:gd name="T21" fmla="*/ 0 h 7"/>
                  <a:gd name="T22" fmla="*/ 152 w 1810"/>
                  <a:gd name="T23" fmla="*/ 0 h 7"/>
                  <a:gd name="T24" fmla="*/ 144 w 1810"/>
                  <a:gd name="T25" fmla="*/ 3 h 7"/>
                  <a:gd name="T26" fmla="*/ 135 w 1810"/>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7"/>
                  <a:gd name="T44" fmla="*/ 1810 w 1810"/>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7">
                    <a:moveTo>
                      <a:pt x="1808" y="7"/>
                    </a:moveTo>
                    <a:lnTo>
                      <a:pt x="1357" y="7"/>
                    </a:lnTo>
                    <a:lnTo>
                      <a:pt x="1348" y="3"/>
                    </a:lnTo>
                    <a:lnTo>
                      <a:pt x="1339" y="0"/>
                    </a:lnTo>
                    <a:lnTo>
                      <a:pt x="1810" y="0"/>
                    </a:lnTo>
                    <a:lnTo>
                      <a:pt x="1810" y="3"/>
                    </a:lnTo>
                    <a:lnTo>
                      <a:pt x="1808" y="7"/>
                    </a:lnTo>
                    <a:close/>
                    <a:moveTo>
                      <a:pt x="135" y="7"/>
                    </a:moveTo>
                    <a:lnTo>
                      <a:pt x="0" y="7"/>
                    </a:lnTo>
                    <a:lnTo>
                      <a:pt x="0" y="3"/>
                    </a:lnTo>
                    <a:lnTo>
                      <a:pt x="2" y="0"/>
                    </a:lnTo>
                    <a:lnTo>
                      <a:pt x="152" y="0"/>
                    </a:lnTo>
                    <a:lnTo>
                      <a:pt x="144" y="3"/>
                    </a:lnTo>
                    <a:lnTo>
                      <a:pt x="135" y="7"/>
                    </a:lnTo>
                    <a:close/>
                  </a:path>
                </a:pathLst>
              </a:custGeom>
              <a:solidFill>
                <a:srgbClr val="EEA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73" name="Freeform 356">
                <a:extLst>
                  <a:ext uri="{FF2B5EF4-FFF2-40B4-BE49-F238E27FC236}">
                    <a16:creationId xmlns:a16="http://schemas.microsoft.com/office/drawing/2014/main" id="{FC7F0366-69F5-01B6-EBB1-EB8B44FBD6E9}"/>
                  </a:ext>
                </a:extLst>
              </p:cNvPr>
              <p:cNvSpPr>
                <a:spLocks noEditPoints="1"/>
              </p:cNvSpPr>
              <p:nvPr/>
            </p:nvSpPr>
            <p:spPr bwMode="auto">
              <a:xfrm>
                <a:off x="671" y="2101"/>
                <a:ext cx="1810" cy="7"/>
              </a:xfrm>
              <a:custGeom>
                <a:avLst/>
                <a:gdLst>
                  <a:gd name="T0" fmla="*/ 1810 w 1810"/>
                  <a:gd name="T1" fmla="*/ 7 h 7"/>
                  <a:gd name="T2" fmla="*/ 1348 w 1810"/>
                  <a:gd name="T3" fmla="*/ 7 h 7"/>
                  <a:gd name="T4" fmla="*/ 1339 w 1810"/>
                  <a:gd name="T5" fmla="*/ 4 h 7"/>
                  <a:gd name="T6" fmla="*/ 1331 w 1810"/>
                  <a:gd name="T7" fmla="*/ 0 h 7"/>
                  <a:gd name="T8" fmla="*/ 1810 w 1810"/>
                  <a:gd name="T9" fmla="*/ 0 h 7"/>
                  <a:gd name="T10" fmla="*/ 1810 w 1810"/>
                  <a:gd name="T11" fmla="*/ 4 h 7"/>
                  <a:gd name="T12" fmla="*/ 1810 w 1810"/>
                  <a:gd name="T13" fmla="*/ 7 h 7"/>
                  <a:gd name="T14" fmla="*/ 144 w 1810"/>
                  <a:gd name="T15" fmla="*/ 7 h 7"/>
                  <a:gd name="T16" fmla="*/ 0 w 1810"/>
                  <a:gd name="T17" fmla="*/ 7 h 7"/>
                  <a:gd name="T18" fmla="*/ 2 w 1810"/>
                  <a:gd name="T19" fmla="*/ 4 h 7"/>
                  <a:gd name="T20" fmla="*/ 2 w 1810"/>
                  <a:gd name="T21" fmla="*/ 0 h 7"/>
                  <a:gd name="T22" fmla="*/ 161 w 1810"/>
                  <a:gd name="T23" fmla="*/ 0 h 7"/>
                  <a:gd name="T24" fmla="*/ 152 w 1810"/>
                  <a:gd name="T25" fmla="*/ 4 h 7"/>
                  <a:gd name="T26" fmla="*/ 144 w 1810"/>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7"/>
                  <a:gd name="T44" fmla="*/ 1810 w 1810"/>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7">
                    <a:moveTo>
                      <a:pt x="1810" y="7"/>
                    </a:moveTo>
                    <a:lnTo>
                      <a:pt x="1348" y="7"/>
                    </a:lnTo>
                    <a:lnTo>
                      <a:pt x="1339" y="4"/>
                    </a:lnTo>
                    <a:lnTo>
                      <a:pt x="1331" y="0"/>
                    </a:lnTo>
                    <a:lnTo>
                      <a:pt x="1810" y="0"/>
                    </a:lnTo>
                    <a:lnTo>
                      <a:pt x="1810" y="4"/>
                    </a:lnTo>
                    <a:lnTo>
                      <a:pt x="1810" y="7"/>
                    </a:lnTo>
                    <a:close/>
                    <a:moveTo>
                      <a:pt x="144" y="7"/>
                    </a:moveTo>
                    <a:lnTo>
                      <a:pt x="0" y="7"/>
                    </a:lnTo>
                    <a:lnTo>
                      <a:pt x="2" y="4"/>
                    </a:lnTo>
                    <a:lnTo>
                      <a:pt x="2" y="0"/>
                    </a:lnTo>
                    <a:lnTo>
                      <a:pt x="161" y="0"/>
                    </a:lnTo>
                    <a:lnTo>
                      <a:pt x="152" y="4"/>
                    </a:lnTo>
                    <a:lnTo>
                      <a:pt x="144" y="7"/>
                    </a:lnTo>
                    <a:close/>
                  </a:path>
                </a:pathLst>
              </a:custGeom>
              <a:solidFill>
                <a:srgbClr val="EDA3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74" name="Freeform 357">
                <a:extLst>
                  <a:ext uri="{FF2B5EF4-FFF2-40B4-BE49-F238E27FC236}">
                    <a16:creationId xmlns:a16="http://schemas.microsoft.com/office/drawing/2014/main" id="{CC753F25-0AF3-F10A-A467-1D9506ECA9FE}"/>
                  </a:ext>
                </a:extLst>
              </p:cNvPr>
              <p:cNvSpPr>
                <a:spLocks noEditPoints="1"/>
              </p:cNvSpPr>
              <p:nvPr/>
            </p:nvSpPr>
            <p:spPr bwMode="auto">
              <a:xfrm>
                <a:off x="673" y="2097"/>
                <a:ext cx="1810" cy="8"/>
              </a:xfrm>
              <a:custGeom>
                <a:avLst/>
                <a:gdLst>
                  <a:gd name="T0" fmla="*/ 1808 w 1810"/>
                  <a:gd name="T1" fmla="*/ 8 h 8"/>
                  <a:gd name="T2" fmla="*/ 1337 w 1810"/>
                  <a:gd name="T3" fmla="*/ 8 h 8"/>
                  <a:gd name="T4" fmla="*/ 1329 w 1810"/>
                  <a:gd name="T5" fmla="*/ 4 h 8"/>
                  <a:gd name="T6" fmla="*/ 1320 w 1810"/>
                  <a:gd name="T7" fmla="*/ 0 h 8"/>
                  <a:gd name="T8" fmla="*/ 1810 w 1810"/>
                  <a:gd name="T9" fmla="*/ 0 h 8"/>
                  <a:gd name="T10" fmla="*/ 1808 w 1810"/>
                  <a:gd name="T11" fmla="*/ 4 h 8"/>
                  <a:gd name="T12" fmla="*/ 1808 w 1810"/>
                  <a:gd name="T13" fmla="*/ 8 h 8"/>
                  <a:gd name="T14" fmla="*/ 150 w 1810"/>
                  <a:gd name="T15" fmla="*/ 8 h 8"/>
                  <a:gd name="T16" fmla="*/ 0 w 1810"/>
                  <a:gd name="T17" fmla="*/ 8 h 8"/>
                  <a:gd name="T18" fmla="*/ 0 w 1810"/>
                  <a:gd name="T19" fmla="*/ 4 h 8"/>
                  <a:gd name="T20" fmla="*/ 2 w 1810"/>
                  <a:gd name="T21" fmla="*/ 0 h 8"/>
                  <a:gd name="T22" fmla="*/ 170 w 1810"/>
                  <a:gd name="T23" fmla="*/ 0 h 8"/>
                  <a:gd name="T24" fmla="*/ 159 w 1810"/>
                  <a:gd name="T25" fmla="*/ 4 h 8"/>
                  <a:gd name="T26" fmla="*/ 150 w 1810"/>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8"/>
                  <a:gd name="T44" fmla="*/ 1810 w 1810"/>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8">
                    <a:moveTo>
                      <a:pt x="1808" y="8"/>
                    </a:moveTo>
                    <a:lnTo>
                      <a:pt x="1337" y="8"/>
                    </a:lnTo>
                    <a:lnTo>
                      <a:pt x="1329" y="4"/>
                    </a:lnTo>
                    <a:lnTo>
                      <a:pt x="1320" y="0"/>
                    </a:lnTo>
                    <a:lnTo>
                      <a:pt x="1810" y="0"/>
                    </a:lnTo>
                    <a:lnTo>
                      <a:pt x="1808" y="4"/>
                    </a:lnTo>
                    <a:lnTo>
                      <a:pt x="1808" y="8"/>
                    </a:lnTo>
                    <a:close/>
                    <a:moveTo>
                      <a:pt x="150" y="8"/>
                    </a:moveTo>
                    <a:lnTo>
                      <a:pt x="0" y="8"/>
                    </a:lnTo>
                    <a:lnTo>
                      <a:pt x="0" y="4"/>
                    </a:lnTo>
                    <a:lnTo>
                      <a:pt x="2" y="0"/>
                    </a:lnTo>
                    <a:lnTo>
                      <a:pt x="170" y="0"/>
                    </a:lnTo>
                    <a:lnTo>
                      <a:pt x="159" y="4"/>
                    </a:lnTo>
                    <a:lnTo>
                      <a:pt x="150" y="8"/>
                    </a:lnTo>
                    <a:close/>
                  </a:path>
                </a:pathLst>
              </a:custGeom>
              <a:solidFill>
                <a:srgbClr val="EDA4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75" name="Freeform 358">
                <a:extLst>
                  <a:ext uri="{FF2B5EF4-FFF2-40B4-BE49-F238E27FC236}">
                    <a16:creationId xmlns:a16="http://schemas.microsoft.com/office/drawing/2014/main" id="{7E6F63F2-10EC-9531-0763-EFB63C46666B}"/>
                  </a:ext>
                </a:extLst>
              </p:cNvPr>
              <p:cNvSpPr>
                <a:spLocks noEditPoints="1"/>
              </p:cNvSpPr>
              <p:nvPr/>
            </p:nvSpPr>
            <p:spPr bwMode="auto">
              <a:xfrm>
                <a:off x="673" y="2094"/>
                <a:ext cx="1810" cy="7"/>
              </a:xfrm>
              <a:custGeom>
                <a:avLst/>
                <a:gdLst>
                  <a:gd name="T0" fmla="*/ 1808 w 1810"/>
                  <a:gd name="T1" fmla="*/ 7 h 7"/>
                  <a:gd name="T2" fmla="*/ 1329 w 1810"/>
                  <a:gd name="T3" fmla="*/ 7 h 7"/>
                  <a:gd name="T4" fmla="*/ 1320 w 1810"/>
                  <a:gd name="T5" fmla="*/ 3 h 7"/>
                  <a:gd name="T6" fmla="*/ 1311 w 1810"/>
                  <a:gd name="T7" fmla="*/ 0 h 7"/>
                  <a:gd name="T8" fmla="*/ 1810 w 1810"/>
                  <a:gd name="T9" fmla="*/ 0 h 7"/>
                  <a:gd name="T10" fmla="*/ 1810 w 1810"/>
                  <a:gd name="T11" fmla="*/ 3 h 7"/>
                  <a:gd name="T12" fmla="*/ 1808 w 1810"/>
                  <a:gd name="T13" fmla="*/ 7 h 7"/>
                  <a:gd name="T14" fmla="*/ 159 w 1810"/>
                  <a:gd name="T15" fmla="*/ 7 h 7"/>
                  <a:gd name="T16" fmla="*/ 0 w 1810"/>
                  <a:gd name="T17" fmla="*/ 7 h 7"/>
                  <a:gd name="T18" fmla="*/ 2 w 1810"/>
                  <a:gd name="T19" fmla="*/ 3 h 7"/>
                  <a:gd name="T20" fmla="*/ 2 w 1810"/>
                  <a:gd name="T21" fmla="*/ 0 h 7"/>
                  <a:gd name="T22" fmla="*/ 179 w 1810"/>
                  <a:gd name="T23" fmla="*/ 0 h 7"/>
                  <a:gd name="T24" fmla="*/ 170 w 1810"/>
                  <a:gd name="T25" fmla="*/ 3 h 7"/>
                  <a:gd name="T26" fmla="*/ 159 w 1810"/>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7"/>
                  <a:gd name="T44" fmla="*/ 1810 w 1810"/>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7">
                    <a:moveTo>
                      <a:pt x="1808" y="7"/>
                    </a:moveTo>
                    <a:lnTo>
                      <a:pt x="1329" y="7"/>
                    </a:lnTo>
                    <a:lnTo>
                      <a:pt x="1320" y="3"/>
                    </a:lnTo>
                    <a:lnTo>
                      <a:pt x="1311" y="0"/>
                    </a:lnTo>
                    <a:lnTo>
                      <a:pt x="1810" y="0"/>
                    </a:lnTo>
                    <a:lnTo>
                      <a:pt x="1810" y="3"/>
                    </a:lnTo>
                    <a:lnTo>
                      <a:pt x="1808" y="7"/>
                    </a:lnTo>
                    <a:close/>
                    <a:moveTo>
                      <a:pt x="159" y="7"/>
                    </a:moveTo>
                    <a:lnTo>
                      <a:pt x="0" y="7"/>
                    </a:lnTo>
                    <a:lnTo>
                      <a:pt x="2" y="3"/>
                    </a:lnTo>
                    <a:lnTo>
                      <a:pt x="2" y="0"/>
                    </a:lnTo>
                    <a:lnTo>
                      <a:pt x="179" y="0"/>
                    </a:lnTo>
                    <a:lnTo>
                      <a:pt x="170" y="3"/>
                    </a:lnTo>
                    <a:lnTo>
                      <a:pt x="159" y="7"/>
                    </a:lnTo>
                    <a:close/>
                  </a:path>
                </a:pathLst>
              </a:custGeom>
              <a:solidFill>
                <a:srgbClr val="EDA5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76" name="Freeform 359">
                <a:extLst>
                  <a:ext uri="{FF2B5EF4-FFF2-40B4-BE49-F238E27FC236}">
                    <a16:creationId xmlns:a16="http://schemas.microsoft.com/office/drawing/2014/main" id="{1DC2852E-741E-1CAB-3982-B3EBE6DB5433}"/>
                  </a:ext>
                </a:extLst>
              </p:cNvPr>
              <p:cNvSpPr>
                <a:spLocks noEditPoints="1"/>
              </p:cNvSpPr>
              <p:nvPr/>
            </p:nvSpPr>
            <p:spPr bwMode="auto">
              <a:xfrm>
                <a:off x="675" y="2090"/>
                <a:ext cx="1808" cy="7"/>
              </a:xfrm>
              <a:custGeom>
                <a:avLst/>
                <a:gdLst>
                  <a:gd name="T0" fmla="*/ 1808 w 1808"/>
                  <a:gd name="T1" fmla="*/ 7 h 7"/>
                  <a:gd name="T2" fmla="*/ 1318 w 1808"/>
                  <a:gd name="T3" fmla="*/ 7 h 7"/>
                  <a:gd name="T4" fmla="*/ 1309 w 1808"/>
                  <a:gd name="T5" fmla="*/ 2 h 7"/>
                  <a:gd name="T6" fmla="*/ 1300 w 1808"/>
                  <a:gd name="T7" fmla="*/ 0 h 7"/>
                  <a:gd name="T8" fmla="*/ 1808 w 1808"/>
                  <a:gd name="T9" fmla="*/ 0 h 7"/>
                  <a:gd name="T10" fmla="*/ 1808 w 1808"/>
                  <a:gd name="T11" fmla="*/ 4 h 7"/>
                  <a:gd name="T12" fmla="*/ 1808 w 1808"/>
                  <a:gd name="T13" fmla="*/ 7 h 7"/>
                  <a:gd name="T14" fmla="*/ 168 w 1808"/>
                  <a:gd name="T15" fmla="*/ 7 h 7"/>
                  <a:gd name="T16" fmla="*/ 0 w 1808"/>
                  <a:gd name="T17" fmla="*/ 7 h 7"/>
                  <a:gd name="T18" fmla="*/ 0 w 1808"/>
                  <a:gd name="T19" fmla="*/ 4 h 7"/>
                  <a:gd name="T20" fmla="*/ 2 w 1808"/>
                  <a:gd name="T21" fmla="*/ 0 h 7"/>
                  <a:gd name="T22" fmla="*/ 187 w 1808"/>
                  <a:gd name="T23" fmla="*/ 0 h 7"/>
                  <a:gd name="T24" fmla="*/ 177 w 1808"/>
                  <a:gd name="T25" fmla="*/ 2 h 7"/>
                  <a:gd name="T26" fmla="*/ 168 w 1808"/>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7"/>
                  <a:gd name="T44" fmla="*/ 1808 w 1808"/>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7">
                    <a:moveTo>
                      <a:pt x="1808" y="7"/>
                    </a:moveTo>
                    <a:lnTo>
                      <a:pt x="1318" y="7"/>
                    </a:lnTo>
                    <a:lnTo>
                      <a:pt x="1309" y="2"/>
                    </a:lnTo>
                    <a:lnTo>
                      <a:pt x="1300" y="0"/>
                    </a:lnTo>
                    <a:lnTo>
                      <a:pt x="1808" y="0"/>
                    </a:lnTo>
                    <a:lnTo>
                      <a:pt x="1808" y="4"/>
                    </a:lnTo>
                    <a:lnTo>
                      <a:pt x="1808" y="7"/>
                    </a:lnTo>
                    <a:close/>
                    <a:moveTo>
                      <a:pt x="168" y="7"/>
                    </a:moveTo>
                    <a:lnTo>
                      <a:pt x="0" y="7"/>
                    </a:lnTo>
                    <a:lnTo>
                      <a:pt x="0" y="4"/>
                    </a:lnTo>
                    <a:lnTo>
                      <a:pt x="2" y="0"/>
                    </a:lnTo>
                    <a:lnTo>
                      <a:pt x="187" y="0"/>
                    </a:lnTo>
                    <a:lnTo>
                      <a:pt x="177" y="2"/>
                    </a:lnTo>
                    <a:lnTo>
                      <a:pt x="168" y="7"/>
                    </a:lnTo>
                    <a:close/>
                  </a:path>
                </a:pathLst>
              </a:custGeom>
              <a:solidFill>
                <a:srgbClr val="EDA5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77" name="Freeform 360">
                <a:extLst>
                  <a:ext uri="{FF2B5EF4-FFF2-40B4-BE49-F238E27FC236}">
                    <a16:creationId xmlns:a16="http://schemas.microsoft.com/office/drawing/2014/main" id="{F785E818-913A-D45F-F5DC-8F92BC326185}"/>
                  </a:ext>
                </a:extLst>
              </p:cNvPr>
              <p:cNvSpPr>
                <a:spLocks noEditPoints="1"/>
              </p:cNvSpPr>
              <p:nvPr/>
            </p:nvSpPr>
            <p:spPr bwMode="auto">
              <a:xfrm>
                <a:off x="675" y="2086"/>
                <a:ext cx="1810" cy="8"/>
              </a:xfrm>
              <a:custGeom>
                <a:avLst/>
                <a:gdLst>
                  <a:gd name="T0" fmla="*/ 1808 w 1810"/>
                  <a:gd name="T1" fmla="*/ 8 h 8"/>
                  <a:gd name="T2" fmla="*/ 1309 w 1810"/>
                  <a:gd name="T3" fmla="*/ 8 h 8"/>
                  <a:gd name="T4" fmla="*/ 1300 w 1810"/>
                  <a:gd name="T5" fmla="*/ 4 h 8"/>
                  <a:gd name="T6" fmla="*/ 1292 w 1810"/>
                  <a:gd name="T7" fmla="*/ 0 h 8"/>
                  <a:gd name="T8" fmla="*/ 1810 w 1810"/>
                  <a:gd name="T9" fmla="*/ 0 h 8"/>
                  <a:gd name="T10" fmla="*/ 1808 w 1810"/>
                  <a:gd name="T11" fmla="*/ 4 h 8"/>
                  <a:gd name="T12" fmla="*/ 1808 w 1810"/>
                  <a:gd name="T13" fmla="*/ 8 h 8"/>
                  <a:gd name="T14" fmla="*/ 177 w 1810"/>
                  <a:gd name="T15" fmla="*/ 8 h 8"/>
                  <a:gd name="T16" fmla="*/ 0 w 1810"/>
                  <a:gd name="T17" fmla="*/ 8 h 8"/>
                  <a:gd name="T18" fmla="*/ 2 w 1810"/>
                  <a:gd name="T19" fmla="*/ 4 h 8"/>
                  <a:gd name="T20" fmla="*/ 2 w 1810"/>
                  <a:gd name="T21" fmla="*/ 0 h 8"/>
                  <a:gd name="T22" fmla="*/ 196 w 1810"/>
                  <a:gd name="T23" fmla="*/ 0 h 8"/>
                  <a:gd name="T24" fmla="*/ 187 w 1810"/>
                  <a:gd name="T25" fmla="*/ 4 h 8"/>
                  <a:gd name="T26" fmla="*/ 177 w 1810"/>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8"/>
                  <a:gd name="T44" fmla="*/ 1810 w 1810"/>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8">
                    <a:moveTo>
                      <a:pt x="1808" y="8"/>
                    </a:moveTo>
                    <a:lnTo>
                      <a:pt x="1309" y="8"/>
                    </a:lnTo>
                    <a:lnTo>
                      <a:pt x="1300" y="4"/>
                    </a:lnTo>
                    <a:lnTo>
                      <a:pt x="1292" y="0"/>
                    </a:lnTo>
                    <a:lnTo>
                      <a:pt x="1810" y="0"/>
                    </a:lnTo>
                    <a:lnTo>
                      <a:pt x="1808" y="4"/>
                    </a:lnTo>
                    <a:lnTo>
                      <a:pt x="1808" y="8"/>
                    </a:lnTo>
                    <a:close/>
                    <a:moveTo>
                      <a:pt x="177" y="8"/>
                    </a:moveTo>
                    <a:lnTo>
                      <a:pt x="0" y="8"/>
                    </a:lnTo>
                    <a:lnTo>
                      <a:pt x="2" y="4"/>
                    </a:lnTo>
                    <a:lnTo>
                      <a:pt x="2" y="0"/>
                    </a:lnTo>
                    <a:lnTo>
                      <a:pt x="196" y="0"/>
                    </a:lnTo>
                    <a:lnTo>
                      <a:pt x="187" y="4"/>
                    </a:lnTo>
                    <a:lnTo>
                      <a:pt x="177" y="8"/>
                    </a:lnTo>
                    <a:close/>
                  </a:path>
                </a:pathLst>
              </a:custGeom>
              <a:solidFill>
                <a:srgbClr val="EDA6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78" name="Freeform 361">
                <a:extLst>
                  <a:ext uri="{FF2B5EF4-FFF2-40B4-BE49-F238E27FC236}">
                    <a16:creationId xmlns:a16="http://schemas.microsoft.com/office/drawing/2014/main" id="{7E3D85AB-A08C-0969-D460-01A8DF525024}"/>
                  </a:ext>
                </a:extLst>
              </p:cNvPr>
              <p:cNvSpPr>
                <a:spLocks noEditPoints="1"/>
              </p:cNvSpPr>
              <p:nvPr/>
            </p:nvSpPr>
            <p:spPr bwMode="auto">
              <a:xfrm>
                <a:off x="677" y="2081"/>
                <a:ext cx="1808" cy="9"/>
              </a:xfrm>
              <a:custGeom>
                <a:avLst/>
                <a:gdLst>
                  <a:gd name="T0" fmla="*/ 1806 w 1808"/>
                  <a:gd name="T1" fmla="*/ 9 h 9"/>
                  <a:gd name="T2" fmla="*/ 1298 w 1808"/>
                  <a:gd name="T3" fmla="*/ 9 h 9"/>
                  <a:gd name="T4" fmla="*/ 1290 w 1808"/>
                  <a:gd name="T5" fmla="*/ 5 h 9"/>
                  <a:gd name="T6" fmla="*/ 1281 w 1808"/>
                  <a:gd name="T7" fmla="*/ 0 h 9"/>
                  <a:gd name="T8" fmla="*/ 1808 w 1808"/>
                  <a:gd name="T9" fmla="*/ 0 h 9"/>
                  <a:gd name="T10" fmla="*/ 1808 w 1808"/>
                  <a:gd name="T11" fmla="*/ 5 h 9"/>
                  <a:gd name="T12" fmla="*/ 1806 w 1808"/>
                  <a:gd name="T13" fmla="*/ 9 h 9"/>
                  <a:gd name="T14" fmla="*/ 185 w 1808"/>
                  <a:gd name="T15" fmla="*/ 9 h 9"/>
                  <a:gd name="T16" fmla="*/ 0 w 1808"/>
                  <a:gd name="T17" fmla="*/ 9 h 9"/>
                  <a:gd name="T18" fmla="*/ 0 w 1808"/>
                  <a:gd name="T19" fmla="*/ 5 h 9"/>
                  <a:gd name="T20" fmla="*/ 3 w 1808"/>
                  <a:gd name="T21" fmla="*/ 0 h 9"/>
                  <a:gd name="T22" fmla="*/ 205 w 1808"/>
                  <a:gd name="T23" fmla="*/ 0 h 9"/>
                  <a:gd name="T24" fmla="*/ 194 w 1808"/>
                  <a:gd name="T25" fmla="*/ 5 h 9"/>
                  <a:gd name="T26" fmla="*/ 185 w 1808"/>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9"/>
                  <a:gd name="T44" fmla="*/ 1808 w 1808"/>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9">
                    <a:moveTo>
                      <a:pt x="1806" y="9"/>
                    </a:moveTo>
                    <a:lnTo>
                      <a:pt x="1298" y="9"/>
                    </a:lnTo>
                    <a:lnTo>
                      <a:pt x="1290" y="5"/>
                    </a:lnTo>
                    <a:lnTo>
                      <a:pt x="1281" y="0"/>
                    </a:lnTo>
                    <a:lnTo>
                      <a:pt x="1808" y="0"/>
                    </a:lnTo>
                    <a:lnTo>
                      <a:pt x="1808" y="5"/>
                    </a:lnTo>
                    <a:lnTo>
                      <a:pt x="1806" y="9"/>
                    </a:lnTo>
                    <a:close/>
                    <a:moveTo>
                      <a:pt x="185" y="9"/>
                    </a:moveTo>
                    <a:lnTo>
                      <a:pt x="0" y="9"/>
                    </a:lnTo>
                    <a:lnTo>
                      <a:pt x="0" y="5"/>
                    </a:lnTo>
                    <a:lnTo>
                      <a:pt x="3" y="0"/>
                    </a:lnTo>
                    <a:lnTo>
                      <a:pt x="205" y="0"/>
                    </a:lnTo>
                    <a:lnTo>
                      <a:pt x="194" y="5"/>
                    </a:lnTo>
                    <a:lnTo>
                      <a:pt x="185" y="9"/>
                    </a:lnTo>
                    <a:close/>
                  </a:path>
                </a:pathLst>
              </a:custGeom>
              <a:solidFill>
                <a:srgbClr val="EDA6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79" name="Freeform 362">
                <a:extLst>
                  <a:ext uri="{FF2B5EF4-FFF2-40B4-BE49-F238E27FC236}">
                    <a16:creationId xmlns:a16="http://schemas.microsoft.com/office/drawing/2014/main" id="{0D05D0BF-5BB7-5643-6651-A093A273AECF}"/>
                  </a:ext>
                </a:extLst>
              </p:cNvPr>
              <p:cNvSpPr>
                <a:spLocks noEditPoints="1"/>
              </p:cNvSpPr>
              <p:nvPr/>
            </p:nvSpPr>
            <p:spPr bwMode="auto">
              <a:xfrm>
                <a:off x="677" y="2079"/>
                <a:ext cx="1808" cy="7"/>
              </a:xfrm>
              <a:custGeom>
                <a:avLst/>
                <a:gdLst>
                  <a:gd name="T0" fmla="*/ 1808 w 1808"/>
                  <a:gd name="T1" fmla="*/ 7 h 7"/>
                  <a:gd name="T2" fmla="*/ 1290 w 1808"/>
                  <a:gd name="T3" fmla="*/ 7 h 7"/>
                  <a:gd name="T4" fmla="*/ 1279 w 1808"/>
                  <a:gd name="T5" fmla="*/ 2 h 7"/>
                  <a:gd name="T6" fmla="*/ 1270 w 1808"/>
                  <a:gd name="T7" fmla="*/ 0 h 7"/>
                  <a:gd name="T8" fmla="*/ 1808 w 1808"/>
                  <a:gd name="T9" fmla="*/ 0 h 7"/>
                  <a:gd name="T10" fmla="*/ 1808 w 1808"/>
                  <a:gd name="T11" fmla="*/ 2 h 7"/>
                  <a:gd name="T12" fmla="*/ 1808 w 1808"/>
                  <a:gd name="T13" fmla="*/ 7 h 7"/>
                  <a:gd name="T14" fmla="*/ 194 w 1808"/>
                  <a:gd name="T15" fmla="*/ 7 h 7"/>
                  <a:gd name="T16" fmla="*/ 0 w 1808"/>
                  <a:gd name="T17" fmla="*/ 7 h 7"/>
                  <a:gd name="T18" fmla="*/ 3 w 1808"/>
                  <a:gd name="T19" fmla="*/ 2 h 7"/>
                  <a:gd name="T20" fmla="*/ 3 w 1808"/>
                  <a:gd name="T21" fmla="*/ 0 h 7"/>
                  <a:gd name="T22" fmla="*/ 216 w 1808"/>
                  <a:gd name="T23" fmla="*/ 0 h 7"/>
                  <a:gd name="T24" fmla="*/ 205 w 1808"/>
                  <a:gd name="T25" fmla="*/ 2 h 7"/>
                  <a:gd name="T26" fmla="*/ 194 w 1808"/>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7"/>
                  <a:gd name="T44" fmla="*/ 1808 w 1808"/>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7">
                    <a:moveTo>
                      <a:pt x="1808" y="7"/>
                    </a:moveTo>
                    <a:lnTo>
                      <a:pt x="1290" y="7"/>
                    </a:lnTo>
                    <a:lnTo>
                      <a:pt x="1279" y="2"/>
                    </a:lnTo>
                    <a:lnTo>
                      <a:pt x="1270" y="0"/>
                    </a:lnTo>
                    <a:lnTo>
                      <a:pt x="1808" y="0"/>
                    </a:lnTo>
                    <a:lnTo>
                      <a:pt x="1808" y="2"/>
                    </a:lnTo>
                    <a:lnTo>
                      <a:pt x="1808" y="7"/>
                    </a:lnTo>
                    <a:close/>
                    <a:moveTo>
                      <a:pt x="194" y="7"/>
                    </a:moveTo>
                    <a:lnTo>
                      <a:pt x="0" y="7"/>
                    </a:lnTo>
                    <a:lnTo>
                      <a:pt x="3" y="2"/>
                    </a:lnTo>
                    <a:lnTo>
                      <a:pt x="3" y="0"/>
                    </a:lnTo>
                    <a:lnTo>
                      <a:pt x="216" y="0"/>
                    </a:lnTo>
                    <a:lnTo>
                      <a:pt x="205" y="2"/>
                    </a:lnTo>
                    <a:lnTo>
                      <a:pt x="194" y="7"/>
                    </a:lnTo>
                    <a:close/>
                  </a:path>
                </a:pathLst>
              </a:custGeom>
              <a:solidFill>
                <a:srgbClr val="EEA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80" name="Freeform 363">
                <a:extLst>
                  <a:ext uri="{FF2B5EF4-FFF2-40B4-BE49-F238E27FC236}">
                    <a16:creationId xmlns:a16="http://schemas.microsoft.com/office/drawing/2014/main" id="{97566ECC-3FCB-C0C3-19BE-89B819EEA892}"/>
                  </a:ext>
                </a:extLst>
              </p:cNvPr>
              <p:cNvSpPr>
                <a:spLocks noEditPoints="1"/>
              </p:cNvSpPr>
              <p:nvPr/>
            </p:nvSpPr>
            <p:spPr bwMode="auto">
              <a:xfrm>
                <a:off x="680" y="2075"/>
                <a:ext cx="1805" cy="6"/>
              </a:xfrm>
              <a:custGeom>
                <a:avLst/>
                <a:gdLst>
                  <a:gd name="T0" fmla="*/ 1805 w 1805"/>
                  <a:gd name="T1" fmla="*/ 6 h 6"/>
                  <a:gd name="T2" fmla="*/ 1278 w 1805"/>
                  <a:gd name="T3" fmla="*/ 6 h 6"/>
                  <a:gd name="T4" fmla="*/ 1267 w 1805"/>
                  <a:gd name="T5" fmla="*/ 4 h 6"/>
                  <a:gd name="T6" fmla="*/ 1258 w 1805"/>
                  <a:gd name="T7" fmla="*/ 0 h 6"/>
                  <a:gd name="T8" fmla="*/ 1805 w 1805"/>
                  <a:gd name="T9" fmla="*/ 0 h 6"/>
                  <a:gd name="T10" fmla="*/ 1805 w 1805"/>
                  <a:gd name="T11" fmla="*/ 4 h 6"/>
                  <a:gd name="T12" fmla="*/ 1805 w 1805"/>
                  <a:gd name="T13" fmla="*/ 6 h 6"/>
                  <a:gd name="T14" fmla="*/ 202 w 1805"/>
                  <a:gd name="T15" fmla="*/ 6 h 6"/>
                  <a:gd name="T16" fmla="*/ 0 w 1805"/>
                  <a:gd name="T17" fmla="*/ 6 h 6"/>
                  <a:gd name="T18" fmla="*/ 0 w 1805"/>
                  <a:gd name="T19" fmla="*/ 4 h 6"/>
                  <a:gd name="T20" fmla="*/ 2 w 1805"/>
                  <a:gd name="T21" fmla="*/ 0 h 6"/>
                  <a:gd name="T22" fmla="*/ 222 w 1805"/>
                  <a:gd name="T23" fmla="*/ 0 h 6"/>
                  <a:gd name="T24" fmla="*/ 213 w 1805"/>
                  <a:gd name="T25" fmla="*/ 4 h 6"/>
                  <a:gd name="T26" fmla="*/ 202 w 1805"/>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5"/>
                  <a:gd name="T43" fmla="*/ 0 h 6"/>
                  <a:gd name="T44" fmla="*/ 1805 w 180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5" h="6">
                    <a:moveTo>
                      <a:pt x="1805" y="6"/>
                    </a:moveTo>
                    <a:lnTo>
                      <a:pt x="1278" y="6"/>
                    </a:lnTo>
                    <a:lnTo>
                      <a:pt x="1267" y="4"/>
                    </a:lnTo>
                    <a:lnTo>
                      <a:pt x="1258" y="0"/>
                    </a:lnTo>
                    <a:lnTo>
                      <a:pt x="1805" y="0"/>
                    </a:lnTo>
                    <a:lnTo>
                      <a:pt x="1805" y="4"/>
                    </a:lnTo>
                    <a:lnTo>
                      <a:pt x="1805" y="6"/>
                    </a:lnTo>
                    <a:close/>
                    <a:moveTo>
                      <a:pt x="202" y="6"/>
                    </a:moveTo>
                    <a:lnTo>
                      <a:pt x="0" y="6"/>
                    </a:lnTo>
                    <a:lnTo>
                      <a:pt x="0" y="4"/>
                    </a:lnTo>
                    <a:lnTo>
                      <a:pt x="2" y="0"/>
                    </a:lnTo>
                    <a:lnTo>
                      <a:pt x="222" y="0"/>
                    </a:lnTo>
                    <a:lnTo>
                      <a:pt x="213" y="4"/>
                    </a:lnTo>
                    <a:lnTo>
                      <a:pt x="202" y="6"/>
                    </a:lnTo>
                    <a:close/>
                  </a:path>
                </a:pathLst>
              </a:custGeom>
              <a:solidFill>
                <a:srgbClr val="EEA8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81" name="Freeform 364">
                <a:extLst>
                  <a:ext uri="{FF2B5EF4-FFF2-40B4-BE49-F238E27FC236}">
                    <a16:creationId xmlns:a16="http://schemas.microsoft.com/office/drawing/2014/main" id="{15BC0FE8-3F20-575A-544A-91771E095661}"/>
                  </a:ext>
                </a:extLst>
              </p:cNvPr>
              <p:cNvSpPr>
                <a:spLocks noEditPoints="1"/>
              </p:cNvSpPr>
              <p:nvPr/>
            </p:nvSpPr>
            <p:spPr bwMode="auto">
              <a:xfrm>
                <a:off x="680" y="2070"/>
                <a:ext cx="1807" cy="9"/>
              </a:xfrm>
              <a:custGeom>
                <a:avLst/>
                <a:gdLst>
                  <a:gd name="T0" fmla="*/ 1805 w 1807"/>
                  <a:gd name="T1" fmla="*/ 9 h 9"/>
                  <a:gd name="T2" fmla="*/ 1267 w 1807"/>
                  <a:gd name="T3" fmla="*/ 9 h 9"/>
                  <a:gd name="T4" fmla="*/ 1256 w 1807"/>
                  <a:gd name="T5" fmla="*/ 5 h 9"/>
                  <a:gd name="T6" fmla="*/ 1248 w 1807"/>
                  <a:gd name="T7" fmla="*/ 0 h 9"/>
                  <a:gd name="T8" fmla="*/ 1807 w 1807"/>
                  <a:gd name="T9" fmla="*/ 0 h 9"/>
                  <a:gd name="T10" fmla="*/ 1805 w 1807"/>
                  <a:gd name="T11" fmla="*/ 5 h 9"/>
                  <a:gd name="T12" fmla="*/ 1805 w 1807"/>
                  <a:gd name="T13" fmla="*/ 9 h 9"/>
                  <a:gd name="T14" fmla="*/ 213 w 1807"/>
                  <a:gd name="T15" fmla="*/ 9 h 9"/>
                  <a:gd name="T16" fmla="*/ 0 w 1807"/>
                  <a:gd name="T17" fmla="*/ 9 h 9"/>
                  <a:gd name="T18" fmla="*/ 2 w 1807"/>
                  <a:gd name="T19" fmla="*/ 5 h 9"/>
                  <a:gd name="T20" fmla="*/ 2 w 1807"/>
                  <a:gd name="T21" fmla="*/ 0 h 9"/>
                  <a:gd name="T22" fmla="*/ 233 w 1807"/>
                  <a:gd name="T23" fmla="*/ 0 h 9"/>
                  <a:gd name="T24" fmla="*/ 224 w 1807"/>
                  <a:gd name="T25" fmla="*/ 5 h 9"/>
                  <a:gd name="T26" fmla="*/ 213 w 1807"/>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7"/>
                  <a:gd name="T43" fmla="*/ 0 h 9"/>
                  <a:gd name="T44" fmla="*/ 1807 w 1807"/>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7" h="9">
                    <a:moveTo>
                      <a:pt x="1805" y="9"/>
                    </a:moveTo>
                    <a:lnTo>
                      <a:pt x="1267" y="9"/>
                    </a:lnTo>
                    <a:lnTo>
                      <a:pt x="1256" y="5"/>
                    </a:lnTo>
                    <a:lnTo>
                      <a:pt x="1248" y="0"/>
                    </a:lnTo>
                    <a:lnTo>
                      <a:pt x="1807" y="0"/>
                    </a:lnTo>
                    <a:lnTo>
                      <a:pt x="1805" y="5"/>
                    </a:lnTo>
                    <a:lnTo>
                      <a:pt x="1805" y="9"/>
                    </a:lnTo>
                    <a:close/>
                    <a:moveTo>
                      <a:pt x="213" y="9"/>
                    </a:moveTo>
                    <a:lnTo>
                      <a:pt x="0" y="9"/>
                    </a:lnTo>
                    <a:lnTo>
                      <a:pt x="2" y="5"/>
                    </a:lnTo>
                    <a:lnTo>
                      <a:pt x="2" y="0"/>
                    </a:lnTo>
                    <a:lnTo>
                      <a:pt x="233" y="0"/>
                    </a:lnTo>
                    <a:lnTo>
                      <a:pt x="224" y="5"/>
                    </a:lnTo>
                    <a:lnTo>
                      <a:pt x="213" y="9"/>
                    </a:lnTo>
                    <a:close/>
                  </a:path>
                </a:pathLst>
              </a:custGeom>
              <a:solidFill>
                <a:srgbClr val="EEA9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82" name="Freeform 365">
                <a:extLst>
                  <a:ext uri="{FF2B5EF4-FFF2-40B4-BE49-F238E27FC236}">
                    <a16:creationId xmlns:a16="http://schemas.microsoft.com/office/drawing/2014/main" id="{C0C57C7B-BF6E-2CA7-1D6D-CD3AB12ADE91}"/>
                  </a:ext>
                </a:extLst>
              </p:cNvPr>
              <p:cNvSpPr>
                <a:spLocks noEditPoints="1"/>
              </p:cNvSpPr>
              <p:nvPr/>
            </p:nvSpPr>
            <p:spPr bwMode="auto">
              <a:xfrm>
                <a:off x="682" y="2066"/>
                <a:ext cx="1805" cy="9"/>
              </a:xfrm>
              <a:custGeom>
                <a:avLst/>
                <a:gdLst>
                  <a:gd name="T0" fmla="*/ 1803 w 1805"/>
                  <a:gd name="T1" fmla="*/ 9 h 9"/>
                  <a:gd name="T2" fmla="*/ 1256 w 1805"/>
                  <a:gd name="T3" fmla="*/ 9 h 9"/>
                  <a:gd name="T4" fmla="*/ 1246 w 1805"/>
                  <a:gd name="T5" fmla="*/ 4 h 9"/>
                  <a:gd name="T6" fmla="*/ 1235 w 1805"/>
                  <a:gd name="T7" fmla="*/ 0 h 9"/>
                  <a:gd name="T8" fmla="*/ 1805 w 1805"/>
                  <a:gd name="T9" fmla="*/ 0 h 9"/>
                  <a:gd name="T10" fmla="*/ 1805 w 1805"/>
                  <a:gd name="T11" fmla="*/ 4 h 9"/>
                  <a:gd name="T12" fmla="*/ 1803 w 1805"/>
                  <a:gd name="T13" fmla="*/ 9 h 9"/>
                  <a:gd name="T14" fmla="*/ 220 w 1805"/>
                  <a:gd name="T15" fmla="*/ 9 h 9"/>
                  <a:gd name="T16" fmla="*/ 0 w 1805"/>
                  <a:gd name="T17" fmla="*/ 9 h 9"/>
                  <a:gd name="T18" fmla="*/ 0 w 1805"/>
                  <a:gd name="T19" fmla="*/ 4 h 9"/>
                  <a:gd name="T20" fmla="*/ 0 w 1805"/>
                  <a:gd name="T21" fmla="*/ 0 h 9"/>
                  <a:gd name="T22" fmla="*/ 244 w 1805"/>
                  <a:gd name="T23" fmla="*/ 0 h 9"/>
                  <a:gd name="T24" fmla="*/ 231 w 1805"/>
                  <a:gd name="T25" fmla="*/ 4 h 9"/>
                  <a:gd name="T26" fmla="*/ 220 w 1805"/>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5"/>
                  <a:gd name="T43" fmla="*/ 0 h 9"/>
                  <a:gd name="T44" fmla="*/ 1805 w 1805"/>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5" h="9">
                    <a:moveTo>
                      <a:pt x="1803" y="9"/>
                    </a:moveTo>
                    <a:lnTo>
                      <a:pt x="1256" y="9"/>
                    </a:lnTo>
                    <a:lnTo>
                      <a:pt x="1246" y="4"/>
                    </a:lnTo>
                    <a:lnTo>
                      <a:pt x="1235" y="0"/>
                    </a:lnTo>
                    <a:lnTo>
                      <a:pt x="1805" y="0"/>
                    </a:lnTo>
                    <a:lnTo>
                      <a:pt x="1805" y="4"/>
                    </a:lnTo>
                    <a:lnTo>
                      <a:pt x="1803" y="9"/>
                    </a:lnTo>
                    <a:close/>
                    <a:moveTo>
                      <a:pt x="220" y="9"/>
                    </a:moveTo>
                    <a:lnTo>
                      <a:pt x="0" y="9"/>
                    </a:lnTo>
                    <a:lnTo>
                      <a:pt x="0" y="4"/>
                    </a:lnTo>
                    <a:lnTo>
                      <a:pt x="0" y="0"/>
                    </a:lnTo>
                    <a:lnTo>
                      <a:pt x="244" y="0"/>
                    </a:lnTo>
                    <a:lnTo>
                      <a:pt x="231" y="4"/>
                    </a:lnTo>
                    <a:lnTo>
                      <a:pt x="220" y="9"/>
                    </a:lnTo>
                    <a:close/>
                  </a:path>
                </a:pathLst>
              </a:custGeom>
              <a:solidFill>
                <a:srgbClr val="EEA9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83" name="Freeform 366">
                <a:extLst>
                  <a:ext uri="{FF2B5EF4-FFF2-40B4-BE49-F238E27FC236}">
                    <a16:creationId xmlns:a16="http://schemas.microsoft.com/office/drawing/2014/main" id="{02226E01-FB3A-D445-718D-5621C1E14659}"/>
                  </a:ext>
                </a:extLst>
              </p:cNvPr>
              <p:cNvSpPr>
                <a:spLocks noEditPoints="1"/>
              </p:cNvSpPr>
              <p:nvPr/>
            </p:nvSpPr>
            <p:spPr bwMode="auto">
              <a:xfrm>
                <a:off x="682" y="2064"/>
                <a:ext cx="1805" cy="6"/>
              </a:xfrm>
              <a:custGeom>
                <a:avLst/>
                <a:gdLst>
                  <a:gd name="T0" fmla="*/ 1805 w 1805"/>
                  <a:gd name="T1" fmla="*/ 6 h 6"/>
                  <a:gd name="T2" fmla="*/ 1246 w 1805"/>
                  <a:gd name="T3" fmla="*/ 6 h 6"/>
                  <a:gd name="T4" fmla="*/ 1235 w 1805"/>
                  <a:gd name="T5" fmla="*/ 2 h 6"/>
                  <a:gd name="T6" fmla="*/ 1224 w 1805"/>
                  <a:gd name="T7" fmla="*/ 0 h 6"/>
                  <a:gd name="T8" fmla="*/ 1805 w 1805"/>
                  <a:gd name="T9" fmla="*/ 0 h 6"/>
                  <a:gd name="T10" fmla="*/ 1805 w 1805"/>
                  <a:gd name="T11" fmla="*/ 2 h 6"/>
                  <a:gd name="T12" fmla="*/ 1805 w 1805"/>
                  <a:gd name="T13" fmla="*/ 6 h 6"/>
                  <a:gd name="T14" fmla="*/ 231 w 1805"/>
                  <a:gd name="T15" fmla="*/ 6 h 6"/>
                  <a:gd name="T16" fmla="*/ 0 w 1805"/>
                  <a:gd name="T17" fmla="*/ 6 h 6"/>
                  <a:gd name="T18" fmla="*/ 0 w 1805"/>
                  <a:gd name="T19" fmla="*/ 2 h 6"/>
                  <a:gd name="T20" fmla="*/ 2 w 1805"/>
                  <a:gd name="T21" fmla="*/ 0 h 6"/>
                  <a:gd name="T22" fmla="*/ 255 w 1805"/>
                  <a:gd name="T23" fmla="*/ 0 h 6"/>
                  <a:gd name="T24" fmla="*/ 244 w 1805"/>
                  <a:gd name="T25" fmla="*/ 2 h 6"/>
                  <a:gd name="T26" fmla="*/ 231 w 1805"/>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5"/>
                  <a:gd name="T43" fmla="*/ 0 h 6"/>
                  <a:gd name="T44" fmla="*/ 1805 w 180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5" h="6">
                    <a:moveTo>
                      <a:pt x="1805" y="6"/>
                    </a:moveTo>
                    <a:lnTo>
                      <a:pt x="1246" y="6"/>
                    </a:lnTo>
                    <a:lnTo>
                      <a:pt x="1235" y="2"/>
                    </a:lnTo>
                    <a:lnTo>
                      <a:pt x="1224" y="0"/>
                    </a:lnTo>
                    <a:lnTo>
                      <a:pt x="1805" y="0"/>
                    </a:lnTo>
                    <a:lnTo>
                      <a:pt x="1805" y="2"/>
                    </a:lnTo>
                    <a:lnTo>
                      <a:pt x="1805" y="6"/>
                    </a:lnTo>
                    <a:close/>
                    <a:moveTo>
                      <a:pt x="231" y="6"/>
                    </a:moveTo>
                    <a:lnTo>
                      <a:pt x="0" y="6"/>
                    </a:lnTo>
                    <a:lnTo>
                      <a:pt x="0" y="2"/>
                    </a:lnTo>
                    <a:lnTo>
                      <a:pt x="2" y="0"/>
                    </a:lnTo>
                    <a:lnTo>
                      <a:pt x="255" y="0"/>
                    </a:lnTo>
                    <a:lnTo>
                      <a:pt x="244" y="2"/>
                    </a:lnTo>
                    <a:lnTo>
                      <a:pt x="231" y="6"/>
                    </a:lnTo>
                    <a:close/>
                  </a:path>
                </a:pathLst>
              </a:custGeom>
              <a:solidFill>
                <a:srgbClr val="EEAA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84" name="Freeform 367">
                <a:extLst>
                  <a:ext uri="{FF2B5EF4-FFF2-40B4-BE49-F238E27FC236}">
                    <a16:creationId xmlns:a16="http://schemas.microsoft.com/office/drawing/2014/main" id="{0E816B4A-EBF6-912A-73FE-72232CA5698F}"/>
                  </a:ext>
                </a:extLst>
              </p:cNvPr>
              <p:cNvSpPr>
                <a:spLocks noEditPoints="1"/>
              </p:cNvSpPr>
              <p:nvPr/>
            </p:nvSpPr>
            <p:spPr bwMode="auto">
              <a:xfrm>
                <a:off x="682" y="2060"/>
                <a:ext cx="1805" cy="6"/>
              </a:xfrm>
              <a:custGeom>
                <a:avLst/>
                <a:gdLst>
                  <a:gd name="T0" fmla="*/ 1805 w 1805"/>
                  <a:gd name="T1" fmla="*/ 6 h 6"/>
                  <a:gd name="T2" fmla="*/ 1235 w 1805"/>
                  <a:gd name="T3" fmla="*/ 6 h 6"/>
                  <a:gd name="T4" fmla="*/ 1224 w 1805"/>
                  <a:gd name="T5" fmla="*/ 4 h 6"/>
                  <a:gd name="T6" fmla="*/ 1213 w 1805"/>
                  <a:gd name="T7" fmla="*/ 0 h 6"/>
                  <a:gd name="T8" fmla="*/ 1805 w 1805"/>
                  <a:gd name="T9" fmla="*/ 0 h 6"/>
                  <a:gd name="T10" fmla="*/ 1805 w 1805"/>
                  <a:gd name="T11" fmla="*/ 4 h 6"/>
                  <a:gd name="T12" fmla="*/ 1805 w 1805"/>
                  <a:gd name="T13" fmla="*/ 6 h 6"/>
                  <a:gd name="T14" fmla="*/ 244 w 1805"/>
                  <a:gd name="T15" fmla="*/ 6 h 6"/>
                  <a:gd name="T16" fmla="*/ 0 w 1805"/>
                  <a:gd name="T17" fmla="*/ 6 h 6"/>
                  <a:gd name="T18" fmla="*/ 2 w 1805"/>
                  <a:gd name="T19" fmla="*/ 4 h 6"/>
                  <a:gd name="T20" fmla="*/ 2 w 1805"/>
                  <a:gd name="T21" fmla="*/ 0 h 6"/>
                  <a:gd name="T22" fmla="*/ 265 w 1805"/>
                  <a:gd name="T23" fmla="*/ 0 h 6"/>
                  <a:gd name="T24" fmla="*/ 255 w 1805"/>
                  <a:gd name="T25" fmla="*/ 4 h 6"/>
                  <a:gd name="T26" fmla="*/ 244 w 1805"/>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5"/>
                  <a:gd name="T43" fmla="*/ 0 h 6"/>
                  <a:gd name="T44" fmla="*/ 1805 w 180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5" h="6">
                    <a:moveTo>
                      <a:pt x="1805" y="6"/>
                    </a:moveTo>
                    <a:lnTo>
                      <a:pt x="1235" y="6"/>
                    </a:lnTo>
                    <a:lnTo>
                      <a:pt x="1224" y="4"/>
                    </a:lnTo>
                    <a:lnTo>
                      <a:pt x="1213" y="0"/>
                    </a:lnTo>
                    <a:lnTo>
                      <a:pt x="1805" y="0"/>
                    </a:lnTo>
                    <a:lnTo>
                      <a:pt x="1805" y="4"/>
                    </a:lnTo>
                    <a:lnTo>
                      <a:pt x="1805" y="6"/>
                    </a:lnTo>
                    <a:close/>
                    <a:moveTo>
                      <a:pt x="244" y="6"/>
                    </a:moveTo>
                    <a:lnTo>
                      <a:pt x="0" y="6"/>
                    </a:lnTo>
                    <a:lnTo>
                      <a:pt x="2" y="4"/>
                    </a:lnTo>
                    <a:lnTo>
                      <a:pt x="2" y="0"/>
                    </a:lnTo>
                    <a:lnTo>
                      <a:pt x="265" y="0"/>
                    </a:lnTo>
                    <a:lnTo>
                      <a:pt x="255" y="4"/>
                    </a:lnTo>
                    <a:lnTo>
                      <a:pt x="244" y="6"/>
                    </a:lnTo>
                    <a:close/>
                  </a:path>
                </a:pathLst>
              </a:custGeom>
              <a:solidFill>
                <a:srgbClr val="EDAB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85" name="Freeform 368">
                <a:extLst>
                  <a:ext uri="{FF2B5EF4-FFF2-40B4-BE49-F238E27FC236}">
                    <a16:creationId xmlns:a16="http://schemas.microsoft.com/office/drawing/2014/main" id="{784D58BD-BC34-4DB1-02AF-43A61EED0B61}"/>
                  </a:ext>
                </a:extLst>
              </p:cNvPr>
              <p:cNvSpPr>
                <a:spLocks noEditPoints="1"/>
              </p:cNvSpPr>
              <p:nvPr/>
            </p:nvSpPr>
            <p:spPr bwMode="auto">
              <a:xfrm>
                <a:off x="684" y="2055"/>
                <a:ext cx="1806" cy="9"/>
              </a:xfrm>
              <a:custGeom>
                <a:avLst/>
                <a:gdLst>
                  <a:gd name="T0" fmla="*/ 1803 w 1806"/>
                  <a:gd name="T1" fmla="*/ 9 h 9"/>
                  <a:gd name="T2" fmla="*/ 1222 w 1806"/>
                  <a:gd name="T3" fmla="*/ 9 h 9"/>
                  <a:gd name="T4" fmla="*/ 1211 w 1806"/>
                  <a:gd name="T5" fmla="*/ 5 h 9"/>
                  <a:gd name="T6" fmla="*/ 1200 w 1806"/>
                  <a:gd name="T7" fmla="*/ 0 h 9"/>
                  <a:gd name="T8" fmla="*/ 1806 w 1806"/>
                  <a:gd name="T9" fmla="*/ 0 h 9"/>
                  <a:gd name="T10" fmla="*/ 1803 w 1806"/>
                  <a:gd name="T11" fmla="*/ 5 h 9"/>
                  <a:gd name="T12" fmla="*/ 1803 w 1806"/>
                  <a:gd name="T13" fmla="*/ 9 h 9"/>
                  <a:gd name="T14" fmla="*/ 253 w 1806"/>
                  <a:gd name="T15" fmla="*/ 9 h 9"/>
                  <a:gd name="T16" fmla="*/ 0 w 1806"/>
                  <a:gd name="T17" fmla="*/ 9 h 9"/>
                  <a:gd name="T18" fmla="*/ 0 w 1806"/>
                  <a:gd name="T19" fmla="*/ 5 h 9"/>
                  <a:gd name="T20" fmla="*/ 0 w 1806"/>
                  <a:gd name="T21" fmla="*/ 0 h 9"/>
                  <a:gd name="T22" fmla="*/ 276 w 1806"/>
                  <a:gd name="T23" fmla="*/ 0 h 9"/>
                  <a:gd name="T24" fmla="*/ 263 w 1806"/>
                  <a:gd name="T25" fmla="*/ 5 h 9"/>
                  <a:gd name="T26" fmla="*/ 253 w 180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9"/>
                  <a:gd name="T44" fmla="*/ 1806 w 180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9">
                    <a:moveTo>
                      <a:pt x="1803" y="9"/>
                    </a:moveTo>
                    <a:lnTo>
                      <a:pt x="1222" y="9"/>
                    </a:lnTo>
                    <a:lnTo>
                      <a:pt x="1211" y="5"/>
                    </a:lnTo>
                    <a:lnTo>
                      <a:pt x="1200" y="0"/>
                    </a:lnTo>
                    <a:lnTo>
                      <a:pt x="1806" y="0"/>
                    </a:lnTo>
                    <a:lnTo>
                      <a:pt x="1803" y="5"/>
                    </a:lnTo>
                    <a:lnTo>
                      <a:pt x="1803" y="9"/>
                    </a:lnTo>
                    <a:close/>
                    <a:moveTo>
                      <a:pt x="253" y="9"/>
                    </a:moveTo>
                    <a:lnTo>
                      <a:pt x="0" y="9"/>
                    </a:lnTo>
                    <a:lnTo>
                      <a:pt x="0" y="5"/>
                    </a:lnTo>
                    <a:lnTo>
                      <a:pt x="0" y="0"/>
                    </a:lnTo>
                    <a:lnTo>
                      <a:pt x="276" y="0"/>
                    </a:lnTo>
                    <a:lnTo>
                      <a:pt x="263" y="5"/>
                    </a:lnTo>
                    <a:lnTo>
                      <a:pt x="253" y="9"/>
                    </a:lnTo>
                    <a:close/>
                  </a:path>
                </a:pathLst>
              </a:custGeom>
              <a:solidFill>
                <a:srgbClr val="EDAB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86" name="Freeform 369">
                <a:extLst>
                  <a:ext uri="{FF2B5EF4-FFF2-40B4-BE49-F238E27FC236}">
                    <a16:creationId xmlns:a16="http://schemas.microsoft.com/office/drawing/2014/main" id="{DCDCE4D1-F949-633C-7BE9-EF2D627DB3C3}"/>
                  </a:ext>
                </a:extLst>
              </p:cNvPr>
              <p:cNvSpPr>
                <a:spLocks noEditPoints="1"/>
              </p:cNvSpPr>
              <p:nvPr/>
            </p:nvSpPr>
            <p:spPr bwMode="auto">
              <a:xfrm>
                <a:off x="684" y="2051"/>
                <a:ext cx="1806" cy="9"/>
              </a:xfrm>
              <a:custGeom>
                <a:avLst/>
                <a:gdLst>
                  <a:gd name="T0" fmla="*/ 1803 w 1806"/>
                  <a:gd name="T1" fmla="*/ 9 h 9"/>
                  <a:gd name="T2" fmla="*/ 1211 w 1806"/>
                  <a:gd name="T3" fmla="*/ 9 h 9"/>
                  <a:gd name="T4" fmla="*/ 1200 w 1806"/>
                  <a:gd name="T5" fmla="*/ 4 h 9"/>
                  <a:gd name="T6" fmla="*/ 1189 w 1806"/>
                  <a:gd name="T7" fmla="*/ 0 h 9"/>
                  <a:gd name="T8" fmla="*/ 1806 w 1806"/>
                  <a:gd name="T9" fmla="*/ 0 h 9"/>
                  <a:gd name="T10" fmla="*/ 1806 w 1806"/>
                  <a:gd name="T11" fmla="*/ 4 h 9"/>
                  <a:gd name="T12" fmla="*/ 1803 w 1806"/>
                  <a:gd name="T13" fmla="*/ 9 h 9"/>
                  <a:gd name="T14" fmla="*/ 263 w 1806"/>
                  <a:gd name="T15" fmla="*/ 9 h 9"/>
                  <a:gd name="T16" fmla="*/ 0 w 1806"/>
                  <a:gd name="T17" fmla="*/ 9 h 9"/>
                  <a:gd name="T18" fmla="*/ 0 w 1806"/>
                  <a:gd name="T19" fmla="*/ 4 h 9"/>
                  <a:gd name="T20" fmla="*/ 2 w 1806"/>
                  <a:gd name="T21" fmla="*/ 0 h 9"/>
                  <a:gd name="T22" fmla="*/ 287 w 1806"/>
                  <a:gd name="T23" fmla="*/ 0 h 9"/>
                  <a:gd name="T24" fmla="*/ 276 w 1806"/>
                  <a:gd name="T25" fmla="*/ 4 h 9"/>
                  <a:gd name="T26" fmla="*/ 263 w 180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9"/>
                  <a:gd name="T44" fmla="*/ 1806 w 180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9">
                    <a:moveTo>
                      <a:pt x="1803" y="9"/>
                    </a:moveTo>
                    <a:lnTo>
                      <a:pt x="1211" y="9"/>
                    </a:lnTo>
                    <a:lnTo>
                      <a:pt x="1200" y="4"/>
                    </a:lnTo>
                    <a:lnTo>
                      <a:pt x="1189" y="0"/>
                    </a:lnTo>
                    <a:lnTo>
                      <a:pt x="1806" y="0"/>
                    </a:lnTo>
                    <a:lnTo>
                      <a:pt x="1806" y="4"/>
                    </a:lnTo>
                    <a:lnTo>
                      <a:pt x="1803" y="9"/>
                    </a:lnTo>
                    <a:close/>
                    <a:moveTo>
                      <a:pt x="263" y="9"/>
                    </a:moveTo>
                    <a:lnTo>
                      <a:pt x="0" y="9"/>
                    </a:lnTo>
                    <a:lnTo>
                      <a:pt x="0" y="4"/>
                    </a:lnTo>
                    <a:lnTo>
                      <a:pt x="2" y="0"/>
                    </a:lnTo>
                    <a:lnTo>
                      <a:pt x="287" y="0"/>
                    </a:lnTo>
                    <a:lnTo>
                      <a:pt x="276" y="4"/>
                    </a:lnTo>
                    <a:lnTo>
                      <a:pt x="263" y="9"/>
                    </a:lnTo>
                    <a:close/>
                  </a:path>
                </a:pathLst>
              </a:custGeom>
              <a:solidFill>
                <a:srgbClr val="EDAC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87" name="Freeform 370">
                <a:extLst>
                  <a:ext uri="{FF2B5EF4-FFF2-40B4-BE49-F238E27FC236}">
                    <a16:creationId xmlns:a16="http://schemas.microsoft.com/office/drawing/2014/main" id="{6561300E-9CE5-38D1-505F-AF5E70E5FD1B}"/>
                  </a:ext>
                </a:extLst>
              </p:cNvPr>
              <p:cNvSpPr>
                <a:spLocks noEditPoints="1"/>
              </p:cNvSpPr>
              <p:nvPr/>
            </p:nvSpPr>
            <p:spPr bwMode="auto">
              <a:xfrm>
                <a:off x="684" y="2049"/>
                <a:ext cx="1806" cy="6"/>
              </a:xfrm>
              <a:custGeom>
                <a:avLst/>
                <a:gdLst>
                  <a:gd name="T0" fmla="*/ 1806 w 1806"/>
                  <a:gd name="T1" fmla="*/ 6 h 6"/>
                  <a:gd name="T2" fmla="*/ 1200 w 1806"/>
                  <a:gd name="T3" fmla="*/ 6 h 6"/>
                  <a:gd name="T4" fmla="*/ 1189 w 1806"/>
                  <a:gd name="T5" fmla="*/ 2 h 6"/>
                  <a:gd name="T6" fmla="*/ 1176 w 1806"/>
                  <a:gd name="T7" fmla="*/ 0 h 6"/>
                  <a:gd name="T8" fmla="*/ 1806 w 1806"/>
                  <a:gd name="T9" fmla="*/ 0 h 6"/>
                  <a:gd name="T10" fmla="*/ 1806 w 1806"/>
                  <a:gd name="T11" fmla="*/ 2 h 6"/>
                  <a:gd name="T12" fmla="*/ 1806 w 1806"/>
                  <a:gd name="T13" fmla="*/ 6 h 6"/>
                  <a:gd name="T14" fmla="*/ 276 w 1806"/>
                  <a:gd name="T15" fmla="*/ 6 h 6"/>
                  <a:gd name="T16" fmla="*/ 0 w 1806"/>
                  <a:gd name="T17" fmla="*/ 6 h 6"/>
                  <a:gd name="T18" fmla="*/ 2 w 1806"/>
                  <a:gd name="T19" fmla="*/ 2 h 6"/>
                  <a:gd name="T20" fmla="*/ 2 w 1806"/>
                  <a:gd name="T21" fmla="*/ 0 h 6"/>
                  <a:gd name="T22" fmla="*/ 300 w 1806"/>
                  <a:gd name="T23" fmla="*/ 0 h 6"/>
                  <a:gd name="T24" fmla="*/ 287 w 1806"/>
                  <a:gd name="T25" fmla="*/ 2 h 6"/>
                  <a:gd name="T26" fmla="*/ 276 w 1806"/>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6"/>
                  <a:gd name="T44" fmla="*/ 1806 w 180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6">
                    <a:moveTo>
                      <a:pt x="1806" y="6"/>
                    </a:moveTo>
                    <a:lnTo>
                      <a:pt x="1200" y="6"/>
                    </a:lnTo>
                    <a:lnTo>
                      <a:pt x="1189" y="2"/>
                    </a:lnTo>
                    <a:lnTo>
                      <a:pt x="1176" y="0"/>
                    </a:lnTo>
                    <a:lnTo>
                      <a:pt x="1806" y="0"/>
                    </a:lnTo>
                    <a:lnTo>
                      <a:pt x="1806" y="2"/>
                    </a:lnTo>
                    <a:lnTo>
                      <a:pt x="1806" y="6"/>
                    </a:lnTo>
                    <a:close/>
                    <a:moveTo>
                      <a:pt x="276" y="6"/>
                    </a:moveTo>
                    <a:lnTo>
                      <a:pt x="0" y="6"/>
                    </a:lnTo>
                    <a:lnTo>
                      <a:pt x="2" y="2"/>
                    </a:lnTo>
                    <a:lnTo>
                      <a:pt x="2" y="0"/>
                    </a:lnTo>
                    <a:lnTo>
                      <a:pt x="300" y="0"/>
                    </a:lnTo>
                    <a:lnTo>
                      <a:pt x="287" y="2"/>
                    </a:lnTo>
                    <a:lnTo>
                      <a:pt x="276" y="6"/>
                    </a:lnTo>
                    <a:close/>
                  </a:path>
                </a:pathLst>
              </a:custGeom>
              <a:solidFill>
                <a:srgbClr val="EDAC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88" name="Freeform 371">
                <a:extLst>
                  <a:ext uri="{FF2B5EF4-FFF2-40B4-BE49-F238E27FC236}">
                    <a16:creationId xmlns:a16="http://schemas.microsoft.com/office/drawing/2014/main" id="{4D5721AA-BADE-04DB-FF6A-51D8585A1A46}"/>
                  </a:ext>
                </a:extLst>
              </p:cNvPr>
              <p:cNvSpPr>
                <a:spLocks noEditPoints="1"/>
              </p:cNvSpPr>
              <p:nvPr/>
            </p:nvSpPr>
            <p:spPr bwMode="auto">
              <a:xfrm>
                <a:off x="686" y="2044"/>
                <a:ext cx="1804" cy="7"/>
              </a:xfrm>
              <a:custGeom>
                <a:avLst/>
                <a:gdLst>
                  <a:gd name="T0" fmla="*/ 1804 w 1804"/>
                  <a:gd name="T1" fmla="*/ 7 h 7"/>
                  <a:gd name="T2" fmla="*/ 1187 w 1804"/>
                  <a:gd name="T3" fmla="*/ 7 h 7"/>
                  <a:gd name="T4" fmla="*/ 1174 w 1804"/>
                  <a:gd name="T5" fmla="*/ 5 h 7"/>
                  <a:gd name="T6" fmla="*/ 1161 w 1804"/>
                  <a:gd name="T7" fmla="*/ 0 h 7"/>
                  <a:gd name="T8" fmla="*/ 1804 w 1804"/>
                  <a:gd name="T9" fmla="*/ 0 h 7"/>
                  <a:gd name="T10" fmla="*/ 1804 w 1804"/>
                  <a:gd name="T11" fmla="*/ 5 h 7"/>
                  <a:gd name="T12" fmla="*/ 1804 w 1804"/>
                  <a:gd name="T13" fmla="*/ 7 h 7"/>
                  <a:gd name="T14" fmla="*/ 285 w 1804"/>
                  <a:gd name="T15" fmla="*/ 7 h 7"/>
                  <a:gd name="T16" fmla="*/ 0 w 1804"/>
                  <a:gd name="T17" fmla="*/ 7 h 7"/>
                  <a:gd name="T18" fmla="*/ 0 w 1804"/>
                  <a:gd name="T19" fmla="*/ 5 h 7"/>
                  <a:gd name="T20" fmla="*/ 0 w 1804"/>
                  <a:gd name="T21" fmla="*/ 0 h 7"/>
                  <a:gd name="T22" fmla="*/ 312 w 1804"/>
                  <a:gd name="T23" fmla="*/ 0 h 7"/>
                  <a:gd name="T24" fmla="*/ 298 w 1804"/>
                  <a:gd name="T25" fmla="*/ 5 h 7"/>
                  <a:gd name="T26" fmla="*/ 285 w 1804"/>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4"/>
                  <a:gd name="T43" fmla="*/ 0 h 7"/>
                  <a:gd name="T44" fmla="*/ 1804 w 1804"/>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4" h="7">
                    <a:moveTo>
                      <a:pt x="1804" y="7"/>
                    </a:moveTo>
                    <a:lnTo>
                      <a:pt x="1187" y="7"/>
                    </a:lnTo>
                    <a:lnTo>
                      <a:pt x="1174" y="5"/>
                    </a:lnTo>
                    <a:lnTo>
                      <a:pt x="1161" y="0"/>
                    </a:lnTo>
                    <a:lnTo>
                      <a:pt x="1804" y="0"/>
                    </a:lnTo>
                    <a:lnTo>
                      <a:pt x="1804" y="5"/>
                    </a:lnTo>
                    <a:lnTo>
                      <a:pt x="1804" y="7"/>
                    </a:lnTo>
                    <a:close/>
                    <a:moveTo>
                      <a:pt x="285" y="7"/>
                    </a:moveTo>
                    <a:lnTo>
                      <a:pt x="0" y="7"/>
                    </a:lnTo>
                    <a:lnTo>
                      <a:pt x="0" y="5"/>
                    </a:lnTo>
                    <a:lnTo>
                      <a:pt x="0" y="0"/>
                    </a:lnTo>
                    <a:lnTo>
                      <a:pt x="312" y="0"/>
                    </a:lnTo>
                    <a:lnTo>
                      <a:pt x="298" y="5"/>
                    </a:lnTo>
                    <a:lnTo>
                      <a:pt x="285" y="7"/>
                    </a:lnTo>
                    <a:close/>
                  </a:path>
                </a:pathLst>
              </a:custGeom>
              <a:solidFill>
                <a:srgbClr val="EEAD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89" name="Freeform 372">
                <a:extLst>
                  <a:ext uri="{FF2B5EF4-FFF2-40B4-BE49-F238E27FC236}">
                    <a16:creationId xmlns:a16="http://schemas.microsoft.com/office/drawing/2014/main" id="{C6CB1749-C6C6-6B2B-DF82-093296269250}"/>
                  </a:ext>
                </a:extLst>
              </p:cNvPr>
              <p:cNvSpPr>
                <a:spLocks noEditPoints="1"/>
              </p:cNvSpPr>
              <p:nvPr/>
            </p:nvSpPr>
            <p:spPr bwMode="auto">
              <a:xfrm>
                <a:off x="686" y="2040"/>
                <a:ext cx="1806" cy="9"/>
              </a:xfrm>
              <a:custGeom>
                <a:avLst/>
                <a:gdLst>
                  <a:gd name="T0" fmla="*/ 1804 w 1806"/>
                  <a:gd name="T1" fmla="*/ 9 h 9"/>
                  <a:gd name="T2" fmla="*/ 1174 w 1806"/>
                  <a:gd name="T3" fmla="*/ 9 h 9"/>
                  <a:gd name="T4" fmla="*/ 1161 w 1806"/>
                  <a:gd name="T5" fmla="*/ 4 h 9"/>
                  <a:gd name="T6" fmla="*/ 1148 w 1806"/>
                  <a:gd name="T7" fmla="*/ 0 h 9"/>
                  <a:gd name="T8" fmla="*/ 1806 w 1806"/>
                  <a:gd name="T9" fmla="*/ 0 h 9"/>
                  <a:gd name="T10" fmla="*/ 1804 w 1806"/>
                  <a:gd name="T11" fmla="*/ 4 h 9"/>
                  <a:gd name="T12" fmla="*/ 1804 w 1806"/>
                  <a:gd name="T13" fmla="*/ 9 h 9"/>
                  <a:gd name="T14" fmla="*/ 298 w 1806"/>
                  <a:gd name="T15" fmla="*/ 9 h 9"/>
                  <a:gd name="T16" fmla="*/ 0 w 1806"/>
                  <a:gd name="T17" fmla="*/ 9 h 9"/>
                  <a:gd name="T18" fmla="*/ 0 w 1806"/>
                  <a:gd name="T19" fmla="*/ 4 h 9"/>
                  <a:gd name="T20" fmla="*/ 2 w 1806"/>
                  <a:gd name="T21" fmla="*/ 0 h 9"/>
                  <a:gd name="T22" fmla="*/ 325 w 1806"/>
                  <a:gd name="T23" fmla="*/ 0 h 9"/>
                  <a:gd name="T24" fmla="*/ 312 w 1806"/>
                  <a:gd name="T25" fmla="*/ 4 h 9"/>
                  <a:gd name="T26" fmla="*/ 298 w 180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9"/>
                  <a:gd name="T44" fmla="*/ 1806 w 180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9">
                    <a:moveTo>
                      <a:pt x="1804" y="9"/>
                    </a:moveTo>
                    <a:lnTo>
                      <a:pt x="1174" y="9"/>
                    </a:lnTo>
                    <a:lnTo>
                      <a:pt x="1161" y="4"/>
                    </a:lnTo>
                    <a:lnTo>
                      <a:pt x="1148" y="0"/>
                    </a:lnTo>
                    <a:lnTo>
                      <a:pt x="1806" y="0"/>
                    </a:lnTo>
                    <a:lnTo>
                      <a:pt x="1804" y="4"/>
                    </a:lnTo>
                    <a:lnTo>
                      <a:pt x="1804" y="9"/>
                    </a:lnTo>
                    <a:close/>
                    <a:moveTo>
                      <a:pt x="298" y="9"/>
                    </a:moveTo>
                    <a:lnTo>
                      <a:pt x="0" y="9"/>
                    </a:lnTo>
                    <a:lnTo>
                      <a:pt x="0" y="4"/>
                    </a:lnTo>
                    <a:lnTo>
                      <a:pt x="2" y="0"/>
                    </a:lnTo>
                    <a:lnTo>
                      <a:pt x="325" y="0"/>
                    </a:lnTo>
                    <a:lnTo>
                      <a:pt x="312" y="4"/>
                    </a:lnTo>
                    <a:lnTo>
                      <a:pt x="298" y="9"/>
                    </a:lnTo>
                    <a:close/>
                  </a:path>
                </a:pathLst>
              </a:custGeom>
              <a:solidFill>
                <a:srgbClr val="EEA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90" name="Freeform 373">
                <a:extLst>
                  <a:ext uri="{FF2B5EF4-FFF2-40B4-BE49-F238E27FC236}">
                    <a16:creationId xmlns:a16="http://schemas.microsoft.com/office/drawing/2014/main" id="{DD470E86-1852-2167-73EB-87DC3EAF5B08}"/>
                  </a:ext>
                </a:extLst>
              </p:cNvPr>
              <p:cNvSpPr>
                <a:spLocks noEditPoints="1"/>
              </p:cNvSpPr>
              <p:nvPr/>
            </p:nvSpPr>
            <p:spPr bwMode="auto">
              <a:xfrm>
                <a:off x="686" y="2036"/>
                <a:ext cx="1806" cy="8"/>
              </a:xfrm>
              <a:custGeom>
                <a:avLst/>
                <a:gdLst>
                  <a:gd name="T0" fmla="*/ 1804 w 1806"/>
                  <a:gd name="T1" fmla="*/ 8 h 8"/>
                  <a:gd name="T2" fmla="*/ 1161 w 1806"/>
                  <a:gd name="T3" fmla="*/ 8 h 8"/>
                  <a:gd name="T4" fmla="*/ 1148 w 1806"/>
                  <a:gd name="T5" fmla="*/ 4 h 8"/>
                  <a:gd name="T6" fmla="*/ 1135 w 1806"/>
                  <a:gd name="T7" fmla="*/ 0 h 8"/>
                  <a:gd name="T8" fmla="*/ 1806 w 1806"/>
                  <a:gd name="T9" fmla="*/ 0 h 8"/>
                  <a:gd name="T10" fmla="*/ 1806 w 1806"/>
                  <a:gd name="T11" fmla="*/ 4 h 8"/>
                  <a:gd name="T12" fmla="*/ 1804 w 1806"/>
                  <a:gd name="T13" fmla="*/ 8 h 8"/>
                  <a:gd name="T14" fmla="*/ 312 w 1806"/>
                  <a:gd name="T15" fmla="*/ 8 h 8"/>
                  <a:gd name="T16" fmla="*/ 0 w 1806"/>
                  <a:gd name="T17" fmla="*/ 8 h 8"/>
                  <a:gd name="T18" fmla="*/ 2 w 1806"/>
                  <a:gd name="T19" fmla="*/ 4 h 8"/>
                  <a:gd name="T20" fmla="*/ 2 w 1806"/>
                  <a:gd name="T21" fmla="*/ 0 h 8"/>
                  <a:gd name="T22" fmla="*/ 340 w 1806"/>
                  <a:gd name="T23" fmla="*/ 0 h 8"/>
                  <a:gd name="T24" fmla="*/ 327 w 1806"/>
                  <a:gd name="T25" fmla="*/ 4 h 8"/>
                  <a:gd name="T26" fmla="*/ 312 w 1806"/>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8"/>
                  <a:gd name="T44" fmla="*/ 1806 w 1806"/>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8">
                    <a:moveTo>
                      <a:pt x="1804" y="8"/>
                    </a:moveTo>
                    <a:lnTo>
                      <a:pt x="1161" y="8"/>
                    </a:lnTo>
                    <a:lnTo>
                      <a:pt x="1148" y="4"/>
                    </a:lnTo>
                    <a:lnTo>
                      <a:pt x="1135" y="0"/>
                    </a:lnTo>
                    <a:lnTo>
                      <a:pt x="1806" y="0"/>
                    </a:lnTo>
                    <a:lnTo>
                      <a:pt x="1806" y="4"/>
                    </a:lnTo>
                    <a:lnTo>
                      <a:pt x="1804" y="8"/>
                    </a:lnTo>
                    <a:close/>
                    <a:moveTo>
                      <a:pt x="312" y="8"/>
                    </a:moveTo>
                    <a:lnTo>
                      <a:pt x="0" y="8"/>
                    </a:lnTo>
                    <a:lnTo>
                      <a:pt x="2" y="4"/>
                    </a:lnTo>
                    <a:lnTo>
                      <a:pt x="2" y="0"/>
                    </a:lnTo>
                    <a:lnTo>
                      <a:pt x="340" y="0"/>
                    </a:lnTo>
                    <a:lnTo>
                      <a:pt x="327" y="4"/>
                    </a:lnTo>
                    <a:lnTo>
                      <a:pt x="312" y="8"/>
                    </a:lnTo>
                    <a:close/>
                  </a:path>
                </a:pathLst>
              </a:custGeom>
              <a:solidFill>
                <a:srgbClr val="EEAE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91" name="Freeform 374">
                <a:extLst>
                  <a:ext uri="{FF2B5EF4-FFF2-40B4-BE49-F238E27FC236}">
                    <a16:creationId xmlns:a16="http://schemas.microsoft.com/office/drawing/2014/main" id="{3A5A2121-AB8E-4843-9B8F-493A6C1D4FB8}"/>
                  </a:ext>
                </a:extLst>
              </p:cNvPr>
              <p:cNvSpPr>
                <a:spLocks noEditPoints="1"/>
              </p:cNvSpPr>
              <p:nvPr/>
            </p:nvSpPr>
            <p:spPr bwMode="auto">
              <a:xfrm>
                <a:off x="688" y="2033"/>
                <a:ext cx="1804" cy="7"/>
              </a:xfrm>
              <a:custGeom>
                <a:avLst/>
                <a:gdLst>
                  <a:gd name="T0" fmla="*/ 1804 w 1804"/>
                  <a:gd name="T1" fmla="*/ 7 h 7"/>
                  <a:gd name="T2" fmla="*/ 1146 w 1804"/>
                  <a:gd name="T3" fmla="*/ 7 h 7"/>
                  <a:gd name="T4" fmla="*/ 1133 w 1804"/>
                  <a:gd name="T5" fmla="*/ 3 h 7"/>
                  <a:gd name="T6" fmla="*/ 1120 w 1804"/>
                  <a:gd name="T7" fmla="*/ 0 h 7"/>
                  <a:gd name="T8" fmla="*/ 1804 w 1804"/>
                  <a:gd name="T9" fmla="*/ 0 h 7"/>
                  <a:gd name="T10" fmla="*/ 1804 w 1804"/>
                  <a:gd name="T11" fmla="*/ 3 h 7"/>
                  <a:gd name="T12" fmla="*/ 1804 w 1804"/>
                  <a:gd name="T13" fmla="*/ 7 h 7"/>
                  <a:gd name="T14" fmla="*/ 323 w 1804"/>
                  <a:gd name="T15" fmla="*/ 7 h 7"/>
                  <a:gd name="T16" fmla="*/ 0 w 1804"/>
                  <a:gd name="T17" fmla="*/ 7 h 7"/>
                  <a:gd name="T18" fmla="*/ 0 w 1804"/>
                  <a:gd name="T19" fmla="*/ 3 h 7"/>
                  <a:gd name="T20" fmla="*/ 0 w 1804"/>
                  <a:gd name="T21" fmla="*/ 0 h 7"/>
                  <a:gd name="T22" fmla="*/ 353 w 1804"/>
                  <a:gd name="T23" fmla="*/ 0 h 7"/>
                  <a:gd name="T24" fmla="*/ 338 w 1804"/>
                  <a:gd name="T25" fmla="*/ 3 h 7"/>
                  <a:gd name="T26" fmla="*/ 323 w 1804"/>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4"/>
                  <a:gd name="T43" fmla="*/ 0 h 7"/>
                  <a:gd name="T44" fmla="*/ 1804 w 1804"/>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4" h="7">
                    <a:moveTo>
                      <a:pt x="1804" y="7"/>
                    </a:moveTo>
                    <a:lnTo>
                      <a:pt x="1146" y="7"/>
                    </a:lnTo>
                    <a:lnTo>
                      <a:pt x="1133" y="3"/>
                    </a:lnTo>
                    <a:lnTo>
                      <a:pt x="1120" y="0"/>
                    </a:lnTo>
                    <a:lnTo>
                      <a:pt x="1804" y="0"/>
                    </a:lnTo>
                    <a:lnTo>
                      <a:pt x="1804" y="3"/>
                    </a:lnTo>
                    <a:lnTo>
                      <a:pt x="1804" y="7"/>
                    </a:lnTo>
                    <a:close/>
                    <a:moveTo>
                      <a:pt x="323" y="7"/>
                    </a:moveTo>
                    <a:lnTo>
                      <a:pt x="0" y="7"/>
                    </a:lnTo>
                    <a:lnTo>
                      <a:pt x="0" y="3"/>
                    </a:lnTo>
                    <a:lnTo>
                      <a:pt x="0" y="0"/>
                    </a:lnTo>
                    <a:lnTo>
                      <a:pt x="353" y="0"/>
                    </a:lnTo>
                    <a:lnTo>
                      <a:pt x="338" y="3"/>
                    </a:lnTo>
                    <a:lnTo>
                      <a:pt x="323" y="7"/>
                    </a:lnTo>
                    <a:close/>
                  </a:path>
                </a:pathLst>
              </a:custGeom>
              <a:solidFill>
                <a:srgbClr val="EEAF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92" name="Freeform 375">
                <a:extLst>
                  <a:ext uri="{FF2B5EF4-FFF2-40B4-BE49-F238E27FC236}">
                    <a16:creationId xmlns:a16="http://schemas.microsoft.com/office/drawing/2014/main" id="{CFB83D5A-F63F-9520-1EF6-322818755F1A}"/>
                  </a:ext>
                </a:extLst>
              </p:cNvPr>
              <p:cNvSpPr>
                <a:spLocks noEditPoints="1"/>
              </p:cNvSpPr>
              <p:nvPr/>
            </p:nvSpPr>
            <p:spPr bwMode="auto">
              <a:xfrm>
                <a:off x="688" y="2029"/>
                <a:ext cx="1804" cy="7"/>
              </a:xfrm>
              <a:custGeom>
                <a:avLst/>
                <a:gdLst>
                  <a:gd name="T0" fmla="*/ 1804 w 1804"/>
                  <a:gd name="T1" fmla="*/ 7 h 7"/>
                  <a:gd name="T2" fmla="*/ 1133 w 1804"/>
                  <a:gd name="T3" fmla="*/ 7 h 7"/>
                  <a:gd name="T4" fmla="*/ 1120 w 1804"/>
                  <a:gd name="T5" fmla="*/ 4 h 7"/>
                  <a:gd name="T6" fmla="*/ 1105 w 1804"/>
                  <a:gd name="T7" fmla="*/ 0 h 7"/>
                  <a:gd name="T8" fmla="*/ 1804 w 1804"/>
                  <a:gd name="T9" fmla="*/ 0 h 7"/>
                  <a:gd name="T10" fmla="*/ 1804 w 1804"/>
                  <a:gd name="T11" fmla="*/ 4 h 7"/>
                  <a:gd name="T12" fmla="*/ 1804 w 1804"/>
                  <a:gd name="T13" fmla="*/ 7 h 7"/>
                  <a:gd name="T14" fmla="*/ 338 w 1804"/>
                  <a:gd name="T15" fmla="*/ 7 h 7"/>
                  <a:gd name="T16" fmla="*/ 0 w 1804"/>
                  <a:gd name="T17" fmla="*/ 7 h 7"/>
                  <a:gd name="T18" fmla="*/ 0 w 1804"/>
                  <a:gd name="T19" fmla="*/ 4 h 7"/>
                  <a:gd name="T20" fmla="*/ 2 w 1804"/>
                  <a:gd name="T21" fmla="*/ 0 h 7"/>
                  <a:gd name="T22" fmla="*/ 368 w 1804"/>
                  <a:gd name="T23" fmla="*/ 0 h 7"/>
                  <a:gd name="T24" fmla="*/ 353 w 1804"/>
                  <a:gd name="T25" fmla="*/ 4 h 7"/>
                  <a:gd name="T26" fmla="*/ 338 w 1804"/>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4"/>
                  <a:gd name="T43" fmla="*/ 0 h 7"/>
                  <a:gd name="T44" fmla="*/ 1804 w 1804"/>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4" h="7">
                    <a:moveTo>
                      <a:pt x="1804" y="7"/>
                    </a:moveTo>
                    <a:lnTo>
                      <a:pt x="1133" y="7"/>
                    </a:lnTo>
                    <a:lnTo>
                      <a:pt x="1120" y="4"/>
                    </a:lnTo>
                    <a:lnTo>
                      <a:pt x="1105" y="0"/>
                    </a:lnTo>
                    <a:lnTo>
                      <a:pt x="1804" y="0"/>
                    </a:lnTo>
                    <a:lnTo>
                      <a:pt x="1804" y="4"/>
                    </a:lnTo>
                    <a:lnTo>
                      <a:pt x="1804" y="7"/>
                    </a:lnTo>
                    <a:close/>
                    <a:moveTo>
                      <a:pt x="338" y="7"/>
                    </a:moveTo>
                    <a:lnTo>
                      <a:pt x="0" y="7"/>
                    </a:lnTo>
                    <a:lnTo>
                      <a:pt x="0" y="4"/>
                    </a:lnTo>
                    <a:lnTo>
                      <a:pt x="2" y="0"/>
                    </a:lnTo>
                    <a:lnTo>
                      <a:pt x="368" y="0"/>
                    </a:lnTo>
                    <a:lnTo>
                      <a:pt x="353" y="4"/>
                    </a:lnTo>
                    <a:lnTo>
                      <a:pt x="338" y="7"/>
                    </a:lnTo>
                    <a:close/>
                  </a:path>
                </a:pathLst>
              </a:custGeom>
              <a:solidFill>
                <a:srgbClr val="EEAF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93" name="Freeform 376">
                <a:extLst>
                  <a:ext uri="{FF2B5EF4-FFF2-40B4-BE49-F238E27FC236}">
                    <a16:creationId xmlns:a16="http://schemas.microsoft.com/office/drawing/2014/main" id="{3BC6724A-EFAF-9488-460B-5D4DB4CFE5FA}"/>
                  </a:ext>
                </a:extLst>
              </p:cNvPr>
              <p:cNvSpPr>
                <a:spLocks noEditPoints="1"/>
              </p:cNvSpPr>
              <p:nvPr/>
            </p:nvSpPr>
            <p:spPr bwMode="auto">
              <a:xfrm>
                <a:off x="688" y="2025"/>
                <a:ext cx="1806" cy="8"/>
              </a:xfrm>
              <a:custGeom>
                <a:avLst/>
                <a:gdLst>
                  <a:gd name="T0" fmla="*/ 1804 w 1806"/>
                  <a:gd name="T1" fmla="*/ 8 h 8"/>
                  <a:gd name="T2" fmla="*/ 1120 w 1806"/>
                  <a:gd name="T3" fmla="*/ 8 h 8"/>
                  <a:gd name="T4" fmla="*/ 1105 w 1806"/>
                  <a:gd name="T5" fmla="*/ 4 h 8"/>
                  <a:gd name="T6" fmla="*/ 1089 w 1806"/>
                  <a:gd name="T7" fmla="*/ 0 h 8"/>
                  <a:gd name="T8" fmla="*/ 1806 w 1806"/>
                  <a:gd name="T9" fmla="*/ 0 h 8"/>
                  <a:gd name="T10" fmla="*/ 1804 w 1806"/>
                  <a:gd name="T11" fmla="*/ 4 h 8"/>
                  <a:gd name="T12" fmla="*/ 1804 w 1806"/>
                  <a:gd name="T13" fmla="*/ 8 h 8"/>
                  <a:gd name="T14" fmla="*/ 353 w 1806"/>
                  <a:gd name="T15" fmla="*/ 8 h 8"/>
                  <a:gd name="T16" fmla="*/ 0 w 1806"/>
                  <a:gd name="T17" fmla="*/ 8 h 8"/>
                  <a:gd name="T18" fmla="*/ 2 w 1806"/>
                  <a:gd name="T19" fmla="*/ 4 h 8"/>
                  <a:gd name="T20" fmla="*/ 2 w 1806"/>
                  <a:gd name="T21" fmla="*/ 0 h 8"/>
                  <a:gd name="T22" fmla="*/ 384 w 1806"/>
                  <a:gd name="T23" fmla="*/ 0 h 8"/>
                  <a:gd name="T24" fmla="*/ 368 w 1806"/>
                  <a:gd name="T25" fmla="*/ 4 h 8"/>
                  <a:gd name="T26" fmla="*/ 353 w 1806"/>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8"/>
                  <a:gd name="T44" fmla="*/ 1806 w 1806"/>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8">
                    <a:moveTo>
                      <a:pt x="1804" y="8"/>
                    </a:moveTo>
                    <a:lnTo>
                      <a:pt x="1120" y="8"/>
                    </a:lnTo>
                    <a:lnTo>
                      <a:pt x="1105" y="4"/>
                    </a:lnTo>
                    <a:lnTo>
                      <a:pt x="1089" y="0"/>
                    </a:lnTo>
                    <a:lnTo>
                      <a:pt x="1806" y="0"/>
                    </a:lnTo>
                    <a:lnTo>
                      <a:pt x="1804" y="4"/>
                    </a:lnTo>
                    <a:lnTo>
                      <a:pt x="1804" y="8"/>
                    </a:lnTo>
                    <a:close/>
                    <a:moveTo>
                      <a:pt x="353" y="8"/>
                    </a:moveTo>
                    <a:lnTo>
                      <a:pt x="0" y="8"/>
                    </a:lnTo>
                    <a:lnTo>
                      <a:pt x="2" y="4"/>
                    </a:lnTo>
                    <a:lnTo>
                      <a:pt x="2" y="0"/>
                    </a:lnTo>
                    <a:lnTo>
                      <a:pt x="384" y="0"/>
                    </a:lnTo>
                    <a:lnTo>
                      <a:pt x="368" y="4"/>
                    </a:lnTo>
                    <a:lnTo>
                      <a:pt x="353" y="8"/>
                    </a:lnTo>
                    <a:close/>
                  </a:path>
                </a:pathLst>
              </a:custGeom>
              <a:solidFill>
                <a:srgbClr val="EEB0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94" name="Freeform 377">
                <a:extLst>
                  <a:ext uri="{FF2B5EF4-FFF2-40B4-BE49-F238E27FC236}">
                    <a16:creationId xmlns:a16="http://schemas.microsoft.com/office/drawing/2014/main" id="{B5428934-DFE6-2F72-0F6C-8D9B670F868C}"/>
                  </a:ext>
                </a:extLst>
              </p:cNvPr>
              <p:cNvSpPr>
                <a:spLocks noEditPoints="1"/>
              </p:cNvSpPr>
              <p:nvPr/>
            </p:nvSpPr>
            <p:spPr bwMode="auto">
              <a:xfrm>
                <a:off x="690" y="2020"/>
                <a:ext cx="1804" cy="9"/>
              </a:xfrm>
              <a:custGeom>
                <a:avLst/>
                <a:gdLst>
                  <a:gd name="T0" fmla="*/ 1802 w 1804"/>
                  <a:gd name="T1" fmla="*/ 9 h 9"/>
                  <a:gd name="T2" fmla="*/ 1103 w 1804"/>
                  <a:gd name="T3" fmla="*/ 9 h 9"/>
                  <a:gd name="T4" fmla="*/ 1087 w 1804"/>
                  <a:gd name="T5" fmla="*/ 5 h 9"/>
                  <a:gd name="T6" fmla="*/ 1072 w 1804"/>
                  <a:gd name="T7" fmla="*/ 0 h 9"/>
                  <a:gd name="T8" fmla="*/ 1804 w 1804"/>
                  <a:gd name="T9" fmla="*/ 0 h 9"/>
                  <a:gd name="T10" fmla="*/ 1804 w 1804"/>
                  <a:gd name="T11" fmla="*/ 5 h 9"/>
                  <a:gd name="T12" fmla="*/ 1802 w 1804"/>
                  <a:gd name="T13" fmla="*/ 9 h 9"/>
                  <a:gd name="T14" fmla="*/ 366 w 1804"/>
                  <a:gd name="T15" fmla="*/ 9 h 9"/>
                  <a:gd name="T16" fmla="*/ 0 w 1804"/>
                  <a:gd name="T17" fmla="*/ 9 h 9"/>
                  <a:gd name="T18" fmla="*/ 0 w 1804"/>
                  <a:gd name="T19" fmla="*/ 5 h 9"/>
                  <a:gd name="T20" fmla="*/ 0 w 1804"/>
                  <a:gd name="T21" fmla="*/ 0 h 9"/>
                  <a:gd name="T22" fmla="*/ 399 w 1804"/>
                  <a:gd name="T23" fmla="*/ 0 h 9"/>
                  <a:gd name="T24" fmla="*/ 382 w 1804"/>
                  <a:gd name="T25" fmla="*/ 5 h 9"/>
                  <a:gd name="T26" fmla="*/ 366 w 1804"/>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4"/>
                  <a:gd name="T43" fmla="*/ 0 h 9"/>
                  <a:gd name="T44" fmla="*/ 1804 w 180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4" h="9">
                    <a:moveTo>
                      <a:pt x="1802" y="9"/>
                    </a:moveTo>
                    <a:lnTo>
                      <a:pt x="1103" y="9"/>
                    </a:lnTo>
                    <a:lnTo>
                      <a:pt x="1087" y="5"/>
                    </a:lnTo>
                    <a:lnTo>
                      <a:pt x="1072" y="0"/>
                    </a:lnTo>
                    <a:lnTo>
                      <a:pt x="1804" y="0"/>
                    </a:lnTo>
                    <a:lnTo>
                      <a:pt x="1804" y="5"/>
                    </a:lnTo>
                    <a:lnTo>
                      <a:pt x="1802" y="9"/>
                    </a:lnTo>
                    <a:close/>
                    <a:moveTo>
                      <a:pt x="366" y="9"/>
                    </a:moveTo>
                    <a:lnTo>
                      <a:pt x="0" y="9"/>
                    </a:lnTo>
                    <a:lnTo>
                      <a:pt x="0" y="5"/>
                    </a:lnTo>
                    <a:lnTo>
                      <a:pt x="0" y="0"/>
                    </a:lnTo>
                    <a:lnTo>
                      <a:pt x="399" y="0"/>
                    </a:lnTo>
                    <a:lnTo>
                      <a:pt x="382" y="5"/>
                    </a:lnTo>
                    <a:lnTo>
                      <a:pt x="366" y="9"/>
                    </a:lnTo>
                    <a:close/>
                  </a:path>
                </a:pathLst>
              </a:custGeom>
              <a:solidFill>
                <a:srgbClr val="EEB0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95" name="Freeform 378">
                <a:extLst>
                  <a:ext uri="{FF2B5EF4-FFF2-40B4-BE49-F238E27FC236}">
                    <a16:creationId xmlns:a16="http://schemas.microsoft.com/office/drawing/2014/main" id="{8F2ECD3F-CE9A-61C9-2BD7-AA0BF4B5D5D5}"/>
                  </a:ext>
                </a:extLst>
              </p:cNvPr>
              <p:cNvSpPr>
                <a:spLocks noEditPoints="1"/>
              </p:cNvSpPr>
              <p:nvPr/>
            </p:nvSpPr>
            <p:spPr bwMode="auto">
              <a:xfrm>
                <a:off x="690" y="2018"/>
                <a:ext cx="1804" cy="7"/>
              </a:xfrm>
              <a:custGeom>
                <a:avLst/>
                <a:gdLst>
                  <a:gd name="T0" fmla="*/ 1804 w 1804"/>
                  <a:gd name="T1" fmla="*/ 7 h 7"/>
                  <a:gd name="T2" fmla="*/ 1087 w 1804"/>
                  <a:gd name="T3" fmla="*/ 7 h 7"/>
                  <a:gd name="T4" fmla="*/ 1072 w 1804"/>
                  <a:gd name="T5" fmla="*/ 2 h 7"/>
                  <a:gd name="T6" fmla="*/ 1055 w 1804"/>
                  <a:gd name="T7" fmla="*/ 0 h 7"/>
                  <a:gd name="T8" fmla="*/ 1804 w 1804"/>
                  <a:gd name="T9" fmla="*/ 0 h 7"/>
                  <a:gd name="T10" fmla="*/ 1804 w 1804"/>
                  <a:gd name="T11" fmla="*/ 2 h 7"/>
                  <a:gd name="T12" fmla="*/ 1804 w 1804"/>
                  <a:gd name="T13" fmla="*/ 7 h 7"/>
                  <a:gd name="T14" fmla="*/ 382 w 1804"/>
                  <a:gd name="T15" fmla="*/ 7 h 7"/>
                  <a:gd name="T16" fmla="*/ 0 w 1804"/>
                  <a:gd name="T17" fmla="*/ 7 h 7"/>
                  <a:gd name="T18" fmla="*/ 0 w 1804"/>
                  <a:gd name="T19" fmla="*/ 2 h 7"/>
                  <a:gd name="T20" fmla="*/ 3 w 1804"/>
                  <a:gd name="T21" fmla="*/ 0 h 7"/>
                  <a:gd name="T22" fmla="*/ 416 w 1804"/>
                  <a:gd name="T23" fmla="*/ 0 h 7"/>
                  <a:gd name="T24" fmla="*/ 399 w 1804"/>
                  <a:gd name="T25" fmla="*/ 2 h 7"/>
                  <a:gd name="T26" fmla="*/ 382 w 1804"/>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4"/>
                  <a:gd name="T43" fmla="*/ 0 h 7"/>
                  <a:gd name="T44" fmla="*/ 1804 w 1804"/>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4" h="7">
                    <a:moveTo>
                      <a:pt x="1804" y="7"/>
                    </a:moveTo>
                    <a:lnTo>
                      <a:pt x="1087" y="7"/>
                    </a:lnTo>
                    <a:lnTo>
                      <a:pt x="1072" y="2"/>
                    </a:lnTo>
                    <a:lnTo>
                      <a:pt x="1055" y="0"/>
                    </a:lnTo>
                    <a:lnTo>
                      <a:pt x="1804" y="0"/>
                    </a:lnTo>
                    <a:lnTo>
                      <a:pt x="1804" y="2"/>
                    </a:lnTo>
                    <a:lnTo>
                      <a:pt x="1804" y="7"/>
                    </a:lnTo>
                    <a:close/>
                    <a:moveTo>
                      <a:pt x="382" y="7"/>
                    </a:moveTo>
                    <a:lnTo>
                      <a:pt x="0" y="7"/>
                    </a:lnTo>
                    <a:lnTo>
                      <a:pt x="0" y="2"/>
                    </a:lnTo>
                    <a:lnTo>
                      <a:pt x="3" y="0"/>
                    </a:lnTo>
                    <a:lnTo>
                      <a:pt x="416" y="0"/>
                    </a:lnTo>
                    <a:lnTo>
                      <a:pt x="399" y="2"/>
                    </a:lnTo>
                    <a:lnTo>
                      <a:pt x="382" y="7"/>
                    </a:lnTo>
                    <a:close/>
                  </a:path>
                </a:pathLst>
              </a:custGeom>
              <a:solidFill>
                <a:srgbClr val="EDB1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96" name="Freeform 379">
                <a:extLst>
                  <a:ext uri="{FF2B5EF4-FFF2-40B4-BE49-F238E27FC236}">
                    <a16:creationId xmlns:a16="http://schemas.microsoft.com/office/drawing/2014/main" id="{EFD5C03C-9592-C60B-ABD0-458FE36E859F}"/>
                  </a:ext>
                </a:extLst>
              </p:cNvPr>
              <p:cNvSpPr>
                <a:spLocks noEditPoints="1"/>
              </p:cNvSpPr>
              <p:nvPr/>
            </p:nvSpPr>
            <p:spPr bwMode="auto">
              <a:xfrm>
                <a:off x="690" y="2014"/>
                <a:ext cx="1804" cy="6"/>
              </a:xfrm>
              <a:custGeom>
                <a:avLst/>
                <a:gdLst>
                  <a:gd name="T0" fmla="*/ 1804 w 1804"/>
                  <a:gd name="T1" fmla="*/ 6 h 6"/>
                  <a:gd name="T2" fmla="*/ 1072 w 1804"/>
                  <a:gd name="T3" fmla="*/ 6 h 6"/>
                  <a:gd name="T4" fmla="*/ 1055 w 1804"/>
                  <a:gd name="T5" fmla="*/ 4 h 6"/>
                  <a:gd name="T6" fmla="*/ 1037 w 1804"/>
                  <a:gd name="T7" fmla="*/ 0 h 6"/>
                  <a:gd name="T8" fmla="*/ 1804 w 1804"/>
                  <a:gd name="T9" fmla="*/ 0 h 6"/>
                  <a:gd name="T10" fmla="*/ 1804 w 1804"/>
                  <a:gd name="T11" fmla="*/ 4 h 6"/>
                  <a:gd name="T12" fmla="*/ 1804 w 1804"/>
                  <a:gd name="T13" fmla="*/ 6 h 6"/>
                  <a:gd name="T14" fmla="*/ 399 w 1804"/>
                  <a:gd name="T15" fmla="*/ 6 h 6"/>
                  <a:gd name="T16" fmla="*/ 0 w 1804"/>
                  <a:gd name="T17" fmla="*/ 6 h 6"/>
                  <a:gd name="T18" fmla="*/ 3 w 1804"/>
                  <a:gd name="T19" fmla="*/ 4 h 6"/>
                  <a:gd name="T20" fmla="*/ 3 w 1804"/>
                  <a:gd name="T21" fmla="*/ 0 h 6"/>
                  <a:gd name="T22" fmla="*/ 434 w 1804"/>
                  <a:gd name="T23" fmla="*/ 0 h 6"/>
                  <a:gd name="T24" fmla="*/ 416 w 1804"/>
                  <a:gd name="T25" fmla="*/ 4 h 6"/>
                  <a:gd name="T26" fmla="*/ 399 w 1804"/>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4"/>
                  <a:gd name="T43" fmla="*/ 0 h 6"/>
                  <a:gd name="T44" fmla="*/ 1804 w 1804"/>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4" h="6">
                    <a:moveTo>
                      <a:pt x="1804" y="6"/>
                    </a:moveTo>
                    <a:lnTo>
                      <a:pt x="1072" y="6"/>
                    </a:lnTo>
                    <a:lnTo>
                      <a:pt x="1055" y="4"/>
                    </a:lnTo>
                    <a:lnTo>
                      <a:pt x="1037" y="0"/>
                    </a:lnTo>
                    <a:lnTo>
                      <a:pt x="1804" y="0"/>
                    </a:lnTo>
                    <a:lnTo>
                      <a:pt x="1804" y="4"/>
                    </a:lnTo>
                    <a:lnTo>
                      <a:pt x="1804" y="6"/>
                    </a:lnTo>
                    <a:close/>
                    <a:moveTo>
                      <a:pt x="399" y="6"/>
                    </a:moveTo>
                    <a:lnTo>
                      <a:pt x="0" y="6"/>
                    </a:lnTo>
                    <a:lnTo>
                      <a:pt x="3" y="4"/>
                    </a:lnTo>
                    <a:lnTo>
                      <a:pt x="3" y="0"/>
                    </a:lnTo>
                    <a:lnTo>
                      <a:pt x="434" y="0"/>
                    </a:lnTo>
                    <a:lnTo>
                      <a:pt x="416" y="4"/>
                    </a:lnTo>
                    <a:lnTo>
                      <a:pt x="399" y="6"/>
                    </a:lnTo>
                    <a:close/>
                  </a:path>
                </a:pathLst>
              </a:custGeom>
              <a:solidFill>
                <a:srgbClr val="EDB2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97" name="Freeform 380">
                <a:extLst>
                  <a:ext uri="{FF2B5EF4-FFF2-40B4-BE49-F238E27FC236}">
                    <a16:creationId xmlns:a16="http://schemas.microsoft.com/office/drawing/2014/main" id="{B807FA05-0AB2-7A09-7924-8AF3BA57F468}"/>
                  </a:ext>
                </a:extLst>
              </p:cNvPr>
              <p:cNvSpPr>
                <a:spLocks noEditPoints="1"/>
              </p:cNvSpPr>
              <p:nvPr/>
            </p:nvSpPr>
            <p:spPr bwMode="auto">
              <a:xfrm>
                <a:off x="693" y="2009"/>
                <a:ext cx="1801" cy="9"/>
              </a:xfrm>
              <a:custGeom>
                <a:avLst/>
                <a:gdLst>
                  <a:gd name="T0" fmla="*/ 1801 w 1801"/>
                  <a:gd name="T1" fmla="*/ 9 h 9"/>
                  <a:gd name="T2" fmla="*/ 1052 w 1801"/>
                  <a:gd name="T3" fmla="*/ 9 h 9"/>
                  <a:gd name="T4" fmla="*/ 1032 w 1801"/>
                  <a:gd name="T5" fmla="*/ 5 h 9"/>
                  <a:gd name="T6" fmla="*/ 1015 w 1801"/>
                  <a:gd name="T7" fmla="*/ 0 h 9"/>
                  <a:gd name="T8" fmla="*/ 1801 w 1801"/>
                  <a:gd name="T9" fmla="*/ 0 h 9"/>
                  <a:gd name="T10" fmla="*/ 1801 w 1801"/>
                  <a:gd name="T11" fmla="*/ 5 h 9"/>
                  <a:gd name="T12" fmla="*/ 1801 w 1801"/>
                  <a:gd name="T13" fmla="*/ 9 h 9"/>
                  <a:gd name="T14" fmla="*/ 413 w 1801"/>
                  <a:gd name="T15" fmla="*/ 9 h 9"/>
                  <a:gd name="T16" fmla="*/ 0 w 1801"/>
                  <a:gd name="T17" fmla="*/ 9 h 9"/>
                  <a:gd name="T18" fmla="*/ 0 w 1801"/>
                  <a:gd name="T19" fmla="*/ 5 h 9"/>
                  <a:gd name="T20" fmla="*/ 0 w 1801"/>
                  <a:gd name="T21" fmla="*/ 0 h 9"/>
                  <a:gd name="T22" fmla="*/ 450 w 1801"/>
                  <a:gd name="T23" fmla="*/ 0 h 9"/>
                  <a:gd name="T24" fmla="*/ 431 w 1801"/>
                  <a:gd name="T25" fmla="*/ 5 h 9"/>
                  <a:gd name="T26" fmla="*/ 413 w 1801"/>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1"/>
                  <a:gd name="T43" fmla="*/ 0 h 9"/>
                  <a:gd name="T44" fmla="*/ 1801 w 1801"/>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1" h="9">
                    <a:moveTo>
                      <a:pt x="1801" y="9"/>
                    </a:moveTo>
                    <a:lnTo>
                      <a:pt x="1052" y="9"/>
                    </a:lnTo>
                    <a:lnTo>
                      <a:pt x="1032" y="5"/>
                    </a:lnTo>
                    <a:lnTo>
                      <a:pt x="1015" y="0"/>
                    </a:lnTo>
                    <a:lnTo>
                      <a:pt x="1801" y="0"/>
                    </a:lnTo>
                    <a:lnTo>
                      <a:pt x="1801" y="5"/>
                    </a:lnTo>
                    <a:lnTo>
                      <a:pt x="1801" y="9"/>
                    </a:lnTo>
                    <a:close/>
                    <a:moveTo>
                      <a:pt x="413" y="9"/>
                    </a:moveTo>
                    <a:lnTo>
                      <a:pt x="0" y="9"/>
                    </a:lnTo>
                    <a:lnTo>
                      <a:pt x="0" y="5"/>
                    </a:lnTo>
                    <a:lnTo>
                      <a:pt x="0" y="0"/>
                    </a:lnTo>
                    <a:lnTo>
                      <a:pt x="450" y="0"/>
                    </a:lnTo>
                    <a:lnTo>
                      <a:pt x="431" y="5"/>
                    </a:lnTo>
                    <a:lnTo>
                      <a:pt x="413" y="9"/>
                    </a:lnTo>
                    <a:close/>
                  </a:path>
                </a:pathLst>
              </a:custGeom>
              <a:solidFill>
                <a:srgbClr val="EDB4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98" name="Freeform 381">
                <a:extLst>
                  <a:ext uri="{FF2B5EF4-FFF2-40B4-BE49-F238E27FC236}">
                    <a16:creationId xmlns:a16="http://schemas.microsoft.com/office/drawing/2014/main" id="{6178DBBD-0342-B8EC-1E16-8E9015EE6F33}"/>
                  </a:ext>
                </a:extLst>
              </p:cNvPr>
              <p:cNvSpPr>
                <a:spLocks noEditPoints="1"/>
              </p:cNvSpPr>
              <p:nvPr/>
            </p:nvSpPr>
            <p:spPr bwMode="auto">
              <a:xfrm>
                <a:off x="693" y="2005"/>
                <a:ext cx="1803" cy="9"/>
              </a:xfrm>
              <a:custGeom>
                <a:avLst/>
                <a:gdLst>
                  <a:gd name="T0" fmla="*/ 1801 w 1803"/>
                  <a:gd name="T1" fmla="*/ 9 h 9"/>
                  <a:gd name="T2" fmla="*/ 1034 w 1803"/>
                  <a:gd name="T3" fmla="*/ 9 h 9"/>
                  <a:gd name="T4" fmla="*/ 1015 w 1803"/>
                  <a:gd name="T5" fmla="*/ 4 h 9"/>
                  <a:gd name="T6" fmla="*/ 993 w 1803"/>
                  <a:gd name="T7" fmla="*/ 0 h 9"/>
                  <a:gd name="T8" fmla="*/ 1803 w 1803"/>
                  <a:gd name="T9" fmla="*/ 0 h 9"/>
                  <a:gd name="T10" fmla="*/ 1801 w 1803"/>
                  <a:gd name="T11" fmla="*/ 4 h 9"/>
                  <a:gd name="T12" fmla="*/ 1801 w 1803"/>
                  <a:gd name="T13" fmla="*/ 9 h 9"/>
                  <a:gd name="T14" fmla="*/ 431 w 1803"/>
                  <a:gd name="T15" fmla="*/ 9 h 9"/>
                  <a:gd name="T16" fmla="*/ 0 w 1803"/>
                  <a:gd name="T17" fmla="*/ 9 h 9"/>
                  <a:gd name="T18" fmla="*/ 0 w 1803"/>
                  <a:gd name="T19" fmla="*/ 4 h 9"/>
                  <a:gd name="T20" fmla="*/ 0 w 1803"/>
                  <a:gd name="T21" fmla="*/ 0 h 9"/>
                  <a:gd name="T22" fmla="*/ 472 w 1803"/>
                  <a:gd name="T23" fmla="*/ 0 h 9"/>
                  <a:gd name="T24" fmla="*/ 453 w 1803"/>
                  <a:gd name="T25" fmla="*/ 4 h 9"/>
                  <a:gd name="T26" fmla="*/ 431 w 1803"/>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3"/>
                  <a:gd name="T43" fmla="*/ 0 h 9"/>
                  <a:gd name="T44" fmla="*/ 1803 w 1803"/>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3" h="9">
                    <a:moveTo>
                      <a:pt x="1801" y="9"/>
                    </a:moveTo>
                    <a:lnTo>
                      <a:pt x="1034" y="9"/>
                    </a:lnTo>
                    <a:lnTo>
                      <a:pt x="1015" y="4"/>
                    </a:lnTo>
                    <a:lnTo>
                      <a:pt x="993" y="0"/>
                    </a:lnTo>
                    <a:lnTo>
                      <a:pt x="1803" y="0"/>
                    </a:lnTo>
                    <a:lnTo>
                      <a:pt x="1801" y="4"/>
                    </a:lnTo>
                    <a:lnTo>
                      <a:pt x="1801" y="9"/>
                    </a:lnTo>
                    <a:close/>
                    <a:moveTo>
                      <a:pt x="431" y="9"/>
                    </a:moveTo>
                    <a:lnTo>
                      <a:pt x="0" y="9"/>
                    </a:lnTo>
                    <a:lnTo>
                      <a:pt x="0" y="4"/>
                    </a:lnTo>
                    <a:lnTo>
                      <a:pt x="0" y="0"/>
                    </a:lnTo>
                    <a:lnTo>
                      <a:pt x="472" y="0"/>
                    </a:lnTo>
                    <a:lnTo>
                      <a:pt x="453" y="4"/>
                    </a:lnTo>
                    <a:lnTo>
                      <a:pt x="431" y="9"/>
                    </a:lnTo>
                    <a:close/>
                  </a:path>
                </a:pathLst>
              </a:custGeom>
              <a:solidFill>
                <a:srgbClr val="EDB4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99" name="Freeform 382">
                <a:extLst>
                  <a:ext uri="{FF2B5EF4-FFF2-40B4-BE49-F238E27FC236}">
                    <a16:creationId xmlns:a16="http://schemas.microsoft.com/office/drawing/2014/main" id="{B51D26C3-106E-B1D1-D193-3C4D0BAF39E6}"/>
                  </a:ext>
                </a:extLst>
              </p:cNvPr>
              <p:cNvSpPr>
                <a:spLocks noEditPoints="1"/>
              </p:cNvSpPr>
              <p:nvPr/>
            </p:nvSpPr>
            <p:spPr bwMode="auto">
              <a:xfrm>
                <a:off x="693" y="2003"/>
                <a:ext cx="1803" cy="6"/>
              </a:xfrm>
              <a:custGeom>
                <a:avLst/>
                <a:gdLst>
                  <a:gd name="T0" fmla="*/ 1801 w 1803"/>
                  <a:gd name="T1" fmla="*/ 6 h 6"/>
                  <a:gd name="T2" fmla="*/ 1015 w 1803"/>
                  <a:gd name="T3" fmla="*/ 6 h 6"/>
                  <a:gd name="T4" fmla="*/ 993 w 1803"/>
                  <a:gd name="T5" fmla="*/ 2 h 6"/>
                  <a:gd name="T6" fmla="*/ 971 w 1803"/>
                  <a:gd name="T7" fmla="*/ 0 h 6"/>
                  <a:gd name="T8" fmla="*/ 1803 w 1803"/>
                  <a:gd name="T9" fmla="*/ 0 h 6"/>
                  <a:gd name="T10" fmla="*/ 1803 w 1803"/>
                  <a:gd name="T11" fmla="*/ 2 h 6"/>
                  <a:gd name="T12" fmla="*/ 1801 w 1803"/>
                  <a:gd name="T13" fmla="*/ 6 h 6"/>
                  <a:gd name="T14" fmla="*/ 450 w 1803"/>
                  <a:gd name="T15" fmla="*/ 6 h 6"/>
                  <a:gd name="T16" fmla="*/ 0 w 1803"/>
                  <a:gd name="T17" fmla="*/ 6 h 6"/>
                  <a:gd name="T18" fmla="*/ 0 w 1803"/>
                  <a:gd name="T19" fmla="*/ 2 h 6"/>
                  <a:gd name="T20" fmla="*/ 2 w 1803"/>
                  <a:gd name="T21" fmla="*/ 0 h 6"/>
                  <a:gd name="T22" fmla="*/ 496 w 1803"/>
                  <a:gd name="T23" fmla="*/ 0 h 6"/>
                  <a:gd name="T24" fmla="*/ 474 w 1803"/>
                  <a:gd name="T25" fmla="*/ 2 h 6"/>
                  <a:gd name="T26" fmla="*/ 450 w 1803"/>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3"/>
                  <a:gd name="T43" fmla="*/ 0 h 6"/>
                  <a:gd name="T44" fmla="*/ 1803 w 1803"/>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3" h="6">
                    <a:moveTo>
                      <a:pt x="1801" y="6"/>
                    </a:moveTo>
                    <a:lnTo>
                      <a:pt x="1015" y="6"/>
                    </a:lnTo>
                    <a:lnTo>
                      <a:pt x="993" y="2"/>
                    </a:lnTo>
                    <a:lnTo>
                      <a:pt x="971" y="0"/>
                    </a:lnTo>
                    <a:lnTo>
                      <a:pt x="1803" y="0"/>
                    </a:lnTo>
                    <a:lnTo>
                      <a:pt x="1803" y="2"/>
                    </a:lnTo>
                    <a:lnTo>
                      <a:pt x="1801" y="6"/>
                    </a:lnTo>
                    <a:close/>
                    <a:moveTo>
                      <a:pt x="450" y="6"/>
                    </a:moveTo>
                    <a:lnTo>
                      <a:pt x="0" y="6"/>
                    </a:lnTo>
                    <a:lnTo>
                      <a:pt x="0" y="2"/>
                    </a:lnTo>
                    <a:lnTo>
                      <a:pt x="2" y="0"/>
                    </a:lnTo>
                    <a:lnTo>
                      <a:pt x="496" y="0"/>
                    </a:lnTo>
                    <a:lnTo>
                      <a:pt x="474" y="2"/>
                    </a:lnTo>
                    <a:lnTo>
                      <a:pt x="450" y="6"/>
                    </a:lnTo>
                    <a:close/>
                  </a:path>
                </a:pathLst>
              </a:custGeom>
              <a:solidFill>
                <a:srgbClr val="EEB5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00" name="Freeform 383">
                <a:extLst>
                  <a:ext uri="{FF2B5EF4-FFF2-40B4-BE49-F238E27FC236}">
                    <a16:creationId xmlns:a16="http://schemas.microsoft.com/office/drawing/2014/main" id="{A2C6618D-6EFB-B1B0-EDC2-DDEC02AD69D7}"/>
                  </a:ext>
                </a:extLst>
              </p:cNvPr>
              <p:cNvSpPr>
                <a:spLocks noEditPoints="1"/>
              </p:cNvSpPr>
              <p:nvPr/>
            </p:nvSpPr>
            <p:spPr bwMode="auto">
              <a:xfrm>
                <a:off x="693" y="1998"/>
                <a:ext cx="1803" cy="7"/>
              </a:xfrm>
              <a:custGeom>
                <a:avLst/>
                <a:gdLst>
                  <a:gd name="T0" fmla="*/ 1803 w 1803"/>
                  <a:gd name="T1" fmla="*/ 7 h 7"/>
                  <a:gd name="T2" fmla="*/ 993 w 1803"/>
                  <a:gd name="T3" fmla="*/ 7 h 7"/>
                  <a:gd name="T4" fmla="*/ 969 w 1803"/>
                  <a:gd name="T5" fmla="*/ 5 h 7"/>
                  <a:gd name="T6" fmla="*/ 945 w 1803"/>
                  <a:gd name="T7" fmla="*/ 0 h 7"/>
                  <a:gd name="T8" fmla="*/ 1803 w 1803"/>
                  <a:gd name="T9" fmla="*/ 0 h 7"/>
                  <a:gd name="T10" fmla="*/ 1803 w 1803"/>
                  <a:gd name="T11" fmla="*/ 5 h 7"/>
                  <a:gd name="T12" fmla="*/ 1803 w 1803"/>
                  <a:gd name="T13" fmla="*/ 7 h 7"/>
                  <a:gd name="T14" fmla="*/ 472 w 1803"/>
                  <a:gd name="T15" fmla="*/ 7 h 7"/>
                  <a:gd name="T16" fmla="*/ 0 w 1803"/>
                  <a:gd name="T17" fmla="*/ 7 h 7"/>
                  <a:gd name="T18" fmla="*/ 2 w 1803"/>
                  <a:gd name="T19" fmla="*/ 5 h 7"/>
                  <a:gd name="T20" fmla="*/ 2 w 1803"/>
                  <a:gd name="T21" fmla="*/ 0 h 7"/>
                  <a:gd name="T22" fmla="*/ 522 w 1803"/>
                  <a:gd name="T23" fmla="*/ 0 h 7"/>
                  <a:gd name="T24" fmla="*/ 496 w 1803"/>
                  <a:gd name="T25" fmla="*/ 5 h 7"/>
                  <a:gd name="T26" fmla="*/ 472 w 1803"/>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3"/>
                  <a:gd name="T43" fmla="*/ 0 h 7"/>
                  <a:gd name="T44" fmla="*/ 1803 w 1803"/>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3" h="7">
                    <a:moveTo>
                      <a:pt x="1803" y="7"/>
                    </a:moveTo>
                    <a:lnTo>
                      <a:pt x="993" y="7"/>
                    </a:lnTo>
                    <a:lnTo>
                      <a:pt x="969" y="5"/>
                    </a:lnTo>
                    <a:lnTo>
                      <a:pt x="945" y="0"/>
                    </a:lnTo>
                    <a:lnTo>
                      <a:pt x="1803" y="0"/>
                    </a:lnTo>
                    <a:lnTo>
                      <a:pt x="1803" y="5"/>
                    </a:lnTo>
                    <a:lnTo>
                      <a:pt x="1803" y="7"/>
                    </a:lnTo>
                    <a:close/>
                    <a:moveTo>
                      <a:pt x="472" y="7"/>
                    </a:moveTo>
                    <a:lnTo>
                      <a:pt x="0" y="7"/>
                    </a:lnTo>
                    <a:lnTo>
                      <a:pt x="2" y="5"/>
                    </a:lnTo>
                    <a:lnTo>
                      <a:pt x="2" y="0"/>
                    </a:lnTo>
                    <a:lnTo>
                      <a:pt x="522" y="0"/>
                    </a:lnTo>
                    <a:lnTo>
                      <a:pt x="496" y="5"/>
                    </a:lnTo>
                    <a:lnTo>
                      <a:pt x="472" y="7"/>
                    </a:lnTo>
                    <a:close/>
                  </a:path>
                </a:pathLst>
              </a:custGeom>
              <a:solidFill>
                <a:srgbClr val="EEB6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01" name="Freeform 384">
                <a:extLst>
                  <a:ext uri="{FF2B5EF4-FFF2-40B4-BE49-F238E27FC236}">
                    <a16:creationId xmlns:a16="http://schemas.microsoft.com/office/drawing/2014/main" id="{35DC85A7-492E-A0B4-261B-DB73CA1FD3A5}"/>
                  </a:ext>
                </a:extLst>
              </p:cNvPr>
              <p:cNvSpPr>
                <a:spLocks noEditPoints="1"/>
              </p:cNvSpPr>
              <p:nvPr/>
            </p:nvSpPr>
            <p:spPr bwMode="auto">
              <a:xfrm>
                <a:off x="695" y="1994"/>
                <a:ext cx="1801" cy="9"/>
              </a:xfrm>
              <a:custGeom>
                <a:avLst/>
                <a:gdLst>
                  <a:gd name="T0" fmla="*/ 1801 w 1801"/>
                  <a:gd name="T1" fmla="*/ 9 h 9"/>
                  <a:gd name="T2" fmla="*/ 969 w 1801"/>
                  <a:gd name="T3" fmla="*/ 9 h 9"/>
                  <a:gd name="T4" fmla="*/ 941 w 1801"/>
                  <a:gd name="T5" fmla="*/ 4 h 9"/>
                  <a:gd name="T6" fmla="*/ 915 w 1801"/>
                  <a:gd name="T7" fmla="*/ 0 h 9"/>
                  <a:gd name="T8" fmla="*/ 1801 w 1801"/>
                  <a:gd name="T9" fmla="*/ 0 h 9"/>
                  <a:gd name="T10" fmla="*/ 1801 w 1801"/>
                  <a:gd name="T11" fmla="*/ 4 h 9"/>
                  <a:gd name="T12" fmla="*/ 1801 w 1801"/>
                  <a:gd name="T13" fmla="*/ 9 h 9"/>
                  <a:gd name="T14" fmla="*/ 494 w 1801"/>
                  <a:gd name="T15" fmla="*/ 9 h 9"/>
                  <a:gd name="T16" fmla="*/ 0 w 1801"/>
                  <a:gd name="T17" fmla="*/ 9 h 9"/>
                  <a:gd name="T18" fmla="*/ 0 w 1801"/>
                  <a:gd name="T19" fmla="*/ 4 h 9"/>
                  <a:gd name="T20" fmla="*/ 0 w 1801"/>
                  <a:gd name="T21" fmla="*/ 0 h 9"/>
                  <a:gd name="T22" fmla="*/ 549 w 1801"/>
                  <a:gd name="T23" fmla="*/ 0 h 9"/>
                  <a:gd name="T24" fmla="*/ 523 w 1801"/>
                  <a:gd name="T25" fmla="*/ 4 h 9"/>
                  <a:gd name="T26" fmla="*/ 494 w 1801"/>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1"/>
                  <a:gd name="T43" fmla="*/ 0 h 9"/>
                  <a:gd name="T44" fmla="*/ 1801 w 1801"/>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1" h="9">
                    <a:moveTo>
                      <a:pt x="1801" y="9"/>
                    </a:moveTo>
                    <a:lnTo>
                      <a:pt x="969" y="9"/>
                    </a:lnTo>
                    <a:lnTo>
                      <a:pt x="941" y="4"/>
                    </a:lnTo>
                    <a:lnTo>
                      <a:pt x="915" y="0"/>
                    </a:lnTo>
                    <a:lnTo>
                      <a:pt x="1801" y="0"/>
                    </a:lnTo>
                    <a:lnTo>
                      <a:pt x="1801" y="4"/>
                    </a:lnTo>
                    <a:lnTo>
                      <a:pt x="1801" y="9"/>
                    </a:lnTo>
                    <a:close/>
                    <a:moveTo>
                      <a:pt x="494" y="9"/>
                    </a:moveTo>
                    <a:lnTo>
                      <a:pt x="0" y="9"/>
                    </a:lnTo>
                    <a:lnTo>
                      <a:pt x="0" y="4"/>
                    </a:lnTo>
                    <a:lnTo>
                      <a:pt x="0" y="0"/>
                    </a:lnTo>
                    <a:lnTo>
                      <a:pt x="549" y="0"/>
                    </a:lnTo>
                    <a:lnTo>
                      <a:pt x="523" y="4"/>
                    </a:lnTo>
                    <a:lnTo>
                      <a:pt x="494" y="9"/>
                    </a:lnTo>
                    <a:close/>
                  </a:path>
                </a:pathLst>
              </a:custGeom>
              <a:solidFill>
                <a:srgbClr val="EEB7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02" name="Freeform 385">
                <a:extLst>
                  <a:ext uri="{FF2B5EF4-FFF2-40B4-BE49-F238E27FC236}">
                    <a16:creationId xmlns:a16="http://schemas.microsoft.com/office/drawing/2014/main" id="{0FF4F6D7-8D87-AEAF-8567-DA45CEA3E82D}"/>
                  </a:ext>
                </a:extLst>
              </p:cNvPr>
              <p:cNvSpPr>
                <a:spLocks noEditPoints="1"/>
              </p:cNvSpPr>
              <p:nvPr/>
            </p:nvSpPr>
            <p:spPr bwMode="auto">
              <a:xfrm>
                <a:off x="695" y="1990"/>
                <a:ext cx="1801" cy="8"/>
              </a:xfrm>
              <a:custGeom>
                <a:avLst/>
                <a:gdLst>
                  <a:gd name="T0" fmla="*/ 1801 w 1801"/>
                  <a:gd name="T1" fmla="*/ 8 h 8"/>
                  <a:gd name="T2" fmla="*/ 943 w 1801"/>
                  <a:gd name="T3" fmla="*/ 8 h 8"/>
                  <a:gd name="T4" fmla="*/ 912 w 1801"/>
                  <a:gd name="T5" fmla="*/ 4 h 8"/>
                  <a:gd name="T6" fmla="*/ 880 w 1801"/>
                  <a:gd name="T7" fmla="*/ 0 h 8"/>
                  <a:gd name="T8" fmla="*/ 1801 w 1801"/>
                  <a:gd name="T9" fmla="*/ 0 h 8"/>
                  <a:gd name="T10" fmla="*/ 1801 w 1801"/>
                  <a:gd name="T11" fmla="*/ 4 h 8"/>
                  <a:gd name="T12" fmla="*/ 1801 w 1801"/>
                  <a:gd name="T13" fmla="*/ 8 h 8"/>
                  <a:gd name="T14" fmla="*/ 520 w 1801"/>
                  <a:gd name="T15" fmla="*/ 8 h 8"/>
                  <a:gd name="T16" fmla="*/ 0 w 1801"/>
                  <a:gd name="T17" fmla="*/ 8 h 8"/>
                  <a:gd name="T18" fmla="*/ 0 w 1801"/>
                  <a:gd name="T19" fmla="*/ 4 h 8"/>
                  <a:gd name="T20" fmla="*/ 0 w 1801"/>
                  <a:gd name="T21" fmla="*/ 0 h 8"/>
                  <a:gd name="T22" fmla="*/ 586 w 1801"/>
                  <a:gd name="T23" fmla="*/ 0 h 8"/>
                  <a:gd name="T24" fmla="*/ 553 w 1801"/>
                  <a:gd name="T25" fmla="*/ 4 h 8"/>
                  <a:gd name="T26" fmla="*/ 520 w 1801"/>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1"/>
                  <a:gd name="T43" fmla="*/ 0 h 8"/>
                  <a:gd name="T44" fmla="*/ 1801 w 1801"/>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1" h="8">
                    <a:moveTo>
                      <a:pt x="1801" y="8"/>
                    </a:moveTo>
                    <a:lnTo>
                      <a:pt x="943" y="8"/>
                    </a:lnTo>
                    <a:lnTo>
                      <a:pt x="912" y="4"/>
                    </a:lnTo>
                    <a:lnTo>
                      <a:pt x="880" y="0"/>
                    </a:lnTo>
                    <a:lnTo>
                      <a:pt x="1801" y="0"/>
                    </a:lnTo>
                    <a:lnTo>
                      <a:pt x="1801" y="4"/>
                    </a:lnTo>
                    <a:lnTo>
                      <a:pt x="1801" y="8"/>
                    </a:lnTo>
                    <a:close/>
                    <a:moveTo>
                      <a:pt x="520" y="8"/>
                    </a:moveTo>
                    <a:lnTo>
                      <a:pt x="0" y="8"/>
                    </a:lnTo>
                    <a:lnTo>
                      <a:pt x="0" y="4"/>
                    </a:lnTo>
                    <a:lnTo>
                      <a:pt x="0" y="0"/>
                    </a:lnTo>
                    <a:lnTo>
                      <a:pt x="586" y="0"/>
                    </a:lnTo>
                    <a:lnTo>
                      <a:pt x="553" y="4"/>
                    </a:lnTo>
                    <a:lnTo>
                      <a:pt x="520" y="8"/>
                    </a:lnTo>
                    <a:close/>
                  </a:path>
                </a:pathLst>
              </a:custGeom>
              <a:solidFill>
                <a:srgbClr val="EEB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03" name="Freeform 386">
                <a:extLst>
                  <a:ext uri="{FF2B5EF4-FFF2-40B4-BE49-F238E27FC236}">
                    <a16:creationId xmlns:a16="http://schemas.microsoft.com/office/drawing/2014/main" id="{F776A345-4579-D265-D400-D50722C652F8}"/>
                  </a:ext>
                </a:extLst>
              </p:cNvPr>
              <p:cNvSpPr>
                <a:spLocks noEditPoints="1"/>
              </p:cNvSpPr>
              <p:nvPr/>
            </p:nvSpPr>
            <p:spPr bwMode="auto">
              <a:xfrm>
                <a:off x="695" y="1988"/>
                <a:ext cx="1801" cy="6"/>
              </a:xfrm>
              <a:custGeom>
                <a:avLst/>
                <a:gdLst>
                  <a:gd name="T0" fmla="*/ 1801 w 1801"/>
                  <a:gd name="T1" fmla="*/ 6 h 6"/>
                  <a:gd name="T2" fmla="*/ 915 w 1801"/>
                  <a:gd name="T3" fmla="*/ 6 h 6"/>
                  <a:gd name="T4" fmla="*/ 895 w 1801"/>
                  <a:gd name="T5" fmla="*/ 4 h 6"/>
                  <a:gd name="T6" fmla="*/ 873 w 1801"/>
                  <a:gd name="T7" fmla="*/ 2 h 6"/>
                  <a:gd name="T8" fmla="*/ 854 w 1801"/>
                  <a:gd name="T9" fmla="*/ 0 h 6"/>
                  <a:gd name="T10" fmla="*/ 832 w 1801"/>
                  <a:gd name="T11" fmla="*/ 0 h 6"/>
                  <a:gd name="T12" fmla="*/ 1801 w 1801"/>
                  <a:gd name="T13" fmla="*/ 0 h 6"/>
                  <a:gd name="T14" fmla="*/ 1801 w 1801"/>
                  <a:gd name="T15" fmla="*/ 2 h 6"/>
                  <a:gd name="T16" fmla="*/ 1801 w 1801"/>
                  <a:gd name="T17" fmla="*/ 6 h 6"/>
                  <a:gd name="T18" fmla="*/ 549 w 1801"/>
                  <a:gd name="T19" fmla="*/ 6 h 6"/>
                  <a:gd name="T20" fmla="*/ 0 w 1801"/>
                  <a:gd name="T21" fmla="*/ 6 h 6"/>
                  <a:gd name="T22" fmla="*/ 0 w 1801"/>
                  <a:gd name="T23" fmla="*/ 2 h 6"/>
                  <a:gd name="T24" fmla="*/ 0 w 1801"/>
                  <a:gd name="T25" fmla="*/ 0 h 6"/>
                  <a:gd name="T26" fmla="*/ 631 w 1801"/>
                  <a:gd name="T27" fmla="*/ 0 h 6"/>
                  <a:gd name="T28" fmla="*/ 612 w 1801"/>
                  <a:gd name="T29" fmla="*/ 0 h 6"/>
                  <a:gd name="T30" fmla="*/ 590 w 1801"/>
                  <a:gd name="T31" fmla="*/ 2 h 6"/>
                  <a:gd name="T32" fmla="*/ 570 w 1801"/>
                  <a:gd name="T33" fmla="*/ 4 h 6"/>
                  <a:gd name="T34" fmla="*/ 549 w 1801"/>
                  <a:gd name="T35" fmla="*/ 6 h 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01"/>
                  <a:gd name="T55" fmla="*/ 0 h 6"/>
                  <a:gd name="T56" fmla="*/ 1801 w 1801"/>
                  <a:gd name="T57" fmla="*/ 6 h 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01" h="6">
                    <a:moveTo>
                      <a:pt x="1801" y="6"/>
                    </a:moveTo>
                    <a:lnTo>
                      <a:pt x="915" y="6"/>
                    </a:lnTo>
                    <a:lnTo>
                      <a:pt x="895" y="4"/>
                    </a:lnTo>
                    <a:lnTo>
                      <a:pt x="873" y="2"/>
                    </a:lnTo>
                    <a:lnTo>
                      <a:pt x="854" y="0"/>
                    </a:lnTo>
                    <a:lnTo>
                      <a:pt x="832" y="0"/>
                    </a:lnTo>
                    <a:lnTo>
                      <a:pt x="1801" y="0"/>
                    </a:lnTo>
                    <a:lnTo>
                      <a:pt x="1801" y="2"/>
                    </a:lnTo>
                    <a:lnTo>
                      <a:pt x="1801" y="6"/>
                    </a:lnTo>
                    <a:close/>
                    <a:moveTo>
                      <a:pt x="549" y="6"/>
                    </a:moveTo>
                    <a:lnTo>
                      <a:pt x="0" y="6"/>
                    </a:lnTo>
                    <a:lnTo>
                      <a:pt x="0" y="2"/>
                    </a:lnTo>
                    <a:lnTo>
                      <a:pt x="0" y="0"/>
                    </a:lnTo>
                    <a:lnTo>
                      <a:pt x="631" y="0"/>
                    </a:lnTo>
                    <a:lnTo>
                      <a:pt x="612" y="0"/>
                    </a:lnTo>
                    <a:lnTo>
                      <a:pt x="590" y="2"/>
                    </a:lnTo>
                    <a:lnTo>
                      <a:pt x="570" y="4"/>
                    </a:lnTo>
                    <a:lnTo>
                      <a:pt x="549" y="6"/>
                    </a:lnTo>
                    <a:close/>
                  </a:path>
                </a:pathLst>
              </a:custGeom>
              <a:solidFill>
                <a:srgbClr val="EEB9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04" name="Freeform 387">
                <a:extLst>
                  <a:ext uri="{FF2B5EF4-FFF2-40B4-BE49-F238E27FC236}">
                    <a16:creationId xmlns:a16="http://schemas.microsoft.com/office/drawing/2014/main" id="{89A42817-4C37-FC91-4E02-E65028C4C4E4}"/>
                  </a:ext>
                </a:extLst>
              </p:cNvPr>
              <p:cNvSpPr>
                <a:spLocks/>
              </p:cNvSpPr>
              <p:nvPr/>
            </p:nvSpPr>
            <p:spPr bwMode="auto">
              <a:xfrm>
                <a:off x="695" y="1983"/>
                <a:ext cx="1803" cy="7"/>
              </a:xfrm>
              <a:custGeom>
                <a:avLst/>
                <a:gdLst>
                  <a:gd name="T0" fmla="*/ 1801 w 1803"/>
                  <a:gd name="T1" fmla="*/ 7 h 7"/>
                  <a:gd name="T2" fmla="*/ 880 w 1803"/>
                  <a:gd name="T3" fmla="*/ 7 h 7"/>
                  <a:gd name="T4" fmla="*/ 808 w 1803"/>
                  <a:gd name="T5" fmla="*/ 2 h 7"/>
                  <a:gd name="T6" fmla="*/ 734 w 1803"/>
                  <a:gd name="T7" fmla="*/ 0 h 7"/>
                  <a:gd name="T8" fmla="*/ 660 w 1803"/>
                  <a:gd name="T9" fmla="*/ 2 h 7"/>
                  <a:gd name="T10" fmla="*/ 586 w 1803"/>
                  <a:gd name="T11" fmla="*/ 7 h 7"/>
                  <a:gd name="T12" fmla="*/ 0 w 1803"/>
                  <a:gd name="T13" fmla="*/ 7 h 7"/>
                  <a:gd name="T14" fmla="*/ 0 w 1803"/>
                  <a:gd name="T15" fmla="*/ 5 h 7"/>
                  <a:gd name="T16" fmla="*/ 2 w 1803"/>
                  <a:gd name="T17" fmla="*/ 0 h 7"/>
                  <a:gd name="T18" fmla="*/ 1803 w 1803"/>
                  <a:gd name="T19" fmla="*/ 0 h 7"/>
                  <a:gd name="T20" fmla="*/ 1801 w 1803"/>
                  <a:gd name="T21" fmla="*/ 5 h 7"/>
                  <a:gd name="T22" fmla="*/ 1801 w 1803"/>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03"/>
                  <a:gd name="T37" fmla="*/ 0 h 7"/>
                  <a:gd name="T38" fmla="*/ 1803 w 1803"/>
                  <a:gd name="T39" fmla="*/ 7 h 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03" h="7">
                    <a:moveTo>
                      <a:pt x="1801" y="7"/>
                    </a:moveTo>
                    <a:lnTo>
                      <a:pt x="880" y="7"/>
                    </a:lnTo>
                    <a:lnTo>
                      <a:pt x="808" y="2"/>
                    </a:lnTo>
                    <a:lnTo>
                      <a:pt x="734" y="0"/>
                    </a:lnTo>
                    <a:lnTo>
                      <a:pt x="660" y="2"/>
                    </a:lnTo>
                    <a:lnTo>
                      <a:pt x="586" y="7"/>
                    </a:lnTo>
                    <a:lnTo>
                      <a:pt x="0" y="7"/>
                    </a:lnTo>
                    <a:lnTo>
                      <a:pt x="0" y="5"/>
                    </a:lnTo>
                    <a:lnTo>
                      <a:pt x="2" y="0"/>
                    </a:lnTo>
                    <a:lnTo>
                      <a:pt x="1803" y="0"/>
                    </a:lnTo>
                    <a:lnTo>
                      <a:pt x="1801" y="5"/>
                    </a:lnTo>
                    <a:lnTo>
                      <a:pt x="1801" y="7"/>
                    </a:lnTo>
                    <a:close/>
                  </a:path>
                </a:pathLst>
              </a:custGeom>
              <a:solidFill>
                <a:srgbClr val="EEBA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05" name="Freeform 388">
                <a:extLst>
                  <a:ext uri="{FF2B5EF4-FFF2-40B4-BE49-F238E27FC236}">
                    <a16:creationId xmlns:a16="http://schemas.microsoft.com/office/drawing/2014/main" id="{392535A4-A4D3-E6DC-A357-FCF7B44913E5}"/>
                  </a:ext>
                </a:extLst>
              </p:cNvPr>
              <p:cNvSpPr>
                <a:spLocks/>
              </p:cNvSpPr>
              <p:nvPr/>
            </p:nvSpPr>
            <p:spPr bwMode="auto">
              <a:xfrm>
                <a:off x="695" y="1979"/>
                <a:ext cx="1803" cy="9"/>
              </a:xfrm>
              <a:custGeom>
                <a:avLst/>
                <a:gdLst>
                  <a:gd name="T0" fmla="*/ 1801 w 1803"/>
                  <a:gd name="T1" fmla="*/ 9 h 9"/>
                  <a:gd name="T2" fmla="*/ 832 w 1803"/>
                  <a:gd name="T3" fmla="*/ 9 h 9"/>
                  <a:gd name="T4" fmla="*/ 784 w 1803"/>
                  <a:gd name="T5" fmla="*/ 6 h 9"/>
                  <a:gd name="T6" fmla="*/ 734 w 1803"/>
                  <a:gd name="T7" fmla="*/ 4 h 9"/>
                  <a:gd name="T8" fmla="*/ 684 w 1803"/>
                  <a:gd name="T9" fmla="*/ 6 h 9"/>
                  <a:gd name="T10" fmla="*/ 631 w 1803"/>
                  <a:gd name="T11" fmla="*/ 9 h 9"/>
                  <a:gd name="T12" fmla="*/ 0 w 1803"/>
                  <a:gd name="T13" fmla="*/ 9 h 9"/>
                  <a:gd name="T14" fmla="*/ 2 w 1803"/>
                  <a:gd name="T15" fmla="*/ 4 h 9"/>
                  <a:gd name="T16" fmla="*/ 2 w 1803"/>
                  <a:gd name="T17" fmla="*/ 0 h 9"/>
                  <a:gd name="T18" fmla="*/ 1803 w 1803"/>
                  <a:gd name="T19" fmla="*/ 0 h 9"/>
                  <a:gd name="T20" fmla="*/ 1803 w 1803"/>
                  <a:gd name="T21" fmla="*/ 4 h 9"/>
                  <a:gd name="T22" fmla="*/ 1801 w 1803"/>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03"/>
                  <a:gd name="T37" fmla="*/ 0 h 9"/>
                  <a:gd name="T38" fmla="*/ 1803 w 1803"/>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03" h="9">
                    <a:moveTo>
                      <a:pt x="1801" y="9"/>
                    </a:moveTo>
                    <a:lnTo>
                      <a:pt x="832" y="9"/>
                    </a:lnTo>
                    <a:lnTo>
                      <a:pt x="784" y="6"/>
                    </a:lnTo>
                    <a:lnTo>
                      <a:pt x="734" y="4"/>
                    </a:lnTo>
                    <a:lnTo>
                      <a:pt x="684" y="6"/>
                    </a:lnTo>
                    <a:lnTo>
                      <a:pt x="631" y="9"/>
                    </a:lnTo>
                    <a:lnTo>
                      <a:pt x="0" y="9"/>
                    </a:lnTo>
                    <a:lnTo>
                      <a:pt x="2" y="4"/>
                    </a:lnTo>
                    <a:lnTo>
                      <a:pt x="2" y="0"/>
                    </a:lnTo>
                    <a:lnTo>
                      <a:pt x="1803" y="0"/>
                    </a:lnTo>
                    <a:lnTo>
                      <a:pt x="1803" y="4"/>
                    </a:lnTo>
                    <a:lnTo>
                      <a:pt x="1801" y="9"/>
                    </a:lnTo>
                    <a:close/>
                  </a:path>
                </a:pathLst>
              </a:custGeom>
              <a:solidFill>
                <a:srgbClr val="EEBB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06" name="Freeform 389">
                <a:extLst>
                  <a:ext uri="{FF2B5EF4-FFF2-40B4-BE49-F238E27FC236}">
                    <a16:creationId xmlns:a16="http://schemas.microsoft.com/office/drawing/2014/main" id="{4747D88F-C1E1-E3CD-A75B-910389996FB5}"/>
                  </a:ext>
                </a:extLst>
              </p:cNvPr>
              <p:cNvSpPr>
                <a:spLocks/>
              </p:cNvSpPr>
              <p:nvPr/>
            </p:nvSpPr>
            <p:spPr bwMode="auto">
              <a:xfrm>
                <a:off x="697" y="1974"/>
                <a:ext cx="1801" cy="9"/>
              </a:xfrm>
              <a:custGeom>
                <a:avLst/>
                <a:gdLst>
                  <a:gd name="T0" fmla="*/ 1801 w 1801"/>
                  <a:gd name="T1" fmla="*/ 9 h 9"/>
                  <a:gd name="T2" fmla="*/ 0 w 1801"/>
                  <a:gd name="T3" fmla="*/ 9 h 9"/>
                  <a:gd name="T4" fmla="*/ 0 w 1801"/>
                  <a:gd name="T5" fmla="*/ 5 h 9"/>
                  <a:gd name="T6" fmla="*/ 0 w 1801"/>
                  <a:gd name="T7" fmla="*/ 0 h 9"/>
                  <a:gd name="T8" fmla="*/ 1801 w 1801"/>
                  <a:gd name="T9" fmla="*/ 0 h 9"/>
                  <a:gd name="T10" fmla="*/ 1801 w 1801"/>
                  <a:gd name="T11" fmla="*/ 5 h 9"/>
                  <a:gd name="T12" fmla="*/ 1801 w 1801"/>
                  <a:gd name="T13" fmla="*/ 9 h 9"/>
                  <a:gd name="T14" fmla="*/ 0 60000 65536"/>
                  <a:gd name="T15" fmla="*/ 0 60000 65536"/>
                  <a:gd name="T16" fmla="*/ 0 60000 65536"/>
                  <a:gd name="T17" fmla="*/ 0 60000 65536"/>
                  <a:gd name="T18" fmla="*/ 0 60000 65536"/>
                  <a:gd name="T19" fmla="*/ 0 60000 65536"/>
                  <a:gd name="T20" fmla="*/ 0 60000 65536"/>
                  <a:gd name="T21" fmla="*/ 0 w 1801"/>
                  <a:gd name="T22" fmla="*/ 0 h 9"/>
                  <a:gd name="T23" fmla="*/ 1801 w 1801"/>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9">
                    <a:moveTo>
                      <a:pt x="1801" y="9"/>
                    </a:moveTo>
                    <a:lnTo>
                      <a:pt x="0" y="9"/>
                    </a:lnTo>
                    <a:lnTo>
                      <a:pt x="0" y="5"/>
                    </a:lnTo>
                    <a:lnTo>
                      <a:pt x="0" y="0"/>
                    </a:lnTo>
                    <a:lnTo>
                      <a:pt x="1801" y="0"/>
                    </a:lnTo>
                    <a:lnTo>
                      <a:pt x="1801" y="5"/>
                    </a:lnTo>
                    <a:lnTo>
                      <a:pt x="1801" y="9"/>
                    </a:lnTo>
                    <a:close/>
                  </a:path>
                </a:pathLst>
              </a:custGeom>
              <a:solidFill>
                <a:srgbClr val="EEBC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07" name="Freeform 390">
                <a:extLst>
                  <a:ext uri="{FF2B5EF4-FFF2-40B4-BE49-F238E27FC236}">
                    <a16:creationId xmlns:a16="http://schemas.microsoft.com/office/drawing/2014/main" id="{09B96811-12F2-CFB4-09DA-04AA3E5E6E83}"/>
                  </a:ext>
                </a:extLst>
              </p:cNvPr>
              <p:cNvSpPr>
                <a:spLocks/>
              </p:cNvSpPr>
              <p:nvPr/>
            </p:nvSpPr>
            <p:spPr bwMode="auto">
              <a:xfrm>
                <a:off x="697" y="1972"/>
                <a:ext cx="1801" cy="7"/>
              </a:xfrm>
              <a:custGeom>
                <a:avLst/>
                <a:gdLst>
                  <a:gd name="T0" fmla="*/ 1801 w 1801"/>
                  <a:gd name="T1" fmla="*/ 7 h 7"/>
                  <a:gd name="T2" fmla="*/ 0 w 1801"/>
                  <a:gd name="T3" fmla="*/ 7 h 7"/>
                  <a:gd name="T4" fmla="*/ 0 w 1801"/>
                  <a:gd name="T5" fmla="*/ 2 h 7"/>
                  <a:gd name="T6" fmla="*/ 0 w 1801"/>
                  <a:gd name="T7" fmla="*/ 0 h 7"/>
                  <a:gd name="T8" fmla="*/ 1801 w 1801"/>
                  <a:gd name="T9" fmla="*/ 0 h 7"/>
                  <a:gd name="T10" fmla="*/ 1801 w 1801"/>
                  <a:gd name="T11" fmla="*/ 2 h 7"/>
                  <a:gd name="T12" fmla="*/ 1801 w 1801"/>
                  <a:gd name="T13" fmla="*/ 7 h 7"/>
                  <a:gd name="T14" fmla="*/ 0 60000 65536"/>
                  <a:gd name="T15" fmla="*/ 0 60000 65536"/>
                  <a:gd name="T16" fmla="*/ 0 60000 65536"/>
                  <a:gd name="T17" fmla="*/ 0 60000 65536"/>
                  <a:gd name="T18" fmla="*/ 0 60000 65536"/>
                  <a:gd name="T19" fmla="*/ 0 60000 65536"/>
                  <a:gd name="T20" fmla="*/ 0 60000 65536"/>
                  <a:gd name="T21" fmla="*/ 0 w 1801"/>
                  <a:gd name="T22" fmla="*/ 0 h 7"/>
                  <a:gd name="T23" fmla="*/ 1801 w 180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7">
                    <a:moveTo>
                      <a:pt x="1801" y="7"/>
                    </a:moveTo>
                    <a:lnTo>
                      <a:pt x="0" y="7"/>
                    </a:lnTo>
                    <a:lnTo>
                      <a:pt x="0" y="2"/>
                    </a:lnTo>
                    <a:lnTo>
                      <a:pt x="0" y="0"/>
                    </a:lnTo>
                    <a:lnTo>
                      <a:pt x="1801" y="0"/>
                    </a:lnTo>
                    <a:lnTo>
                      <a:pt x="1801" y="2"/>
                    </a:lnTo>
                    <a:lnTo>
                      <a:pt x="1801" y="7"/>
                    </a:lnTo>
                    <a:close/>
                  </a:path>
                </a:pathLst>
              </a:custGeom>
              <a:solidFill>
                <a:srgbClr val="EEBC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08" name="Freeform 391">
                <a:extLst>
                  <a:ext uri="{FF2B5EF4-FFF2-40B4-BE49-F238E27FC236}">
                    <a16:creationId xmlns:a16="http://schemas.microsoft.com/office/drawing/2014/main" id="{00FFFD5D-2E40-A44C-059D-4A42895AF3D4}"/>
                  </a:ext>
                </a:extLst>
              </p:cNvPr>
              <p:cNvSpPr>
                <a:spLocks/>
              </p:cNvSpPr>
              <p:nvPr/>
            </p:nvSpPr>
            <p:spPr bwMode="auto">
              <a:xfrm>
                <a:off x="697" y="1968"/>
                <a:ext cx="1801" cy="6"/>
              </a:xfrm>
              <a:custGeom>
                <a:avLst/>
                <a:gdLst>
                  <a:gd name="T0" fmla="*/ 1801 w 1801"/>
                  <a:gd name="T1" fmla="*/ 6 h 6"/>
                  <a:gd name="T2" fmla="*/ 0 w 1801"/>
                  <a:gd name="T3" fmla="*/ 6 h 6"/>
                  <a:gd name="T4" fmla="*/ 0 w 1801"/>
                  <a:gd name="T5" fmla="*/ 4 h 6"/>
                  <a:gd name="T6" fmla="*/ 0 w 1801"/>
                  <a:gd name="T7" fmla="*/ 0 h 6"/>
                  <a:gd name="T8" fmla="*/ 1801 w 1801"/>
                  <a:gd name="T9" fmla="*/ 0 h 6"/>
                  <a:gd name="T10" fmla="*/ 1801 w 1801"/>
                  <a:gd name="T11" fmla="*/ 4 h 6"/>
                  <a:gd name="T12" fmla="*/ 1801 w 1801"/>
                  <a:gd name="T13" fmla="*/ 6 h 6"/>
                  <a:gd name="T14" fmla="*/ 0 60000 65536"/>
                  <a:gd name="T15" fmla="*/ 0 60000 65536"/>
                  <a:gd name="T16" fmla="*/ 0 60000 65536"/>
                  <a:gd name="T17" fmla="*/ 0 60000 65536"/>
                  <a:gd name="T18" fmla="*/ 0 60000 65536"/>
                  <a:gd name="T19" fmla="*/ 0 60000 65536"/>
                  <a:gd name="T20" fmla="*/ 0 60000 65536"/>
                  <a:gd name="T21" fmla="*/ 0 w 1801"/>
                  <a:gd name="T22" fmla="*/ 0 h 6"/>
                  <a:gd name="T23" fmla="*/ 1801 w 1801"/>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6">
                    <a:moveTo>
                      <a:pt x="1801" y="6"/>
                    </a:moveTo>
                    <a:lnTo>
                      <a:pt x="0" y="6"/>
                    </a:lnTo>
                    <a:lnTo>
                      <a:pt x="0" y="4"/>
                    </a:lnTo>
                    <a:lnTo>
                      <a:pt x="0" y="0"/>
                    </a:lnTo>
                    <a:lnTo>
                      <a:pt x="1801" y="0"/>
                    </a:lnTo>
                    <a:lnTo>
                      <a:pt x="1801" y="4"/>
                    </a:lnTo>
                    <a:lnTo>
                      <a:pt x="1801" y="6"/>
                    </a:lnTo>
                    <a:close/>
                  </a:path>
                </a:pathLst>
              </a:custGeom>
              <a:solidFill>
                <a:srgbClr val="EEB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09" name="Freeform 392">
                <a:extLst>
                  <a:ext uri="{FF2B5EF4-FFF2-40B4-BE49-F238E27FC236}">
                    <a16:creationId xmlns:a16="http://schemas.microsoft.com/office/drawing/2014/main" id="{2A80794B-79E9-6A08-5EF8-8A19276C4CE3}"/>
                  </a:ext>
                </a:extLst>
              </p:cNvPr>
              <p:cNvSpPr>
                <a:spLocks/>
              </p:cNvSpPr>
              <p:nvPr/>
            </p:nvSpPr>
            <p:spPr bwMode="auto">
              <a:xfrm>
                <a:off x="697" y="1964"/>
                <a:ext cx="1801" cy="8"/>
              </a:xfrm>
              <a:custGeom>
                <a:avLst/>
                <a:gdLst>
                  <a:gd name="T0" fmla="*/ 1801 w 1801"/>
                  <a:gd name="T1" fmla="*/ 8 h 8"/>
                  <a:gd name="T2" fmla="*/ 0 w 1801"/>
                  <a:gd name="T3" fmla="*/ 8 h 8"/>
                  <a:gd name="T4" fmla="*/ 0 w 1801"/>
                  <a:gd name="T5" fmla="*/ 4 h 8"/>
                  <a:gd name="T6" fmla="*/ 2 w 1801"/>
                  <a:gd name="T7" fmla="*/ 0 h 8"/>
                  <a:gd name="T8" fmla="*/ 1801 w 1801"/>
                  <a:gd name="T9" fmla="*/ 0 h 8"/>
                  <a:gd name="T10" fmla="*/ 1801 w 1801"/>
                  <a:gd name="T11" fmla="*/ 4 h 8"/>
                  <a:gd name="T12" fmla="*/ 1801 w 1801"/>
                  <a:gd name="T13" fmla="*/ 8 h 8"/>
                  <a:gd name="T14" fmla="*/ 0 60000 65536"/>
                  <a:gd name="T15" fmla="*/ 0 60000 65536"/>
                  <a:gd name="T16" fmla="*/ 0 60000 65536"/>
                  <a:gd name="T17" fmla="*/ 0 60000 65536"/>
                  <a:gd name="T18" fmla="*/ 0 60000 65536"/>
                  <a:gd name="T19" fmla="*/ 0 60000 65536"/>
                  <a:gd name="T20" fmla="*/ 0 60000 65536"/>
                  <a:gd name="T21" fmla="*/ 0 w 1801"/>
                  <a:gd name="T22" fmla="*/ 0 h 8"/>
                  <a:gd name="T23" fmla="*/ 1801 w 1801"/>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8">
                    <a:moveTo>
                      <a:pt x="1801" y="8"/>
                    </a:moveTo>
                    <a:lnTo>
                      <a:pt x="0" y="8"/>
                    </a:lnTo>
                    <a:lnTo>
                      <a:pt x="0" y="4"/>
                    </a:lnTo>
                    <a:lnTo>
                      <a:pt x="2" y="0"/>
                    </a:lnTo>
                    <a:lnTo>
                      <a:pt x="1801" y="0"/>
                    </a:lnTo>
                    <a:lnTo>
                      <a:pt x="1801" y="4"/>
                    </a:lnTo>
                    <a:lnTo>
                      <a:pt x="1801" y="8"/>
                    </a:lnTo>
                    <a:close/>
                  </a:path>
                </a:pathLst>
              </a:custGeom>
              <a:solidFill>
                <a:srgbClr val="EEBF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10" name="Freeform 393">
                <a:extLst>
                  <a:ext uri="{FF2B5EF4-FFF2-40B4-BE49-F238E27FC236}">
                    <a16:creationId xmlns:a16="http://schemas.microsoft.com/office/drawing/2014/main" id="{BD101A7C-7B39-59B7-3385-D2CEF35A98B1}"/>
                  </a:ext>
                </a:extLst>
              </p:cNvPr>
              <p:cNvSpPr>
                <a:spLocks/>
              </p:cNvSpPr>
              <p:nvPr/>
            </p:nvSpPr>
            <p:spPr bwMode="auto">
              <a:xfrm>
                <a:off x="697" y="1959"/>
                <a:ext cx="1801" cy="9"/>
              </a:xfrm>
              <a:custGeom>
                <a:avLst/>
                <a:gdLst>
                  <a:gd name="T0" fmla="*/ 1801 w 1801"/>
                  <a:gd name="T1" fmla="*/ 9 h 9"/>
                  <a:gd name="T2" fmla="*/ 0 w 1801"/>
                  <a:gd name="T3" fmla="*/ 9 h 9"/>
                  <a:gd name="T4" fmla="*/ 2 w 1801"/>
                  <a:gd name="T5" fmla="*/ 5 h 9"/>
                  <a:gd name="T6" fmla="*/ 2 w 1801"/>
                  <a:gd name="T7" fmla="*/ 0 h 9"/>
                  <a:gd name="T8" fmla="*/ 1801 w 1801"/>
                  <a:gd name="T9" fmla="*/ 0 h 9"/>
                  <a:gd name="T10" fmla="*/ 1801 w 1801"/>
                  <a:gd name="T11" fmla="*/ 5 h 9"/>
                  <a:gd name="T12" fmla="*/ 1801 w 1801"/>
                  <a:gd name="T13" fmla="*/ 9 h 9"/>
                  <a:gd name="T14" fmla="*/ 0 60000 65536"/>
                  <a:gd name="T15" fmla="*/ 0 60000 65536"/>
                  <a:gd name="T16" fmla="*/ 0 60000 65536"/>
                  <a:gd name="T17" fmla="*/ 0 60000 65536"/>
                  <a:gd name="T18" fmla="*/ 0 60000 65536"/>
                  <a:gd name="T19" fmla="*/ 0 60000 65536"/>
                  <a:gd name="T20" fmla="*/ 0 60000 65536"/>
                  <a:gd name="T21" fmla="*/ 0 w 1801"/>
                  <a:gd name="T22" fmla="*/ 0 h 9"/>
                  <a:gd name="T23" fmla="*/ 1801 w 1801"/>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9">
                    <a:moveTo>
                      <a:pt x="1801" y="9"/>
                    </a:moveTo>
                    <a:lnTo>
                      <a:pt x="0" y="9"/>
                    </a:lnTo>
                    <a:lnTo>
                      <a:pt x="2" y="5"/>
                    </a:lnTo>
                    <a:lnTo>
                      <a:pt x="2" y="0"/>
                    </a:lnTo>
                    <a:lnTo>
                      <a:pt x="1801" y="0"/>
                    </a:lnTo>
                    <a:lnTo>
                      <a:pt x="1801" y="5"/>
                    </a:lnTo>
                    <a:lnTo>
                      <a:pt x="1801" y="9"/>
                    </a:lnTo>
                    <a:close/>
                  </a:path>
                </a:pathLst>
              </a:custGeom>
              <a:solidFill>
                <a:srgbClr val="EEC0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11" name="Freeform 394">
                <a:extLst>
                  <a:ext uri="{FF2B5EF4-FFF2-40B4-BE49-F238E27FC236}">
                    <a16:creationId xmlns:a16="http://schemas.microsoft.com/office/drawing/2014/main" id="{A987E7FA-2AC5-0564-6125-3B603A90333E}"/>
                  </a:ext>
                </a:extLst>
              </p:cNvPr>
              <p:cNvSpPr>
                <a:spLocks/>
              </p:cNvSpPr>
              <p:nvPr/>
            </p:nvSpPr>
            <p:spPr bwMode="auto">
              <a:xfrm>
                <a:off x="699" y="1957"/>
                <a:ext cx="1801" cy="7"/>
              </a:xfrm>
              <a:custGeom>
                <a:avLst/>
                <a:gdLst>
                  <a:gd name="T0" fmla="*/ 1799 w 1801"/>
                  <a:gd name="T1" fmla="*/ 7 h 7"/>
                  <a:gd name="T2" fmla="*/ 0 w 1801"/>
                  <a:gd name="T3" fmla="*/ 7 h 7"/>
                  <a:gd name="T4" fmla="*/ 0 w 1801"/>
                  <a:gd name="T5" fmla="*/ 2 h 7"/>
                  <a:gd name="T6" fmla="*/ 0 w 1801"/>
                  <a:gd name="T7" fmla="*/ 0 h 7"/>
                  <a:gd name="T8" fmla="*/ 1801 w 1801"/>
                  <a:gd name="T9" fmla="*/ 0 h 7"/>
                  <a:gd name="T10" fmla="*/ 1799 w 1801"/>
                  <a:gd name="T11" fmla="*/ 2 h 7"/>
                  <a:gd name="T12" fmla="*/ 1799 w 1801"/>
                  <a:gd name="T13" fmla="*/ 7 h 7"/>
                  <a:gd name="T14" fmla="*/ 0 60000 65536"/>
                  <a:gd name="T15" fmla="*/ 0 60000 65536"/>
                  <a:gd name="T16" fmla="*/ 0 60000 65536"/>
                  <a:gd name="T17" fmla="*/ 0 60000 65536"/>
                  <a:gd name="T18" fmla="*/ 0 60000 65536"/>
                  <a:gd name="T19" fmla="*/ 0 60000 65536"/>
                  <a:gd name="T20" fmla="*/ 0 60000 65536"/>
                  <a:gd name="T21" fmla="*/ 0 w 1801"/>
                  <a:gd name="T22" fmla="*/ 0 h 7"/>
                  <a:gd name="T23" fmla="*/ 1801 w 180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7">
                    <a:moveTo>
                      <a:pt x="1799" y="7"/>
                    </a:moveTo>
                    <a:lnTo>
                      <a:pt x="0" y="7"/>
                    </a:lnTo>
                    <a:lnTo>
                      <a:pt x="0" y="2"/>
                    </a:lnTo>
                    <a:lnTo>
                      <a:pt x="0" y="0"/>
                    </a:lnTo>
                    <a:lnTo>
                      <a:pt x="1801" y="0"/>
                    </a:lnTo>
                    <a:lnTo>
                      <a:pt x="1799" y="2"/>
                    </a:lnTo>
                    <a:lnTo>
                      <a:pt x="1799" y="7"/>
                    </a:lnTo>
                    <a:close/>
                  </a:path>
                </a:pathLst>
              </a:custGeom>
              <a:solidFill>
                <a:srgbClr val="EEC0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12" name="Freeform 395">
                <a:extLst>
                  <a:ext uri="{FF2B5EF4-FFF2-40B4-BE49-F238E27FC236}">
                    <a16:creationId xmlns:a16="http://schemas.microsoft.com/office/drawing/2014/main" id="{9E2C16D3-7801-7B37-2E56-2F768FE439C9}"/>
                  </a:ext>
                </a:extLst>
              </p:cNvPr>
              <p:cNvSpPr>
                <a:spLocks/>
              </p:cNvSpPr>
              <p:nvPr/>
            </p:nvSpPr>
            <p:spPr bwMode="auto">
              <a:xfrm>
                <a:off x="699" y="1953"/>
                <a:ext cx="1801" cy="6"/>
              </a:xfrm>
              <a:custGeom>
                <a:avLst/>
                <a:gdLst>
                  <a:gd name="T0" fmla="*/ 1799 w 1801"/>
                  <a:gd name="T1" fmla="*/ 6 h 6"/>
                  <a:gd name="T2" fmla="*/ 0 w 1801"/>
                  <a:gd name="T3" fmla="*/ 6 h 6"/>
                  <a:gd name="T4" fmla="*/ 0 w 1801"/>
                  <a:gd name="T5" fmla="*/ 4 h 6"/>
                  <a:gd name="T6" fmla="*/ 0 w 1801"/>
                  <a:gd name="T7" fmla="*/ 0 h 6"/>
                  <a:gd name="T8" fmla="*/ 1801 w 1801"/>
                  <a:gd name="T9" fmla="*/ 0 h 6"/>
                  <a:gd name="T10" fmla="*/ 1801 w 1801"/>
                  <a:gd name="T11" fmla="*/ 4 h 6"/>
                  <a:gd name="T12" fmla="*/ 1799 w 1801"/>
                  <a:gd name="T13" fmla="*/ 6 h 6"/>
                  <a:gd name="T14" fmla="*/ 0 60000 65536"/>
                  <a:gd name="T15" fmla="*/ 0 60000 65536"/>
                  <a:gd name="T16" fmla="*/ 0 60000 65536"/>
                  <a:gd name="T17" fmla="*/ 0 60000 65536"/>
                  <a:gd name="T18" fmla="*/ 0 60000 65536"/>
                  <a:gd name="T19" fmla="*/ 0 60000 65536"/>
                  <a:gd name="T20" fmla="*/ 0 60000 65536"/>
                  <a:gd name="T21" fmla="*/ 0 w 1801"/>
                  <a:gd name="T22" fmla="*/ 0 h 6"/>
                  <a:gd name="T23" fmla="*/ 1801 w 1801"/>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6">
                    <a:moveTo>
                      <a:pt x="1799" y="6"/>
                    </a:moveTo>
                    <a:lnTo>
                      <a:pt x="0" y="6"/>
                    </a:lnTo>
                    <a:lnTo>
                      <a:pt x="0" y="4"/>
                    </a:lnTo>
                    <a:lnTo>
                      <a:pt x="0" y="0"/>
                    </a:lnTo>
                    <a:lnTo>
                      <a:pt x="1801" y="0"/>
                    </a:lnTo>
                    <a:lnTo>
                      <a:pt x="1801" y="4"/>
                    </a:lnTo>
                    <a:lnTo>
                      <a:pt x="1799" y="6"/>
                    </a:lnTo>
                    <a:close/>
                  </a:path>
                </a:pathLst>
              </a:custGeom>
              <a:solidFill>
                <a:srgbClr val="EFC1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13" name="Freeform 396">
                <a:extLst>
                  <a:ext uri="{FF2B5EF4-FFF2-40B4-BE49-F238E27FC236}">
                    <a16:creationId xmlns:a16="http://schemas.microsoft.com/office/drawing/2014/main" id="{711DE37F-4D02-F7DF-B357-94523A75DD66}"/>
                  </a:ext>
                </a:extLst>
              </p:cNvPr>
              <p:cNvSpPr>
                <a:spLocks/>
              </p:cNvSpPr>
              <p:nvPr/>
            </p:nvSpPr>
            <p:spPr bwMode="auto">
              <a:xfrm>
                <a:off x="699" y="1948"/>
                <a:ext cx="1801" cy="9"/>
              </a:xfrm>
              <a:custGeom>
                <a:avLst/>
                <a:gdLst>
                  <a:gd name="T0" fmla="*/ 1801 w 1801"/>
                  <a:gd name="T1" fmla="*/ 9 h 9"/>
                  <a:gd name="T2" fmla="*/ 0 w 1801"/>
                  <a:gd name="T3" fmla="*/ 9 h 9"/>
                  <a:gd name="T4" fmla="*/ 0 w 1801"/>
                  <a:gd name="T5" fmla="*/ 5 h 9"/>
                  <a:gd name="T6" fmla="*/ 0 w 1801"/>
                  <a:gd name="T7" fmla="*/ 0 h 9"/>
                  <a:gd name="T8" fmla="*/ 1801 w 1801"/>
                  <a:gd name="T9" fmla="*/ 0 h 9"/>
                  <a:gd name="T10" fmla="*/ 1801 w 1801"/>
                  <a:gd name="T11" fmla="*/ 5 h 9"/>
                  <a:gd name="T12" fmla="*/ 1801 w 1801"/>
                  <a:gd name="T13" fmla="*/ 9 h 9"/>
                  <a:gd name="T14" fmla="*/ 0 60000 65536"/>
                  <a:gd name="T15" fmla="*/ 0 60000 65536"/>
                  <a:gd name="T16" fmla="*/ 0 60000 65536"/>
                  <a:gd name="T17" fmla="*/ 0 60000 65536"/>
                  <a:gd name="T18" fmla="*/ 0 60000 65536"/>
                  <a:gd name="T19" fmla="*/ 0 60000 65536"/>
                  <a:gd name="T20" fmla="*/ 0 60000 65536"/>
                  <a:gd name="T21" fmla="*/ 0 w 1801"/>
                  <a:gd name="T22" fmla="*/ 0 h 9"/>
                  <a:gd name="T23" fmla="*/ 1801 w 1801"/>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9">
                    <a:moveTo>
                      <a:pt x="1801" y="9"/>
                    </a:moveTo>
                    <a:lnTo>
                      <a:pt x="0" y="9"/>
                    </a:lnTo>
                    <a:lnTo>
                      <a:pt x="0" y="5"/>
                    </a:lnTo>
                    <a:lnTo>
                      <a:pt x="0" y="0"/>
                    </a:lnTo>
                    <a:lnTo>
                      <a:pt x="1801" y="0"/>
                    </a:lnTo>
                    <a:lnTo>
                      <a:pt x="1801" y="5"/>
                    </a:lnTo>
                    <a:lnTo>
                      <a:pt x="1801" y="9"/>
                    </a:lnTo>
                    <a:close/>
                  </a:path>
                </a:pathLst>
              </a:custGeom>
              <a:solidFill>
                <a:srgbClr val="EFC2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14" name="Freeform 397">
                <a:extLst>
                  <a:ext uri="{FF2B5EF4-FFF2-40B4-BE49-F238E27FC236}">
                    <a16:creationId xmlns:a16="http://schemas.microsoft.com/office/drawing/2014/main" id="{67D9CC3F-ED9E-883C-C823-D4E2C5161789}"/>
                  </a:ext>
                </a:extLst>
              </p:cNvPr>
              <p:cNvSpPr>
                <a:spLocks/>
              </p:cNvSpPr>
              <p:nvPr/>
            </p:nvSpPr>
            <p:spPr bwMode="auto">
              <a:xfrm>
                <a:off x="699" y="1944"/>
                <a:ext cx="1801" cy="9"/>
              </a:xfrm>
              <a:custGeom>
                <a:avLst/>
                <a:gdLst>
                  <a:gd name="T0" fmla="*/ 1801 w 1801"/>
                  <a:gd name="T1" fmla="*/ 9 h 9"/>
                  <a:gd name="T2" fmla="*/ 0 w 1801"/>
                  <a:gd name="T3" fmla="*/ 9 h 9"/>
                  <a:gd name="T4" fmla="*/ 0 w 1801"/>
                  <a:gd name="T5" fmla="*/ 4 h 9"/>
                  <a:gd name="T6" fmla="*/ 0 w 1801"/>
                  <a:gd name="T7" fmla="*/ 0 h 9"/>
                  <a:gd name="T8" fmla="*/ 1801 w 1801"/>
                  <a:gd name="T9" fmla="*/ 0 h 9"/>
                  <a:gd name="T10" fmla="*/ 1801 w 1801"/>
                  <a:gd name="T11" fmla="*/ 4 h 9"/>
                  <a:gd name="T12" fmla="*/ 1801 w 1801"/>
                  <a:gd name="T13" fmla="*/ 9 h 9"/>
                  <a:gd name="T14" fmla="*/ 0 60000 65536"/>
                  <a:gd name="T15" fmla="*/ 0 60000 65536"/>
                  <a:gd name="T16" fmla="*/ 0 60000 65536"/>
                  <a:gd name="T17" fmla="*/ 0 60000 65536"/>
                  <a:gd name="T18" fmla="*/ 0 60000 65536"/>
                  <a:gd name="T19" fmla="*/ 0 60000 65536"/>
                  <a:gd name="T20" fmla="*/ 0 60000 65536"/>
                  <a:gd name="T21" fmla="*/ 0 w 1801"/>
                  <a:gd name="T22" fmla="*/ 0 h 9"/>
                  <a:gd name="T23" fmla="*/ 1801 w 1801"/>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9">
                    <a:moveTo>
                      <a:pt x="1801" y="9"/>
                    </a:moveTo>
                    <a:lnTo>
                      <a:pt x="0" y="9"/>
                    </a:lnTo>
                    <a:lnTo>
                      <a:pt x="0" y="4"/>
                    </a:lnTo>
                    <a:lnTo>
                      <a:pt x="0" y="0"/>
                    </a:lnTo>
                    <a:lnTo>
                      <a:pt x="1801" y="0"/>
                    </a:lnTo>
                    <a:lnTo>
                      <a:pt x="1801" y="4"/>
                    </a:lnTo>
                    <a:lnTo>
                      <a:pt x="1801" y="9"/>
                    </a:lnTo>
                    <a:close/>
                  </a:path>
                </a:pathLst>
              </a:custGeom>
              <a:solidFill>
                <a:srgbClr val="EFC4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15" name="Freeform 398">
                <a:extLst>
                  <a:ext uri="{FF2B5EF4-FFF2-40B4-BE49-F238E27FC236}">
                    <a16:creationId xmlns:a16="http://schemas.microsoft.com/office/drawing/2014/main" id="{60D01D66-5A4A-1C4C-7EA9-C64190DA2A36}"/>
                  </a:ext>
                </a:extLst>
              </p:cNvPr>
              <p:cNvSpPr>
                <a:spLocks/>
              </p:cNvSpPr>
              <p:nvPr/>
            </p:nvSpPr>
            <p:spPr bwMode="auto">
              <a:xfrm>
                <a:off x="699" y="1942"/>
                <a:ext cx="1801" cy="6"/>
              </a:xfrm>
              <a:custGeom>
                <a:avLst/>
                <a:gdLst>
                  <a:gd name="T0" fmla="*/ 1801 w 1801"/>
                  <a:gd name="T1" fmla="*/ 6 h 6"/>
                  <a:gd name="T2" fmla="*/ 0 w 1801"/>
                  <a:gd name="T3" fmla="*/ 6 h 6"/>
                  <a:gd name="T4" fmla="*/ 0 w 1801"/>
                  <a:gd name="T5" fmla="*/ 2 h 6"/>
                  <a:gd name="T6" fmla="*/ 2 w 1801"/>
                  <a:gd name="T7" fmla="*/ 0 h 6"/>
                  <a:gd name="T8" fmla="*/ 1801 w 1801"/>
                  <a:gd name="T9" fmla="*/ 0 h 6"/>
                  <a:gd name="T10" fmla="*/ 1801 w 1801"/>
                  <a:gd name="T11" fmla="*/ 2 h 6"/>
                  <a:gd name="T12" fmla="*/ 1801 w 1801"/>
                  <a:gd name="T13" fmla="*/ 6 h 6"/>
                  <a:gd name="T14" fmla="*/ 0 60000 65536"/>
                  <a:gd name="T15" fmla="*/ 0 60000 65536"/>
                  <a:gd name="T16" fmla="*/ 0 60000 65536"/>
                  <a:gd name="T17" fmla="*/ 0 60000 65536"/>
                  <a:gd name="T18" fmla="*/ 0 60000 65536"/>
                  <a:gd name="T19" fmla="*/ 0 60000 65536"/>
                  <a:gd name="T20" fmla="*/ 0 60000 65536"/>
                  <a:gd name="T21" fmla="*/ 0 w 1801"/>
                  <a:gd name="T22" fmla="*/ 0 h 6"/>
                  <a:gd name="T23" fmla="*/ 1801 w 1801"/>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6">
                    <a:moveTo>
                      <a:pt x="1801" y="6"/>
                    </a:moveTo>
                    <a:lnTo>
                      <a:pt x="0" y="6"/>
                    </a:lnTo>
                    <a:lnTo>
                      <a:pt x="0" y="2"/>
                    </a:lnTo>
                    <a:lnTo>
                      <a:pt x="2" y="0"/>
                    </a:lnTo>
                    <a:lnTo>
                      <a:pt x="1801" y="0"/>
                    </a:lnTo>
                    <a:lnTo>
                      <a:pt x="1801" y="2"/>
                    </a:lnTo>
                    <a:lnTo>
                      <a:pt x="1801" y="6"/>
                    </a:lnTo>
                    <a:close/>
                  </a:path>
                </a:pathLst>
              </a:custGeom>
              <a:solidFill>
                <a:srgbClr val="EFC4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16" name="Freeform 399">
                <a:extLst>
                  <a:ext uri="{FF2B5EF4-FFF2-40B4-BE49-F238E27FC236}">
                    <a16:creationId xmlns:a16="http://schemas.microsoft.com/office/drawing/2014/main" id="{959B47EC-0F5B-45D7-E5C1-E3402AE059A7}"/>
                  </a:ext>
                </a:extLst>
              </p:cNvPr>
              <p:cNvSpPr>
                <a:spLocks/>
              </p:cNvSpPr>
              <p:nvPr/>
            </p:nvSpPr>
            <p:spPr bwMode="auto">
              <a:xfrm>
                <a:off x="699" y="1937"/>
                <a:ext cx="1801" cy="7"/>
              </a:xfrm>
              <a:custGeom>
                <a:avLst/>
                <a:gdLst>
                  <a:gd name="T0" fmla="*/ 1801 w 1801"/>
                  <a:gd name="T1" fmla="*/ 7 h 7"/>
                  <a:gd name="T2" fmla="*/ 0 w 1801"/>
                  <a:gd name="T3" fmla="*/ 7 h 7"/>
                  <a:gd name="T4" fmla="*/ 2 w 1801"/>
                  <a:gd name="T5" fmla="*/ 5 h 7"/>
                  <a:gd name="T6" fmla="*/ 2 w 1801"/>
                  <a:gd name="T7" fmla="*/ 0 h 7"/>
                  <a:gd name="T8" fmla="*/ 1801 w 1801"/>
                  <a:gd name="T9" fmla="*/ 0 h 7"/>
                  <a:gd name="T10" fmla="*/ 1801 w 1801"/>
                  <a:gd name="T11" fmla="*/ 5 h 7"/>
                  <a:gd name="T12" fmla="*/ 1801 w 1801"/>
                  <a:gd name="T13" fmla="*/ 7 h 7"/>
                  <a:gd name="T14" fmla="*/ 0 60000 65536"/>
                  <a:gd name="T15" fmla="*/ 0 60000 65536"/>
                  <a:gd name="T16" fmla="*/ 0 60000 65536"/>
                  <a:gd name="T17" fmla="*/ 0 60000 65536"/>
                  <a:gd name="T18" fmla="*/ 0 60000 65536"/>
                  <a:gd name="T19" fmla="*/ 0 60000 65536"/>
                  <a:gd name="T20" fmla="*/ 0 60000 65536"/>
                  <a:gd name="T21" fmla="*/ 0 w 1801"/>
                  <a:gd name="T22" fmla="*/ 0 h 7"/>
                  <a:gd name="T23" fmla="*/ 1801 w 180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7">
                    <a:moveTo>
                      <a:pt x="1801" y="7"/>
                    </a:moveTo>
                    <a:lnTo>
                      <a:pt x="0" y="7"/>
                    </a:lnTo>
                    <a:lnTo>
                      <a:pt x="2" y="5"/>
                    </a:lnTo>
                    <a:lnTo>
                      <a:pt x="2" y="0"/>
                    </a:lnTo>
                    <a:lnTo>
                      <a:pt x="1801" y="0"/>
                    </a:lnTo>
                    <a:lnTo>
                      <a:pt x="1801" y="5"/>
                    </a:lnTo>
                    <a:lnTo>
                      <a:pt x="1801" y="7"/>
                    </a:lnTo>
                    <a:close/>
                  </a:path>
                </a:pathLst>
              </a:custGeom>
              <a:solidFill>
                <a:srgbClr val="EEC4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17" name="Freeform 400">
                <a:extLst>
                  <a:ext uri="{FF2B5EF4-FFF2-40B4-BE49-F238E27FC236}">
                    <a16:creationId xmlns:a16="http://schemas.microsoft.com/office/drawing/2014/main" id="{05266BC1-65C6-C106-8928-4D5820573B53}"/>
                  </a:ext>
                </a:extLst>
              </p:cNvPr>
              <p:cNvSpPr>
                <a:spLocks/>
              </p:cNvSpPr>
              <p:nvPr/>
            </p:nvSpPr>
            <p:spPr bwMode="auto">
              <a:xfrm>
                <a:off x="701" y="1933"/>
                <a:ext cx="1799" cy="9"/>
              </a:xfrm>
              <a:custGeom>
                <a:avLst/>
                <a:gdLst>
                  <a:gd name="T0" fmla="*/ 1799 w 1799"/>
                  <a:gd name="T1" fmla="*/ 9 h 9"/>
                  <a:gd name="T2" fmla="*/ 0 w 1799"/>
                  <a:gd name="T3" fmla="*/ 9 h 9"/>
                  <a:gd name="T4" fmla="*/ 0 w 1799"/>
                  <a:gd name="T5" fmla="*/ 4 h 9"/>
                  <a:gd name="T6" fmla="*/ 0 w 1799"/>
                  <a:gd name="T7" fmla="*/ 0 h 9"/>
                  <a:gd name="T8" fmla="*/ 1799 w 1799"/>
                  <a:gd name="T9" fmla="*/ 0 h 9"/>
                  <a:gd name="T10" fmla="*/ 1799 w 1799"/>
                  <a:gd name="T11" fmla="*/ 4 h 9"/>
                  <a:gd name="T12" fmla="*/ 1799 w 1799"/>
                  <a:gd name="T13" fmla="*/ 9 h 9"/>
                  <a:gd name="T14" fmla="*/ 0 60000 65536"/>
                  <a:gd name="T15" fmla="*/ 0 60000 65536"/>
                  <a:gd name="T16" fmla="*/ 0 60000 65536"/>
                  <a:gd name="T17" fmla="*/ 0 60000 65536"/>
                  <a:gd name="T18" fmla="*/ 0 60000 65536"/>
                  <a:gd name="T19" fmla="*/ 0 60000 65536"/>
                  <a:gd name="T20" fmla="*/ 0 60000 65536"/>
                  <a:gd name="T21" fmla="*/ 0 w 1799"/>
                  <a:gd name="T22" fmla="*/ 0 h 9"/>
                  <a:gd name="T23" fmla="*/ 1799 w 1799"/>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9" h="9">
                    <a:moveTo>
                      <a:pt x="1799" y="9"/>
                    </a:moveTo>
                    <a:lnTo>
                      <a:pt x="0" y="9"/>
                    </a:lnTo>
                    <a:lnTo>
                      <a:pt x="0" y="4"/>
                    </a:lnTo>
                    <a:lnTo>
                      <a:pt x="0" y="0"/>
                    </a:lnTo>
                    <a:lnTo>
                      <a:pt x="1799" y="0"/>
                    </a:lnTo>
                    <a:lnTo>
                      <a:pt x="1799" y="4"/>
                    </a:lnTo>
                    <a:lnTo>
                      <a:pt x="1799" y="9"/>
                    </a:lnTo>
                    <a:close/>
                  </a:path>
                </a:pathLst>
              </a:custGeom>
              <a:solidFill>
                <a:srgbClr val="EEC5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18" name="Freeform 401">
                <a:extLst>
                  <a:ext uri="{FF2B5EF4-FFF2-40B4-BE49-F238E27FC236}">
                    <a16:creationId xmlns:a16="http://schemas.microsoft.com/office/drawing/2014/main" id="{D888A7DC-4ACF-FFF5-A3F2-875E213B22D6}"/>
                  </a:ext>
                </a:extLst>
              </p:cNvPr>
              <p:cNvSpPr>
                <a:spLocks/>
              </p:cNvSpPr>
              <p:nvPr/>
            </p:nvSpPr>
            <p:spPr bwMode="auto">
              <a:xfrm>
                <a:off x="701" y="1931"/>
                <a:ext cx="1799" cy="6"/>
              </a:xfrm>
              <a:custGeom>
                <a:avLst/>
                <a:gdLst>
                  <a:gd name="T0" fmla="*/ 1799 w 1799"/>
                  <a:gd name="T1" fmla="*/ 6 h 6"/>
                  <a:gd name="T2" fmla="*/ 0 w 1799"/>
                  <a:gd name="T3" fmla="*/ 6 h 6"/>
                  <a:gd name="T4" fmla="*/ 0 w 1799"/>
                  <a:gd name="T5" fmla="*/ 2 h 6"/>
                  <a:gd name="T6" fmla="*/ 0 w 1799"/>
                  <a:gd name="T7" fmla="*/ 0 h 6"/>
                  <a:gd name="T8" fmla="*/ 1799 w 1799"/>
                  <a:gd name="T9" fmla="*/ 0 h 6"/>
                  <a:gd name="T10" fmla="*/ 1799 w 1799"/>
                  <a:gd name="T11" fmla="*/ 2 h 6"/>
                  <a:gd name="T12" fmla="*/ 1799 w 1799"/>
                  <a:gd name="T13" fmla="*/ 6 h 6"/>
                  <a:gd name="T14" fmla="*/ 0 60000 65536"/>
                  <a:gd name="T15" fmla="*/ 0 60000 65536"/>
                  <a:gd name="T16" fmla="*/ 0 60000 65536"/>
                  <a:gd name="T17" fmla="*/ 0 60000 65536"/>
                  <a:gd name="T18" fmla="*/ 0 60000 65536"/>
                  <a:gd name="T19" fmla="*/ 0 60000 65536"/>
                  <a:gd name="T20" fmla="*/ 0 60000 65536"/>
                  <a:gd name="T21" fmla="*/ 0 w 1799"/>
                  <a:gd name="T22" fmla="*/ 0 h 6"/>
                  <a:gd name="T23" fmla="*/ 1799 w 179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9" h="6">
                    <a:moveTo>
                      <a:pt x="1799" y="6"/>
                    </a:moveTo>
                    <a:lnTo>
                      <a:pt x="0" y="6"/>
                    </a:lnTo>
                    <a:lnTo>
                      <a:pt x="0" y="2"/>
                    </a:lnTo>
                    <a:lnTo>
                      <a:pt x="0" y="0"/>
                    </a:lnTo>
                    <a:lnTo>
                      <a:pt x="1799" y="0"/>
                    </a:lnTo>
                    <a:lnTo>
                      <a:pt x="1799" y="2"/>
                    </a:lnTo>
                    <a:lnTo>
                      <a:pt x="1799" y="6"/>
                    </a:lnTo>
                    <a:close/>
                  </a:path>
                </a:pathLst>
              </a:custGeom>
              <a:solidFill>
                <a:srgbClr val="EFC6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19" name="Freeform 402">
                <a:extLst>
                  <a:ext uri="{FF2B5EF4-FFF2-40B4-BE49-F238E27FC236}">
                    <a16:creationId xmlns:a16="http://schemas.microsoft.com/office/drawing/2014/main" id="{9FF8261C-69C5-701A-B0E8-6722B1FC208B}"/>
                  </a:ext>
                </a:extLst>
              </p:cNvPr>
              <p:cNvSpPr>
                <a:spLocks/>
              </p:cNvSpPr>
              <p:nvPr/>
            </p:nvSpPr>
            <p:spPr bwMode="auto">
              <a:xfrm>
                <a:off x="701" y="1926"/>
                <a:ext cx="1799" cy="7"/>
              </a:xfrm>
              <a:custGeom>
                <a:avLst/>
                <a:gdLst>
                  <a:gd name="T0" fmla="*/ 1799 w 1799"/>
                  <a:gd name="T1" fmla="*/ 7 h 7"/>
                  <a:gd name="T2" fmla="*/ 0 w 1799"/>
                  <a:gd name="T3" fmla="*/ 7 h 7"/>
                  <a:gd name="T4" fmla="*/ 0 w 1799"/>
                  <a:gd name="T5" fmla="*/ 5 h 7"/>
                  <a:gd name="T6" fmla="*/ 0 w 1799"/>
                  <a:gd name="T7" fmla="*/ 0 h 7"/>
                  <a:gd name="T8" fmla="*/ 1799 w 1799"/>
                  <a:gd name="T9" fmla="*/ 0 h 7"/>
                  <a:gd name="T10" fmla="*/ 1799 w 1799"/>
                  <a:gd name="T11" fmla="*/ 5 h 7"/>
                  <a:gd name="T12" fmla="*/ 1799 w 1799"/>
                  <a:gd name="T13" fmla="*/ 7 h 7"/>
                  <a:gd name="T14" fmla="*/ 0 60000 65536"/>
                  <a:gd name="T15" fmla="*/ 0 60000 65536"/>
                  <a:gd name="T16" fmla="*/ 0 60000 65536"/>
                  <a:gd name="T17" fmla="*/ 0 60000 65536"/>
                  <a:gd name="T18" fmla="*/ 0 60000 65536"/>
                  <a:gd name="T19" fmla="*/ 0 60000 65536"/>
                  <a:gd name="T20" fmla="*/ 0 60000 65536"/>
                  <a:gd name="T21" fmla="*/ 0 w 1799"/>
                  <a:gd name="T22" fmla="*/ 0 h 7"/>
                  <a:gd name="T23" fmla="*/ 1799 w 1799"/>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9" h="7">
                    <a:moveTo>
                      <a:pt x="1799" y="7"/>
                    </a:moveTo>
                    <a:lnTo>
                      <a:pt x="0" y="7"/>
                    </a:lnTo>
                    <a:lnTo>
                      <a:pt x="0" y="5"/>
                    </a:lnTo>
                    <a:lnTo>
                      <a:pt x="0" y="0"/>
                    </a:lnTo>
                    <a:lnTo>
                      <a:pt x="1799" y="0"/>
                    </a:lnTo>
                    <a:lnTo>
                      <a:pt x="1799" y="5"/>
                    </a:lnTo>
                    <a:lnTo>
                      <a:pt x="1799" y="7"/>
                    </a:lnTo>
                    <a:close/>
                  </a:path>
                </a:pathLst>
              </a:custGeom>
              <a:solidFill>
                <a:srgbClr val="EFC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20" name="Freeform 403">
                <a:extLst>
                  <a:ext uri="{FF2B5EF4-FFF2-40B4-BE49-F238E27FC236}">
                    <a16:creationId xmlns:a16="http://schemas.microsoft.com/office/drawing/2014/main" id="{A6D34008-AF02-04CC-C424-CCA756AFAF9B}"/>
                  </a:ext>
                </a:extLst>
              </p:cNvPr>
              <p:cNvSpPr>
                <a:spLocks/>
              </p:cNvSpPr>
              <p:nvPr/>
            </p:nvSpPr>
            <p:spPr bwMode="auto">
              <a:xfrm>
                <a:off x="701" y="1922"/>
                <a:ext cx="1802" cy="9"/>
              </a:xfrm>
              <a:custGeom>
                <a:avLst/>
                <a:gdLst>
                  <a:gd name="T0" fmla="*/ 1799 w 1802"/>
                  <a:gd name="T1" fmla="*/ 9 h 9"/>
                  <a:gd name="T2" fmla="*/ 0 w 1802"/>
                  <a:gd name="T3" fmla="*/ 9 h 9"/>
                  <a:gd name="T4" fmla="*/ 0 w 1802"/>
                  <a:gd name="T5" fmla="*/ 4 h 9"/>
                  <a:gd name="T6" fmla="*/ 0 w 1802"/>
                  <a:gd name="T7" fmla="*/ 0 h 9"/>
                  <a:gd name="T8" fmla="*/ 1802 w 1802"/>
                  <a:gd name="T9" fmla="*/ 0 h 9"/>
                  <a:gd name="T10" fmla="*/ 1799 w 1802"/>
                  <a:gd name="T11" fmla="*/ 4 h 9"/>
                  <a:gd name="T12" fmla="*/ 1799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799" y="9"/>
                    </a:moveTo>
                    <a:lnTo>
                      <a:pt x="0" y="9"/>
                    </a:lnTo>
                    <a:lnTo>
                      <a:pt x="0" y="4"/>
                    </a:lnTo>
                    <a:lnTo>
                      <a:pt x="0" y="0"/>
                    </a:lnTo>
                    <a:lnTo>
                      <a:pt x="1802" y="0"/>
                    </a:lnTo>
                    <a:lnTo>
                      <a:pt x="1799" y="4"/>
                    </a:lnTo>
                    <a:lnTo>
                      <a:pt x="1799" y="9"/>
                    </a:lnTo>
                    <a:close/>
                  </a:path>
                </a:pathLst>
              </a:custGeom>
              <a:solidFill>
                <a:srgbClr val="EFC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21" name="Freeform 404">
                <a:extLst>
                  <a:ext uri="{FF2B5EF4-FFF2-40B4-BE49-F238E27FC236}">
                    <a16:creationId xmlns:a16="http://schemas.microsoft.com/office/drawing/2014/main" id="{59FAFF45-2CC5-8DE8-5D4B-E78238B2E7C5}"/>
                  </a:ext>
                </a:extLst>
              </p:cNvPr>
              <p:cNvSpPr>
                <a:spLocks/>
              </p:cNvSpPr>
              <p:nvPr/>
            </p:nvSpPr>
            <p:spPr bwMode="auto">
              <a:xfrm>
                <a:off x="701" y="1918"/>
                <a:ext cx="1802" cy="8"/>
              </a:xfrm>
              <a:custGeom>
                <a:avLst/>
                <a:gdLst>
                  <a:gd name="T0" fmla="*/ 1799 w 1802"/>
                  <a:gd name="T1" fmla="*/ 8 h 8"/>
                  <a:gd name="T2" fmla="*/ 0 w 1802"/>
                  <a:gd name="T3" fmla="*/ 8 h 8"/>
                  <a:gd name="T4" fmla="*/ 0 w 1802"/>
                  <a:gd name="T5" fmla="*/ 4 h 8"/>
                  <a:gd name="T6" fmla="*/ 0 w 1802"/>
                  <a:gd name="T7" fmla="*/ 0 h 8"/>
                  <a:gd name="T8" fmla="*/ 1802 w 1802"/>
                  <a:gd name="T9" fmla="*/ 0 h 8"/>
                  <a:gd name="T10" fmla="*/ 1802 w 1802"/>
                  <a:gd name="T11" fmla="*/ 4 h 8"/>
                  <a:gd name="T12" fmla="*/ 1799 w 1802"/>
                  <a:gd name="T13" fmla="*/ 8 h 8"/>
                  <a:gd name="T14" fmla="*/ 0 60000 65536"/>
                  <a:gd name="T15" fmla="*/ 0 60000 65536"/>
                  <a:gd name="T16" fmla="*/ 0 60000 65536"/>
                  <a:gd name="T17" fmla="*/ 0 60000 65536"/>
                  <a:gd name="T18" fmla="*/ 0 60000 65536"/>
                  <a:gd name="T19" fmla="*/ 0 60000 65536"/>
                  <a:gd name="T20" fmla="*/ 0 60000 65536"/>
                  <a:gd name="T21" fmla="*/ 0 w 1802"/>
                  <a:gd name="T22" fmla="*/ 0 h 8"/>
                  <a:gd name="T23" fmla="*/ 1802 w 180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8">
                    <a:moveTo>
                      <a:pt x="1799" y="8"/>
                    </a:moveTo>
                    <a:lnTo>
                      <a:pt x="0" y="8"/>
                    </a:lnTo>
                    <a:lnTo>
                      <a:pt x="0" y="4"/>
                    </a:lnTo>
                    <a:lnTo>
                      <a:pt x="0" y="0"/>
                    </a:lnTo>
                    <a:lnTo>
                      <a:pt x="1802" y="0"/>
                    </a:lnTo>
                    <a:lnTo>
                      <a:pt x="1802" y="4"/>
                    </a:lnTo>
                    <a:lnTo>
                      <a:pt x="1799" y="8"/>
                    </a:lnTo>
                    <a:close/>
                  </a:path>
                </a:pathLst>
              </a:custGeom>
              <a:solidFill>
                <a:srgbClr val="EFC9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22" name="Freeform 405">
                <a:extLst>
                  <a:ext uri="{FF2B5EF4-FFF2-40B4-BE49-F238E27FC236}">
                    <a16:creationId xmlns:a16="http://schemas.microsoft.com/office/drawing/2014/main" id="{1B85A416-C826-7E26-92EB-CED9F8D262EB}"/>
                  </a:ext>
                </a:extLst>
              </p:cNvPr>
              <p:cNvSpPr>
                <a:spLocks/>
              </p:cNvSpPr>
              <p:nvPr/>
            </p:nvSpPr>
            <p:spPr bwMode="auto">
              <a:xfrm>
                <a:off x="701" y="1916"/>
                <a:ext cx="1802" cy="6"/>
              </a:xfrm>
              <a:custGeom>
                <a:avLst/>
                <a:gdLst>
                  <a:gd name="T0" fmla="*/ 1802 w 1802"/>
                  <a:gd name="T1" fmla="*/ 6 h 6"/>
                  <a:gd name="T2" fmla="*/ 0 w 1802"/>
                  <a:gd name="T3" fmla="*/ 6 h 6"/>
                  <a:gd name="T4" fmla="*/ 0 w 1802"/>
                  <a:gd name="T5" fmla="*/ 2 h 6"/>
                  <a:gd name="T6" fmla="*/ 0 w 1802"/>
                  <a:gd name="T7" fmla="*/ 0 h 6"/>
                  <a:gd name="T8" fmla="*/ 1802 w 1802"/>
                  <a:gd name="T9" fmla="*/ 0 h 6"/>
                  <a:gd name="T10" fmla="*/ 1802 w 1802"/>
                  <a:gd name="T11" fmla="*/ 2 h 6"/>
                  <a:gd name="T12" fmla="*/ 1802 w 1802"/>
                  <a:gd name="T13" fmla="*/ 6 h 6"/>
                  <a:gd name="T14" fmla="*/ 0 60000 65536"/>
                  <a:gd name="T15" fmla="*/ 0 60000 65536"/>
                  <a:gd name="T16" fmla="*/ 0 60000 65536"/>
                  <a:gd name="T17" fmla="*/ 0 60000 65536"/>
                  <a:gd name="T18" fmla="*/ 0 60000 65536"/>
                  <a:gd name="T19" fmla="*/ 0 60000 65536"/>
                  <a:gd name="T20" fmla="*/ 0 60000 65536"/>
                  <a:gd name="T21" fmla="*/ 0 w 1802"/>
                  <a:gd name="T22" fmla="*/ 0 h 6"/>
                  <a:gd name="T23" fmla="*/ 1802 w 180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6">
                    <a:moveTo>
                      <a:pt x="1802" y="6"/>
                    </a:moveTo>
                    <a:lnTo>
                      <a:pt x="0" y="6"/>
                    </a:lnTo>
                    <a:lnTo>
                      <a:pt x="0" y="2"/>
                    </a:lnTo>
                    <a:lnTo>
                      <a:pt x="0" y="0"/>
                    </a:lnTo>
                    <a:lnTo>
                      <a:pt x="1802" y="0"/>
                    </a:lnTo>
                    <a:lnTo>
                      <a:pt x="1802" y="2"/>
                    </a:lnTo>
                    <a:lnTo>
                      <a:pt x="1802" y="6"/>
                    </a:lnTo>
                    <a:close/>
                  </a:path>
                </a:pathLst>
              </a:custGeom>
              <a:solidFill>
                <a:srgbClr val="EF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23" name="Freeform 406">
                <a:extLst>
                  <a:ext uri="{FF2B5EF4-FFF2-40B4-BE49-F238E27FC236}">
                    <a16:creationId xmlns:a16="http://schemas.microsoft.com/office/drawing/2014/main" id="{14B4D13D-C1ED-4343-734F-A817E86FC31C}"/>
                  </a:ext>
                </a:extLst>
              </p:cNvPr>
              <p:cNvSpPr>
                <a:spLocks/>
              </p:cNvSpPr>
              <p:nvPr/>
            </p:nvSpPr>
            <p:spPr bwMode="auto">
              <a:xfrm>
                <a:off x="701" y="1911"/>
                <a:ext cx="1802" cy="7"/>
              </a:xfrm>
              <a:custGeom>
                <a:avLst/>
                <a:gdLst>
                  <a:gd name="T0" fmla="*/ 1802 w 1802"/>
                  <a:gd name="T1" fmla="*/ 7 h 7"/>
                  <a:gd name="T2" fmla="*/ 0 w 1802"/>
                  <a:gd name="T3" fmla="*/ 7 h 7"/>
                  <a:gd name="T4" fmla="*/ 0 w 1802"/>
                  <a:gd name="T5" fmla="*/ 5 h 7"/>
                  <a:gd name="T6" fmla="*/ 2 w 1802"/>
                  <a:gd name="T7" fmla="*/ 0 h 7"/>
                  <a:gd name="T8" fmla="*/ 1802 w 1802"/>
                  <a:gd name="T9" fmla="*/ 0 h 7"/>
                  <a:gd name="T10" fmla="*/ 1802 w 1802"/>
                  <a:gd name="T11" fmla="*/ 5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0" y="7"/>
                    </a:lnTo>
                    <a:lnTo>
                      <a:pt x="0" y="5"/>
                    </a:lnTo>
                    <a:lnTo>
                      <a:pt x="2" y="0"/>
                    </a:lnTo>
                    <a:lnTo>
                      <a:pt x="1802" y="0"/>
                    </a:lnTo>
                    <a:lnTo>
                      <a:pt x="1802" y="5"/>
                    </a:lnTo>
                    <a:lnTo>
                      <a:pt x="1802" y="7"/>
                    </a:lnTo>
                    <a:close/>
                  </a:path>
                </a:pathLst>
              </a:custGeom>
              <a:solidFill>
                <a:srgbClr val="EF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24" name="Freeform 407">
                <a:extLst>
                  <a:ext uri="{FF2B5EF4-FFF2-40B4-BE49-F238E27FC236}">
                    <a16:creationId xmlns:a16="http://schemas.microsoft.com/office/drawing/2014/main" id="{29BC54EF-7264-A878-C58B-381C016EDB1B}"/>
                  </a:ext>
                </a:extLst>
              </p:cNvPr>
              <p:cNvSpPr>
                <a:spLocks/>
              </p:cNvSpPr>
              <p:nvPr/>
            </p:nvSpPr>
            <p:spPr bwMode="auto">
              <a:xfrm>
                <a:off x="701" y="1907"/>
                <a:ext cx="1802" cy="9"/>
              </a:xfrm>
              <a:custGeom>
                <a:avLst/>
                <a:gdLst>
                  <a:gd name="T0" fmla="*/ 1802 w 1802"/>
                  <a:gd name="T1" fmla="*/ 9 h 9"/>
                  <a:gd name="T2" fmla="*/ 0 w 1802"/>
                  <a:gd name="T3" fmla="*/ 9 h 9"/>
                  <a:gd name="T4" fmla="*/ 2 w 1802"/>
                  <a:gd name="T5" fmla="*/ 4 h 9"/>
                  <a:gd name="T6" fmla="*/ 2 w 1802"/>
                  <a:gd name="T7" fmla="*/ 0 h 9"/>
                  <a:gd name="T8" fmla="*/ 1802 w 1802"/>
                  <a:gd name="T9" fmla="*/ 0 h 9"/>
                  <a:gd name="T10" fmla="*/ 1802 w 1802"/>
                  <a:gd name="T11" fmla="*/ 4 h 9"/>
                  <a:gd name="T12" fmla="*/ 1802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2" y="9"/>
                    </a:moveTo>
                    <a:lnTo>
                      <a:pt x="0" y="9"/>
                    </a:lnTo>
                    <a:lnTo>
                      <a:pt x="2" y="4"/>
                    </a:lnTo>
                    <a:lnTo>
                      <a:pt x="2" y="0"/>
                    </a:lnTo>
                    <a:lnTo>
                      <a:pt x="1802" y="0"/>
                    </a:lnTo>
                    <a:lnTo>
                      <a:pt x="1802" y="4"/>
                    </a:lnTo>
                    <a:lnTo>
                      <a:pt x="1802" y="9"/>
                    </a:lnTo>
                    <a:close/>
                  </a:path>
                </a:pathLst>
              </a:custGeom>
              <a:solidFill>
                <a:srgbClr val="EFCA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25" name="Freeform 408">
                <a:extLst>
                  <a:ext uri="{FF2B5EF4-FFF2-40B4-BE49-F238E27FC236}">
                    <a16:creationId xmlns:a16="http://schemas.microsoft.com/office/drawing/2014/main" id="{DB9089AC-2938-96B8-D9FB-5F20A41BB0BF}"/>
                  </a:ext>
                </a:extLst>
              </p:cNvPr>
              <p:cNvSpPr>
                <a:spLocks/>
              </p:cNvSpPr>
              <p:nvPr/>
            </p:nvSpPr>
            <p:spPr bwMode="auto">
              <a:xfrm>
                <a:off x="703" y="1902"/>
                <a:ext cx="1800" cy="9"/>
              </a:xfrm>
              <a:custGeom>
                <a:avLst/>
                <a:gdLst>
                  <a:gd name="T0" fmla="*/ 1800 w 1800"/>
                  <a:gd name="T1" fmla="*/ 9 h 9"/>
                  <a:gd name="T2" fmla="*/ 0 w 1800"/>
                  <a:gd name="T3" fmla="*/ 9 h 9"/>
                  <a:gd name="T4" fmla="*/ 0 w 1800"/>
                  <a:gd name="T5" fmla="*/ 5 h 9"/>
                  <a:gd name="T6" fmla="*/ 0 w 1800"/>
                  <a:gd name="T7" fmla="*/ 0 h 9"/>
                  <a:gd name="T8" fmla="*/ 1800 w 1800"/>
                  <a:gd name="T9" fmla="*/ 0 h 9"/>
                  <a:gd name="T10" fmla="*/ 1800 w 1800"/>
                  <a:gd name="T11" fmla="*/ 5 h 9"/>
                  <a:gd name="T12" fmla="*/ 1800 w 1800"/>
                  <a:gd name="T13" fmla="*/ 9 h 9"/>
                  <a:gd name="T14" fmla="*/ 0 60000 65536"/>
                  <a:gd name="T15" fmla="*/ 0 60000 65536"/>
                  <a:gd name="T16" fmla="*/ 0 60000 65536"/>
                  <a:gd name="T17" fmla="*/ 0 60000 65536"/>
                  <a:gd name="T18" fmla="*/ 0 60000 65536"/>
                  <a:gd name="T19" fmla="*/ 0 60000 65536"/>
                  <a:gd name="T20" fmla="*/ 0 60000 65536"/>
                  <a:gd name="T21" fmla="*/ 0 w 1800"/>
                  <a:gd name="T22" fmla="*/ 0 h 9"/>
                  <a:gd name="T23" fmla="*/ 1800 w 18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9">
                    <a:moveTo>
                      <a:pt x="1800" y="9"/>
                    </a:moveTo>
                    <a:lnTo>
                      <a:pt x="0" y="9"/>
                    </a:lnTo>
                    <a:lnTo>
                      <a:pt x="0" y="5"/>
                    </a:lnTo>
                    <a:lnTo>
                      <a:pt x="0" y="0"/>
                    </a:lnTo>
                    <a:lnTo>
                      <a:pt x="1800" y="0"/>
                    </a:lnTo>
                    <a:lnTo>
                      <a:pt x="1800" y="5"/>
                    </a:lnTo>
                    <a:lnTo>
                      <a:pt x="1800" y="9"/>
                    </a:lnTo>
                    <a:close/>
                  </a:path>
                </a:pathLst>
              </a:custGeom>
              <a:solidFill>
                <a:srgbClr val="EFC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26" name="Freeform 409">
                <a:extLst>
                  <a:ext uri="{FF2B5EF4-FFF2-40B4-BE49-F238E27FC236}">
                    <a16:creationId xmlns:a16="http://schemas.microsoft.com/office/drawing/2014/main" id="{BEB3BA0B-DBB1-80C3-ED1E-6B1C7C1BC4B9}"/>
                  </a:ext>
                </a:extLst>
              </p:cNvPr>
              <p:cNvSpPr>
                <a:spLocks/>
              </p:cNvSpPr>
              <p:nvPr/>
            </p:nvSpPr>
            <p:spPr bwMode="auto">
              <a:xfrm>
                <a:off x="703" y="1900"/>
                <a:ext cx="1800" cy="7"/>
              </a:xfrm>
              <a:custGeom>
                <a:avLst/>
                <a:gdLst>
                  <a:gd name="T0" fmla="*/ 1800 w 1800"/>
                  <a:gd name="T1" fmla="*/ 7 h 7"/>
                  <a:gd name="T2" fmla="*/ 0 w 1800"/>
                  <a:gd name="T3" fmla="*/ 7 h 7"/>
                  <a:gd name="T4" fmla="*/ 0 w 1800"/>
                  <a:gd name="T5" fmla="*/ 2 h 7"/>
                  <a:gd name="T6" fmla="*/ 0 w 1800"/>
                  <a:gd name="T7" fmla="*/ 0 h 7"/>
                  <a:gd name="T8" fmla="*/ 1800 w 1800"/>
                  <a:gd name="T9" fmla="*/ 0 h 7"/>
                  <a:gd name="T10" fmla="*/ 1800 w 1800"/>
                  <a:gd name="T11" fmla="*/ 2 h 7"/>
                  <a:gd name="T12" fmla="*/ 1800 w 1800"/>
                  <a:gd name="T13" fmla="*/ 7 h 7"/>
                  <a:gd name="T14" fmla="*/ 0 60000 65536"/>
                  <a:gd name="T15" fmla="*/ 0 60000 65536"/>
                  <a:gd name="T16" fmla="*/ 0 60000 65536"/>
                  <a:gd name="T17" fmla="*/ 0 60000 65536"/>
                  <a:gd name="T18" fmla="*/ 0 60000 65536"/>
                  <a:gd name="T19" fmla="*/ 0 60000 65536"/>
                  <a:gd name="T20" fmla="*/ 0 60000 65536"/>
                  <a:gd name="T21" fmla="*/ 0 w 1800"/>
                  <a:gd name="T22" fmla="*/ 0 h 7"/>
                  <a:gd name="T23" fmla="*/ 1800 w 1800"/>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7">
                    <a:moveTo>
                      <a:pt x="1800" y="7"/>
                    </a:moveTo>
                    <a:lnTo>
                      <a:pt x="0" y="7"/>
                    </a:lnTo>
                    <a:lnTo>
                      <a:pt x="0" y="2"/>
                    </a:lnTo>
                    <a:lnTo>
                      <a:pt x="0" y="0"/>
                    </a:lnTo>
                    <a:lnTo>
                      <a:pt x="1800" y="0"/>
                    </a:lnTo>
                    <a:lnTo>
                      <a:pt x="1800" y="2"/>
                    </a:lnTo>
                    <a:lnTo>
                      <a:pt x="1800" y="7"/>
                    </a:lnTo>
                    <a:close/>
                  </a:path>
                </a:pathLst>
              </a:custGeom>
              <a:solidFill>
                <a:srgbClr val="EFCC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27" name="Freeform 410">
                <a:extLst>
                  <a:ext uri="{FF2B5EF4-FFF2-40B4-BE49-F238E27FC236}">
                    <a16:creationId xmlns:a16="http://schemas.microsoft.com/office/drawing/2014/main" id="{7A99BCE2-4D9D-303A-D202-E72368BDBE3D}"/>
                  </a:ext>
                </a:extLst>
              </p:cNvPr>
              <p:cNvSpPr>
                <a:spLocks/>
              </p:cNvSpPr>
              <p:nvPr/>
            </p:nvSpPr>
            <p:spPr bwMode="auto">
              <a:xfrm>
                <a:off x="703" y="1896"/>
                <a:ext cx="1800" cy="6"/>
              </a:xfrm>
              <a:custGeom>
                <a:avLst/>
                <a:gdLst>
                  <a:gd name="T0" fmla="*/ 1800 w 1800"/>
                  <a:gd name="T1" fmla="*/ 6 h 6"/>
                  <a:gd name="T2" fmla="*/ 0 w 1800"/>
                  <a:gd name="T3" fmla="*/ 6 h 6"/>
                  <a:gd name="T4" fmla="*/ 0 w 1800"/>
                  <a:gd name="T5" fmla="*/ 4 h 6"/>
                  <a:gd name="T6" fmla="*/ 0 w 1800"/>
                  <a:gd name="T7" fmla="*/ 0 h 6"/>
                  <a:gd name="T8" fmla="*/ 1800 w 1800"/>
                  <a:gd name="T9" fmla="*/ 0 h 6"/>
                  <a:gd name="T10" fmla="*/ 1800 w 1800"/>
                  <a:gd name="T11" fmla="*/ 4 h 6"/>
                  <a:gd name="T12" fmla="*/ 1800 w 1800"/>
                  <a:gd name="T13" fmla="*/ 6 h 6"/>
                  <a:gd name="T14" fmla="*/ 0 60000 65536"/>
                  <a:gd name="T15" fmla="*/ 0 60000 65536"/>
                  <a:gd name="T16" fmla="*/ 0 60000 65536"/>
                  <a:gd name="T17" fmla="*/ 0 60000 65536"/>
                  <a:gd name="T18" fmla="*/ 0 60000 65536"/>
                  <a:gd name="T19" fmla="*/ 0 60000 65536"/>
                  <a:gd name="T20" fmla="*/ 0 60000 65536"/>
                  <a:gd name="T21" fmla="*/ 0 w 1800"/>
                  <a:gd name="T22" fmla="*/ 0 h 6"/>
                  <a:gd name="T23" fmla="*/ 1800 w 180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6">
                    <a:moveTo>
                      <a:pt x="1800" y="6"/>
                    </a:moveTo>
                    <a:lnTo>
                      <a:pt x="0" y="6"/>
                    </a:lnTo>
                    <a:lnTo>
                      <a:pt x="0" y="4"/>
                    </a:lnTo>
                    <a:lnTo>
                      <a:pt x="0" y="0"/>
                    </a:lnTo>
                    <a:lnTo>
                      <a:pt x="1800" y="0"/>
                    </a:lnTo>
                    <a:lnTo>
                      <a:pt x="1800" y="4"/>
                    </a:lnTo>
                    <a:lnTo>
                      <a:pt x="1800" y="6"/>
                    </a:lnTo>
                    <a:close/>
                  </a:path>
                </a:pathLst>
              </a:custGeom>
              <a:solidFill>
                <a:srgbClr val="EECD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28" name="Freeform 411">
                <a:extLst>
                  <a:ext uri="{FF2B5EF4-FFF2-40B4-BE49-F238E27FC236}">
                    <a16:creationId xmlns:a16="http://schemas.microsoft.com/office/drawing/2014/main" id="{CB6C06D7-3753-02E1-D0C8-182F0E11DFE6}"/>
                  </a:ext>
                </a:extLst>
              </p:cNvPr>
              <p:cNvSpPr>
                <a:spLocks/>
              </p:cNvSpPr>
              <p:nvPr/>
            </p:nvSpPr>
            <p:spPr bwMode="auto">
              <a:xfrm>
                <a:off x="703" y="1892"/>
                <a:ext cx="1800" cy="8"/>
              </a:xfrm>
              <a:custGeom>
                <a:avLst/>
                <a:gdLst>
                  <a:gd name="T0" fmla="*/ 1800 w 1800"/>
                  <a:gd name="T1" fmla="*/ 8 h 8"/>
                  <a:gd name="T2" fmla="*/ 0 w 1800"/>
                  <a:gd name="T3" fmla="*/ 8 h 8"/>
                  <a:gd name="T4" fmla="*/ 0 w 1800"/>
                  <a:gd name="T5" fmla="*/ 4 h 8"/>
                  <a:gd name="T6" fmla="*/ 0 w 1800"/>
                  <a:gd name="T7" fmla="*/ 0 h 8"/>
                  <a:gd name="T8" fmla="*/ 1800 w 1800"/>
                  <a:gd name="T9" fmla="*/ 0 h 8"/>
                  <a:gd name="T10" fmla="*/ 1800 w 1800"/>
                  <a:gd name="T11" fmla="*/ 4 h 8"/>
                  <a:gd name="T12" fmla="*/ 1800 w 1800"/>
                  <a:gd name="T13" fmla="*/ 8 h 8"/>
                  <a:gd name="T14" fmla="*/ 0 60000 65536"/>
                  <a:gd name="T15" fmla="*/ 0 60000 65536"/>
                  <a:gd name="T16" fmla="*/ 0 60000 65536"/>
                  <a:gd name="T17" fmla="*/ 0 60000 65536"/>
                  <a:gd name="T18" fmla="*/ 0 60000 65536"/>
                  <a:gd name="T19" fmla="*/ 0 60000 65536"/>
                  <a:gd name="T20" fmla="*/ 0 60000 65536"/>
                  <a:gd name="T21" fmla="*/ 0 w 1800"/>
                  <a:gd name="T22" fmla="*/ 0 h 8"/>
                  <a:gd name="T23" fmla="*/ 1800 w 1800"/>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8">
                    <a:moveTo>
                      <a:pt x="1800" y="8"/>
                    </a:moveTo>
                    <a:lnTo>
                      <a:pt x="0" y="8"/>
                    </a:lnTo>
                    <a:lnTo>
                      <a:pt x="0" y="4"/>
                    </a:lnTo>
                    <a:lnTo>
                      <a:pt x="0" y="0"/>
                    </a:lnTo>
                    <a:lnTo>
                      <a:pt x="1800" y="0"/>
                    </a:lnTo>
                    <a:lnTo>
                      <a:pt x="1800" y="4"/>
                    </a:lnTo>
                    <a:lnTo>
                      <a:pt x="1800" y="8"/>
                    </a:lnTo>
                    <a:close/>
                  </a:path>
                </a:pathLst>
              </a:custGeom>
              <a:solidFill>
                <a:srgbClr val="EECD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29" name="Freeform 412">
                <a:extLst>
                  <a:ext uri="{FF2B5EF4-FFF2-40B4-BE49-F238E27FC236}">
                    <a16:creationId xmlns:a16="http://schemas.microsoft.com/office/drawing/2014/main" id="{837FFE84-BBE7-9728-6086-CAF117B5BA9A}"/>
                  </a:ext>
                </a:extLst>
              </p:cNvPr>
              <p:cNvSpPr>
                <a:spLocks/>
              </p:cNvSpPr>
              <p:nvPr/>
            </p:nvSpPr>
            <p:spPr bwMode="auto">
              <a:xfrm>
                <a:off x="703" y="1887"/>
                <a:ext cx="1800" cy="9"/>
              </a:xfrm>
              <a:custGeom>
                <a:avLst/>
                <a:gdLst>
                  <a:gd name="T0" fmla="*/ 1800 w 1800"/>
                  <a:gd name="T1" fmla="*/ 9 h 9"/>
                  <a:gd name="T2" fmla="*/ 0 w 1800"/>
                  <a:gd name="T3" fmla="*/ 9 h 9"/>
                  <a:gd name="T4" fmla="*/ 0 w 1800"/>
                  <a:gd name="T5" fmla="*/ 5 h 9"/>
                  <a:gd name="T6" fmla="*/ 0 w 1800"/>
                  <a:gd name="T7" fmla="*/ 0 h 9"/>
                  <a:gd name="T8" fmla="*/ 1800 w 1800"/>
                  <a:gd name="T9" fmla="*/ 0 h 9"/>
                  <a:gd name="T10" fmla="*/ 1800 w 1800"/>
                  <a:gd name="T11" fmla="*/ 5 h 9"/>
                  <a:gd name="T12" fmla="*/ 1800 w 1800"/>
                  <a:gd name="T13" fmla="*/ 9 h 9"/>
                  <a:gd name="T14" fmla="*/ 0 60000 65536"/>
                  <a:gd name="T15" fmla="*/ 0 60000 65536"/>
                  <a:gd name="T16" fmla="*/ 0 60000 65536"/>
                  <a:gd name="T17" fmla="*/ 0 60000 65536"/>
                  <a:gd name="T18" fmla="*/ 0 60000 65536"/>
                  <a:gd name="T19" fmla="*/ 0 60000 65536"/>
                  <a:gd name="T20" fmla="*/ 0 60000 65536"/>
                  <a:gd name="T21" fmla="*/ 0 w 1800"/>
                  <a:gd name="T22" fmla="*/ 0 h 9"/>
                  <a:gd name="T23" fmla="*/ 1800 w 18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9">
                    <a:moveTo>
                      <a:pt x="1800" y="9"/>
                    </a:moveTo>
                    <a:lnTo>
                      <a:pt x="0" y="9"/>
                    </a:lnTo>
                    <a:lnTo>
                      <a:pt x="0" y="5"/>
                    </a:lnTo>
                    <a:lnTo>
                      <a:pt x="0" y="0"/>
                    </a:lnTo>
                    <a:lnTo>
                      <a:pt x="1800" y="0"/>
                    </a:lnTo>
                    <a:lnTo>
                      <a:pt x="1800" y="5"/>
                    </a:lnTo>
                    <a:lnTo>
                      <a:pt x="1800" y="9"/>
                    </a:lnTo>
                    <a:close/>
                  </a:path>
                </a:pathLst>
              </a:custGeom>
              <a:solidFill>
                <a:srgbClr val="EECD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30" name="Freeform 413">
                <a:extLst>
                  <a:ext uri="{FF2B5EF4-FFF2-40B4-BE49-F238E27FC236}">
                    <a16:creationId xmlns:a16="http://schemas.microsoft.com/office/drawing/2014/main" id="{74BAADE0-6A11-FEF0-4A7C-ADBF5512DC39}"/>
                  </a:ext>
                </a:extLst>
              </p:cNvPr>
              <p:cNvSpPr>
                <a:spLocks/>
              </p:cNvSpPr>
              <p:nvPr/>
            </p:nvSpPr>
            <p:spPr bwMode="auto">
              <a:xfrm>
                <a:off x="703" y="1885"/>
                <a:ext cx="1800" cy="7"/>
              </a:xfrm>
              <a:custGeom>
                <a:avLst/>
                <a:gdLst>
                  <a:gd name="T0" fmla="*/ 1800 w 1800"/>
                  <a:gd name="T1" fmla="*/ 7 h 7"/>
                  <a:gd name="T2" fmla="*/ 0 w 1800"/>
                  <a:gd name="T3" fmla="*/ 7 h 7"/>
                  <a:gd name="T4" fmla="*/ 0 w 1800"/>
                  <a:gd name="T5" fmla="*/ 2 h 7"/>
                  <a:gd name="T6" fmla="*/ 0 w 1800"/>
                  <a:gd name="T7" fmla="*/ 0 h 7"/>
                  <a:gd name="T8" fmla="*/ 1800 w 1800"/>
                  <a:gd name="T9" fmla="*/ 0 h 7"/>
                  <a:gd name="T10" fmla="*/ 1800 w 1800"/>
                  <a:gd name="T11" fmla="*/ 2 h 7"/>
                  <a:gd name="T12" fmla="*/ 1800 w 1800"/>
                  <a:gd name="T13" fmla="*/ 7 h 7"/>
                  <a:gd name="T14" fmla="*/ 0 60000 65536"/>
                  <a:gd name="T15" fmla="*/ 0 60000 65536"/>
                  <a:gd name="T16" fmla="*/ 0 60000 65536"/>
                  <a:gd name="T17" fmla="*/ 0 60000 65536"/>
                  <a:gd name="T18" fmla="*/ 0 60000 65536"/>
                  <a:gd name="T19" fmla="*/ 0 60000 65536"/>
                  <a:gd name="T20" fmla="*/ 0 60000 65536"/>
                  <a:gd name="T21" fmla="*/ 0 w 1800"/>
                  <a:gd name="T22" fmla="*/ 0 h 7"/>
                  <a:gd name="T23" fmla="*/ 1800 w 1800"/>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7">
                    <a:moveTo>
                      <a:pt x="1800" y="7"/>
                    </a:moveTo>
                    <a:lnTo>
                      <a:pt x="0" y="7"/>
                    </a:lnTo>
                    <a:lnTo>
                      <a:pt x="0" y="2"/>
                    </a:lnTo>
                    <a:lnTo>
                      <a:pt x="0" y="0"/>
                    </a:lnTo>
                    <a:lnTo>
                      <a:pt x="1800" y="0"/>
                    </a:lnTo>
                    <a:lnTo>
                      <a:pt x="1800" y="2"/>
                    </a:lnTo>
                    <a:lnTo>
                      <a:pt x="1800" y="7"/>
                    </a:lnTo>
                    <a:close/>
                  </a:path>
                </a:pathLst>
              </a:custGeom>
              <a:solidFill>
                <a:srgbClr val="EECE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31" name="Freeform 414">
                <a:extLst>
                  <a:ext uri="{FF2B5EF4-FFF2-40B4-BE49-F238E27FC236}">
                    <a16:creationId xmlns:a16="http://schemas.microsoft.com/office/drawing/2014/main" id="{01928DA2-E789-BA83-A24E-36AB52726531}"/>
                  </a:ext>
                </a:extLst>
              </p:cNvPr>
              <p:cNvSpPr>
                <a:spLocks/>
              </p:cNvSpPr>
              <p:nvPr/>
            </p:nvSpPr>
            <p:spPr bwMode="auto">
              <a:xfrm>
                <a:off x="703" y="1881"/>
                <a:ext cx="1800" cy="6"/>
              </a:xfrm>
              <a:custGeom>
                <a:avLst/>
                <a:gdLst>
                  <a:gd name="T0" fmla="*/ 1800 w 1800"/>
                  <a:gd name="T1" fmla="*/ 6 h 6"/>
                  <a:gd name="T2" fmla="*/ 0 w 1800"/>
                  <a:gd name="T3" fmla="*/ 6 h 6"/>
                  <a:gd name="T4" fmla="*/ 0 w 1800"/>
                  <a:gd name="T5" fmla="*/ 4 h 6"/>
                  <a:gd name="T6" fmla="*/ 0 w 1800"/>
                  <a:gd name="T7" fmla="*/ 0 h 6"/>
                  <a:gd name="T8" fmla="*/ 1800 w 1800"/>
                  <a:gd name="T9" fmla="*/ 0 h 6"/>
                  <a:gd name="T10" fmla="*/ 1800 w 1800"/>
                  <a:gd name="T11" fmla="*/ 4 h 6"/>
                  <a:gd name="T12" fmla="*/ 1800 w 1800"/>
                  <a:gd name="T13" fmla="*/ 6 h 6"/>
                  <a:gd name="T14" fmla="*/ 0 60000 65536"/>
                  <a:gd name="T15" fmla="*/ 0 60000 65536"/>
                  <a:gd name="T16" fmla="*/ 0 60000 65536"/>
                  <a:gd name="T17" fmla="*/ 0 60000 65536"/>
                  <a:gd name="T18" fmla="*/ 0 60000 65536"/>
                  <a:gd name="T19" fmla="*/ 0 60000 65536"/>
                  <a:gd name="T20" fmla="*/ 0 60000 65536"/>
                  <a:gd name="T21" fmla="*/ 0 w 1800"/>
                  <a:gd name="T22" fmla="*/ 0 h 6"/>
                  <a:gd name="T23" fmla="*/ 1800 w 180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6">
                    <a:moveTo>
                      <a:pt x="1800" y="6"/>
                    </a:moveTo>
                    <a:lnTo>
                      <a:pt x="0" y="6"/>
                    </a:lnTo>
                    <a:lnTo>
                      <a:pt x="0" y="4"/>
                    </a:lnTo>
                    <a:lnTo>
                      <a:pt x="0" y="0"/>
                    </a:lnTo>
                    <a:lnTo>
                      <a:pt x="1800" y="0"/>
                    </a:lnTo>
                    <a:lnTo>
                      <a:pt x="1800" y="4"/>
                    </a:lnTo>
                    <a:lnTo>
                      <a:pt x="1800" y="6"/>
                    </a:lnTo>
                    <a:close/>
                  </a:path>
                </a:pathLst>
              </a:custGeom>
              <a:solidFill>
                <a:srgbClr val="EECF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32" name="Freeform 415">
                <a:extLst>
                  <a:ext uri="{FF2B5EF4-FFF2-40B4-BE49-F238E27FC236}">
                    <a16:creationId xmlns:a16="http://schemas.microsoft.com/office/drawing/2014/main" id="{35143A77-B448-3426-E631-AB4FE2C23AC9}"/>
                  </a:ext>
                </a:extLst>
              </p:cNvPr>
              <p:cNvSpPr>
                <a:spLocks/>
              </p:cNvSpPr>
              <p:nvPr/>
            </p:nvSpPr>
            <p:spPr bwMode="auto">
              <a:xfrm>
                <a:off x="703" y="1876"/>
                <a:ext cx="1800" cy="9"/>
              </a:xfrm>
              <a:custGeom>
                <a:avLst/>
                <a:gdLst>
                  <a:gd name="T0" fmla="*/ 1800 w 1800"/>
                  <a:gd name="T1" fmla="*/ 9 h 9"/>
                  <a:gd name="T2" fmla="*/ 0 w 1800"/>
                  <a:gd name="T3" fmla="*/ 9 h 9"/>
                  <a:gd name="T4" fmla="*/ 0 w 1800"/>
                  <a:gd name="T5" fmla="*/ 5 h 9"/>
                  <a:gd name="T6" fmla="*/ 0 w 1800"/>
                  <a:gd name="T7" fmla="*/ 0 h 9"/>
                  <a:gd name="T8" fmla="*/ 1800 w 1800"/>
                  <a:gd name="T9" fmla="*/ 0 h 9"/>
                  <a:gd name="T10" fmla="*/ 1800 w 1800"/>
                  <a:gd name="T11" fmla="*/ 5 h 9"/>
                  <a:gd name="T12" fmla="*/ 1800 w 1800"/>
                  <a:gd name="T13" fmla="*/ 9 h 9"/>
                  <a:gd name="T14" fmla="*/ 0 60000 65536"/>
                  <a:gd name="T15" fmla="*/ 0 60000 65536"/>
                  <a:gd name="T16" fmla="*/ 0 60000 65536"/>
                  <a:gd name="T17" fmla="*/ 0 60000 65536"/>
                  <a:gd name="T18" fmla="*/ 0 60000 65536"/>
                  <a:gd name="T19" fmla="*/ 0 60000 65536"/>
                  <a:gd name="T20" fmla="*/ 0 60000 65536"/>
                  <a:gd name="T21" fmla="*/ 0 w 1800"/>
                  <a:gd name="T22" fmla="*/ 0 h 9"/>
                  <a:gd name="T23" fmla="*/ 1800 w 18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9">
                    <a:moveTo>
                      <a:pt x="1800" y="9"/>
                    </a:moveTo>
                    <a:lnTo>
                      <a:pt x="0" y="9"/>
                    </a:lnTo>
                    <a:lnTo>
                      <a:pt x="0" y="5"/>
                    </a:lnTo>
                    <a:lnTo>
                      <a:pt x="0" y="0"/>
                    </a:lnTo>
                    <a:lnTo>
                      <a:pt x="1800" y="0"/>
                    </a:lnTo>
                    <a:lnTo>
                      <a:pt x="1800" y="5"/>
                    </a:lnTo>
                    <a:lnTo>
                      <a:pt x="1800" y="9"/>
                    </a:lnTo>
                    <a:close/>
                  </a:path>
                </a:pathLst>
              </a:custGeom>
              <a:solidFill>
                <a:srgbClr val="EED0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33" name="Freeform 416">
                <a:extLst>
                  <a:ext uri="{FF2B5EF4-FFF2-40B4-BE49-F238E27FC236}">
                    <a16:creationId xmlns:a16="http://schemas.microsoft.com/office/drawing/2014/main" id="{F2883081-D21C-F6A7-9362-0B8F724A34CA}"/>
                  </a:ext>
                </a:extLst>
              </p:cNvPr>
              <p:cNvSpPr>
                <a:spLocks/>
              </p:cNvSpPr>
              <p:nvPr/>
            </p:nvSpPr>
            <p:spPr bwMode="auto">
              <a:xfrm>
                <a:off x="703" y="1872"/>
                <a:ext cx="1800" cy="9"/>
              </a:xfrm>
              <a:custGeom>
                <a:avLst/>
                <a:gdLst>
                  <a:gd name="T0" fmla="*/ 1800 w 1800"/>
                  <a:gd name="T1" fmla="*/ 9 h 9"/>
                  <a:gd name="T2" fmla="*/ 0 w 1800"/>
                  <a:gd name="T3" fmla="*/ 9 h 9"/>
                  <a:gd name="T4" fmla="*/ 0 w 1800"/>
                  <a:gd name="T5" fmla="*/ 4 h 9"/>
                  <a:gd name="T6" fmla="*/ 0 w 1800"/>
                  <a:gd name="T7" fmla="*/ 0 h 9"/>
                  <a:gd name="T8" fmla="*/ 1800 w 1800"/>
                  <a:gd name="T9" fmla="*/ 0 h 9"/>
                  <a:gd name="T10" fmla="*/ 1800 w 1800"/>
                  <a:gd name="T11" fmla="*/ 4 h 9"/>
                  <a:gd name="T12" fmla="*/ 1800 w 1800"/>
                  <a:gd name="T13" fmla="*/ 9 h 9"/>
                  <a:gd name="T14" fmla="*/ 0 60000 65536"/>
                  <a:gd name="T15" fmla="*/ 0 60000 65536"/>
                  <a:gd name="T16" fmla="*/ 0 60000 65536"/>
                  <a:gd name="T17" fmla="*/ 0 60000 65536"/>
                  <a:gd name="T18" fmla="*/ 0 60000 65536"/>
                  <a:gd name="T19" fmla="*/ 0 60000 65536"/>
                  <a:gd name="T20" fmla="*/ 0 60000 65536"/>
                  <a:gd name="T21" fmla="*/ 0 w 1800"/>
                  <a:gd name="T22" fmla="*/ 0 h 9"/>
                  <a:gd name="T23" fmla="*/ 1800 w 18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9">
                    <a:moveTo>
                      <a:pt x="1800" y="9"/>
                    </a:moveTo>
                    <a:lnTo>
                      <a:pt x="0" y="9"/>
                    </a:lnTo>
                    <a:lnTo>
                      <a:pt x="0" y="4"/>
                    </a:lnTo>
                    <a:lnTo>
                      <a:pt x="0" y="0"/>
                    </a:lnTo>
                    <a:lnTo>
                      <a:pt x="1800" y="0"/>
                    </a:lnTo>
                    <a:lnTo>
                      <a:pt x="1800" y="4"/>
                    </a:lnTo>
                    <a:lnTo>
                      <a:pt x="1800" y="9"/>
                    </a:lnTo>
                    <a:close/>
                  </a:path>
                </a:pathLst>
              </a:custGeom>
              <a:solidFill>
                <a:srgbClr val="EED1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34" name="Freeform 417">
                <a:extLst>
                  <a:ext uri="{FF2B5EF4-FFF2-40B4-BE49-F238E27FC236}">
                    <a16:creationId xmlns:a16="http://schemas.microsoft.com/office/drawing/2014/main" id="{E84A418E-CA06-DDE6-0A29-F50348B4983C}"/>
                  </a:ext>
                </a:extLst>
              </p:cNvPr>
              <p:cNvSpPr>
                <a:spLocks/>
              </p:cNvSpPr>
              <p:nvPr/>
            </p:nvSpPr>
            <p:spPr bwMode="auto">
              <a:xfrm>
                <a:off x="703" y="1870"/>
                <a:ext cx="1800" cy="6"/>
              </a:xfrm>
              <a:custGeom>
                <a:avLst/>
                <a:gdLst>
                  <a:gd name="T0" fmla="*/ 1800 w 1800"/>
                  <a:gd name="T1" fmla="*/ 6 h 6"/>
                  <a:gd name="T2" fmla="*/ 0 w 1800"/>
                  <a:gd name="T3" fmla="*/ 6 h 6"/>
                  <a:gd name="T4" fmla="*/ 0 w 1800"/>
                  <a:gd name="T5" fmla="*/ 2 h 6"/>
                  <a:gd name="T6" fmla="*/ 0 w 1800"/>
                  <a:gd name="T7" fmla="*/ 0 h 6"/>
                  <a:gd name="T8" fmla="*/ 1800 w 1800"/>
                  <a:gd name="T9" fmla="*/ 0 h 6"/>
                  <a:gd name="T10" fmla="*/ 1800 w 1800"/>
                  <a:gd name="T11" fmla="*/ 2 h 6"/>
                  <a:gd name="T12" fmla="*/ 1800 w 1800"/>
                  <a:gd name="T13" fmla="*/ 6 h 6"/>
                  <a:gd name="T14" fmla="*/ 0 60000 65536"/>
                  <a:gd name="T15" fmla="*/ 0 60000 65536"/>
                  <a:gd name="T16" fmla="*/ 0 60000 65536"/>
                  <a:gd name="T17" fmla="*/ 0 60000 65536"/>
                  <a:gd name="T18" fmla="*/ 0 60000 65536"/>
                  <a:gd name="T19" fmla="*/ 0 60000 65536"/>
                  <a:gd name="T20" fmla="*/ 0 60000 65536"/>
                  <a:gd name="T21" fmla="*/ 0 w 1800"/>
                  <a:gd name="T22" fmla="*/ 0 h 6"/>
                  <a:gd name="T23" fmla="*/ 1800 w 180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6">
                    <a:moveTo>
                      <a:pt x="1800" y="6"/>
                    </a:moveTo>
                    <a:lnTo>
                      <a:pt x="0" y="6"/>
                    </a:lnTo>
                    <a:lnTo>
                      <a:pt x="0" y="2"/>
                    </a:lnTo>
                    <a:lnTo>
                      <a:pt x="0" y="0"/>
                    </a:lnTo>
                    <a:lnTo>
                      <a:pt x="1800" y="0"/>
                    </a:lnTo>
                    <a:lnTo>
                      <a:pt x="1800" y="2"/>
                    </a:lnTo>
                    <a:lnTo>
                      <a:pt x="1800" y="6"/>
                    </a:lnTo>
                    <a:close/>
                  </a:path>
                </a:pathLst>
              </a:custGeom>
              <a:solidFill>
                <a:srgbClr val="EED2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35" name="Freeform 418">
                <a:extLst>
                  <a:ext uri="{FF2B5EF4-FFF2-40B4-BE49-F238E27FC236}">
                    <a16:creationId xmlns:a16="http://schemas.microsoft.com/office/drawing/2014/main" id="{05A5237B-61A1-7D96-CE5C-700C892BE675}"/>
                  </a:ext>
                </a:extLst>
              </p:cNvPr>
              <p:cNvSpPr>
                <a:spLocks/>
              </p:cNvSpPr>
              <p:nvPr/>
            </p:nvSpPr>
            <p:spPr bwMode="auto">
              <a:xfrm>
                <a:off x="703" y="1865"/>
                <a:ext cx="1800" cy="7"/>
              </a:xfrm>
              <a:custGeom>
                <a:avLst/>
                <a:gdLst>
                  <a:gd name="T0" fmla="*/ 1800 w 1800"/>
                  <a:gd name="T1" fmla="*/ 7 h 7"/>
                  <a:gd name="T2" fmla="*/ 0 w 1800"/>
                  <a:gd name="T3" fmla="*/ 7 h 7"/>
                  <a:gd name="T4" fmla="*/ 0 w 1800"/>
                  <a:gd name="T5" fmla="*/ 5 h 7"/>
                  <a:gd name="T6" fmla="*/ 0 w 1800"/>
                  <a:gd name="T7" fmla="*/ 0 h 7"/>
                  <a:gd name="T8" fmla="*/ 1800 w 1800"/>
                  <a:gd name="T9" fmla="*/ 0 h 7"/>
                  <a:gd name="T10" fmla="*/ 1800 w 1800"/>
                  <a:gd name="T11" fmla="*/ 5 h 7"/>
                  <a:gd name="T12" fmla="*/ 1800 w 1800"/>
                  <a:gd name="T13" fmla="*/ 7 h 7"/>
                  <a:gd name="T14" fmla="*/ 0 60000 65536"/>
                  <a:gd name="T15" fmla="*/ 0 60000 65536"/>
                  <a:gd name="T16" fmla="*/ 0 60000 65536"/>
                  <a:gd name="T17" fmla="*/ 0 60000 65536"/>
                  <a:gd name="T18" fmla="*/ 0 60000 65536"/>
                  <a:gd name="T19" fmla="*/ 0 60000 65536"/>
                  <a:gd name="T20" fmla="*/ 0 60000 65536"/>
                  <a:gd name="T21" fmla="*/ 0 w 1800"/>
                  <a:gd name="T22" fmla="*/ 0 h 7"/>
                  <a:gd name="T23" fmla="*/ 1800 w 1800"/>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7">
                    <a:moveTo>
                      <a:pt x="1800" y="7"/>
                    </a:moveTo>
                    <a:lnTo>
                      <a:pt x="0" y="7"/>
                    </a:lnTo>
                    <a:lnTo>
                      <a:pt x="0" y="5"/>
                    </a:lnTo>
                    <a:lnTo>
                      <a:pt x="0" y="0"/>
                    </a:lnTo>
                    <a:lnTo>
                      <a:pt x="1800" y="0"/>
                    </a:lnTo>
                    <a:lnTo>
                      <a:pt x="1800" y="5"/>
                    </a:lnTo>
                    <a:lnTo>
                      <a:pt x="1800" y="7"/>
                    </a:lnTo>
                    <a:close/>
                  </a:path>
                </a:pathLst>
              </a:custGeom>
              <a:solidFill>
                <a:srgbClr val="EFD4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36" name="Freeform 419">
                <a:extLst>
                  <a:ext uri="{FF2B5EF4-FFF2-40B4-BE49-F238E27FC236}">
                    <a16:creationId xmlns:a16="http://schemas.microsoft.com/office/drawing/2014/main" id="{4C97BB3D-5E63-7862-4638-F2FC0051BDF4}"/>
                  </a:ext>
                </a:extLst>
              </p:cNvPr>
              <p:cNvSpPr>
                <a:spLocks/>
              </p:cNvSpPr>
              <p:nvPr/>
            </p:nvSpPr>
            <p:spPr bwMode="auto">
              <a:xfrm>
                <a:off x="703" y="1861"/>
                <a:ext cx="1802" cy="9"/>
              </a:xfrm>
              <a:custGeom>
                <a:avLst/>
                <a:gdLst>
                  <a:gd name="T0" fmla="*/ 1800 w 1802"/>
                  <a:gd name="T1" fmla="*/ 9 h 9"/>
                  <a:gd name="T2" fmla="*/ 0 w 1802"/>
                  <a:gd name="T3" fmla="*/ 9 h 9"/>
                  <a:gd name="T4" fmla="*/ 0 w 1802"/>
                  <a:gd name="T5" fmla="*/ 4 h 9"/>
                  <a:gd name="T6" fmla="*/ 0 w 1802"/>
                  <a:gd name="T7" fmla="*/ 0 h 9"/>
                  <a:gd name="T8" fmla="*/ 1802 w 1802"/>
                  <a:gd name="T9" fmla="*/ 0 h 9"/>
                  <a:gd name="T10" fmla="*/ 1800 w 1802"/>
                  <a:gd name="T11" fmla="*/ 4 h 9"/>
                  <a:gd name="T12" fmla="*/ 1800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0" y="9"/>
                    </a:moveTo>
                    <a:lnTo>
                      <a:pt x="0" y="9"/>
                    </a:lnTo>
                    <a:lnTo>
                      <a:pt x="0" y="4"/>
                    </a:lnTo>
                    <a:lnTo>
                      <a:pt x="0" y="0"/>
                    </a:lnTo>
                    <a:lnTo>
                      <a:pt x="1802" y="0"/>
                    </a:lnTo>
                    <a:lnTo>
                      <a:pt x="1800" y="4"/>
                    </a:lnTo>
                    <a:lnTo>
                      <a:pt x="1800" y="9"/>
                    </a:lnTo>
                    <a:close/>
                  </a:path>
                </a:pathLst>
              </a:custGeom>
              <a:solidFill>
                <a:srgbClr val="EFD5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37" name="Freeform 420">
                <a:extLst>
                  <a:ext uri="{FF2B5EF4-FFF2-40B4-BE49-F238E27FC236}">
                    <a16:creationId xmlns:a16="http://schemas.microsoft.com/office/drawing/2014/main" id="{1ED84A23-7222-7849-CEBE-8EAEFBC25459}"/>
                  </a:ext>
                </a:extLst>
              </p:cNvPr>
              <p:cNvSpPr>
                <a:spLocks/>
              </p:cNvSpPr>
              <p:nvPr/>
            </p:nvSpPr>
            <p:spPr bwMode="auto">
              <a:xfrm>
                <a:off x="703" y="1857"/>
                <a:ext cx="1802" cy="8"/>
              </a:xfrm>
              <a:custGeom>
                <a:avLst/>
                <a:gdLst>
                  <a:gd name="T0" fmla="*/ 1800 w 1802"/>
                  <a:gd name="T1" fmla="*/ 8 h 8"/>
                  <a:gd name="T2" fmla="*/ 0 w 1802"/>
                  <a:gd name="T3" fmla="*/ 8 h 8"/>
                  <a:gd name="T4" fmla="*/ 0 w 1802"/>
                  <a:gd name="T5" fmla="*/ 4 h 8"/>
                  <a:gd name="T6" fmla="*/ 0 w 1802"/>
                  <a:gd name="T7" fmla="*/ 0 h 8"/>
                  <a:gd name="T8" fmla="*/ 1802 w 1802"/>
                  <a:gd name="T9" fmla="*/ 0 h 8"/>
                  <a:gd name="T10" fmla="*/ 1802 w 1802"/>
                  <a:gd name="T11" fmla="*/ 4 h 8"/>
                  <a:gd name="T12" fmla="*/ 1800 w 1802"/>
                  <a:gd name="T13" fmla="*/ 8 h 8"/>
                  <a:gd name="T14" fmla="*/ 0 60000 65536"/>
                  <a:gd name="T15" fmla="*/ 0 60000 65536"/>
                  <a:gd name="T16" fmla="*/ 0 60000 65536"/>
                  <a:gd name="T17" fmla="*/ 0 60000 65536"/>
                  <a:gd name="T18" fmla="*/ 0 60000 65536"/>
                  <a:gd name="T19" fmla="*/ 0 60000 65536"/>
                  <a:gd name="T20" fmla="*/ 0 60000 65536"/>
                  <a:gd name="T21" fmla="*/ 0 w 1802"/>
                  <a:gd name="T22" fmla="*/ 0 h 8"/>
                  <a:gd name="T23" fmla="*/ 1802 w 180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8">
                    <a:moveTo>
                      <a:pt x="1800" y="8"/>
                    </a:moveTo>
                    <a:lnTo>
                      <a:pt x="0" y="8"/>
                    </a:lnTo>
                    <a:lnTo>
                      <a:pt x="0" y="4"/>
                    </a:lnTo>
                    <a:lnTo>
                      <a:pt x="0" y="0"/>
                    </a:lnTo>
                    <a:lnTo>
                      <a:pt x="1802" y="0"/>
                    </a:lnTo>
                    <a:lnTo>
                      <a:pt x="1802" y="4"/>
                    </a:lnTo>
                    <a:lnTo>
                      <a:pt x="1800" y="8"/>
                    </a:lnTo>
                    <a:close/>
                  </a:path>
                </a:pathLst>
              </a:custGeom>
              <a:solidFill>
                <a:srgbClr val="EFD5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38" name="Freeform 421">
                <a:extLst>
                  <a:ext uri="{FF2B5EF4-FFF2-40B4-BE49-F238E27FC236}">
                    <a16:creationId xmlns:a16="http://schemas.microsoft.com/office/drawing/2014/main" id="{30774435-8C6D-8E05-553F-DE92CA1ACF6B}"/>
                  </a:ext>
                </a:extLst>
              </p:cNvPr>
              <p:cNvSpPr>
                <a:spLocks/>
              </p:cNvSpPr>
              <p:nvPr/>
            </p:nvSpPr>
            <p:spPr bwMode="auto">
              <a:xfrm>
                <a:off x="703" y="1854"/>
                <a:ext cx="1802" cy="7"/>
              </a:xfrm>
              <a:custGeom>
                <a:avLst/>
                <a:gdLst>
                  <a:gd name="T0" fmla="*/ 1802 w 1802"/>
                  <a:gd name="T1" fmla="*/ 7 h 7"/>
                  <a:gd name="T2" fmla="*/ 0 w 1802"/>
                  <a:gd name="T3" fmla="*/ 7 h 7"/>
                  <a:gd name="T4" fmla="*/ 0 w 1802"/>
                  <a:gd name="T5" fmla="*/ 3 h 7"/>
                  <a:gd name="T6" fmla="*/ 0 w 1802"/>
                  <a:gd name="T7" fmla="*/ 0 h 7"/>
                  <a:gd name="T8" fmla="*/ 1802 w 1802"/>
                  <a:gd name="T9" fmla="*/ 0 h 7"/>
                  <a:gd name="T10" fmla="*/ 1802 w 1802"/>
                  <a:gd name="T11" fmla="*/ 3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0" y="7"/>
                    </a:lnTo>
                    <a:lnTo>
                      <a:pt x="0" y="3"/>
                    </a:lnTo>
                    <a:lnTo>
                      <a:pt x="0" y="0"/>
                    </a:lnTo>
                    <a:lnTo>
                      <a:pt x="1802" y="0"/>
                    </a:lnTo>
                    <a:lnTo>
                      <a:pt x="1802" y="3"/>
                    </a:lnTo>
                    <a:lnTo>
                      <a:pt x="1802" y="7"/>
                    </a:lnTo>
                    <a:close/>
                  </a:path>
                </a:pathLst>
              </a:custGeom>
              <a:solidFill>
                <a:srgbClr val="EED7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39" name="Freeform 422">
                <a:extLst>
                  <a:ext uri="{FF2B5EF4-FFF2-40B4-BE49-F238E27FC236}">
                    <a16:creationId xmlns:a16="http://schemas.microsoft.com/office/drawing/2014/main" id="{FCFEADC3-52D0-308D-DDC1-3373C4802C94}"/>
                  </a:ext>
                </a:extLst>
              </p:cNvPr>
              <p:cNvSpPr>
                <a:spLocks/>
              </p:cNvSpPr>
              <p:nvPr/>
            </p:nvSpPr>
            <p:spPr bwMode="auto">
              <a:xfrm>
                <a:off x="703" y="1850"/>
                <a:ext cx="1802" cy="7"/>
              </a:xfrm>
              <a:custGeom>
                <a:avLst/>
                <a:gdLst>
                  <a:gd name="T0" fmla="*/ 1802 w 1802"/>
                  <a:gd name="T1" fmla="*/ 7 h 7"/>
                  <a:gd name="T2" fmla="*/ 0 w 1802"/>
                  <a:gd name="T3" fmla="*/ 7 h 7"/>
                  <a:gd name="T4" fmla="*/ 0 w 1802"/>
                  <a:gd name="T5" fmla="*/ 4 h 7"/>
                  <a:gd name="T6" fmla="*/ 0 w 1802"/>
                  <a:gd name="T7" fmla="*/ 0 h 7"/>
                  <a:gd name="T8" fmla="*/ 1802 w 1802"/>
                  <a:gd name="T9" fmla="*/ 0 h 7"/>
                  <a:gd name="T10" fmla="*/ 1802 w 1802"/>
                  <a:gd name="T11" fmla="*/ 4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0" y="7"/>
                    </a:lnTo>
                    <a:lnTo>
                      <a:pt x="0" y="4"/>
                    </a:lnTo>
                    <a:lnTo>
                      <a:pt x="0" y="0"/>
                    </a:lnTo>
                    <a:lnTo>
                      <a:pt x="1802" y="0"/>
                    </a:lnTo>
                    <a:lnTo>
                      <a:pt x="1802" y="4"/>
                    </a:lnTo>
                    <a:lnTo>
                      <a:pt x="1802" y="7"/>
                    </a:lnTo>
                    <a:close/>
                  </a:path>
                </a:pathLst>
              </a:custGeom>
              <a:solidFill>
                <a:srgbClr val="EED9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40" name="Freeform 423">
                <a:extLst>
                  <a:ext uri="{FF2B5EF4-FFF2-40B4-BE49-F238E27FC236}">
                    <a16:creationId xmlns:a16="http://schemas.microsoft.com/office/drawing/2014/main" id="{025D540C-2C62-FBAC-6B4F-307CE2496ED6}"/>
                  </a:ext>
                </a:extLst>
              </p:cNvPr>
              <p:cNvSpPr>
                <a:spLocks/>
              </p:cNvSpPr>
              <p:nvPr/>
            </p:nvSpPr>
            <p:spPr bwMode="auto">
              <a:xfrm>
                <a:off x="703" y="1846"/>
                <a:ext cx="1802" cy="8"/>
              </a:xfrm>
              <a:custGeom>
                <a:avLst/>
                <a:gdLst>
                  <a:gd name="T0" fmla="*/ 1802 w 1802"/>
                  <a:gd name="T1" fmla="*/ 8 h 8"/>
                  <a:gd name="T2" fmla="*/ 0 w 1802"/>
                  <a:gd name="T3" fmla="*/ 8 h 8"/>
                  <a:gd name="T4" fmla="*/ 0 w 1802"/>
                  <a:gd name="T5" fmla="*/ 4 h 8"/>
                  <a:gd name="T6" fmla="*/ 0 w 1802"/>
                  <a:gd name="T7" fmla="*/ 0 h 8"/>
                  <a:gd name="T8" fmla="*/ 1802 w 1802"/>
                  <a:gd name="T9" fmla="*/ 0 h 8"/>
                  <a:gd name="T10" fmla="*/ 1802 w 1802"/>
                  <a:gd name="T11" fmla="*/ 4 h 8"/>
                  <a:gd name="T12" fmla="*/ 1802 w 1802"/>
                  <a:gd name="T13" fmla="*/ 8 h 8"/>
                  <a:gd name="T14" fmla="*/ 0 60000 65536"/>
                  <a:gd name="T15" fmla="*/ 0 60000 65536"/>
                  <a:gd name="T16" fmla="*/ 0 60000 65536"/>
                  <a:gd name="T17" fmla="*/ 0 60000 65536"/>
                  <a:gd name="T18" fmla="*/ 0 60000 65536"/>
                  <a:gd name="T19" fmla="*/ 0 60000 65536"/>
                  <a:gd name="T20" fmla="*/ 0 60000 65536"/>
                  <a:gd name="T21" fmla="*/ 0 w 1802"/>
                  <a:gd name="T22" fmla="*/ 0 h 8"/>
                  <a:gd name="T23" fmla="*/ 1802 w 180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8">
                    <a:moveTo>
                      <a:pt x="1802" y="8"/>
                    </a:moveTo>
                    <a:lnTo>
                      <a:pt x="0" y="8"/>
                    </a:lnTo>
                    <a:lnTo>
                      <a:pt x="0" y="4"/>
                    </a:lnTo>
                    <a:lnTo>
                      <a:pt x="0" y="0"/>
                    </a:lnTo>
                    <a:lnTo>
                      <a:pt x="1802" y="0"/>
                    </a:lnTo>
                    <a:lnTo>
                      <a:pt x="1802" y="4"/>
                    </a:lnTo>
                    <a:lnTo>
                      <a:pt x="1802" y="8"/>
                    </a:lnTo>
                    <a:close/>
                  </a:path>
                </a:pathLst>
              </a:custGeom>
              <a:solidFill>
                <a:srgbClr val="EEDA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41" name="Freeform 424">
                <a:extLst>
                  <a:ext uri="{FF2B5EF4-FFF2-40B4-BE49-F238E27FC236}">
                    <a16:creationId xmlns:a16="http://schemas.microsoft.com/office/drawing/2014/main" id="{7F9B386F-1948-D036-9502-F80CB2402647}"/>
                  </a:ext>
                </a:extLst>
              </p:cNvPr>
              <p:cNvSpPr>
                <a:spLocks/>
              </p:cNvSpPr>
              <p:nvPr/>
            </p:nvSpPr>
            <p:spPr bwMode="auto">
              <a:xfrm>
                <a:off x="703" y="1841"/>
                <a:ext cx="1802" cy="9"/>
              </a:xfrm>
              <a:custGeom>
                <a:avLst/>
                <a:gdLst>
                  <a:gd name="T0" fmla="*/ 1802 w 1802"/>
                  <a:gd name="T1" fmla="*/ 9 h 9"/>
                  <a:gd name="T2" fmla="*/ 0 w 1802"/>
                  <a:gd name="T3" fmla="*/ 9 h 9"/>
                  <a:gd name="T4" fmla="*/ 0 w 1802"/>
                  <a:gd name="T5" fmla="*/ 5 h 9"/>
                  <a:gd name="T6" fmla="*/ 0 w 1802"/>
                  <a:gd name="T7" fmla="*/ 0 h 9"/>
                  <a:gd name="T8" fmla="*/ 1802 w 1802"/>
                  <a:gd name="T9" fmla="*/ 0 h 9"/>
                  <a:gd name="T10" fmla="*/ 1802 w 1802"/>
                  <a:gd name="T11" fmla="*/ 5 h 9"/>
                  <a:gd name="T12" fmla="*/ 1802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2" y="9"/>
                    </a:moveTo>
                    <a:lnTo>
                      <a:pt x="0" y="9"/>
                    </a:lnTo>
                    <a:lnTo>
                      <a:pt x="0" y="5"/>
                    </a:lnTo>
                    <a:lnTo>
                      <a:pt x="0" y="0"/>
                    </a:lnTo>
                    <a:lnTo>
                      <a:pt x="1802" y="0"/>
                    </a:lnTo>
                    <a:lnTo>
                      <a:pt x="1802" y="5"/>
                    </a:lnTo>
                    <a:lnTo>
                      <a:pt x="1802" y="9"/>
                    </a:lnTo>
                    <a:close/>
                  </a:path>
                </a:pathLst>
              </a:custGeom>
              <a:solidFill>
                <a:srgbClr val="EEDA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42" name="Freeform 425">
                <a:extLst>
                  <a:ext uri="{FF2B5EF4-FFF2-40B4-BE49-F238E27FC236}">
                    <a16:creationId xmlns:a16="http://schemas.microsoft.com/office/drawing/2014/main" id="{8389F427-D4B3-A201-A19D-A6F0452A5147}"/>
                  </a:ext>
                </a:extLst>
              </p:cNvPr>
              <p:cNvSpPr>
                <a:spLocks/>
              </p:cNvSpPr>
              <p:nvPr/>
            </p:nvSpPr>
            <p:spPr bwMode="auto">
              <a:xfrm>
                <a:off x="703" y="1839"/>
                <a:ext cx="1802" cy="7"/>
              </a:xfrm>
              <a:custGeom>
                <a:avLst/>
                <a:gdLst>
                  <a:gd name="T0" fmla="*/ 1802 w 1802"/>
                  <a:gd name="T1" fmla="*/ 7 h 7"/>
                  <a:gd name="T2" fmla="*/ 0 w 1802"/>
                  <a:gd name="T3" fmla="*/ 7 h 7"/>
                  <a:gd name="T4" fmla="*/ 0 w 1802"/>
                  <a:gd name="T5" fmla="*/ 2 h 7"/>
                  <a:gd name="T6" fmla="*/ 0 w 1802"/>
                  <a:gd name="T7" fmla="*/ 0 h 7"/>
                  <a:gd name="T8" fmla="*/ 1802 w 1802"/>
                  <a:gd name="T9" fmla="*/ 0 h 7"/>
                  <a:gd name="T10" fmla="*/ 1802 w 1802"/>
                  <a:gd name="T11" fmla="*/ 2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0" y="7"/>
                    </a:lnTo>
                    <a:lnTo>
                      <a:pt x="0" y="2"/>
                    </a:lnTo>
                    <a:lnTo>
                      <a:pt x="0" y="0"/>
                    </a:lnTo>
                    <a:lnTo>
                      <a:pt x="1802" y="0"/>
                    </a:lnTo>
                    <a:lnTo>
                      <a:pt x="1802" y="2"/>
                    </a:lnTo>
                    <a:lnTo>
                      <a:pt x="1802" y="7"/>
                    </a:lnTo>
                    <a:close/>
                  </a:path>
                </a:pathLst>
              </a:custGeom>
              <a:solidFill>
                <a:srgbClr val="EEDB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43" name="Freeform 426">
                <a:extLst>
                  <a:ext uri="{FF2B5EF4-FFF2-40B4-BE49-F238E27FC236}">
                    <a16:creationId xmlns:a16="http://schemas.microsoft.com/office/drawing/2014/main" id="{74C0B16B-C39F-FC00-3F72-EC57330B7F7A}"/>
                  </a:ext>
                </a:extLst>
              </p:cNvPr>
              <p:cNvSpPr>
                <a:spLocks/>
              </p:cNvSpPr>
              <p:nvPr/>
            </p:nvSpPr>
            <p:spPr bwMode="auto">
              <a:xfrm>
                <a:off x="703" y="1835"/>
                <a:ext cx="1802" cy="6"/>
              </a:xfrm>
              <a:custGeom>
                <a:avLst/>
                <a:gdLst>
                  <a:gd name="T0" fmla="*/ 1802 w 1802"/>
                  <a:gd name="T1" fmla="*/ 6 h 6"/>
                  <a:gd name="T2" fmla="*/ 0 w 1802"/>
                  <a:gd name="T3" fmla="*/ 6 h 6"/>
                  <a:gd name="T4" fmla="*/ 0 w 1802"/>
                  <a:gd name="T5" fmla="*/ 4 h 6"/>
                  <a:gd name="T6" fmla="*/ 0 w 1802"/>
                  <a:gd name="T7" fmla="*/ 0 h 6"/>
                  <a:gd name="T8" fmla="*/ 1802 w 1802"/>
                  <a:gd name="T9" fmla="*/ 0 h 6"/>
                  <a:gd name="T10" fmla="*/ 1802 w 1802"/>
                  <a:gd name="T11" fmla="*/ 4 h 6"/>
                  <a:gd name="T12" fmla="*/ 1802 w 1802"/>
                  <a:gd name="T13" fmla="*/ 6 h 6"/>
                  <a:gd name="T14" fmla="*/ 0 60000 65536"/>
                  <a:gd name="T15" fmla="*/ 0 60000 65536"/>
                  <a:gd name="T16" fmla="*/ 0 60000 65536"/>
                  <a:gd name="T17" fmla="*/ 0 60000 65536"/>
                  <a:gd name="T18" fmla="*/ 0 60000 65536"/>
                  <a:gd name="T19" fmla="*/ 0 60000 65536"/>
                  <a:gd name="T20" fmla="*/ 0 60000 65536"/>
                  <a:gd name="T21" fmla="*/ 0 w 1802"/>
                  <a:gd name="T22" fmla="*/ 0 h 6"/>
                  <a:gd name="T23" fmla="*/ 1802 w 180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6">
                    <a:moveTo>
                      <a:pt x="1802" y="6"/>
                    </a:moveTo>
                    <a:lnTo>
                      <a:pt x="0" y="6"/>
                    </a:lnTo>
                    <a:lnTo>
                      <a:pt x="0" y="4"/>
                    </a:lnTo>
                    <a:lnTo>
                      <a:pt x="0" y="0"/>
                    </a:lnTo>
                    <a:lnTo>
                      <a:pt x="1802" y="0"/>
                    </a:lnTo>
                    <a:lnTo>
                      <a:pt x="1802" y="4"/>
                    </a:lnTo>
                    <a:lnTo>
                      <a:pt x="1802" y="6"/>
                    </a:lnTo>
                    <a:close/>
                  </a:path>
                </a:pathLst>
              </a:custGeom>
              <a:solidFill>
                <a:srgbClr val="EEDE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44" name="Freeform 427">
                <a:extLst>
                  <a:ext uri="{FF2B5EF4-FFF2-40B4-BE49-F238E27FC236}">
                    <a16:creationId xmlns:a16="http://schemas.microsoft.com/office/drawing/2014/main" id="{378B30EF-0B7B-2846-96C9-AE2F4F4CE312}"/>
                  </a:ext>
                </a:extLst>
              </p:cNvPr>
              <p:cNvSpPr>
                <a:spLocks/>
              </p:cNvSpPr>
              <p:nvPr/>
            </p:nvSpPr>
            <p:spPr bwMode="auto">
              <a:xfrm>
                <a:off x="703" y="1831"/>
                <a:ext cx="1802" cy="8"/>
              </a:xfrm>
              <a:custGeom>
                <a:avLst/>
                <a:gdLst>
                  <a:gd name="T0" fmla="*/ 1802 w 1802"/>
                  <a:gd name="T1" fmla="*/ 8 h 8"/>
                  <a:gd name="T2" fmla="*/ 0 w 1802"/>
                  <a:gd name="T3" fmla="*/ 8 h 8"/>
                  <a:gd name="T4" fmla="*/ 0 w 1802"/>
                  <a:gd name="T5" fmla="*/ 4 h 8"/>
                  <a:gd name="T6" fmla="*/ 0 w 1802"/>
                  <a:gd name="T7" fmla="*/ 0 h 8"/>
                  <a:gd name="T8" fmla="*/ 1802 w 1802"/>
                  <a:gd name="T9" fmla="*/ 0 h 8"/>
                  <a:gd name="T10" fmla="*/ 1802 w 1802"/>
                  <a:gd name="T11" fmla="*/ 4 h 8"/>
                  <a:gd name="T12" fmla="*/ 1802 w 1802"/>
                  <a:gd name="T13" fmla="*/ 8 h 8"/>
                  <a:gd name="T14" fmla="*/ 0 60000 65536"/>
                  <a:gd name="T15" fmla="*/ 0 60000 65536"/>
                  <a:gd name="T16" fmla="*/ 0 60000 65536"/>
                  <a:gd name="T17" fmla="*/ 0 60000 65536"/>
                  <a:gd name="T18" fmla="*/ 0 60000 65536"/>
                  <a:gd name="T19" fmla="*/ 0 60000 65536"/>
                  <a:gd name="T20" fmla="*/ 0 60000 65536"/>
                  <a:gd name="T21" fmla="*/ 0 w 1802"/>
                  <a:gd name="T22" fmla="*/ 0 h 8"/>
                  <a:gd name="T23" fmla="*/ 1802 w 180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8">
                    <a:moveTo>
                      <a:pt x="1802" y="8"/>
                    </a:moveTo>
                    <a:lnTo>
                      <a:pt x="0" y="8"/>
                    </a:lnTo>
                    <a:lnTo>
                      <a:pt x="0" y="4"/>
                    </a:lnTo>
                    <a:lnTo>
                      <a:pt x="0" y="0"/>
                    </a:lnTo>
                    <a:lnTo>
                      <a:pt x="1802" y="0"/>
                    </a:lnTo>
                    <a:lnTo>
                      <a:pt x="1802" y="4"/>
                    </a:lnTo>
                    <a:lnTo>
                      <a:pt x="1802" y="8"/>
                    </a:lnTo>
                    <a:close/>
                  </a:path>
                </a:pathLst>
              </a:custGeom>
              <a:solidFill>
                <a:srgbClr val="EFDF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45" name="Freeform 428">
                <a:extLst>
                  <a:ext uri="{FF2B5EF4-FFF2-40B4-BE49-F238E27FC236}">
                    <a16:creationId xmlns:a16="http://schemas.microsoft.com/office/drawing/2014/main" id="{34B91FD6-B4E4-8033-EA8A-16DE71EF59B6}"/>
                  </a:ext>
                </a:extLst>
              </p:cNvPr>
              <p:cNvSpPr>
                <a:spLocks/>
              </p:cNvSpPr>
              <p:nvPr/>
            </p:nvSpPr>
            <p:spPr bwMode="auto">
              <a:xfrm>
                <a:off x="703" y="1826"/>
                <a:ext cx="1802" cy="9"/>
              </a:xfrm>
              <a:custGeom>
                <a:avLst/>
                <a:gdLst>
                  <a:gd name="T0" fmla="*/ 1802 w 1802"/>
                  <a:gd name="T1" fmla="*/ 9 h 9"/>
                  <a:gd name="T2" fmla="*/ 0 w 1802"/>
                  <a:gd name="T3" fmla="*/ 9 h 9"/>
                  <a:gd name="T4" fmla="*/ 0 w 1802"/>
                  <a:gd name="T5" fmla="*/ 5 h 9"/>
                  <a:gd name="T6" fmla="*/ 0 w 1802"/>
                  <a:gd name="T7" fmla="*/ 0 h 9"/>
                  <a:gd name="T8" fmla="*/ 1802 w 1802"/>
                  <a:gd name="T9" fmla="*/ 0 h 9"/>
                  <a:gd name="T10" fmla="*/ 1802 w 1802"/>
                  <a:gd name="T11" fmla="*/ 5 h 9"/>
                  <a:gd name="T12" fmla="*/ 1802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2" y="9"/>
                    </a:moveTo>
                    <a:lnTo>
                      <a:pt x="0" y="9"/>
                    </a:lnTo>
                    <a:lnTo>
                      <a:pt x="0" y="5"/>
                    </a:lnTo>
                    <a:lnTo>
                      <a:pt x="0" y="0"/>
                    </a:lnTo>
                    <a:lnTo>
                      <a:pt x="1802" y="0"/>
                    </a:lnTo>
                    <a:lnTo>
                      <a:pt x="1802" y="5"/>
                    </a:lnTo>
                    <a:lnTo>
                      <a:pt x="1802" y="9"/>
                    </a:lnTo>
                    <a:close/>
                  </a:path>
                </a:pathLst>
              </a:custGeom>
              <a:solidFill>
                <a:srgbClr val="EFDF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46" name="Freeform 429">
                <a:extLst>
                  <a:ext uri="{FF2B5EF4-FFF2-40B4-BE49-F238E27FC236}">
                    <a16:creationId xmlns:a16="http://schemas.microsoft.com/office/drawing/2014/main" id="{93A4C422-712A-C999-D4E9-49031C376857}"/>
                  </a:ext>
                </a:extLst>
              </p:cNvPr>
              <p:cNvSpPr>
                <a:spLocks/>
              </p:cNvSpPr>
              <p:nvPr/>
            </p:nvSpPr>
            <p:spPr bwMode="auto">
              <a:xfrm>
                <a:off x="703" y="1824"/>
                <a:ext cx="1802" cy="7"/>
              </a:xfrm>
              <a:custGeom>
                <a:avLst/>
                <a:gdLst>
                  <a:gd name="T0" fmla="*/ 1802 w 1802"/>
                  <a:gd name="T1" fmla="*/ 7 h 7"/>
                  <a:gd name="T2" fmla="*/ 0 w 1802"/>
                  <a:gd name="T3" fmla="*/ 7 h 7"/>
                  <a:gd name="T4" fmla="*/ 0 w 1802"/>
                  <a:gd name="T5" fmla="*/ 2 h 7"/>
                  <a:gd name="T6" fmla="*/ 0 w 1802"/>
                  <a:gd name="T7" fmla="*/ 0 h 7"/>
                  <a:gd name="T8" fmla="*/ 1802 w 1802"/>
                  <a:gd name="T9" fmla="*/ 0 h 7"/>
                  <a:gd name="T10" fmla="*/ 1802 w 1802"/>
                  <a:gd name="T11" fmla="*/ 2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0" y="7"/>
                    </a:lnTo>
                    <a:lnTo>
                      <a:pt x="0" y="2"/>
                    </a:lnTo>
                    <a:lnTo>
                      <a:pt x="0" y="0"/>
                    </a:lnTo>
                    <a:lnTo>
                      <a:pt x="1802" y="0"/>
                    </a:lnTo>
                    <a:lnTo>
                      <a:pt x="1802" y="2"/>
                    </a:lnTo>
                    <a:lnTo>
                      <a:pt x="1802" y="7"/>
                    </a:lnTo>
                    <a:close/>
                  </a:path>
                </a:pathLst>
              </a:custGeom>
              <a:solidFill>
                <a:srgbClr val="EFE0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47" name="Freeform 430">
                <a:extLst>
                  <a:ext uri="{FF2B5EF4-FFF2-40B4-BE49-F238E27FC236}">
                    <a16:creationId xmlns:a16="http://schemas.microsoft.com/office/drawing/2014/main" id="{619F762B-8278-AF4C-C022-B04D7E21C04B}"/>
                  </a:ext>
                </a:extLst>
              </p:cNvPr>
              <p:cNvSpPr>
                <a:spLocks/>
              </p:cNvSpPr>
              <p:nvPr/>
            </p:nvSpPr>
            <p:spPr bwMode="auto">
              <a:xfrm>
                <a:off x="703" y="1820"/>
                <a:ext cx="1802" cy="6"/>
              </a:xfrm>
              <a:custGeom>
                <a:avLst/>
                <a:gdLst>
                  <a:gd name="T0" fmla="*/ 1802 w 1802"/>
                  <a:gd name="T1" fmla="*/ 6 h 6"/>
                  <a:gd name="T2" fmla="*/ 0 w 1802"/>
                  <a:gd name="T3" fmla="*/ 6 h 6"/>
                  <a:gd name="T4" fmla="*/ 0 w 1802"/>
                  <a:gd name="T5" fmla="*/ 4 h 6"/>
                  <a:gd name="T6" fmla="*/ 0 w 1802"/>
                  <a:gd name="T7" fmla="*/ 0 h 6"/>
                  <a:gd name="T8" fmla="*/ 1802 w 1802"/>
                  <a:gd name="T9" fmla="*/ 0 h 6"/>
                  <a:gd name="T10" fmla="*/ 1802 w 1802"/>
                  <a:gd name="T11" fmla="*/ 4 h 6"/>
                  <a:gd name="T12" fmla="*/ 1802 w 1802"/>
                  <a:gd name="T13" fmla="*/ 6 h 6"/>
                  <a:gd name="T14" fmla="*/ 0 60000 65536"/>
                  <a:gd name="T15" fmla="*/ 0 60000 65536"/>
                  <a:gd name="T16" fmla="*/ 0 60000 65536"/>
                  <a:gd name="T17" fmla="*/ 0 60000 65536"/>
                  <a:gd name="T18" fmla="*/ 0 60000 65536"/>
                  <a:gd name="T19" fmla="*/ 0 60000 65536"/>
                  <a:gd name="T20" fmla="*/ 0 60000 65536"/>
                  <a:gd name="T21" fmla="*/ 0 w 1802"/>
                  <a:gd name="T22" fmla="*/ 0 h 6"/>
                  <a:gd name="T23" fmla="*/ 1802 w 180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6">
                    <a:moveTo>
                      <a:pt x="1802" y="6"/>
                    </a:moveTo>
                    <a:lnTo>
                      <a:pt x="0" y="6"/>
                    </a:lnTo>
                    <a:lnTo>
                      <a:pt x="0" y="4"/>
                    </a:lnTo>
                    <a:lnTo>
                      <a:pt x="0" y="0"/>
                    </a:lnTo>
                    <a:lnTo>
                      <a:pt x="1802" y="0"/>
                    </a:lnTo>
                    <a:lnTo>
                      <a:pt x="1802" y="4"/>
                    </a:lnTo>
                    <a:lnTo>
                      <a:pt x="1802" y="6"/>
                    </a:lnTo>
                    <a:close/>
                  </a:path>
                </a:pathLst>
              </a:custGeom>
              <a:solidFill>
                <a:srgbClr val="EFE1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48" name="Freeform 431">
                <a:extLst>
                  <a:ext uri="{FF2B5EF4-FFF2-40B4-BE49-F238E27FC236}">
                    <a16:creationId xmlns:a16="http://schemas.microsoft.com/office/drawing/2014/main" id="{A892ED98-54D5-1B50-2C9B-610BFC6F1C76}"/>
                  </a:ext>
                </a:extLst>
              </p:cNvPr>
              <p:cNvSpPr>
                <a:spLocks/>
              </p:cNvSpPr>
              <p:nvPr/>
            </p:nvSpPr>
            <p:spPr bwMode="auto">
              <a:xfrm>
                <a:off x="703" y="1815"/>
                <a:ext cx="1802" cy="9"/>
              </a:xfrm>
              <a:custGeom>
                <a:avLst/>
                <a:gdLst>
                  <a:gd name="T0" fmla="*/ 1802 w 1802"/>
                  <a:gd name="T1" fmla="*/ 9 h 9"/>
                  <a:gd name="T2" fmla="*/ 0 w 1802"/>
                  <a:gd name="T3" fmla="*/ 9 h 9"/>
                  <a:gd name="T4" fmla="*/ 0 w 1802"/>
                  <a:gd name="T5" fmla="*/ 5 h 9"/>
                  <a:gd name="T6" fmla="*/ 0 w 1802"/>
                  <a:gd name="T7" fmla="*/ 0 h 9"/>
                  <a:gd name="T8" fmla="*/ 1802 w 1802"/>
                  <a:gd name="T9" fmla="*/ 0 h 9"/>
                  <a:gd name="T10" fmla="*/ 1802 w 1802"/>
                  <a:gd name="T11" fmla="*/ 5 h 9"/>
                  <a:gd name="T12" fmla="*/ 1802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2" y="9"/>
                    </a:moveTo>
                    <a:lnTo>
                      <a:pt x="0" y="9"/>
                    </a:lnTo>
                    <a:lnTo>
                      <a:pt x="0" y="5"/>
                    </a:lnTo>
                    <a:lnTo>
                      <a:pt x="0" y="0"/>
                    </a:lnTo>
                    <a:lnTo>
                      <a:pt x="1802" y="0"/>
                    </a:lnTo>
                    <a:lnTo>
                      <a:pt x="1802" y="5"/>
                    </a:lnTo>
                    <a:lnTo>
                      <a:pt x="1802" y="9"/>
                    </a:lnTo>
                    <a:close/>
                  </a:path>
                </a:pathLst>
              </a:custGeom>
              <a:solidFill>
                <a:srgbClr val="EFE3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49" name="Freeform 432">
                <a:extLst>
                  <a:ext uri="{FF2B5EF4-FFF2-40B4-BE49-F238E27FC236}">
                    <a16:creationId xmlns:a16="http://schemas.microsoft.com/office/drawing/2014/main" id="{32BFA3E7-031E-62C8-5AD4-C118EF546236}"/>
                  </a:ext>
                </a:extLst>
              </p:cNvPr>
              <p:cNvSpPr>
                <a:spLocks/>
              </p:cNvSpPr>
              <p:nvPr/>
            </p:nvSpPr>
            <p:spPr bwMode="auto">
              <a:xfrm>
                <a:off x="703" y="1811"/>
                <a:ext cx="1802" cy="9"/>
              </a:xfrm>
              <a:custGeom>
                <a:avLst/>
                <a:gdLst>
                  <a:gd name="T0" fmla="*/ 1802 w 1802"/>
                  <a:gd name="T1" fmla="*/ 9 h 9"/>
                  <a:gd name="T2" fmla="*/ 0 w 1802"/>
                  <a:gd name="T3" fmla="*/ 9 h 9"/>
                  <a:gd name="T4" fmla="*/ 0 w 1802"/>
                  <a:gd name="T5" fmla="*/ 4 h 9"/>
                  <a:gd name="T6" fmla="*/ 0 w 1802"/>
                  <a:gd name="T7" fmla="*/ 0 h 9"/>
                  <a:gd name="T8" fmla="*/ 1802 w 1802"/>
                  <a:gd name="T9" fmla="*/ 0 h 9"/>
                  <a:gd name="T10" fmla="*/ 1802 w 1802"/>
                  <a:gd name="T11" fmla="*/ 4 h 9"/>
                  <a:gd name="T12" fmla="*/ 1802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2" y="9"/>
                    </a:moveTo>
                    <a:lnTo>
                      <a:pt x="0" y="9"/>
                    </a:lnTo>
                    <a:lnTo>
                      <a:pt x="0" y="4"/>
                    </a:lnTo>
                    <a:lnTo>
                      <a:pt x="0" y="0"/>
                    </a:lnTo>
                    <a:lnTo>
                      <a:pt x="1802" y="0"/>
                    </a:lnTo>
                    <a:lnTo>
                      <a:pt x="1802" y="4"/>
                    </a:lnTo>
                    <a:lnTo>
                      <a:pt x="1802" y="9"/>
                    </a:lnTo>
                    <a:close/>
                  </a:path>
                </a:pathLst>
              </a:custGeom>
              <a:solidFill>
                <a:srgbClr val="EEE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50" name="Freeform 433">
                <a:extLst>
                  <a:ext uri="{FF2B5EF4-FFF2-40B4-BE49-F238E27FC236}">
                    <a16:creationId xmlns:a16="http://schemas.microsoft.com/office/drawing/2014/main" id="{88FBDBF1-E0A3-4A15-757D-976600D41192}"/>
                  </a:ext>
                </a:extLst>
              </p:cNvPr>
              <p:cNvSpPr>
                <a:spLocks/>
              </p:cNvSpPr>
              <p:nvPr/>
            </p:nvSpPr>
            <p:spPr bwMode="auto">
              <a:xfrm>
                <a:off x="703" y="1809"/>
                <a:ext cx="1802" cy="6"/>
              </a:xfrm>
              <a:custGeom>
                <a:avLst/>
                <a:gdLst>
                  <a:gd name="T0" fmla="*/ 1802 w 1802"/>
                  <a:gd name="T1" fmla="*/ 6 h 6"/>
                  <a:gd name="T2" fmla="*/ 0 w 1802"/>
                  <a:gd name="T3" fmla="*/ 6 h 6"/>
                  <a:gd name="T4" fmla="*/ 0 w 1802"/>
                  <a:gd name="T5" fmla="*/ 2 h 6"/>
                  <a:gd name="T6" fmla="*/ 0 w 1802"/>
                  <a:gd name="T7" fmla="*/ 0 h 6"/>
                  <a:gd name="T8" fmla="*/ 1800 w 1802"/>
                  <a:gd name="T9" fmla="*/ 0 h 6"/>
                  <a:gd name="T10" fmla="*/ 1802 w 1802"/>
                  <a:gd name="T11" fmla="*/ 2 h 6"/>
                  <a:gd name="T12" fmla="*/ 1802 w 1802"/>
                  <a:gd name="T13" fmla="*/ 6 h 6"/>
                  <a:gd name="T14" fmla="*/ 0 60000 65536"/>
                  <a:gd name="T15" fmla="*/ 0 60000 65536"/>
                  <a:gd name="T16" fmla="*/ 0 60000 65536"/>
                  <a:gd name="T17" fmla="*/ 0 60000 65536"/>
                  <a:gd name="T18" fmla="*/ 0 60000 65536"/>
                  <a:gd name="T19" fmla="*/ 0 60000 65536"/>
                  <a:gd name="T20" fmla="*/ 0 60000 65536"/>
                  <a:gd name="T21" fmla="*/ 0 w 1802"/>
                  <a:gd name="T22" fmla="*/ 0 h 6"/>
                  <a:gd name="T23" fmla="*/ 1802 w 180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6">
                    <a:moveTo>
                      <a:pt x="1802" y="6"/>
                    </a:moveTo>
                    <a:lnTo>
                      <a:pt x="0" y="6"/>
                    </a:lnTo>
                    <a:lnTo>
                      <a:pt x="0" y="2"/>
                    </a:lnTo>
                    <a:lnTo>
                      <a:pt x="0" y="0"/>
                    </a:lnTo>
                    <a:lnTo>
                      <a:pt x="1800" y="0"/>
                    </a:lnTo>
                    <a:lnTo>
                      <a:pt x="1802" y="2"/>
                    </a:lnTo>
                    <a:lnTo>
                      <a:pt x="1802" y="6"/>
                    </a:lnTo>
                    <a:close/>
                  </a:path>
                </a:pathLst>
              </a:custGeom>
              <a:solidFill>
                <a:srgbClr val="EEE1E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51" name="Freeform 434">
                <a:extLst>
                  <a:ext uri="{FF2B5EF4-FFF2-40B4-BE49-F238E27FC236}">
                    <a16:creationId xmlns:a16="http://schemas.microsoft.com/office/drawing/2014/main" id="{0CF90960-AC39-2EE4-E49E-33ADEFD7EF7C}"/>
                  </a:ext>
                </a:extLst>
              </p:cNvPr>
              <p:cNvSpPr>
                <a:spLocks/>
              </p:cNvSpPr>
              <p:nvPr/>
            </p:nvSpPr>
            <p:spPr bwMode="auto">
              <a:xfrm>
                <a:off x="703" y="1804"/>
                <a:ext cx="1802" cy="7"/>
              </a:xfrm>
              <a:custGeom>
                <a:avLst/>
                <a:gdLst>
                  <a:gd name="T0" fmla="*/ 1802 w 1802"/>
                  <a:gd name="T1" fmla="*/ 7 h 7"/>
                  <a:gd name="T2" fmla="*/ 0 w 1802"/>
                  <a:gd name="T3" fmla="*/ 7 h 7"/>
                  <a:gd name="T4" fmla="*/ 0 w 1802"/>
                  <a:gd name="T5" fmla="*/ 5 h 7"/>
                  <a:gd name="T6" fmla="*/ 0 w 1802"/>
                  <a:gd name="T7" fmla="*/ 0 h 7"/>
                  <a:gd name="T8" fmla="*/ 1800 w 1802"/>
                  <a:gd name="T9" fmla="*/ 0 h 7"/>
                  <a:gd name="T10" fmla="*/ 1800 w 1802"/>
                  <a:gd name="T11" fmla="*/ 5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0" y="7"/>
                    </a:lnTo>
                    <a:lnTo>
                      <a:pt x="0" y="5"/>
                    </a:lnTo>
                    <a:lnTo>
                      <a:pt x="0" y="0"/>
                    </a:lnTo>
                    <a:lnTo>
                      <a:pt x="1800" y="0"/>
                    </a:lnTo>
                    <a:lnTo>
                      <a:pt x="1800" y="5"/>
                    </a:lnTo>
                    <a:lnTo>
                      <a:pt x="1802" y="7"/>
                    </a:lnTo>
                    <a:close/>
                  </a:path>
                </a:pathLst>
              </a:custGeom>
              <a:solidFill>
                <a:srgbClr val="EDDF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52" name="Freeform 435">
                <a:extLst>
                  <a:ext uri="{FF2B5EF4-FFF2-40B4-BE49-F238E27FC236}">
                    <a16:creationId xmlns:a16="http://schemas.microsoft.com/office/drawing/2014/main" id="{7E7212A2-B1ED-8213-CA85-BD15B2E3A2D3}"/>
                  </a:ext>
                </a:extLst>
              </p:cNvPr>
              <p:cNvSpPr>
                <a:spLocks/>
              </p:cNvSpPr>
              <p:nvPr/>
            </p:nvSpPr>
            <p:spPr bwMode="auto">
              <a:xfrm>
                <a:off x="703" y="1800"/>
                <a:ext cx="1800" cy="9"/>
              </a:xfrm>
              <a:custGeom>
                <a:avLst/>
                <a:gdLst>
                  <a:gd name="T0" fmla="*/ 1800 w 1800"/>
                  <a:gd name="T1" fmla="*/ 9 h 9"/>
                  <a:gd name="T2" fmla="*/ 0 w 1800"/>
                  <a:gd name="T3" fmla="*/ 9 h 9"/>
                  <a:gd name="T4" fmla="*/ 0 w 1800"/>
                  <a:gd name="T5" fmla="*/ 4 h 9"/>
                  <a:gd name="T6" fmla="*/ 0 w 1800"/>
                  <a:gd name="T7" fmla="*/ 0 h 9"/>
                  <a:gd name="T8" fmla="*/ 1800 w 1800"/>
                  <a:gd name="T9" fmla="*/ 0 h 9"/>
                  <a:gd name="T10" fmla="*/ 1800 w 1800"/>
                  <a:gd name="T11" fmla="*/ 4 h 9"/>
                  <a:gd name="T12" fmla="*/ 1800 w 1800"/>
                  <a:gd name="T13" fmla="*/ 9 h 9"/>
                  <a:gd name="T14" fmla="*/ 0 60000 65536"/>
                  <a:gd name="T15" fmla="*/ 0 60000 65536"/>
                  <a:gd name="T16" fmla="*/ 0 60000 65536"/>
                  <a:gd name="T17" fmla="*/ 0 60000 65536"/>
                  <a:gd name="T18" fmla="*/ 0 60000 65536"/>
                  <a:gd name="T19" fmla="*/ 0 60000 65536"/>
                  <a:gd name="T20" fmla="*/ 0 60000 65536"/>
                  <a:gd name="T21" fmla="*/ 0 w 1800"/>
                  <a:gd name="T22" fmla="*/ 0 h 9"/>
                  <a:gd name="T23" fmla="*/ 1800 w 18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9">
                    <a:moveTo>
                      <a:pt x="1800" y="9"/>
                    </a:moveTo>
                    <a:lnTo>
                      <a:pt x="0" y="9"/>
                    </a:lnTo>
                    <a:lnTo>
                      <a:pt x="0" y="4"/>
                    </a:lnTo>
                    <a:lnTo>
                      <a:pt x="0" y="0"/>
                    </a:lnTo>
                    <a:lnTo>
                      <a:pt x="1800" y="0"/>
                    </a:lnTo>
                    <a:lnTo>
                      <a:pt x="1800" y="4"/>
                    </a:lnTo>
                    <a:lnTo>
                      <a:pt x="1800" y="9"/>
                    </a:lnTo>
                    <a:close/>
                  </a:path>
                </a:pathLst>
              </a:custGeom>
              <a:solidFill>
                <a:srgbClr val="EDDD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53" name="Freeform 436">
                <a:extLst>
                  <a:ext uri="{FF2B5EF4-FFF2-40B4-BE49-F238E27FC236}">
                    <a16:creationId xmlns:a16="http://schemas.microsoft.com/office/drawing/2014/main" id="{02F469EA-EA82-1DB5-9861-04613588DCA0}"/>
                  </a:ext>
                </a:extLst>
              </p:cNvPr>
              <p:cNvSpPr>
                <a:spLocks/>
              </p:cNvSpPr>
              <p:nvPr/>
            </p:nvSpPr>
            <p:spPr bwMode="auto">
              <a:xfrm>
                <a:off x="703" y="1796"/>
                <a:ext cx="1800" cy="8"/>
              </a:xfrm>
              <a:custGeom>
                <a:avLst/>
                <a:gdLst>
                  <a:gd name="T0" fmla="*/ 1800 w 1800"/>
                  <a:gd name="T1" fmla="*/ 8 h 8"/>
                  <a:gd name="T2" fmla="*/ 0 w 1800"/>
                  <a:gd name="T3" fmla="*/ 8 h 8"/>
                  <a:gd name="T4" fmla="*/ 0 w 1800"/>
                  <a:gd name="T5" fmla="*/ 4 h 8"/>
                  <a:gd name="T6" fmla="*/ 0 w 1800"/>
                  <a:gd name="T7" fmla="*/ 0 h 8"/>
                  <a:gd name="T8" fmla="*/ 1800 w 1800"/>
                  <a:gd name="T9" fmla="*/ 0 h 8"/>
                  <a:gd name="T10" fmla="*/ 1800 w 1800"/>
                  <a:gd name="T11" fmla="*/ 4 h 8"/>
                  <a:gd name="T12" fmla="*/ 1800 w 1800"/>
                  <a:gd name="T13" fmla="*/ 8 h 8"/>
                  <a:gd name="T14" fmla="*/ 0 60000 65536"/>
                  <a:gd name="T15" fmla="*/ 0 60000 65536"/>
                  <a:gd name="T16" fmla="*/ 0 60000 65536"/>
                  <a:gd name="T17" fmla="*/ 0 60000 65536"/>
                  <a:gd name="T18" fmla="*/ 0 60000 65536"/>
                  <a:gd name="T19" fmla="*/ 0 60000 65536"/>
                  <a:gd name="T20" fmla="*/ 0 60000 65536"/>
                  <a:gd name="T21" fmla="*/ 0 w 1800"/>
                  <a:gd name="T22" fmla="*/ 0 h 8"/>
                  <a:gd name="T23" fmla="*/ 1800 w 1800"/>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8">
                    <a:moveTo>
                      <a:pt x="1800" y="8"/>
                    </a:moveTo>
                    <a:lnTo>
                      <a:pt x="0" y="8"/>
                    </a:lnTo>
                    <a:lnTo>
                      <a:pt x="0" y="4"/>
                    </a:lnTo>
                    <a:lnTo>
                      <a:pt x="0" y="0"/>
                    </a:lnTo>
                    <a:lnTo>
                      <a:pt x="1800" y="0"/>
                    </a:lnTo>
                    <a:lnTo>
                      <a:pt x="1800" y="4"/>
                    </a:lnTo>
                    <a:lnTo>
                      <a:pt x="1800" y="8"/>
                    </a:lnTo>
                    <a:close/>
                  </a:path>
                </a:pathLst>
              </a:custGeom>
              <a:solidFill>
                <a:srgbClr val="EDDC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54" name="Freeform 437">
                <a:extLst>
                  <a:ext uri="{FF2B5EF4-FFF2-40B4-BE49-F238E27FC236}">
                    <a16:creationId xmlns:a16="http://schemas.microsoft.com/office/drawing/2014/main" id="{B6230648-A6E9-7B86-FEF0-D17BD77BF758}"/>
                  </a:ext>
                </a:extLst>
              </p:cNvPr>
              <p:cNvSpPr>
                <a:spLocks/>
              </p:cNvSpPr>
              <p:nvPr/>
            </p:nvSpPr>
            <p:spPr bwMode="auto">
              <a:xfrm>
                <a:off x="703" y="1793"/>
                <a:ext cx="1800" cy="7"/>
              </a:xfrm>
              <a:custGeom>
                <a:avLst/>
                <a:gdLst>
                  <a:gd name="T0" fmla="*/ 1800 w 1800"/>
                  <a:gd name="T1" fmla="*/ 7 h 7"/>
                  <a:gd name="T2" fmla="*/ 0 w 1800"/>
                  <a:gd name="T3" fmla="*/ 7 h 7"/>
                  <a:gd name="T4" fmla="*/ 0 w 1800"/>
                  <a:gd name="T5" fmla="*/ 3 h 7"/>
                  <a:gd name="T6" fmla="*/ 0 w 1800"/>
                  <a:gd name="T7" fmla="*/ 0 h 7"/>
                  <a:gd name="T8" fmla="*/ 1800 w 1800"/>
                  <a:gd name="T9" fmla="*/ 0 h 7"/>
                  <a:gd name="T10" fmla="*/ 1800 w 1800"/>
                  <a:gd name="T11" fmla="*/ 3 h 7"/>
                  <a:gd name="T12" fmla="*/ 1800 w 1800"/>
                  <a:gd name="T13" fmla="*/ 7 h 7"/>
                  <a:gd name="T14" fmla="*/ 0 60000 65536"/>
                  <a:gd name="T15" fmla="*/ 0 60000 65536"/>
                  <a:gd name="T16" fmla="*/ 0 60000 65536"/>
                  <a:gd name="T17" fmla="*/ 0 60000 65536"/>
                  <a:gd name="T18" fmla="*/ 0 60000 65536"/>
                  <a:gd name="T19" fmla="*/ 0 60000 65536"/>
                  <a:gd name="T20" fmla="*/ 0 60000 65536"/>
                  <a:gd name="T21" fmla="*/ 0 w 1800"/>
                  <a:gd name="T22" fmla="*/ 0 h 7"/>
                  <a:gd name="T23" fmla="*/ 1800 w 1800"/>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7">
                    <a:moveTo>
                      <a:pt x="1800" y="7"/>
                    </a:moveTo>
                    <a:lnTo>
                      <a:pt x="0" y="7"/>
                    </a:lnTo>
                    <a:lnTo>
                      <a:pt x="0" y="3"/>
                    </a:lnTo>
                    <a:lnTo>
                      <a:pt x="0" y="0"/>
                    </a:lnTo>
                    <a:lnTo>
                      <a:pt x="1800" y="0"/>
                    </a:lnTo>
                    <a:lnTo>
                      <a:pt x="1800" y="3"/>
                    </a:lnTo>
                    <a:lnTo>
                      <a:pt x="1800" y="7"/>
                    </a:lnTo>
                    <a:close/>
                  </a:path>
                </a:pathLst>
              </a:custGeom>
              <a:solidFill>
                <a:srgbClr val="EDD9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55" name="Freeform 438">
                <a:extLst>
                  <a:ext uri="{FF2B5EF4-FFF2-40B4-BE49-F238E27FC236}">
                    <a16:creationId xmlns:a16="http://schemas.microsoft.com/office/drawing/2014/main" id="{40A7FE05-0D33-F42D-D8A4-8A73A0EB8492}"/>
                  </a:ext>
                </a:extLst>
              </p:cNvPr>
              <p:cNvSpPr>
                <a:spLocks/>
              </p:cNvSpPr>
              <p:nvPr/>
            </p:nvSpPr>
            <p:spPr bwMode="auto">
              <a:xfrm>
                <a:off x="703" y="1789"/>
                <a:ext cx="1800" cy="7"/>
              </a:xfrm>
              <a:custGeom>
                <a:avLst/>
                <a:gdLst>
                  <a:gd name="T0" fmla="*/ 1800 w 1800"/>
                  <a:gd name="T1" fmla="*/ 7 h 7"/>
                  <a:gd name="T2" fmla="*/ 0 w 1800"/>
                  <a:gd name="T3" fmla="*/ 7 h 7"/>
                  <a:gd name="T4" fmla="*/ 0 w 1800"/>
                  <a:gd name="T5" fmla="*/ 4 h 7"/>
                  <a:gd name="T6" fmla="*/ 0 w 1800"/>
                  <a:gd name="T7" fmla="*/ 0 h 7"/>
                  <a:gd name="T8" fmla="*/ 1800 w 1800"/>
                  <a:gd name="T9" fmla="*/ 0 h 7"/>
                  <a:gd name="T10" fmla="*/ 1800 w 1800"/>
                  <a:gd name="T11" fmla="*/ 4 h 7"/>
                  <a:gd name="T12" fmla="*/ 1800 w 1800"/>
                  <a:gd name="T13" fmla="*/ 7 h 7"/>
                  <a:gd name="T14" fmla="*/ 0 60000 65536"/>
                  <a:gd name="T15" fmla="*/ 0 60000 65536"/>
                  <a:gd name="T16" fmla="*/ 0 60000 65536"/>
                  <a:gd name="T17" fmla="*/ 0 60000 65536"/>
                  <a:gd name="T18" fmla="*/ 0 60000 65536"/>
                  <a:gd name="T19" fmla="*/ 0 60000 65536"/>
                  <a:gd name="T20" fmla="*/ 0 60000 65536"/>
                  <a:gd name="T21" fmla="*/ 0 w 1800"/>
                  <a:gd name="T22" fmla="*/ 0 h 7"/>
                  <a:gd name="T23" fmla="*/ 1800 w 1800"/>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7">
                    <a:moveTo>
                      <a:pt x="1800" y="7"/>
                    </a:moveTo>
                    <a:lnTo>
                      <a:pt x="0" y="7"/>
                    </a:lnTo>
                    <a:lnTo>
                      <a:pt x="0" y="4"/>
                    </a:lnTo>
                    <a:lnTo>
                      <a:pt x="0" y="0"/>
                    </a:lnTo>
                    <a:lnTo>
                      <a:pt x="1800" y="0"/>
                    </a:lnTo>
                    <a:lnTo>
                      <a:pt x="1800" y="4"/>
                    </a:lnTo>
                    <a:lnTo>
                      <a:pt x="1800" y="7"/>
                    </a:lnTo>
                    <a:close/>
                  </a:path>
                </a:pathLst>
              </a:custGeom>
              <a:solidFill>
                <a:srgbClr val="ECD7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56" name="Freeform 439">
                <a:extLst>
                  <a:ext uri="{FF2B5EF4-FFF2-40B4-BE49-F238E27FC236}">
                    <a16:creationId xmlns:a16="http://schemas.microsoft.com/office/drawing/2014/main" id="{5381FB6F-3FAD-F815-1E0D-66C818A6DB42}"/>
                  </a:ext>
                </a:extLst>
              </p:cNvPr>
              <p:cNvSpPr>
                <a:spLocks/>
              </p:cNvSpPr>
              <p:nvPr/>
            </p:nvSpPr>
            <p:spPr bwMode="auto">
              <a:xfrm>
                <a:off x="703" y="1785"/>
                <a:ext cx="1800" cy="8"/>
              </a:xfrm>
              <a:custGeom>
                <a:avLst/>
                <a:gdLst>
                  <a:gd name="T0" fmla="*/ 1800 w 1800"/>
                  <a:gd name="T1" fmla="*/ 8 h 8"/>
                  <a:gd name="T2" fmla="*/ 0 w 1800"/>
                  <a:gd name="T3" fmla="*/ 8 h 8"/>
                  <a:gd name="T4" fmla="*/ 0 w 1800"/>
                  <a:gd name="T5" fmla="*/ 4 h 8"/>
                  <a:gd name="T6" fmla="*/ 0 w 1800"/>
                  <a:gd name="T7" fmla="*/ 0 h 8"/>
                  <a:gd name="T8" fmla="*/ 1800 w 1800"/>
                  <a:gd name="T9" fmla="*/ 0 h 8"/>
                  <a:gd name="T10" fmla="*/ 1800 w 1800"/>
                  <a:gd name="T11" fmla="*/ 4 h 8"/>
                  <a:gd name="T12" fmla="*/ 1800 w 1800"/>
                  <a:gd name="T13" fmla="*/ 8 h 8"/>
                  <a:gd name="T14" fmla="*/ 0 60000 65536"/>
                  <a:gd name="T15" fmla="*/ 0 60000 65536"/>
                  <a:gd name="T16" fmla="*/ 0 60000 65536"/>
                  <a:gd name="T17" fmla="*/ 0 60000 65536"/>
                  <a:gd name="T18" fmla="*/ 0 60000 65536"/>
                  <a:gd name="T19" fmla="*/ 0 60000 65536"/>
                  <a:gd name="T20" fmla="*/ 0 60000 65536"/>
                  <a:gd name="T21" fmla="*/ 0 w 1800"/>
                  <a:gd name="T22" fmla="*/ 0 h 8"/>
                  <a:gd name="T23" fmla="*/ 1800 w 1800"/>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8">
                    <a:moveTo>
                      <a:pt x="1800" y="8"/>
                    </a:moveTo>
                    <a:lnTo>
                      <a:pt x="0" y="8"/>
                    </a:lnTo>
                    <a:lnTo>
                      <a:pt x="0" y="4"/>
                    </a:lnTo>
                    <a:lnTo>
                      <a:pt x="0" y="0"/>
                    </a:lnTo>
                    <a:lnTo>
                      <a:pt x="1800" y="0"/>
                    </a:lnTo>
                    <a:lnTo>
                      <a:pt x="1800" y="4"/>
                    </a:lnTo>
                    <a:lnTo>
                      <a:pt x="1800" y="8"/>
                    </a:lnTo>
                    <a:close/>
                  </a:path>
                </a:pathLst>
              </a:custGeom>
              <a:solidFill>
                <a:srgbClr val="ECD4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57" name="Freeform 440">
                <a:extLst>
                  <a:ext uri="{FF2B5EF4-FFF2-40B4-BE49-F238E27FC236}">
                    <a16:creationId xmlns:a16="http://schemas.microsoft.com/office/drawing/2014/main" id="{AB6C0B98-3E4C-9A47-1371-820AA5DD5BF7}"/>
                  </a:ext>
                </a:extLst>
              </p:cNvPr>
              <p:cNvSpPr>
                <a:spLocks/>
              </p:cNvSpPr>
              <p:nvPr/>
            </p:nvSpPr>
            <p:spPr bwMode="auto">
              <a:xfrm>
                <a:off x="703" y="1780"/>
                <a:ext cx="1800" cy="9"/>
              </a:xfrm>
              <a:custGeom>
                <a:avLst/>
                <a:gdLst>
                  <a:gd name="T0" fmla="*/ 1800 w 1800"/>
                  <a:gd name="T1" fmla="*/ 9 h 9"/>
                  <a:gd name="T2" fmla="*/ 0 w 1800"/>
                  <a:gd name="T3" fmla="*/ 9 h 9"/>
                  <a:gd name="T4" fmla="*/ 0 w 1800"/>
                  <a:gd name="T5" fmla="*/ 5 h 9"/>
                  <a:gd name="T6" fmla="*/ 0 w 1800"/>
                  <a:gd name="T7" fmla="*/ 0 h 9"/>
                  <a:gd name="T8" fmla="*/ 1800 w 1800"/>
                  <a:gd name="T9" fmla="*/ 0 h 9"/>
                  <a:gd name="T10" fmla="*/ 1800 w 1800"/>
                  <a:gd name="T11" fmla="*/ 5 h 9"/>
                  <a:gd name="T12" fmla="*/ 1800 w 1800"/>
                  <a:gd name="T13" fmla="*/ 9 h 9"/>
                  <a:gd name="T14" fmla="*/ 0 60000 65536"/>
                  <a:gd name="T15" fmla="*/ 0 60000 65536"/>
                  <a:gd name="T16" fmla="*/ 0 60000 65536"/>
                  <a:gd name="T17" fmla="*/ 0 60000 65536"/>
                  <a:gd name="T18" fmla="*/ 0 60000 65536"/>
                  <a:gd name="T19" fmla="*/ 0 60000 65536"/>
                  <a:gd name="T20" fmla="*/ 0 60000 65536"/>
                  <a:gd name="T21" fmla="*/ 0 w 1800"/>
                  <a:gd name="T22" fmla="*/ 0 h 9"/>
                  <a:gd name="T23" fmla="*/ 1800 w 18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9">
                    <a:moveTo>
                      <a:pt x="1800" y="9"/>
                    </a:moveTo>
                    <a:lnTo>
                      <a:pt x="0" y="9"/>
                    </a:lnTo>
                    <a:lnTo>
                      <a:pt x="0" y="5"/>
                    </a:lnTo>
                    <a:lnTo>
                      <a:pt x="0" y="0"/>
                    </a:lnTo>
                    <a:lnTo>
                      <a:pt x="1800" y="0"/>
                    </a:lnTo>
                    <a:lnTo>
                      <a:pt x="1800" y="5"/>
                    </a:lnTo>
                    <a:lnTo>
                      <a:pt x="1800" y="9"/>
                    </a:lnTo>
                    <a:close/>
                  </a:path>
                </a:pathLst>
              </a:custGeom>
              <a:solidFill>
                <a:srgbClr val="ECD3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58" name="Freeform 441">
                <a:extLst>
                  <a:ext uri="{FF2B5EF4-FFF2-40B4-BE49-F238E27FC236}">
                    <a16:creationId xmlns:a16="http://schemas.microsoft.com/office/drawing/2014/main" id="{45043FAF-A69F-482D-470F-026EC91567F4}"/>
                  </a:ext>
                </a:extLst>
              </p:cNvPr>
              <p:cNvSpPr>
                <a:spLocks/>
              </p:cNvSpPr>
              <p:nvPr/>
            </p:nvSpPr>
            <p:spPr bwMode="auto">
              <a:xfrm>
                <a:off x="703" y="1778"/>
                <a:ext cx="1800" cy="7"/>
              </a:xfrm>
              <a:custGeom>
                <a:avLst/>
                <a:gdLst>
                  <a:gd name="T0" fmla="*/ 1800 w 1800"/>
                  <a:gd name="T1" fmla="*/ 7 h 7"/>
                  <a:gd name="T2" fmla="*/ 0 w 1800"/>
                  <a:gd name="T3" fmla="*/ 7 h 7"/>
                  <a:gd name="T4" fmla="*/ 0 w 1800"/>
                  <a:gd name="T5" fmla="*/ 2 h 7"/>
                  <a:gd name="T6" fmla="*/ 0 w 1800"/>
                  <a:gd name="T7" fmla="*/ 0 h 7"/>
                  <a:gd name="T8" fmla="*/ 1800 w 1800"/>
                  <a:gd name="T9" fmla="*/ 0 h 7"/>
                  <a:gd name="T10" fmla="*/ 1800 w 1800"/>
                  <a:gd name="T11" fmla="*/ 2 h 7"/>
                  <a:gd name="T12" fmla="*/ 1800 w 1800"/>
                  <a:gd name="T13" fmla="*/ 7 h 7"/>
                  <a:gd name="T14" fmla="*/ 0 60000 65536"/>
                  <a:gd name="T15" fmla="*/ 0 60000 65536"/>
                  <a:gd name="T16" fmla="*/ 0 60000 65536"/>
                  <a:gd name="T17" fmla="*/ 0 60000 65536"/>
                  <a:gd name="T18" fmla="*/ 0 60000 65536"/>
                  <a:gd name="T19" fmla="*/ 0 60000 65536"/>
                  <a:gd name="T20" fmla="*/ 0 60000 65536"/>
                  <a:gd name="T21" fmla="*/ 0 w 1800"/>
                  <a:gd name="T22" fmla="*/ 0 h 7"/>
                  <a:gd name="T23" fmla="*/ 1800 w 1800"/>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7">
                    <a:moveTo>
                      <a:pt x="1800" y="7"/>
                    </a:moveTo>
                    <a:lnTo>
                      <a:pt x="0" y="7"/>
                    </a:lnTo>
                    <a:lnTo>
                      <a:pt x="0" y="2"/>
                    </a:lnTo>
                    <a:lnTo>
                      <a:pt x="0" y="0"/>
                    </a:lnTo>
                    <a:lnTo>
                      <a:pt x="1800" y="0"/>
                    </a:lnTo>
                    <a:lnTo>
                      <a:pt x="1800" y="2"/>
                    </a:lnTo>
                    <a:lnTo>
                      <a:pt x="1800" y="7"/>
                    </a:lnTo>
                    <a:close/>
                  </a:path>
                </a:pathLst>
              </a:custGeom>
              <a:solidFill>
                <a:srgbClr val="ECD0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59" name="Freeform 442">
                <a:extLst>
                  <a:ext uri="{FF2B5EF4-FFF2-40B4-BE49-F238E27FC236}">
                    <a16:creationId xmlns:a16="http://schemas.microsoft.com/office/drawing/2014/main" id="{810F1FB8-9C9E-F67B-FDA9-5765C0D64B78}"/>
                  </a:ext>
                </a:extLst>
              </p:cNvPr>
              <p:cNvSpPr>
                <a:spLocks/>
              </p:cNvSpPr>
              <p:nvPr/>
            </p:nvSpPr>
            <p:spPr bwMode="auto">
              <a:xfrm>
                <a:off x="703" y="1774"/>
                <a:ext cx="1800" cy="6"/>
              </a:xfrm>
              <a:custGeom>
                <a:avLst/>
                <a:gdLst>
                  <a:gd name="T0" fmla="*/ 1800 w 1800"/>
                  <a:gd name="T1" fmla="*/ 6 h 6"/>
                  <a:gd name="T2" fmla="*/ 0 w 1800"/>
                  <a:gd name="T3" fmla="*/ 6 h 6"/>
                  <a:gd name="T4" fmla="*/ 0 w 1800"/>
                  <a:gd name="T5" fmla="*/ 4 h 6"/>
                  <a:gd name="T6" fmla="*/ 0 w 1800"/>
                  <a:gd name="T7" fmla="*/ 0 h 6"/>
                  <a:gd name="T8" fmla="*/ 1800 w 1800"/>
                  <a:gd name="T9" fmla="*/ 0 h 6"/>
                  <a:gd name="T10" fmla="*/ 1800 w 1800"/>
                  <a:gd name="T11" fmla="*/ 4 h 6"/>
                  <a:gd name="T12" fmla="*/ 1800 w 1800"/>
                  <a:gd name="T13" fmla="*/ 6 h 6"/>
                  <a:gd name="T14" fmla="*/ 0 60000 65536"/>
                  <a:gd name="T15" fmla="*/ 0 60000 65536"/>
                  <a:gd name="T16" fmla="*/ 0 60000 65536"/>
                  <a:gd name="T17" fmla="*/ 0 60000 65536"/>
                  <a:gd name="T18" fmla="*/ 0 60000 65536"/>
                  <a:gd name="T19" fmla="*/ 0 60000 65536"/>
                  <a:gd name="T20" fmla="*/ 0 60000 65536"/>
                  <a:gd name="T21" fmla="*/ 0 w 1800"/>
                  <a:gd name="T22" fmla="*/ 0 h 6"/>
                  <a:gd name="T23" fmla="*/ 1800 w 1800"/>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6">
                    <a:moveTo>
                      <a:pt x="1800" y="6"/>
                    </a:moveTo>
                    <a:lnTo>
                      <a:pt x="0" y="6"/>
                    </a:lnTo>
                    <a:lnTo>
                      <a:pt x="0" y="4"/>
                    </a:lnTo>
                    <a:lnTo>
                      <a:pt x="0" y="0"/>
                    </a:lnTo>
                    <a:lnTo>
                      <a:pt x="1800" y="0"/>
                    </a:lnTo>
                    <a:lnTo>
                      <a:pt x="1800" y="4"/>
                    </a:lnTo>
                    <a:lnTo>
                      <a:pt x="1800" y="6"/>
                    </a:lnTo>
                    <a:close/>
                  </a:path>
                </a:pathLst>
              </a:custGeom>
              <a:solidFill>
                <a:srgbClr val="ECCF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60" name="Freeform 443">
                <a:extLst>
                  <a:ext uri="{FF2B5EF4-FFF2-40B4-BE49-F238E27FC236}">
                    <a16:creationId xmlns:a16="http://schemas.microsoft.com/office/drawing/2014/main" id="{4BC24812-9FA9-F30C-2132-003717363622}"/>
                  </a:ext>
                </a:extLst>
              </p:cNvPr>
              <p:cNvSpPr>
                <a:spLocks/>
              </p:cNvSpPr>
              <p:nvPr/>
            </p:nvSpPr>
            <p:spPr bwMode="auto">
              <a:xfrm>
                <a:off x="703" y="1769"/>
                <a:ext cx="1800" cy="9"/>
              </a:xfrm>
              <a:custGeom>
                <a:avLst/>
                <a:gdLst>
                  <a:gd name="T0" fmla="*/ 1800 w 1800"/>
                  <a:gd name="T1" fmla="*/ 9 h 9"/>
                  <a:gd name="T2" fmla="*/ 0 w 1800"/>
                  <a:gd name="T3" fmla="*/ 9 h 9"/>
                  <a:gd name="T4" fmla="*/ 0 w 1800"/>
                  <a:gd name="T5" fmla="*/ 5 h 9"/>
                  <a:gd name="T6" fmla="*/ 0 w 1800"/>
                  <a:gd name="T7" fmla="*/ 0 h 9"/>
                  <a:gd name="T8" fmla="*/ 1800 w 1800"/>
                  <a:gd name="T9" fmla="*/ 0 h 9"/>
                  <a:gd name="T10" fmla="*/ 1800 w 1800"/>
                  <a:gd name="T11" fmla="*/ 5 h 9"/>
                  <a:gd name="T12" fmla="*/ 1800 w 1800"/>
                  <a:gd name="T13" fmla="*/ 9 h 9"/>
                  <a:gd name="T14" fmla="*/ 0 60000 65536"/>
                  <a:gd name="T15" fmla="*/ 0 60000 65536"/>
                  <a:gd name="T16" fmla="*/ 0 60000 65536"/>
                  <a:gd name="T17" fmla="*/ 0 60000 65536"/>
                  <a:gd name="T18" fmla="*/ 0 60000 65536"/>
                  <a:gd name="T19" fmla="*/ 0 60000 65536"/>
                  <a:gd name="T20" fmla="*/ 0 60000 65536"/>
                  <a:gd name="T21" fmla="*/ 0 w 1800"/>
                  <a:gd name="T22" fmla="*/ 0 h 9"/>
                  <a:gd name="T23" fmla="*/ 1800 w 18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0" h="9">
                    <a:moveTo>
                      <a:pt x="1800" y="9"/>
                    </a:moveTo>
                    <a:lnTo>
                      <a:pt x="0" y="9"/>
                    </a:lnTo>
                    <a:lnTo>
                      <a:pt x="0" y="5"/>
                    </a:lnTo>
                    <a:lnTo>
                      <a:pt x="0" y="0"/>
                    </a:lnTo>
                    <a:lnTo>
                      <a:pt x="1800" y="0"/>
                    </a:lnTo>
                    <a:lnTo>
                      <a:pt x="1800" y="5"/>
                    </a:lnTo>
                    <a:lnTo>
                      <a:pt x="1800" y="9"/>
                    </a:lnTo>
                    <a:close/>
                  </a:path>
                </a:pathLst>
              </a:custGeom>
              <a:solidFill>
                <a:srgbClr val="ECCE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61" name="Freeform 444">
                <a:extLst>
                  <a:ext uri="{FF2B5EF4-FFF2-40B4-BE49-F238E27FC236}">
                    <a16:creationId xmlns:a16="http://schemas.microsoft.com/office/drawing/2014/main" id="{73AA5338-3BBA-8AA6-08FD-95D7415CF5FB}"/>
                  </a:ext>
                </a:extLst>
              </p:cNvPr>
              <p:cNvSpPr>
                <a:spLocks/>
              </p:cNvSpPr>
              <p:nvPr/>
            </p:nvSpPr>
            <p:spPr bwMode="auto">
              <a:xfrm>
                <a:off x="701" y="1767"/>
                <a:ext cx="1802" cy="7"/>
              </a:xfrm>
              <a:custGeom>
                <a:avLst/>
                <a:gdLst>
                  <a:gd name="T0" fmla="*/ 1802 w 1802"/>
                  <a:gd name="T1" fmla="*/ 7 h 7"/>
                  <a:gd name="T2" fmla="*/ 2 w 1802"/>
                  <a:gd name="T3" fmla="*/ 7 h 7"/>
                  <a:gd name="T4" fmla="*/ 2 w 1802"/>
                  <a:gd name="T5" fmla="*/ 2 h 7"/>
                  <a:gd name="T6" fmla="*/ 0 w 1802"/>
                  <a:gd name="T7" fmla="*/ 0 h 7"/>
                  <a:gd name="T8" fmla="*/ 1802 w 1802"/>
                  <a:gd name="T9" fmla="*/ 0 h 7"/>
                  <a:gd name="T10" fmla="*/ 1802 w 1802"/>
                  <a:gd name="T11" fmla="*/ 2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2" y="7"/>
                    </a:lnTo>
                    <a:lnTo>
                      <a:pt x="2" y="2"/>
                    </a:lnTo>
                    <a:lnTo>
                      <a:pt x="0" y="0"/>
                    </a:lnTo>
                    <a:lnTo>
                      <a:pt x="1802" y="0"/>
                    </a:lnTo>
                    <a:lnTo>
                      <a:pt x="1802" y="2"/>
                    </a:lnTo>
                    <a:lnTo>
                      <a:pt x="1802" y="7"/>
                    </a:lnTo>
                    <a:close/>
                  </a:path>
                </a:pathLst>
              </a:custGeom>
              <a:solidFill>
                <a:srgbClr val="EBCC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62" name="Freeform 445">
                <a:extLst>
                  <a:ext uri="{FF2B5EF4-FFF2-40B4-BE49-F238E27FC236}">
                    <a16:creationId xmlns:a16="http://schemas.microsoft.com/office/drawing/2014/main" id="{F7F4BE72-5032-1B07-646D-55E7F2AA1379}"/>
                  </a:ext>
                </a:extLst>
              </p:cNvPr>
              <p:cNvSpPr>
                <a:spLocks/>
              </p:cNvSpPr>
              <p:nvPr/>
            </p:nvSpPr>
            <p:spPr bwMode="auto">
              <a:xfrm>
                <a:off x="701" y="1763"/>
                <a:ext cx="1802" cy="6"/>
              </a:xfrm>
              <a:custGeom>
                <a:avLst/>
                <a:gdLst>
                  <a:gd name="T0" fmla="*/ 1802 w 1802"/>
                  <a:gd name="T1" fmla="*/ 6 h 6"/>
                  <a:gd name="T2" fmla="*/ 2 w 1802"/>
                  <a:gd name="T3" fmla="*/ 6 h 6"/>
                  <a:gd name="T4" fmla="*/ 0 w 1802"/>
                  <a:gd name="T5" fmla="*/ 4 h 6"/>
                  <a:gd name="T6" fmla="*/ 0 w 1802"/>
                  <a:gd name="T7" fmla="*/ 0 h 6"/>
                  <a:gd name="T8" fmla="*/ 1802 w 1802"/>
                  <a:gd name="T9" fmla="*/ 0 h 6"/>
                  <a:gd name="T10" fmla="*/ 1802 w 1802"/>
                  <a:gd name="T11" fmla="*/ 4 h 6"/>
                  <a:gd name="T12" fmla="*/ 1802 w 1802"/>
                  <a:gd name="T13" fmla="*/ 6 h 6"/>
                  <a:gd name="T14" fmla="*/ 0 60000 65536"/>
                  <a:gd name="T15" fmla="*/ 0 60000 65536"/>
                  <a:gd name="T16" fmla="*/ 0 60000 65536"/>
                  <a:gd name="T17" fmla="*/ 0 60000 65536"/>
                  <a:gd name="T18" fmla="*/ 0 60000 65536"/>
                  <a:gd name="T19" fmla="*/ 0 60000 65536"/>
                  <a:gd name="T20" fmla="*/ 0 60000 65536"/>
                  <a:gd name="T21" fmla="*/ 0 w 1802"/>
                  <a:gd name="T22" fmla="*/ 0 h 6"/>
                  <a:gd name="T23" fmla="*/ 1802 w 180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6">
                    <a:moveTo>
                      <a:pt x="1802" y="6"/>
                    </a:moveTo>
                    <a:lnTo>
                      <a:pt x="2" y="6"/>
                    </a:lnTo>
                    <a:lnTo>
                      <a:pt x="0" y="4"/>
                    </a:lnTo>
                    <a:lnTo>
                      <a:pt x="0" y="0"/>
                    </a:lnTo>
                    <a:lnTo>
                      <a:pt x="1802" y="0"/>
                    </a:lnTo>
                    <a:lnTo>
                      <a:pt x="1802" y="4"/>
                    </a:lnTo>
                    <a:lnTo>
                      <a:pt x="1802" y="6"/>
                    </a:lnTo>
                    <a:close/>
                  </a:path>
                </a:pathLst>
              </a:custGeom>
              <a:solidFill>
                <a:srgbClr val="EBCB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63" name="Freeform 446">
                <a:extLst>
                  <a:ext uri="{FF2B5EF4-FFF2-40B4-BE49-F238E27FC236}">
                    <a16:creationId xmlns:a16="http://schemas.microsoft.com/office/drawing/2014/main" id="{48899447-9697-2F2F-6DFF-8056AA5BA2B2}"/>
                  </a:ext>
                </a:extLst>
              </p:cNvPr>
              <p:cNvSpPr>
                <a:spLocks/>
              </p:cNvSpPr>
              <p:nvPr/>
            </p:nvSpPr>
            <p:spPr bwMode="auto">
              <a:xfrm>
                <a:off x="701" y="1759"/>
                <a:ext cx="1802" cy="8"/>
              </a:xfrm>
              <a:custGeom>
                <a:avLst/>
                <a:gdLst>
                  <a:gd name="T0" fmla="*/ 1802 w 1802"/>
                  <a:gd name="T1" fmla="*/ 8 h 8"/>
                  <a:gd name="T2" fmla="*/ 0 w 1802"/>
                  <a:gd name="T3" fmla="*/ 8 h 8"/>
                  <a:gd name="T4" fmla="*/ 0 w 1802"/>
                  <a:gd name="T5" fmla="*/ 4 h 8"/>
                  <a:gd name="T6" fmla="*/ 0 w 1802"/>
                  <a:gd name="T7" fmla="*/ 0 h 8"/>
                  <a:gd name="T8" fmla="*/ 1802 w 1802"/>
                  <a:gd name="T9" fmla="*/ 0 h 8"/>
                  <a:gd name="T10" fmla="*/ 1802 w 1802"/>
                  <a:gd name="T11" fmla="*/ 4 h 8"/>
                  <a:gd name="T12" fmla="*/ 1802 w 1802"/>
                  <a:gd name="T13" fmla="*/ 8 h 8"/>
                  <a:gd name="T14" fmla="*/ 0 60000 65536"/>
                  <a:gd name="T15" fmla="*/ 0 60000 65536"/>
                  <a:gd name="T16" fmla="*/ 0 60000 65536"/>
                  <a:gd name="T17" fmla="*/ 0 60000 65536"/>
                  <a:gd name="T18" fmla="*/ 0 60000 65536"/>
                  <a:gd name="T19" fmla="*/ 0 60000 65536"/>
                  <a:gd name="T20" fmla="*/ 0 60000 65536"/>
                  <a:gd name="T21" fmla="*/ 0 w 1802"/>
                  <a:gd name="T22" fmla="*/ 0 h 8"/>
                  <a:gd name="T23" fmla="*/ 1802 w 1802"/>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8">
                    <a:moveTo>
                      <a:pt x="1802" y="8"/>
                    </a:moveTo>
                    <a:lnTo>
                      <a:pt x="0" y="8"/>
                    </a:lnTo>
                    <a:lnTo>
                      <a:pt x="0" y="4"/>
                    </a:lnTo>
                    <a:lnTo>
                      <a:pt x="0" y="0"/>
                    </a:lnTo>
                    <a:lnTo>
                      <a:pt x="1802" y="0"/>
                    </a:lnTo>
                    <a:lnTo>
                      <a:pt x="1802" y="4"/>
                    </a:lnTo>
                    <a:lnTo>
                      <a:pt x="1802" y="8"/>
                    </a:lnTo>
                    <a:close/>
                  </a:path>
                </a:pathLst>
              </a:custGeom>
              <a:solidFill>
                <a:srgbClr val="EBCA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64" name="Freeform 447">
                <a:extLst>
                  <a:ext uri="{FF2B5EF4-FFF2-40B4-BE49-F238E27FC236}">
                    <a16:creationId xmlns:a16="http://schemas.microsoft.com/office/drawing/2014/main" id="{DF9FD5D9-2EEE-F9BC-E61D-94D412311540}"/>
                  </a:ext>
                </a:extLst>
              </p:cNvPr>
              <p:cNvSpPr>
                <a:spLocks/>
              </p:cNvSpPr>
              <p:nvPr/>
            </p:nvSpPr>
            <p:spPr bwMode="auto">
              <a:xfrm>
                <a:off x="701" y="1754"/>
                <a:ext cx="1802" cy="9"/>
              </a:xfrm>
              <a:custGeom>
                <a:avLst/>
                <a:gdLst>
                  <a:gd name="T0" fmla="*/ 1802 w 1802"/>
                  <a:gd name="T1" fmla="*/ 9 h 9"/>
                  <a:gd name="T2" fmla="*/ 0 w 1802"/>
                  <a:gd name="T3" fmla="*/ 9 h 9"/>
                  <a:gd name="T4" fmla="*/ 0 w 1802"/>
                  <a:gd name="T5" fmla="*/ 5 h 9"/>
                  <a:gd name="T6" fmla="*/ 0 w 1802"/>
                  <a:gd name="T7" fmla="*/ 0 h 9"/>
                  <a:gd name="T8" fmla="*/ 1802 w 1802"/>
                  <a:gd name="T9" fmla="*/ 0 h 9"/>
                  <a:gd name="T10" fmla="*/ 1802 w 1802"/>
                  <a:gd name="T11" fmla="*/ 5 h 9"/>
                  <a:gd name="T12" fmla="*/ 1802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2" y="9"/>
                    </a:moveTo>
                    <a:lnTo>
                      <a:pt x="0" y="9"/>
                    </a:lnTo>
                    <a:lnTo>
                      <a:pt x="0" y="5"/>
                    </a:lnTo>
                    <a:lnTo>
                      <a:pt x="0" y="0"/>
                    </a:lnTo>
                    <a:lnTo>
                      <a:pt x="1802" y="0"/>
                    </a:lnTo>
                    <a:lnTo>
                      <a:pt x="1802" y="5"/>
                    </a:lnTo>
                    <a:lnTo>
                      <a:pt x="1802" y="9"/>
                    </a:lnTo>
                    <a:close/>
                  </a:path>
                </a:pathLst>
              </a:custGeom>
              <a:solidFill>
                <a:srgbClr val="EBC9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65" name="Freeform 448">
                <a:extLst>
                  <a:ext uri="{FF2B5EF4-FFF2-40B4-BE49-F238E27FC236}">
                    <a16:creationId xmlns:a16="http://schemas.microsoft.com/office/drawing/2014/main" id="{B96E8320-1612-15E5-E6B1-55309CFBF9E9}"/>
                  </a:ext>
                </a:extLst>
              </p:cNvPr>
              <p:cNvSpPr>
                <a:spLocks/>
              </p:cNvSpPr>
              <p:nvPr/>
            </p:nvSpPr>
            <p:spPr bwMode="auto">
              <a:xfrm>
                <a:off x="701" y="1752"/>
                <a:ext cx="1802" cy="7"/>
              </a:xfrm>
              <a:custGeom>
                <a:avLst/>
                <a:gdLst>
                  <a:gd name="T0" fmla="*/ 1802 w 1802"/>
                  <a:gd name="T1" fmla="*/ 7 h 7"/>
                  <a:gd name="T2" fmla="*/ 0 w 1802"/>
                  <a:gd name="T3" fmla="*/ 7 h 7"/>
                  <a:gd name="T4" fmla="*/ 0 w 1802"/>
                  <a:gd name="T5" fmla="*/ 2 h 7"/>
                  <a:gd name="T6" fmla="*/ 0 w 1802"/>
                  <a:gd name="T7" fmla="*/ 0 h 7"/>
                  <a:gd name="T8" fmla="*/ 1802 w 1802"/>
                  <a:gd name="T9" fmla="*/ 0 h 7"/>
                  <a:gd name="T10" fmla="*/ 1802 w 1802"/>
                  <a:gd name="T11" fmla="*/ 2 h 7"/>
                  <a:gd name="T12" fmla="*/ 1802 w 1802"/>
                  <a:gd name="T13" fmla="*/ 7 h 7"/>
                  <a:gd name="T14" fmla="*/ 0 60000 65536"/>
                  <a:gd name="T15" fmla="*/ 0 60000 65536"/>
                  <a:gd name="T16" fmla="*/ 0 60000 65536"/>
                  <a:gd name="T17" fmla="*/ 0 60000 65536"/>
                  <a:gd name="T18" fmla="*/ 0 60000 65536"/>
                  <a:gd name="T19" fmla="*/ 0 60000 65536"/>
                  <a:gd name="T20" fmla="*/ 0 60000 65536"/>
                  <a:gd name="T21" fmla="*/ 0 w 1802"/>
                  <a:gd name="T22" fmla="*/ 0 h 7"/>
                  <a:gd name="T23" fmla="*/ 1802 w 1802"/>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7">
                    <a:moveTo>
                      <a:pt x="1802" y="7"/>
                    </a:moveTo>
                    <a:lnTo>
                      <a:pt x="0" y="7"/>
                    </a:lnTo>
                    <a:lnTo>
                      <a:pt x="0" y="2"/>
                    </a:lnTo>
                    <a:lnTo>
                      <a:pt x="0" y="0"/>
                    </a:lnTo>
                    <a:lnTo>
                      <a:pt x="1802" y="0"/>
                    </a:lnTo>
                    <a:lnTo>
                      <a:pt x="1802" y="2"/>
                    </a:lnTo>
                    <a:lnTo>
                      <a:pt x="1802" y="7"/>
                    </a:lnTo>
                    <a:close/>
                  </a:path>
                </a:pathLst>
              </a:custGeom>
              <a:solidFill>
                <a:srgbClr val="EBC8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66" name="Freeform 449">
                <a:extLst>
                  <a:ext uri="{FF2B5EF4-FFF2-40B4-BE49-F238E27FC236}">
                    <a16:creationId xmlns:a16="http://schemas.microsoft.com/office/drawing/2014/main" id="{71347B23-B8FF-990A-2D53-0D9F776C626B}"/>
                  </a:ext>
                </a:extLst>
              </p:cNvPr>
              <p:cNvSpPr>
                <a:spLocks/>
              </p:cNvSpPr>
              <p:nvPr/>
            </p:nvSpPr>
            <p:spPr bwMode="auto">
              <a:xfrm>
                <a:off x="701" y="1748"/>
                <a:ext cx="1802" cy="6"/>
              </a:xfrm>
              <a:custGeom>
                <a:avLst/>
                <a:gdLst>
                  <a:gd name="T0" fmla="*/ 1802 w 1802"/>
                  <a:gd name="T1" fmla="*/ 6 h 6"/>
                  <a:gd name="T2" fmla="*/ 0 w 1802"/>
                  <a:gd name="T3" fmla="*/ 6 h 6"/>
                  <a:gd name="T4" fmla="*/ 0 w 1802"/>
                  <a:gd name="T5" fmla="*/ 4 h 6"/>
                  <a:gd name="T6" fmla="*/ 0 w 1802"/>
                  <a:gd name="T7" fmla="*/ 0 h 6"/>
                  <a:gd name="T8" fmla="*/ 1799 w 1802"/>
                  <a:gd name="T9" fmla="*/ 0 h 6"/>
                  <a:gd name="T10" fmla="*/ 1802 w 1802"/>
                  <a:gd name="T11" fmla="*/ 4 h 6"/>
                  <a:gd name="T12" fmla="*/ 1802 w 1802"/>
                  <a:gd name="T13" fmla="*/ 6 h 6"/>
                  <a:gd name="T14" fmla="*/ 0 60000 65536"/>
                  <a:gd name="T15" fmla="*/ 0 60000 65536"/>
                  <a:gd name="T16" fmla="*/ 0 60000 65536"/>
                  <a:gd name="T17" fmla="*/ 0 60000 65536"/>
                  <a:gd name="T18" fmla="*/ 0 60000 65536"/>
                  <a:gd name="T19" fmla="*/ 0 60000 65536"/>
                  <a:gd name="T20" fmla="*/ 0 60000 65536"/>
                  <a:gd name="T21" fmla="*/ 0 w 1802"/>
                  <a:gd name="T22" fmla="*/ 0 h 6"/>
                  <a:gd name="T23" fmla="*/ 1802 w 180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6">
                    <a:moveTo>
                      <a:pt x="1802" y="6"/>
                    </a:moveTo>
                    <a:lnTo>
                      <a:pt x="0" y="6"/>
                    </a:lnTo>
                    <a:lnTo>
                      <a:pt x="0" y="4"/>
                    </a:lnTo>
                    <a:lnTo>
                      <a:pt x="0" y="0"/>
                    </a:lnTo>
                    <a:lnTo>
                      <a:pt x="1799" y="0"/>
                    </a:lnTo>
                    <a:lnTo>
                      <a:pt x="1802" y="4"/>
                    </a:lnTo>
                    <a:lnTo>
                      <a:pt x="1802" y="6"/>
                    </a:lnTo>
                    <a:close/>
                  </a:path>
                </a:pathLst>
              </a:custGeom>
              <a:solidFill>
                <a:srgbClr val="EBC7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67" name="Freeform 450">
                <a:extLst>
                  <a:ext uri="{FF2B5EF4-FFF2-40B4-BE49-F238E27FC236}">
                    <a16:creationId xmlns:a16="http://schemas.microsoft.com/office/drawing/2014/main" id="{ECEFE576-5E16-1B49-EB69-1E8B9606F6D5}"/>
                  </a:ext>
                </a:extLst>
              </p:cNvPr>
              <p:cNvSpPr>
                <a:spLocks/>
              </p:cNvSpPr>
              <p:nvPr/>
            </p:nvSpPr>
            <p:spPr bwMode="auto">
              <a:xfrm>
                <a:off x="701" y="1743"/>
                <a:ext cx="1802" cy="9"/>
              </a:xfrm>
              <a:custGeom>
                <a:avLst/>
                <a:gdLst>
                  <a:gd name="T0" fmla="*/ 1802 w 1802"/>
                  <a:gd name="T1" fmla="*/ 9 h 9"/>
                  <a:gd name="T2" fmla="*/ 0 w 1802"/>
                  <a:gd name="T3" fmla="*/ 9 h 9"/>
                  <a:gd name="T4" fmla="*/ 0 w 1802"/>
                  <a:gd name="T5" fmla="*/ 5 h 9"/>
                  <a:gd name="T6" fmla="*/ 0 w 1802"/>
                  <a:gd name="T7" fmla="*/ 0 h 9"/>
                  <a:gd name="T8" fmla="*/ 1799 w 1802"/>
                  <a:gd name="T9" fmla="*/ 0 h 9"/>
                  <a:gd name="T10" fmla="*/ 1799 w 1802"/>
                  <a:gd name="T11" fmla="*/ 5 h 9"/>
                  <a:gd name="T12" fmla="*/ 1802 w 1802"/>
                  <a:gd name="T13" fmla="*/ 9 h 9"/>
                  <a:gd name="T14" fmla="*/ 0 60000 65536"/>
                  <a:gd name="T15" fmla="*/ 0 60000 65536"/>
                  <a:gd name="T16" fmla="*/ 0 60000 65536"/>
                  <a:gd name="T17" fmla="*/ 0 60000 65536"/>
                  <a:gd name="T18" fmla="*/ 0 60000 65536"/>
                  <a:gd name="T19" fmla="*/ 0 60000 65536"/>
                  <a:gd name="T20" fmla="*/ 0 60000 65536"/>
                  <a:gd name="T21" fmla="*/ 0 w 1802"/>
                  <a:gd name="T22" fmla="*/ 0 h 9"/>
                  <a:gd name="T23" fmla="*/ 1802 w 180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2" h="9">
                    <a:moveTo>
                      <a:pt x="1802" y="9"/>
                    </a:moveTo>
                    <a:lnTo>
                      <a:pt x="0" y="9"/>
                    </a:lnTo>
                    <a:lnTo>
                      <a:pt x="0" y="5"/>
                    </a:lnTo>
                    <a:lnTo>
                      <a:pt x="0" y="0"/>
                    </a:lnTo>
                    <a:lnTo>
                      <a:pt x="1799" y="0"/>
                    </a:lnTo>
                    <a:lnTo>
                      <a:pt x="1799" y="5"/>
                    </a:lnTo>
                    <a:lnTo>
                      <a:pt x="1802" y="9"/>
                    </a:lnTo>
                    <a:close/>
                  </a:path>
                </a:pathLst>
              </a:custGeom>
              <a:solidFill>
                <a:srgbClr val="ECC5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68" name="Freeform 451">
                <a:extLst>
                  <a:ext uri="{FF2B5EF4-FFF2-40B4-BE49-F238E27FC236}">
                    <a16:creationId xmlns:a16="http://schemas.microsoft.com/office/drawing/2014/main" id="{E1D390DD-B748-1E00-7180-9FFECCB7760A}"/>
                  </a:ext>
                </a:extLst>
              </p:cNvPr>
              <p:cNvSpPr>
                <a:spLocks/>
              </p:cNvSpPr>
              <p:nvPr/>
            </p:nvSpPr>
            <p:spPr bwMode="auto">
              <a:xfrm>
                <a:off x="701" y="1739"/>
                <a:ext cx="1799" cy="9"/>
              </a:xfrm>
              <a:custGeom>
                <a:avLst/>
                <a:gdLst>
                  <a:gd name="T0" fmla="*/ 1799 w 1799"/>
                  <a:gd name="T1" fmla="*/ 9 h 9"/>
                  <a:gd name="T2" fmla="*/ 0 w 1799"/>
                  <a:gd name="T3" fmla="*/ 9 h 9"/>
                  <a:gd name="T4" fmla="*/ 0 w 1799"/>
                  <a:gd name="T5" fmla="*/ 4 h 9"/>
                  <a:gd name="T6" fmla="*/ 0 w 1799"/>
                  <a:gd name="T7" fmla="*/ 0 h 9"/>
                  <a:gd name="T8" fmla="*/ 1799 w 1799"/>
                  <a:gd name="T9" fmla="*/ 0 h 9"/>
                  <a:gd name="T10" fmla="*/ 1799 w 1799"/>
                  <a:gd name="T11" fmla="*/ 4 h 9"/>
                  <a:gd name="T12" fmla="*/ 1799 w 1799"/>
                  <a:gd name="T13" fmla="*/ 9 h 9"/>
                  <a:gd name="T14" fmla="*/ 0 60000 65536"/>
                  <a:gd name="T15" fmla="*/ 0 60000 65536"/>
                  <a:gd name="T16" fmla="*/ 0 60000 65536"/>
                  <a:gd name="T17" fmla="*/ 0 60000 65536"/>
                  <a:gd name="T18" fmla="*/ 0 60000 65536"/>
                  <a:gd name="T19" fmla="*/ 0 60000 65536"/>
                  <a:gd name="T20" fmla="*/ 0 60000 65536"/>
                  <a:gd name="T21" fmla="*/ 0 w 1799"/>
                  <a:gd name="T22" fmla="*/ 0 h 9"/>
                  <a:gd name="T23" fmla="*/ 1799 w 1799"/>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99" h="9">
                    <a:moveTo>
                      <a:pt x="1799" y="9"/>
                    </a:moveTo>
                    <a:lnTo>
                      <a:pt x="0" y="9"/>
                    </a:lnTo>
                    <a:lnTo>
                      <a:pt x="0" y="4"/>
                    </a:lnTo>
                    <a:lnTo>
                      <a:pt x="0" y="0"/>
                    </a:lnTo>
                    <a:lnTo>
                      <a:pt x="1799" y="0"/>
                    </a:lnTo>
                    <a:lnTo>
                      <a:pt x="1799" y="4"/>
                    </a:lnTo>
                    <a:lnTo>
                      <a:pt x="1799" y="9"/>
                    </a:lnTo>
                    <a:close/>
                  </a:path>
                </a:pathLst>
              </a:custGeom>
              <a:solidFill>
                <a:srgbClr val="ECC4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69" name="Freeform 452">
                <a:extLst>
                  <a:ext uri="{FF2B5EF4-FFF2-40B4-BE49-F238E27FC236}">
                    <a16:creationId xmlns:a16="http://schemas.microsoft.com/office/drawing/2014/main" id="{18A37401-6D65-F995-F7DE-D65081B8A23F}"/>
                  </a:ext>
                </a:extLst>
              </p:cNvPr>
              <p:cNvSpPr>
                <a:spLocks/>
              </p:cNvSpPr>
              <p:nvPr/>
            </p:nvSpPr>
            <p:spPr bwMode="auto">
              <a:xfrm>
                <a:off x="699" y="1737"/>
                <a:ext cx="1801" cy="6"/>
              </a:xfrm>
              <a:custGeom>
                <a:avLst/>
                <a:gdLst>
                  <a:gd name="T0" fmla="*/ 1801 w 1801"/>
                  <a:gd name="T1" fmla="*/ 6 h 6"/>
                  <a:gd name="T2" fmla="*/ 2 w 1801"/>
                  <a:gd name="T3" fmla="*/ 6 h 6"/>
                  <a:gd name="T4" fmla="*/ 2 w 1801"/>
                  <a:gd name="T5" fmla="*/ 2 h 6"/>
                  <a:gd name="T6" fmla="*/ 0 w 1801"/>
                  <a:gd name="T7" fmla="*/ 0 h 6"/>
                  <a:gd name="T8" fmla="*/ 1801 w 1801"/>
                  <a:gd name="T9" fmla="*/ 0 h 6"/>
                  <a:gd name="T10" fmla="*/ 1801 w 1801"/>
                  <a:gd name="T11" fmla="*/ 2 h 6"/>
                  <a:gd name="T12" fmla="*/ 1801 w 1801"/>
                  <a:gd name="T13" fmla="*/ 6 h 6"/>
                  <a:gd name="T14" fmla="*/ 0 60000 65536"/>
                  <a:gd name="T15" fmla="*/ 0 60000 65536"/>
                  <a:gd name="T16" fmla="*/ 0 60000 65536"/>
                  <a:gd name="T17" fmla="*/ 0 60000 65536"/>
                  <a:gd name="T18" fmla="*/ 0 60000 65536"/>
                  <a:gd name="T19" fmla="*/ 0 60000 65536"/>
                  <a:gd name="T20" fmla="*/ 0 60000 65536"/>
                  <a:gd name="T21" fmla="*/ 0 w 1801"/>
                  <a:gd name="T22" fmla="*/ 0 h 6"/>
                  <a:gd name="T23" fmla="*/ 1801 w 1801"/>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6">
                    <a:moveTo>
                      <a:pt x="1801" y="6"/>
                    </a:moveTo>
                    <a:lnTo>
                      <a:pt x="2" y="6"/>
                    </a:lnTo>
                    <a:lnTo>
                      <a:pt x="2" y="2"/>
                    </a:lnTo>
                    <a:lnTo>
                      <a:pt x="0" y="0"/>
                    </a:lnTo>
                    <a:lnTo>
                      <a:pt x="1801" y="0"/>
                    </a:lnTo>
                    <a:lnTo>
                      <a:pt x="1801" y="2"/>
                    </a:lnTo>
                    <a:lnTo>
                      <a:pt x="1801" y="6"/>
                    </a:lnTo>
                    <a:close/>
                  </a:path>
                </a:pathLst>
              </a:custGeom>
              <a:solidFill>
                <a:srgbClr val="ECC3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70" name="Freeform 453">
                <a:extLst>
                  <a:ext uri="{FF2B5EF4-FFF2-40B4-BE49-F238E27FC236}">
                    <a16:creationId xmlns:a16="http://schemas.microsoft.com/office/drawing/2014/main" id="{C9FCD56A-1D31-1F5F-2391-5BF0BEA2A9C4}"/>
                  </a:ext>
                </a:extLst>
              </p:cNvPr>
              <p:cNvSpPr>
                <a:spLocks/>
              </p:cNvSpPr>
              <p:nvPr/>
            </p:nvSpPr>
            <p:spPr bwMode="auto">
              <a:xfrm>
                <a:off x="699" y="1732"/>
                <a:ext cx="1801" cy="7"/>
              </a:xfrm>
              <a:custGeom>
                <a:avLst/>
                <a:gdLst>
                  <a:gd name="T0" fmla="*/ 1801 w 1801"/>
                  <a:gd name="T1" fmla="*/ 7 h 7"/>
                  <a:gd name="T2" fmla="*/ 2 w 1801"/>
                  <a:gd name="T3" fmla="*/ 7 h 7"/>
                  <a:gd name="T4" fmla="*/ 0 w 1801"/>
                  <a:gd name="T5" fmla="*/ 5 h 7"/>
                  <a:gd name="T6" fmla="*/ 0 w 1801"/>
                  <a:gd name="T7" fmla="*/ 0 h 7"/>
                  <a:gd name="T8" fmla="*/ 1801 w 1801"/>
                  <a:gd name="T9" fmla="*/ 0 h 7"/>
                  <a:gd name="T10" fmla="*/ 1801 w 1801"/>
                  <a:gd name="T11" fmla="*/ 5 h 7"/>
                  <a:gd name="T12" fmla="*/ 1801 w 1801"/>
                  <a:gd name="T13" fmla="*/ 7 h 7"/>
                  <a:gd name="T14" fmla="*/ 0 60000 65536"/>
                  <a:gd name="T15" fmla="*/ 0 60000 65536"/>
                  <a:gd name="T16" fmla="*/ 0 60000 65536"/>
                  <a:gd name="T17" fmla="*/ 0 60000 65536"/>
                  <a:gd name="T18" fmla="*/ 0 60000 65536"/>
                  <a:gd name="T19" fmla="*/ 0 60000 65536"/>
                  <a:gd name="T20" fmla="*/ 0 60000 65536"/>
                  <a:gd name="T21" fmla="*/ 0 w 1801"/>
                  <a:gd name="T22" fmla="*/ 0 h 7"/>
                  <a:gd name="T23" fmla="*/ 1801 w 180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7">
                    <a:moveTo>
                      <a:pt x="1801" y="7"/>
                    </a:moveTo>
                    <a:lnTo>
                      <a:pt x="2" y="7"/>
                    </a:lnTo>
                    <a:lnTo>
                      <a:pt x="0" y="5"/>
                    </a:lnTo>
                    <a:lnTo>
                      <a:pt x="0" y="0"/>
                    </a:lnTo>
                    <a:lnTo>
                      <a:pt x="1801" y="0"/>
                    </a:lnTo>
                    <a:lnTo>
                      <a:pt x="1801" y="5"/>
                    </a:lnTo>
                    <a:lnTo>
                      <a:pt x="1801" y="7"/>
                    </a:lnTo>
                    <a:close/>
                  </a:path>
                </a:pathLst>
              </a:custGeom>
              <a:solidFill>
                <a:srgbClr val="EBC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71" name="Freeform 454">
                <a:extLst>
                  <a:ext uri="{FF2B5EF4-FFF2-40B4-BE49-F238E27FC236}">
                    <a16:creationId xmlns:a16="http://schemas.microsoft.com/office/drawing/2014/main" id="{D9415AC7-E633-E74C-C597-E9466771D7CE}"/>
                  </a:ext>
                </a:extLst>
              </p:cNvPr>
              <p:cNvSpPr>
                <a:spLocks/>
              </p:cNvSpPr>
              <p:nvPr/>
            </p:nvSpPr>
            <p:spPr bwMode="auto">
              <a:xfrm>
                <a:off x="699" y="1728"/>
                <a:ext cx="1801" cy="9"/>
              </a:xfrm>
              <a:custGeom>
                <a:avLst/>
                <a:gdLst>
                  <a:gd name="T0" fmla="*/ 1801 w 1801"/>
                  <a:gd name="T1" fmla="*/ 9 h 9"/>
                  <a:gd name="T2" fmla="*/ 0 w 1801"/>
                  <a:gd name="T3" fmla="*/ 9 h 9"/>
                  <a:gd name="T4" fmla="*/ 0 w 1801"/>
                  <a:gd name="T5" fmla="*/ 4 h 9"/>
                  <a:gd name="T6" fmla="*/ 0 w 1801"/>
                  <a:gd name="T7" fmla="*/ 0 h 9"/>
                  <a:gd name="T8" fmla="*/ 1801 w 1801"/>
                  <a:gd name="T9" fmla="*/ 0 h 9"/>
                  <a:gd name="T10" fmla="*/ 1801 w 1801"/>
                  <a:gd name="T11" fmla="*/ 4 h 9"/>
                  <a:gd name="T12" fmla="*/ 1801 w 1801"/>
                  <a:gd name="T13" fmla="*/ 9 h 9"/>
                  <a:gd name="T14" fmla="*/ 0 60000 65536"/>
                  <a:gd name="T15" fmla="*/ 0 60000 65536"/>
                  <a:gd name="T16" fmla="*/ 0 60000 65536"/>
                  <a:gd name="T17" fmla="*/ 0 60000 65536"/>
                  <a:gd name="T18" fmla="*/ 0 60000 65536"/>
                  <a:gd name="T19" fmla="*/ 0 60000 65536"/>
                  <a:gd name="T20" fmla="*/ 0 60000 65536"/>
                  <a:gd name="T21" fmla="*/ 0 w 1801"/>
                  <a:gd name="T22" fmla="*/ 0 h 9"/>
                  <a:gd name="T23" fmla="*/ 1801 w 1801"/>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9">
                    <a:moveTo>
                      <a:pt x="1801" y="9"/>
                    </a:moveTo>
                    <a:lnTo>
                      <a:pt x="0" y="9"/>
                    </a:lnTo>
                    <a:lnTo>
                      <a:pt x="0" y="4"/>
                    </a:lnTo>
                    <a:lnTo>
                      <a:pt x="0" y="0"/>
                    </a:lnTo>
                    <a:lnTo>
                      <a:pt x="1801" y="0"/>
                    </a:lnTo>
                    <a:lnTo>
                      <a:pt x="1801" y="4"/>
                    </a:lnTo>
                    <a:lnTo>
                      <a:pt x="1801" y="9"/>
                    </a:lnTo>
                    <a:close/>
                  </a:path>
                </a:pathLst>
              </a:custGeom>
              <a:solidFill>
                <a:srgbClr val="EBC0D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72" name="Freeform 455">
                <a:extLst>
                  <a:ext uri="{FF2B5EF4-FFF2-40B4-BE49-F238E27FC236}">
                    <a16:creationId xmlns:a16="http://schemas.microsoft.com/office/drawing/2014/main" id="{07B75485-087F-C094-9CFE-DDAA35FE62A8}"/>
                  </a:ext>
                </a:extLst>
              </p:cNvPr>
              <p:cNvSpPr>
                <a:spLocks/>
              </p:cNvSpPr>
              <p:nvPr/>
            </p:nvSpPr>
            <p:spPr bwMode="auto">
              <a:xfrm>
                <a:off x="699" y="1724"/>
                <a:ext cx="1801" cy="8"/>
              </a:xfrm>
              <a:custGeom>
                <a:avLst/>
                <a:gdLst>
                  <a:gd name="T0" fmla="*/ 1801 w 1801"/>
                  <a:gd name="T1" fmla="*/ 8 h 8"/>
                  <a:gd name="T2" fmla="*/ 0 w 1801"/>
                  <a:gd name="T3" fmla="*/ 8 h 8"/>
                  <a:gd name="T4" fmla="*/ 0 w 1801"/>
                  <a:gd name="T5" fmla="*/ 4 h 8"/>
                  <a:gd name="T6" fmla="*/ 0 w 1801"/>
                  <a:gd name="T7" fmla="*/ 0 h 8"/>
                  <a:gd name="T8" fmla="*/ 1801 w 1801"/>
                  <a:gd name="T9" fmla="*/ 0 h 8"/>
                  <a:gd name="T10" fmla="*/ 1801 w 1801"/>
                  <a:gd name="T11" fmla="*/ 4 h 8"/>
                  <a:gd name="T12" fmla="*/ 1801 w 1801"/>
                  <a:gd name="T13" fmla="*/ 8 h 8"/>
                  <a:gd name="T14" fmla="*/ 0 60000 65536"/>
                  <a:gd name="T15" fmla="*/ 0 60000 65536"/>
                  <a:gd name="T16" fmla="*/ 0 60000 65536"/>
                  <a:gd name="T17" fmla="*/ 0 60000 65536"/>
                  <a:gd name="T18" fmla="*/ 0 60000 65536"/>
                  <a:gd name="T19" fmla="*/ 0 60000 65536"/>
                  <a:gd name="T20" fmla="*/ 0 60000 65536"/>
                  <a:gd name="T21" fmla="*/ 0 w 1801"/>
                  <a:gd name="T22" fmla="*/ 0 h 8"/>
                  <a:gd name="T23" fmla="*/ 1801 w 1801"/>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8">
                    <a:moveTo>
                      <a:pt x="1801" y="8"/>
                    </a:moveTo>
                    <a:lnTo>
                      <a:pt x="0" y="8"/>
                    </a:lnTo>
                    <a:lnTo>
                      <a:pt x="0" y="4"/>
                    </a:lnTo>
                    <a:lnTo>
                      <a:pt x="0" y="0"/>
                    </a:lnTo>
                    <a:lnTo>
                      <a:pt x="1801" y="0"/>
                    </a:lnTo>
                    <a:lnTo>
                      <a:pt x="1801" y="4"/>
                    </a:lnTo>
                    <a:lnTo>
                      <a:pt x="1801" y="8"/>
                    </a:lnTo>
                    <a:close/>
                  </a:path>
                </a:pathLst>
              </a:custGeom>
              <a:solidFill>
                <a:srgbClr val="EBB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73" name="Freeform 456">
                <a:extLst>
                  <a:ext uri="{FF2B5EF4-FFF2-40B4-BE49-F238E27FC236}">
                    <a16:creationId xmlns:a16="http://schemas.microsoft.com/office/drawing/2014/main" id="{9DB1FDD4-EE78-075E-1D78-BD5F2D087ED2}"/>
                  </a:ext>
                </a:extLst>
              </p:cNvPr>
              <p:cNvSpPr>
                <a:spLocks/>
              </p:cNvSpPr>
              <p:nvPr/>
            </p:nvSpPr>
            <p:spPr bwMode="auto">
              <a:xfrm>
                <a:off x="699" y="1721"/>
                <a:ext cx="1801" cy="7"/>
              </a:xfrm>
              <a:custGeom>
                <a:avLst/>
                <a:gdLst>
                  <a:gd name="T0" fmla="*/ 1801 w 1801"/>
                  <a:gd name="T1" fmla="*/ 7 h 7"/>
                  <a:gd name="T2" fmla="*/ 0 w 1801"/>
                  <a:gd name="T3" fmla="*/ 7 h 7"/>
                  <a:gd name="T4" fmla="*/ 0 w 1801"/>
                  <a:gd name="T5" fmla="*/ 3 h 7"/>
                  <a:gd name="T6" fmla="*/ 0 w 1801"/>
                  <a:gd name="T7" fmla="*/ 0 h 7"/>
                  <a:gd name="T8" fmla="*/ 1801 w 1801"/>
                  <a:gd name="T9" fmla="*/ 0 h 7"/>
                  <a:gd name="T10" fmla="*/ 1801 w 1801"/>
                  <a:gd name="T11" fmla="*/ 3 h 7"/>
                  <a:gd name="T12" fmla="*/ 1801 w 1801"/>
                  <a:gd name="T13" fmla="*/ 7 h 7"/>
                  <a:gd name="T14" fmla="*/ 0 60000 65536"/>
                  <a:gd name="T15" fmla="*/ 0 60000 65536"/>
                  <a:gd name="T16" fmla="*/ 0 60000 65536"/>
                  <a:gd name="T17" fmla="*/ 0 60000 65536"/>
                  <a:gd name="T18" fmla="*/ 0 60000 65536"/>
                  <a:gd name="T19" fmla="*/ 0 60000 65536"/>
                  <a:gd name="T20" fmla="*/ 0 60000 65536"/>
                  <a:gd name="T21" fmla="*/ 0 w 1801"/>
                  <a:gd name="T22" fmla="*/ 0 h 7"/>
                  <a:gd name="T23" fmla="*/ 1801 w 180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7">
                    <a:moveTo>
                      <a:pt x="1801" y="7"/>
                    </a:moveTo>
                    <a:lnTo>
                      <a:pt x="0" y="7"/>
                    </a:lnTo>
                    <a:lnTo>
                      <a:pt x="0" y="3"/>
                    </a:lnTo>
                    <a:lnTo>
                      <a:pt x="0" y="0"/>
                    </a:lnTo>
                    <a:lnTo>
                      <a:pt x="1801" y="0"/>
                    </a:lnTo>
                    <a:lnTo>
                      <a:pt x="1801" y="3"/>
                    </a:lnTo>
                    <a:lnTo>
                      <a:pt x="1801" y="7"/>
                    </a:lnTo>
                    <a:close/>
                  </a:path>
                </a:pathLst>
              </a:custGeom>
              <a:solidFill>
                <a:srgbClr val="EABC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74" name="Freeform 457">
                <a:extLst>
                  <a:ext uri="{FF2B5EF4-FFF2-40B4-BE49-F238E27FC236}">
                    <a16:creationId xmlns:a16="http://schemas.microsoft.com/office/drawing/2014/main" id="{5F4B87C2-4F26-2478-6D9E-949F1B99E8F6}"/>
                  </a:ext>
                </a:extLst>
              </p:cNvPr>
              <p:cNvSpPr>
                <a:spLocks/>
              </p:cNvSpPr>
              <p:nvPr/>
            </p:nvSpPr>
            <p:spPr bwMode="auto">
              <a:xfrm>
                <a:off x="697" y="1717"/>
                <a:ext cx="1803" cy="7"/>
              </a:xfrm>
              <a:custGeom>
                <a:avLst/>
                <a:gdLst>
                  <a:gd name="T0" fmla="*/ 1803 w 1803"/>
                  <a:gd name="T1" fmla="*/ 7 h 7"/>
                  <a:gd name="T2" fmla="*/ 2 w 1803"/>
                  <a:gd name="T3" fmla="*/ 7 h 7"/>
                  <a:gd name="T4" fmla="*/ 2 w 1803"/>
                  <a:gd name="T5" fmla="*/ 4 h 7"/>
                  <a:gd name="T6" fmla="*/ 0 w 1803"/>
                  <a:gd name="T7" fmla="*/ 0 h 7"/>
                  <a:gd name="T8" fmla="*/ 1803 w 1803"/>
                  <a:gd name="T9" fmla="*/ 0 h 7"/>
                  <a:gd name="T10" fmla="*/ 1803 w 1803"/>
                  <a:gd name="T11" fmla="*/ 4 h 7"/>
                  <a:gd name="T12" fmla="*/ 1803 w 1803"/>
                  <a:gd name="T13" fmla="*/ 7 h 7"/>
                  <a:gd name="T14" fmla="*/ 0 60000 65536"/>
                  <a:gd name="T15" fmla="*/ 0 60000 65536"/>
                  <a:gd name="T16" fmla="*/ 0 60000 65536"/>
                  <a:gd name="T17" fmla="*/ 0 60000 65536"/>
                  <a:gd name="T18" fmla="*/ 0 60000 65536"/>
                  <a:gd name="T19" fmla="*/ 0 60000 65536"/>
                  <a:gd name="T20" fmla="*/ 0 60000 65536"/>
                  <a:gd name="T21" fmla="*/ 0 w 1803"/>
                  <a:gd name="T22" fmla="*/ 0 h 7"/>
                  <a:gd name="T23" fmla="*/ 1803 w 180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3" h="7">
                    <a:moveTo>
                      <a:pt x="1803" y="7"/>
                    </a:moveTo>
                    <a:lnTo>
                      <a:pt x="2" y="7"/>
                    </a:lnTo>
                    <a:lnTo>
                      <a:pt x="2" y="4"/>
                    </a:lnTo>
                    <a:lnTo>
                      <a:pt x="0" y="0"/>
                    </a:lnTo>
                    <a:lnTo>
                      <a:pt x="1803" y="0"/>
                    </a:lnTo>
                    <a:lnTo>
                      <a:pt x="1803" y="4"/>
                    </a:lnTo>
                    <a:lnTo>
                      <a:pt x="1803" y="7"/>
                    </a:lnTo>
                    <a:close/>
                  </a:path>
                </a:pathLst>
              </a:custGeom>
              <a:solidFill>
                <a:srgbClr val="EABA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75" name="Freeform 458">
                <a:extLst>
                  <a:ext uri="{FF2B5EF4-FFF2-40B4-BE49-F238E27FC236}">
                    <a16:creationId xmlns:a16="http://schemas.microsoft.com/office/drawing/2014/main" id="{80D52837-C89F-4569-7AD2-E3461A222637}"/>
                  </a:ext>
                </a:extLst>
              </p:cNvPr>
              <p:cNvSpPr>
                <a:spLocks/>
              </p:cNvSpPr>
              <p:nvPr/>
            </p:nvSpPr>
            <p:spPr bwMode="auto">
              <a:xfrm>
                <a:off x="697" y="1713"/>
                <a:ext cx="1803" cy="8"/>
              </a:xfrm>
              <a:custGeom>
                <a:avLst/>
                <a:gdLst>
                  <a:gd name="T0" fmla="*/ 1803 w 1803"/>
                  <a:gd name="T1" fmla="*/ 8 h 8"/>
                  <a:gd name="T2" fmla="*/ 2 w 1803"/>
                  <a:gd name="T3" fmla="*/ 8 h 8"/>
                  <a:gd name="T4" fmla="*/ 0 w 1803"/>
                  <a:gd name="T5" fmla="*/ 4 h 8"/>
                  <a:gd name="T6" fmla="*/ 0 w 1803"/>
                  <a:gd name="T7" fmla="*/ 0 h 8"/>
                  <a:gd name="T8" fmla="*/ 1801 w 1803"/>
                  <a:gd name="T9" fmla="*/ 0 h 8"/>
                  <a:gd name="T10" fmla="*/ 1803 w 1803"/>
                  <a:gd name="T11" fmla="*/ 4 h 8"/>
                  <a:gd name="T12" fmla="*/ 1803 w 1803"/>
                  <a:gd name="T13" fmla="*/ 8 h 8"/>
                  <a:gd name="T14" fmla="*/ 0 60000 65536"/>
                  <a:gd name="T15" fmla="*/ 0 60000 65536"/>
                  <a:gd name="T16" fmla="*/ 0 60000 65536"/>
                  <a:gd name="T17" fmla="*/ 0 60000 65536"/>
                  <a:gd name="T18" fmla="*/ 0 60000 65536"/>
                  <a:gd name="T19" fmla="*/ 0 60000 65536"/>
                  <a:gd name="T20" fmla="*/ 0 60000 65536"/>
                  <a:gd name="T21" fmla="*/ 0 w 1803"/>
                  <a:gd name="T22" fmla="*/ 0 h 8"/>
                  <a:gd name="T23" fmla="*/ 1803 w 1803"/>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3" h="8">
                    <a:moveTo>
                      <a:pt x="1803" y="8"/>
                    </a:moveTo>
                    <a:lnTo>
                      <a:pt x="2" y="8"/>
                    </a:lnTo>
                    <a:lnTo>
                      <a:pt x="0" y="4"/>
                    </a:lnTo>
                    <a:lnTo>
                      <a:pt x="0" y="0"/>
                    </a:lnTo>
                    <a:lnTo>
                      <a:pt x="1801" y="0"/>
                    </a:lnTo>
                    <a:lnTo>
                      <a:pt x="1803" y="4"/>
                    </a:lnTo>
                    <a:lnTo>
                      <a:pt x="1803" y="8"/>
                    </a:lnTo>
                    <a:close/>
                  </a:path>
                </a:pathLst>
              </a:custGeom>
              <a:solidFill>
                <a:srgbClr val="EAB9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76" name="Freeform 459">
                <a:extLst>
                  <a:ext uri="{FF2B5EF4-FFF2-40B4-BE49-F238E27FC236}">
                    <a16:creationId xmlns:a16="http://schemas.microsoft.com/office/drawing/2014/main" id="{EBC31A85-8BCC-11A3-163A-D0B6AA1ABD58}"/>
                  </a:ext>
                </a:extLst>
              </p:cNvPr>
              <p:cNvSpPr>
                <a:spLocks/>
              </p:cNvSpPr>
              <p:nvPr/>
            </p:nvSpPr>
            <p:spPr bwMode="auto">
              <a:xfrm>
                <a:off x="697" y="1708"/>
                <a:ext cx="1803" cy="9"/>
              </a:xfrm>
              <a:custGeom>
                <a:avLst/>
                <a:gdLst>
                  <a:gd name="T0" fmla="*/ 1803 w 1803"/>
                  <a:gd name="T1" fmla="*/ 9 h 9"/>
                  <a:gd name="T2" fmla="*/ 0 w 1803"/>
                  <a:gd name="T3" fmla="*/ 9 h 9"/>
                  <a:gd name="T4" fmla="*/ 0 w 1803"/>
                  <a:gd name="T5" fmla="*/ 5 h 9"/>
                  <a:gd name="T6" fmla="*/ 0 w 1803"/>
                  <a:gd name="T7" fmla="*/ 0 h 9"/>
                  <a:gd name="T8" fmla="*/ 1801 w 1803"/>
                  <a:gd name="T9" fmla="*/ 0 h 9"/>
                  <a:gd name="T10" fmla="*/ 1801 w 1803"/>
                  <a:gd name="T11" fmla="*/ 5 h 9"/>
                  <a:gd name="T12" fmla="*/ 1803 w 1803"/>
                  <a:gd name="T13" fmla="*/ 9 h 9"/>
                  <a:gd name="T14" fmla="*/ 0 60000 65536"/>
                  <a:gd name="T15" fmla="*/ 0 60000 65536"/>
                  <a:gd name="T16" fmla="*/ 0 60000 65536"/>
                  <a:gd name="T17" fmla="*/ 0 60000 65536"/>
                  <a:gd name="T18" fmla="*/ 0 60000 65536"/>
                  <a:gd name="T19" fmla="*/ 0 60000 65536"/>
                  <a:gd name="T20" fmla="*/ 0 60000 65536"/>
                  <a:gd name="T21" fmla="*/ 0 w 1803"/>
                  <a:gd name="T22" fmla="*/ 0 h 9"/>
                  <a:gd name="T23" fmla="*/ 1803 w 1803"/>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3" h="9">
                    <a:moveTo>
                      <a:pt x="1803" y="9"/>
                    </a:moveTo>
                    <a:lnTo>
                      <a:pt x="0" y="9"/>
                    </a:lnTo>
                    <a:lnTo>
                      <a:pt x="0" y="5"/>
                    </a:lnTo>
                    <a:lnTo>
                      <a:pt x="0" y="0"/>
                    </a:lnTo>
                    <a:lnTo>
                      <a:pt x="1801" y="0"/>
                    </a:lnTo>
                    <a:lnTo>
                      <a:pt x="1801" y="5"/>
                    </a:lnTo>
                    <a:lnTo>
                      <a:pt x="1803" y="9"/>
                    </a:lnTo>
                    <a:close/>
                  </a:path>
                </a:pathLst>
              </a:custGeom>
              <a:solidFill>
                <a:srgbClr val="EAB8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77" name="Freeform 460">
                <a:extLst>
                  <a:ext uri="{FF2B5EF4-FFF2-40B4-BE49-F238E27FC236}">
                    <a16:creationId xmlns:a16="http://schemas.microsoft.com/office/drawing/2014/main" id="{25848DB4-C41F-725C-4036-622748C2A456}"/>
                  </a:ext>
                </a:extLst>
              </p:cNvPr>
              <p:cNvSpPr>
                <a:spLocks/>
              </p:cNvSpPr>
              <p:nvPr/>
            </p:nvSpPr>
            <p:spPr bwMode="auto">
              <a:xfrm>
                <a:off x="697" y="1706"/>
                <a:ext cx="1801" cy="7"/>
              </a:xfrm>
              <a:custGeom>
                <a:avLst/>
                <a:gdLst>
                  <a:gd name="T0" fmla="*/ 1801 w 1801"/>
                  <a:gd name="T1" fmla="*/ 7 h 7"/>
                  <a:gd name="T2" fmla="*/ 0 w 1801"/>
                  <a:gd name="T3" fmla="*/ 7 h 7"/>
                  <a:gd name="T4" fmla="*/ 0 w 1801"/>
                  <a:gd name="T5" fmla="*/ 2 h 7"/>
                  <a:gd name="T6" fmla="*/ 0 w 1801"/>
                  <a:gd name="T7" fmla="*/ 0 h 7"/>
                  <a:gd name="T8" fmla="*/ 1801 w 1801"/>
                  <a:gd name="T9" fmla="*/ 0 h 7"/>
                  <a:gd name="T10" fmla="*/ 1801 w 1801"/>
                  <a:gd name="T11" fmla="*/ 2 h 7"/>
                  <a:gd name="T12" fmla="*/ 1801 w 1801"/>
                  <a:gd name="T13" fmla="*/ 7 h 7"/>
                  <a:gd name="T14" fmla="*/ 0 60000 65536"/>
                  <a:gd name="T15" fmla="*/ 0 60000 65536"/>
                  <a:gd name="T16" fmla="*/ 0 60000 65536"/>
                  <a:gd name="T17" fmla="*/ 0 60000 65536"/>
                  <a:gd name="T18" fmla="*/ 0 60000 65536"/>
                  <a:gd name="T19" fmla="*/ 0 60000 65536"/>
                  <a:gd name="T20" fmla="*/ 0 60000 65536"/>
                  <a:gd name="T21" fmla="*/ 0 w 1801"/>
                  <a:gd name="T22" fmla="*/ 0 h 7"/>
                  <a:gd name="T23" fmla="*/ 1801 w 180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7">
                    <a:moveTo>
                      <a:pt x="1801" y="7"/>
                    </a:moveTo>
                    <a:lnTo>
                      <a:pt x="0" y="7"/>
                    </a:lnTo>
                    <a:lnTo>
                      <a:pt x="0" y="2"/>
                    </a:lnTo>
                    <a:lnTo>
                      <a:pt x="0" y="0"/>
                    </a:lnTo>
                    <a:lnTo>
                      <a:pt x="1801" y="0"/>
                    </a:lnTo>
                    <a:lnTo>
                      <a:pt x="1801" y="2"/>
                    </a:lnTo>
                    <a:lnTo>
                      <a:pt x="1801" y="7"/>
                    </a:lnTo>
                    <a:close/>
                  </a:path>
                </a:pathLst>
              </a:custGeom>
              <a:solidFill>
                <a:srgbClr val="E9B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78" name="Freeform 461">
                <a:extLst>
                  <a:ext uri="{FF2B5EF4-FFF2-40B4-BE49-F238E27FC236}">
                    <a16:creationId xmlns:a16="http://schemas.microsoft.com/office/drawing/2014/main" id="{2062F8C5-A923-487A-089F-12ABD404BCC2}"/>
                  </a:ext>
                </a:extLst>
              </p:cNvPr>
              <p:cNvSpPr>
                <a:spLocks/>
              </p:cNvSpPr>
              <p:nvPr/>
            </p:nvSpPr>
            <p:spPr bwMode="auto">
              <a:xfrm>
                <a:off x="697" y="1702"/>
                <a:ext cx="1801" cy="6"/>
              </a:xfrm>
              <a:custGeom>
                <a:avLst/>
                <a:gdLst>
                  <a:gd name="T0" fmla="*/ 1801 w 1801"/>
                  <a:gd name="T1" fmla="*/ 6 h 6"/>
                  <a:gd name="T2" fmla="*/ 0 w 1801"/>
                  <a:gd name="T3" fmla="*/ 6 h 6"/>
                  <a:gd name="T4" fmla="*/ 0 w 1801"/>
                  <a:gd name="T5" fmla="*/ 4 h 6"/>
                  <a:gd name="T6" fmla="*/ 0 w 1801"/>
                  <a:gd name="T7" fmla="*/ 0 h 6"/>
                  <a:gd name="T8" fmla="*/ 1801 w 1801"/>
                  <a:gd name="T9" fmla="*/ 0 h 6"/>
                  <a:gd name="T10" fmla="*/ 1801 w 1801"/>
                  <a:gd name="T11" fmla="*/ 4 h 6"/>
                  <a:gd name="T12" fmla="*/ 1801 w 1801"/>
                  <a:gd name="T13" fmla="*/ 6 h 6"/>
                  <a:gd name="T14" fmla="*/ 0 60000 65536"/>
                  <a:gd name="T15" fmla="*/ 0 60000 65536"/>
                  <a:gd name="T16" fmla="*/ 0 60000 65536"/>
                  <a:gd name="T17" fmla="*/ 0 60000 65536"/>
                  <a:gd name="T18" fmla="*/ 0 60000 65536"/>
                  <a:gd name="T19" fmla="*/ 0 60000 65536"/>
                  <a:gd name="T20" fmla="*/ 0 60000 65536"/>
                  <a:gd name="T21" fmla="*/ 0 w 1801"/>
                  <a:gd name="T22" fmla="*/ 0 h 6"/>
                  <a:gd name="T23" fmla="*/ 1801 w 1801"/>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01" h="6">
                    <a:moveTo>
                      <a:pt x="1801" y="6"/>
                    </a:moveTo>
                    <a:lnTo>
                      <a:pt x="0" y="6"/>
                    </a:lnTo>
                    <a:lnTo>
                      <a:pt x="0" y="4"/>
                    </a:lnTo>
                    <a:lnTo>
                      <a:pt x="0" y="0"/>
                    </a:lnTo>
                    <a:lnTo>
                      <a:pt x="1801" y="0"/>
                    </a:lnTo>
                    <a:lnTo>
                      <a:pt x="1801" y="4"/>
                    </a:lnTo>
                    <a:lnTo>
                      <a:pt x="1801" y="6"/>
                    </a:lnTo>
                    <a:close/>
                  </a:path>
                </a:pathLst>
              </a:custGeom>
              <a:solidFill>
                <a:srgbClr val="E9B4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79" name="Freeform 462">
                <a:extLst>
                  <a:ext uri="{FF2B5EF4-FFF2-40B4-BE49-F238E27FC236}">
                    <a16:creationId xmlns:a16="http://schemas.microsoft.com/office/drawing/2014/main" id="{81D5578E-1D86-D51D-7256-A38B1F83B109}"/>
                  </a:ext>
                </a:extLst>
              </p:cNvPr>
              <p:cNvSpPr>
                <a:spLocks/>
              </p:cNvSpPr>
              <p:nvPr/>
            </p:nvSpPr>
            <p:spPr bwMode="auto">
              <a:xfrm>
                <a:off x="695" y="1697"/>
                <a:ext cx="1803" cy="9"/>
              </a:xfrm>
              <a:custGeom>
                <a:avLst/>
                <a:gdLst>
                  <a:gd name="T0" fmla="*/ 1803 w 1803"/>
                  <a:gd name="T1" fmla="*/ 9 h 9"/>
                  <a:gd name="T2" fmla="*/ 2 w 1803"/>
                  <a:gd name="T3" fmla="*/ 9 h 9"/>
                  <a:gd name="T4" fmla="*/ 2 w 1803"/>
                  <a:gd name="T5" fmla="*/ 5 h 9"/>
                  <a:gd name="T6" fmla="*/ 0 w 1803"/>
                  <a:gd name="T7" fmla="*/ 0 h 9"/>
                  <a:gd name="T8" fmla="*/ 636 w 1803"/>
                  <a:gd name="T9" fmla="*/ 0 h 9"/>
                  <a:gd name="T10" fmla="*/ 677 w 1803"/>
                  <a:gd name="T11" fmla="*/ 3 h 9"/>
                  <a:gd name="T12" fmla="*/ 719 w 1803"/>
                  <a:gd name="T13" fmla="*/ 3 h 9"/>
                  <a:gd name="T14" fmla="*/ 760 w 1803"/>
                  <a:gd name="T15" fmla="*/ 3 h 9"/>
                  <a:gd name="T16" fmla="*/ 799 w 1803"/>
                  <a:gd name="T17" fmla="*/ 0 h 9"/>
                  <a:gd name="T18" fmla="*/ 1803 w 1803"/>
                  <a:gd name="T19" fmla="*/ 0 h 9"/>
                  <a:gd name="T20" fmla="*/ 1803 w 1803"/>
                  <a:gd name="T21" fmla="*/ 5 h 9"/>
                  <a:gd name="T22" fmla="*/ 1803 w 1803"/>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03"/>
                  <a:gd name="T37" fmla="*/ 0 h 9"/>
                  <a:gd name="T38" fmla="*/ 1803 w 1803"/>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03" h="9">
                    <a:moveTo>
                      <a:pt x="1803" y="9"/>
                    </a:moveTo>
                    <a:lnTo>
                      <a:pt x="2" y="9"/>
                    </a:lnTo>
                    <a:lnTo>
                      <a:pt x="2" y="5"/>
                    </a:lnTo>
                    <a:lnTo>
                      <a:pt x="0" y="0"/>
                    </a:lnTo>
                    <a:lnTo>
                      <a:pt x="636" y="0"/>
                    </a:lnTo>
                    <a:lnTo>
                      <a:pt x="677" y="3"/>
                    </a:lnTo>
                    <a:lnTo>
                      <a:pt x="719" y="3"/>
                    </a:lnTo>
                    <a:lnTo>
                      <a:pt x="760" y="3"/>
                    </a:lnTo>
                    <a:lnTo>
                      <a:pt x="799" y="0"/>
                    </a:lnTo>
                    <a:lnTo>
                      <a:pt x="1803" y="0"/>
                    </a:lnTo>
                    <a:lnTo>
                      <a:pt x="1803" y="5"/>
                    </a:lnTo>
                    <a:lnTo>
                      <a:pt x="1803" y="9"/>
                    </a:lnTo>
                    <a:close/>
                  </a:path>
                </a:pathLst>
              </a:custGeom>
              <a:solidFill>
                <a:srgbClr val="E8B2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80" name="Freeform 463">
                <a:extLst>
                  <a:ext uri="{FF2B5EF4-FFF2-40B4-BE49-F238E27FC236}">
                    <a16:creationId xmlns:a16="http://schemas.microsoft.com/office/drawing/2014/main" id="{3CA871F8-C1A7-EE74-D12D-98350F883F47}"/>
                  </a:ext>
                </a:extLst>
              </p:cNvPr>
              <p:cNvSpPr>
                <a:spLocks/>
              </p:cNvSpPr>
              <p:nvPr/>
            </p:nvSpPr>
            <p:spPr bwMode="auto">
              <a:xfrm>
                <a:off x="695" y="1693"/>
                <a:ext cx="1803" cy="9"/>
              </a:xfrm>
              <a:custGeom>
                <a:avLst/>
                <a:gdLst>
                  <a:gd name="T0" fmla="*/ 1803 w 1803"/>
                  <a:gd name="T1" fmla="*/ 9 h 9"/>
                  <a:gd name="T2" fmla="*/ 2 w 1803"/>
                  <a:gd name="T3" fmla="*/ 9 h 9"/>
                  <a:gd name="T4" fmla="*/ 0 w 1803"/>
                  <a:gd name="T5" fmla="*/ 4 h 9"/>
                  <a:gd name="T6" fmla="*/ 0 w 1803"/>
                  <a:gd name="T7" fmla="*/ 0 h 9"/>
                  <a:gd name="T8" fmla="*/ 579 w 1803"/>
                  <a:gd name="T9" fmla="*/ 0 h 9"/>
                  <a:gd name="T10" fmla="*/ 649 w 1803"/>
                  <a:gd name="T11" fmla="*/ 4 h 9"/>
                  <a:gd name="T12" fmla="*/ 719 w 1803"/>
                  <a:gd name="T13" fmla="*/ 7 h 9"/>
                  <a:gd name="T14" fmla="*/ 788 w 1803"/>
                  <a:gd name="T15" fmla="*/ 4 h 9"/>
                  <a:gd name="T16" fmla="*/ 856 w 1803"/>
                  <a:gd name="T17" fmla="*/ 0 h 9"/>
                  <a:gd name="T18" fmla="*/ 1803 w 1803"/>
                  <a:gd name="T19" fmla="*/ 0 h 9"/>
                  <a:gd name="T20" fmla="*/ 1803 w 1803"/>
                  <a:gd name="T21" fmla="*/ 4 h 9"/>
                  <a:gd name="T22" fmla="*/ 1803 w 1803"/>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03"/>
                  <a:gd name="T37" fmla="*/ 0 h 9"/>
                  <a:gd name="T38" fmla="*/ 1803 w 1803"/>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03" h="9">
                    <a:moveTo>
                      <a:pt x="1803" y="9"/>
                    </a:moveTo>
                    <a:lnTo>
                      <a:pt x="2" y="9"/>
                    </a:lnTo>
                    <a:lnTo>
                      <a:pt x="0" y="4"/>
                    </a:lnTo>
                    <a:lnTo>
                      <a:pt x="0" y="0"/>
                    </a:lnTo>
                    <a:lnTo>
                      <a:pt x="579" y="0"/>
                    </a:lnTo>
                    <a:lnTo>
                      <a:pt x="649" y="4"/>
                    </a:lnTo>
                    <a:lnTo>
                      <a:pt x="719" y="7"/>
                    </a:lnTo>
                    <a:lnTo>
                      <a:pt x="788" y="4"/>
                    </a:lnTo>
                    <a:lnTo>
                      <a:pt x="856" y="0"/>
                    </a:lnTo>
                    <a:lnTo>
                      <a:pt x="1803" y="0"/>
                    </a:lnTo>
                    <a:lnTo>
                      <a:pt x="1803" y="4"/>
                    </a:lnTo>
                    <a:lnTo>
                      <a:pt x="1803" y="9"/>
                    </a:lnTo>
                    <a:close/>
                  </a:path>
                </a:pathLst>
              </a:custGeom>
              <a:solidFill>
                <a:srgbClr val="E8B1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81" name="Freeform 464">
                <a:extLst>
                  <a:ext uri="{FF2B5EF4-FFF2-40B4-BE49-F238E27FC236}">
                    <a16:creationId xmlns:a16="http://schemas.microsoft.com/office/drawing/2014/main" id="{1F6D7535-B6DA-1542-C186-59BC6ECBC3E4}"/>
                  </a:ext>
                </a:extLst>
              </p:cNvPr>
              <p:cNvSpPr>
                <a:spLocks noEditPoints="1"/>
              </p:cNvSpPr>
              <p:nvPr/>
            </p:nvSpPr>
            <p:spPr bwMode="auto">
              <a:xfrm>
                <a:off x="695" y="1691"/>
                <a:ext cx="1803" cy="6"/>
              </a:xfrm>
              <a:custGeom>
                <a:avLst/>
                <a:gdLst>
                  <a:gd name="T0" fmla="*/ 1803 w 1803"/>
                  <a:gd name="T1" fmla="*/ 6 h 6"/>
                  <a:gd name="T2" fmla="*/ 799 w 1803"/>
                  <a:gd name="T3" fmla="*/ 6 h 6"/>
                  <a:gd name="T4" fmla="*/ 823 w 1803"/>
                  <a:gd name="T5" fmla="*/ 4 h 6"/>
                  <a:gd name="T6" fmla="*/ 847 w 1803"/>
                  <a:gd name="T7" fmla="*/ 4 h 6"/>
                  <a:gd name="T8" fmla="*/ 871 w 1803"/>
                  <a:gd name="T9" fmla="*/ 2 h 6"/>
                  <a:gd name="T10" fmla="*/ 895 w 1803"/>
                  <a:gd name="T11" fmla="*/ 0 h 6"/>
                  <a:gd name="T12" fmla="*/ 1801 w 1803"/>
                  <a:gd name="T13" fmla="*/ 0 h 6"/>
                  <a:gd name="T14" fmla="*/ 1803 w 1803"/>
                  <a:gd name="T15" fmla="*/ 2 h 6"/>
                  <a:gd name="T16" fmla="*/ 1803 w 1803"/>
                  <a:gd name="T17" fmla="*/ 6 h 6"/>
                  <a:gd name="T18" fmla="*/ 636 w 1803"/>
                  <a:gd name="T19" fmla="*/ 6 h 6"/>
                  <a:gd name="T20" fmla="*/ 0 w 1803"/>
                  <a:gd name="T21" fmla="*/ 6 h 6"/>
                  <a:gd name="T22" fmla="*/ 0 w 1803"/>
                  <a:gd name="T23" fmla="*/ 2 h 6"/>
                  <a:gd name="T24" fmla="*/ 0 w 1803"/>
                  <a:gd name="T25" fmla="*/ 0 h 6"/>
                  <a:gd name="T26" fmla="*/ 540 w 1803"/>
                  <a:gd name="T27" fmla="*/ 0 h 6"/>
                  <a:gd name="T28" fmla="*/ 564 w 1803"/>
                  <a:gd name="T29" fmla="*/ 2 h 6"/>
                  <a:gd name="T30" fmla="*/ 588 w 1803"/>
                  <a:gd name="T31" fmla="*/ 4 h 6"/>
                  <a:gd name="T32" fmla="*/ 612 w 1803"/>
                  <a:gd name="T33" fmla="*/ 4 h 6"/>
                  <a:gd name="T34" fmla="*/ 636 w 1803"/>
                  <a:gd name="T35" fmla="*/ 6 h 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03"/>
                  <a:gd name="T55" fmla="*/ 0 h 6"/>
                  <a:gd name="T56" fmla="*/ 1803 w 1803"/>
                  <a:gd name="T57" fmla="*/ 6 h 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03" h="6">
                    <a:moveTo>
                      <a:pt x="1803" y="6"/>
                    </a:moveTo>
                    <a:lnTo>
                      <a:pt x="799" y="6"/>
                    </a:lnTo>
                    <a:lnTo>
                      <a:pt x="823" y="4"/>
                    </a:lnTo>
                    <a:lnTo>
                      <a:pt x="847" y="4"/>
                    </a:lnTo>
                    <a:lnTo>
                      <a:pt x="871" y="2"/>
                    </a:lnTo>
                    <a:lnTo>
                      <a:pt x="895" y="0"/>
                    </a:lnTo>
                    <a:lnTo>
                      <a:pt x="1801" y="0"/>
                    </a:lnTo>
                    <a:lnTo>
                      <a:pt x="1803" y="2"/>
                    </a:lnTo>
                    <a:lnTo>
                      <a:pt x="1803" y="6"/>
                    </a:lnTo>
                    <a:close/>
                    <a:moveTo>
                      <a:pt x="636" y="6"/>
                    </a:moveTo>
                    <a:lnTo>
                      <a:pt x="0" y="6"/>
                    </a:lnTo>
                    <a:lnTo>
                      <a:pt x="0" y="2"/>
                    </a:lnTo>
                    <a:lnTo>
                      <a:pt x="0" y="0"/>
                    </a:lnTo>
                    <a:lnTo>
                      <a:pt x="540" y="0"/>
                    </a:lnTo>
                    <a:lnTo>
                      <a:pt x="564" y="2"/>
                    </a:lnTo>
                    <a:lnTo>
                      <a:pt x="588" y="4"/>
                    </a:lnTo>
                    <a:lnTo>
                      <a:pt x="612" y="4"/>
                    </a:lnTo>
                    <a:lnTo>
                      <a:pt x="636" y="6"/>
                    </a:lnTo>
                    <a:close/>
                  </a:path>
                </a:pathLst>
              </a:custGeom>
              <a:solidFill>
                <a:srgbClr val="E8B0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82" name="Freeform 465">
                <a:extLst>
                  <a:ext uri="{FF2B5EF4-FFF2-40B4-BE49-F238E27FC236}">
                    <a16:creationId xmlns:a16="http://schemas.microsoft.com/office/drawing/2014/main" id="{358085BC-80A6-24DE-0217-28173431C93B}"/>
                  </a:ext>
                </a:extLst>
              </p:cNvPr>
              <p:cNvSpPr>
                <a:spLocks noEditPoints="1"/>
              </p:cNvSpPr>
              <p:nvPr/>
            </p:nvSpPr>
            <p:spPr bwMode="auto">
              <a:xfrm>
                <a:off x="695" y="1687"/>
                <a:ext cx="1803" cy="6"/>
              </a:xfrm>
              <a:custGeom>
                <a:avLst/>
                <a:gdLst>
                  <a:gd name="T0" fmla="*/ 1803 w 1803"/>
                  <a:gd name="T1" fmla="*/ 6 h 6"/>
                  <a:gd name="T2" fmla="*/ 856 w 1803"/>
                  <a:gd name="T3" fmla="*/ 6 h 6"/>
                  <a:gd name="T4" fmla="*/ 873 w 1803"/>
                  <a:gd name="T5" fmla="*/ 6 h 6"/>
                  <a:gd name="T6" fmla="*/ 891 w 1803"/>
                  <a:gd name="T7" fmla="*/ 4 h 6"/>
                  <a:gd name="T8" fmla="*/ 910 w 1803"/>
                  <a:gd name="T9" fmla="*/ 2 h 6"/>
                  <a:gd name="T10" fmla="*/ 928 w 1803"/>
                  <a:gd name="T11" fmla="*/ 0 h 6"/>
                  <a:gd name="T12" fmla="*/ 1801 w 1803"/>
                  <a:gd name="T13" fmla="*/ 0 h 6"/>
                  <a:gd name="T14" fmla="*/ 1801 w 1803"/>
                  <a:gd name="T15" fmla="*/ 4 h 6"/>
                  <a:gd name="T16" fmla="*/ 1803 w 1803"/>
                  <a:gd name="T17" fmla="*/ 6 h 6"/>
                  <a:gd name="T18" fmla="*/ 579 w 1803"/>
                  <a:gd name="T19" fmla="*/ 6 h 6"/>
                  <a:gd name="T20" fmla="*/ 0 w 1803"/>
                  <a:gd name="T21" fmla="*/ 6 h 6"/>
                  <a:gd name="T22" fmla="*/ 0 w 1803"/>
                  <a:gd name="T23" fmla="*/ 4 h 6"/>
                  <a:gd name="T24" fmla="*/ 0 w 1803"/>
                  <a:gd name="T25" fmla="*/ 0 h 6"/>
                  <a:gd name="T26" fmla="*/ 509 w 1803"/>
                  <a:gd name="T27" fmla="*/ 0 h 6"/>
                  <a:gd name="T28" fmla="*/ 527 w 1803"/>
                  <a:gd name="T29" fmla="*/ 2 h 6"/>
                  <a:gd name="T30" fmla="*/ 544 w 1803"/>
                  <a:gd name="T31" fmla="*/ 4 h 6"/>
                  <a:gd name="T32" fmla="*/ 562 w 1803"/>
                  <a:gd name="T33" fmla="*/ 6 h 6"/>
                  <a:gd name="T34" fmla="*/ 579 w 1803"/>
                  <a:gd name="T35" fmla="*/ 6 h 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03"/>
                  <a:gd name="T55" fmla="*/ 0 h 6"/>
                  <a:gd name="T56" fmla="*/ 1803 w 1803"/>
                  <a:gd name="T57" fmla="*/ 6 h 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03" h="6">
                    <a:moveTo>
                      <a:pt x="1803" y="6"/>
                    </a:moveTo>
                    <a:lnTo>
                      <a:pt x="856" y="6"/>
                    </a:lnTo>
                    <a:lnTo>
                      <a:pt x="873" y="6"/>
                    </a:lnTo>
                    <a:lnTo>
                      <a:pt x="891" y="4"/>
                    </a:lnTo>
                    <a:lnTo>
                      <a:pt x="910" y="2"/>
                    </a:lnTo>
                    <a:lnTo>
                      <a:pt x="928" y="0"/>
                    </a:lnTo>
                    <a:lnTo>
                      <a:pt x="1801" y="0"/>
                    </a:lnTo>
                    <a:lnTo>
                      <a:pt x="1801" y="4"/>
                    </a:lnTo>
                    <a:lnTo>
                      <a:pt x="1803" y="6"/>
                    </a:lnTo>
                    <a:close/>
                    <a:moveTo>
                      <a:pt x="579" y="6"/>
                    </a:moveTo>
                    <a:lnTo>
                      <a:pt x="0" y="6"/>
                    </a:lnTo>
                    <a:lnTo>
                      <a:pt x="0" y="4"/>
                    </a:lnTo>
                    <a:lnTo>
                      <a:pt x="0" y="0"/>
                    </a:lnTo>
                    <a:lnTo>
                      <a:pt x="509" y="0"/>
                    </a:lnTo>
                    <a:lnTo>
                      <a:pt x="527" y="2"/>
                    </a:lnTo>
                    <a:lnTo>
                      <a:pt x="544" y="4"/>
                    </a:lnTo>
                    <a:lnTo>
                      <a:pt x="562" y="6"/>
                    </a:lnTo>
                    <a:lnTo>
                      <a:pt x="579" y="6"/>
                    </a:lnTo>
                    <a:close/>
                  </a:path>
                </a:pathLst>
              </a:custGeom>
              <a:solidFill>
                <a:srgbClr val="E8AE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83" name="Freeform 466">
                <a:extLst>
                  <a:ext uri="{FF2B5EF4-FFF2-40B4-BE49-F238E27FC236}">
                    <a16:creationId xmlns:a16="http://schemas.microsoft.com/office/drawing/2014/main" id="{EF743B41-622B-8CA8-CE13-3B3AA503C3D4}"/>
                  </a:ext>
                </a:extLst>
              </p:cNvPr>
              <p:cNvSpPr>
                <a:spLocks noEditPoints="1"/>
              </p:cNvSpPr>
              <p:nvPr/>
            </p:nvSpPr>
            <p:spPr bwMode="auto">
              <a:xfrm>
                <a:off x="693" y="1682"/>
                <a:ext cx="1803" cy="9"/>
              </a:xfrm>
              <a:custGeom>
                <a:avLst/>
                <a:gdLst>
                  <a:gd name="T0" fmla="*/ 1803 w 1803"/>
                  <a:gd name="T1" fmla="*/ 9 h 9"/>
                  <a:gd name="T2" fmla="*/ 897 w 1803"/>
                  <a:gd name="T3" fmla="*/ 9 h 9"/>
                  <a:gd name="T4" fmla="*/ 927 w 1803"/>
                  <a:gd name="T5" fmla="*/ 5 h 9"/>
                  <a:gd name="T6" fmla="*/ 956 w 1803"/>
                  <a:gd name="T7" fmla="*/ 0 h 9"/>
                  <a:gd name="T8" fmla="*/ 1803 w 1803"/>
                  <a:gd name="T9" fmla="*/ 0 h 9"/>
                  <a:gd name="T10" fmla="*/ 1803 w 1803"/>
                  <a:gd name="T11" fmla="*/ 5 h 9"/>
                  <a:gd name="T12" fmla="*/ 1803 w 1803"/>
                  <a:gd name="T13" fmla="*/ 9 h 9"/>
                  <a:gd name="T14" fmla="*/ 542 w 1803"/>
                  <a:gd name="T15" fmla="*/ 9 h 9"/>
                  <a:gd name="T16" fmla="*/ 2 w 1803"/>
                  <a:gd name="T17" fmla="*/ 9 h 9"/>
                  <a:gd name="T18" fmla="*/ 2 w 1803"/>
                  <a:gd name="T19" fmla="*/ 5 h 9"/>
                  <a:gd name="T20" fmla="*/ 0 w 1803"/>
                  <a:gd name="T21" fmla="*/ 0 h 9"/>
                  <a:gd name="T22" fmla="*/ 483 w 1803"/>
                  <a:gd name="T23" fmla="*/ 0 h 9"/>
                  <a:gd name="T24" fmla="*/ 514 w 1803"/>
                  <a:gd name="T25" fmla="*/ 5 h 9"/>
                  <a:gd name="T26" fmla="*/ 542 w 1803"/>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3"/>
                  <a:gd name="T43" fmla="*/ 0 h 9"/>
                  <a:gd name="T44" fmla="*/ 1803 w 1803"/>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3" h="9">
                    <a:moveTo>
                      <a:pt x="1803" y="9"/>
                    </a:moveTo>
                    <a:lnTo>
                      <a:pt x="897" y="9"/>
                    </a:lnTo>
                    <a:lnTo>
                      <a:pt x="927" y="5"/>
                    </a:lnTo>
                    <a:lnTo>
                      <a:pt x="956" y="0"/>
                    </a:lnTo>
                    <a:lnTo>
                      <a:pt x="1803" y="0"/>
                    </a:lnTo>
                    <a:lnTo>
                      <a:pt x="1803" y="5"/>
                    </a:lnTo>
                    <a:lnTo>
                      <a:pt x="1803" y="9"/>
                    </a:lnTo>
                    <a:close/>
                    <a:moveTo>
                      <a:pt x="542" y="9"/>
                    </a:moveTo>
                    <a:lnTo>
                      <a:pt x="2" y="9"/>
                    </a:lnTo>
                    <a:lnTo>
                      <a:pt x="2" y="5"/>
                    </a:lnTo>
                    <a:lnTo>
                      <a:pt x="0" y="0"/>
                    </a:lnTo>
                    <a:lnTo>
                      <a:pt x="483" y="0"/>
                    </a:lnTo>
                    <a:lnTo>
                      <a:pt x="514" y="5"/>
                    </a:lnTo>
                    <a:lnTo>
                      <a:pt x="542" y="9"/>
                    </a:lnTo>
                    <a:close/>
                  </a:path>
                </a:pathLst>
              </a:custGeom>
              <a:solidFill>
                <a:srgbClr val="E8ADC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84" name="Freeform 467">
                <a:extLst>
                  <a:ext uri="{FF2B5EF4-FFF2-40B4-BE49-F238E27FC236}">
                    <a16:creationId xmlns:a16="http://schemas.microsoft.com/office/drawing/2014/main" id="{4F86C2E5-39C9-1523-7176-B91A3903B337}"/>
                  </a:ext>
                </a:extLst>
              </p:cNvPr>
              <p:cNvSpPr>
                <a:spLocks noEditPoints="1"/>
              </p:cNvSpPr>
              <p:nvPr/>
            </p:nvSpPr>
            <p:spPr bwMode="auto">
              <a:xfrm>
                <a:off x="693" y="1678"/>
                <a:ext cx="1803" cy="9"/>
              </a:xfrm>
              <a:custGeom>
                <a:avLst/>
                <a:gdLst>
                  <a:gd name="T0" fmla="*/ 1803 w 1803"/>
                  <a:gd name="T1" fmla="*/ 9 h 9"/>
                  <a:gd name="T2" fmla="*/ 930 w 1803"/>
                  <a:gd name="T3" fmla="*/ 9 h 9"/>
                  <a:gd name="T4" fmla="*/ 956 w 1803"/>
                  <a:gd name="T5" fmla="*/ 4 h 9"/>
                  <a:gd name="T6" fmla="*/ 982 w 1803"/>
                  <a:gd name="T7" fmla="*/ 0 h 9"/>
                  <a:gd name="T8" fmla="*/ 1803 w 1803"/>
                  <a:gd name="T9" fmla="*/ 0 h 9"/>
                  <a:gd name="T10" fmla="*/ 1803 w 1803"/>
                  <a:gd name="T11" fmla="*/ 4 h 9"/>
                  <a:gd name="T12" fmla="*/ 1803 w 1803"/>
                  <a:gd name="T13" fmla="*/ 9 h 9"/>
                  <a:gd name="T14" fmla="*/ 511 w 1803"/>
                  <a:gd name="T15" fmla="*/ 9 h 9"/>
                  <a:gd name="T16" fmla="*/ 2 w 1803"/>
                  <a:gd name="T17" fmla="*/ 9 h 9"/>
                  <a:gd name="T18" fmla="*/ 0 w 1803"/>
                  <a:gd name="T19" fmla="*/ 4 h 9"/>
                  <a:gd name="T20" fmla="*/ 0 w 1803"/>
                  <a:gd name="T21" fmla="*/ 0 h 9"/>
                  <a:gd name="T22" fmla="*/ 459 w 1803"/>
                  <a:gd name="T23" fmla="*/ 0 h 9"/>
                  <a:gd name="T24" fmla="*/ 485 w 1803"/>
                  <a:gd name="T25" fmla="*/ 4 h 9"/>
                  <a:gd name="T26" fmla="*/ 511 w 1803"/>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3"/>
                  <a:gd name="T43" fmla="*/ 0 h 9"/>
                  <a:gd name="T44" fmla="*/ 1803 w 1803"/>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3" h="9">
                    <a:moveTo>
                      <a:pt x="1803" y="9"/>
                    </a:moveTo>
                    <a:lnTo>
                      <a:pt x="930" y="9"/>
                    </a:lnTo>
                    <a:lnTo>
                      <a:pt x="956" y="4"/>
                    </a:lnTo>
                    <a:lnTo>
                      <a:pt x="982" y="0"/>
                    </a:lnTo>
                    <a:lnTo>
                      <a:pt x="1803" y="0"/>
                    </a:lnTo>
                    <a:lnTo>
                      <a:pt x="1803" y="4"/>
                    </a:lnTo>
                    <a:lnTo>
                      <a:pt x="1803" y="9"/>
                    </a:lnTo>
                    <a:close/>
                    <a:moveTo>
                      <a:pt x="511" y="9"/>
                    </a:moveTo>
                    <a:lnTo>
                      <a:pt x="2" y="9"/>
                    </a:lnTo>
                    <a:lnTo>
                      <a:pt x="0" y="4"/>
                    </a:lnTo>
                    <a:lnTo>
                      <a:pt x="0" y="0"/>
                    </a:lnTo>
                    <a:lnTo>
                      <a:pt x="459" y="0"/>
                    </a:lnTo>
                    <a:lnTo>
                      <a:pt x="485" y="4"/>
                    </a:lnTo>
                    <a:lnTo>
                      <a:pt x="511" y="9"/>
                    </a:lnTo>
                    <a:close/>
                  </a:path>
                </a:pathLst>
              </a:custGeom>
              <a:solidFill>
                <a:srgbClr val="E9AC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85" name="Freeform 468">
                <a:extLst>
                  <a:ext uri="{FF2B5EF4-FFF2-40B4-BE49-F238E27FC236}">
                    <a16:creationId xmlns:a16="http://schemas.microsoft.com/office/drawing/2014/main" id="{C041457D-D968-BE73-1852-3294C2ED91D7}"/>
                  </a:ext>
                </a:extLst>
              </p:cNvPr>
              <p:cNvSpPr>
                <a:spLocks noEditPoints="1"/>
              </p:cNvSpPr>
              <p:nvPr/>
            </p:nvSpPr>
            <p:spPr bwMode="auto">
              <a:xfrm>
                <a:off x="693" y="1676"/>
                <a:ext cx="1803" cy="6"/>
              </a:xfrm>
              <a:custGeom>
                <a:avLst/>
                <a:gdLst>
                  <a:gd name="T0" fmla="*/ 1803 w 1803"/>
                  <a:gd name="T1" fmla="*/ 6 h 6"/>
                  <a:gd name="T2" fmla="*/ 956 w 1803"/>
                  <a:gd name="T3" fmla="*/ 6 h 6"/>
                  <a:gd name="T4" fmla="*/ 980 w 1803"/>
                  <a:gd name="T5" fmla="*/ 2 h 6"/>
                  <a:gd name="T6" fmla="*/ 1004 w 1803"/>
                  <a:gd name="T7" fmla="*/ 0 h 6"/>
                  <a:gd name="T8" fmla="*/ 1803 w 1803"/>
                  <a:gd name="T9" fmla="*/ 0 h 6"/>
                  <a:gd name="T10" fmla="*/ 1803 w 1803"/>
                  <a:gd name="T11" fmla="*/ 2 h 6"/>
                  <a:gd name="T12" fmla="*/ 1803 w 1803"/>
                  <a:gd name="T13" fmla="*/ 6 h 6"/>
                  <a:gd name="T14" fmla="*/ 483 w 1803"/>
                  <a:gd name="T15" fmla="*/ 6 h 6"/>
                  <a:gd name="T16" fmla="*/ 0 w 1803"/>
                  <a:gd name="T17" fmla="*/ 6 h 6"/>
                  <a:gd name="T18" fmla="*/ 0 w 1803"/>
                  <a:gd name="T19" fmla="*/ 2 h 6"/>
                  <a:gd name="T20" fmla="*/ 0 w 1803"/>
                  <a:gd name="T21" fmla="*/ 0 h 6"/>
                  <a:gd name="T22" fmla="*/ 437 w 1803"/>
                  <a:gd name="T23" fmla="*/ 0 h 6"/>
                  <a:gd name="T24" fmla="*/ 461 w 1803"/>
                  <a:gd name="T25" fmla="*/ 2 h 6"/>
                  <a:gd name="T26" fmla="*/ 483 w 1803"/>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3"/>
                  <a:gd name="T43" fmla="*/ 0 h 6"/>
                  <a:gd name="T44" fmla="*/ 1803 w 1803"/>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3" h="6">
                    <a:moveTo>
                      <a:pt x="1803" y="6"/>
                    </a:moveTo>
                    <a:lnTo>
                      <a:pt x="956" y="6"/>
                    </a:lnTo>
                    <a:lnTo>
                      <a:pt x="980" y="2"/>
                    </a:lnTo>
                    <a:lnTo>
                      <a:pt x="1004" y="0"/>
                    </a:lnTo>
                    <a:lnTo>
                      <a:pt x="1803" y="0"/>
                    </a:lnTo>
                    <a:lnTo>
                      <a:pt x="1803" y="2"/>
                    </a:lnTo>
                    <a:lnTo>
                      <a:pt x="1803" y="6"/>
                    </a:lnTo>
                    <a:close/>
                    <a:moveTo>
                      <a:pt x="483" y="6"/>
                    </a:moveTo>
                    <a:lnTo>
                      <a:pt x="0" y="6"/>
                    </a:lnTo>
                    <a:lnTo>
                      <a:pt x="0" y="2"/>
                    </a:lnTo>
                    <a:lnTo>
                      <a:pt x="0" y="0"/>
                    </a:lnTo>
                    <a:lnTo>
                      <a:pt x="437" y="0"/>
                    </a:lnTo>
                    <a:lnTo>
                      <a:pt x="461" y="2"/>
                    </a:lnTo>
                    <a:lnTo>
                      <a:pt x="483" y="6"/>
                    </a:lnTo>
                    <a:close/>
                  </a:path>
                </a:pathLst>
              </a:custGeom>
              <a:solidFill>
                <a:srgbClr val="E9AB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86" name="Freeform 469">
                <a:extLst>
                  <a:ext uri="{FF2B5EF4-FFF2-40B4-BE49-F238E27FC236}">
                    <a16:creationId xmlns:a16="http://schemas.microsoft.com/office/drawing/2014/main" id="{E73D86C7-18EC-7AEE-C29B-95642BD65603}"/>
                  </a:ext>
                </a:extLst>
              </p:cNvPr>
              <p:cNvSpPr>
                <a:spLocks noEditPoints="1"/>
              </p:cNvSpPr>
              <p:nvPr/>
            </p:nvSpPr>
            <p:spPr bwMode="auto">
              <a:xfrm>
                <a:off x="693" y="1671"/>
                <a:ext cx="1803" cy="7"/>
              </a:xfrm>
              <a:custGeom>
                <a:avLst/>
                <a:gdLst>
                  <a:gd name="T0" fmla="*/ 1803 w 1803"/>
                  <a:gd name="T1" fmla="*/ 7 h 7"/>
                  <a:gd name="T2" fmla="*/ 982 w 1803"/>
                  <a:gd name="T3" fmla="*/ 7 h 7"/>
                  <a:gd name="T4" fmla="*/ 1004 w 1803"/>
                  <a:gd name="T5" fmla="*/ 5 h 7"/>
                  <a:gd name="T6" fmla="*/ 1025 w 1803"/>
                  <a:gd name="T7" fmla="*/ 0 h 7"/>
                  <a:gd name="T8" fmla="*/ 1803 w 1803"/>
                  <a:gd name="T9" fmla="*/ 0 h 7"/>
                  <a:gd name="T10" fmla="*/ 1803 w 1803"/>
                  <a:gd name="T11" fmla="*/ 5 h 7"/>
                  <a:gd name="T12" fmla="*/ 1803 w 1803"/>
                  <a:gd name="T13" fmla="*/ 7 h 7"/>
                  <a:gd name="T14" fmla="*/ 459 w 1803"/>
                  <a:gd name="T15" fmla="*/ 7 h 7"/>
                  <a:gd name="T16" fmla="*/ 0 w 1803"/>
                  <a:gd name="T17" fmla="*/ 7 h 7"/>
                  <a:gd name="T18" fmla="*/ 0 w 1803"/>
                  <a:gd name="T19" fmla="*/ 5 h 7"/>
                  <a:gd name="T20" fmla="*/ 0 w 1803"/>
                  <a:gd name="T21" fmla="*/ 0 h 7"/>
                  <a:gd name="T22" fmla="*/ 418 w 1803"/>
                  <a:gd name="T23" fmla="*/ 0 h 7"/>
                  <a:gd name="T24" fmla="*/ 437 w 1803"/>
                  <a:gd name="T25" fmla="*/ 5 h 7"/>
                  <a:gd name="T26" fmla="*/ 459 w 1803"/>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3"/>
                  <a:gd name="T43" fmla="*/ 0 h 7"/>
                  <a:gd name="T44" fmla="*/ 1803 w 1803"/>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3" h="7">
                    <a:moveTo>
                      <a:pt x="1803" y="7"/>
                    </a:moveTo>
                    <a:lnTo>
                      <a:pt x="982" y="7"/>
                    </a:lnTo>
                    <a:lnTo>
                      <a:pt x="1004" y="5"/>
                    </a:lnTo>
                    <a:lnTo>
                      <a:pt x="1025" y="0"/>
                    </a:lnTo>
                    <a:lnTo>
                      <a:pt x="1803" y="0"/>
                    </a:lnTo>
                    <a:lnTo>
                      <a:pt x="1803" y="5"/>
                    </a:lnTo>
                    <a:lnTo>
                      <a:pt x="1803" y="7"/>
                    </a:lnTo>
                    <a:close/>
                    <a:moveTo>
                      <a:pt x="459" y="7"/>
                    </a:moveTo>
                    <a:lnTo>
                      <a:pt x="0" y="7"/>
                    </a:lnTo>
                    <a:lnTo>
                      <a:pt x="0" y="5"/>
                    </a:lnTo>
                    <a:lnTo>
                      <a:pt x="0" y="0"/>
                    </a:lnTo>
                    <a:lnTo>
                      <a:pt x="418" y="0"/>
                    </a:lnTo>
                    <a:lnTo>
                      <a:pt x="437" y="5"/>
                    </a:lnTo>
                    <a:lnTo>
                      <a:pt x="459" y="7"/>
                    </a:lnTo>
                    <a:close/>
                  </a:path>
                </a:pathLst>
              </a:custGeom>
              <a:solidFill>
                <a:srgbClr val="E9AA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87" name="Freeform 470">
                <a:extLst>
                  <a:ext uri="{FF2B5EF4-FFF2-40B4-BE49-F238E27FC236}">
                    <a16:creationId xmlns:a16="http://schemas.microsoft.com/office/drawing/2014/main" id="{FD74ED08-B2BD-A984-9C56-A02BF045D31A}"/>
                  </a:ext>
                </a:extLst>
              </p:cNvPr>
              <p:cNvSpPr>
                <a:spLocks noEditPoints="1"/>
              </p:cNvSpPr>
              <p:nvPr/>
            </p:nvSpPr>
            <p:spPr bwMode="auto">
              <a:xfrm>
                <a:off x="690" y="1667"/>
                <a:ext cx="1806" cy="9"/>
              </a:xfrm>
              <a:custGeom>
                <a:avLst/>
                <a:gdLst>
                  <a:gd name="T0" fmla="*/ 1806 w 1806"/>
                  <a:gd name="T1" fmla="*/ 9 h 9"/>
                  <a:gd name="T2" fmla="*/ 1007 w 1806"/>
                  <a:gd name="T3" fmla="*/ 9 h 9"/>
                  <a:gd name="T4" fmla="*/ 1026 w 1806"/>
                  <a:gd name="T5" fmla="*/ 4 h 9"/>
                  <a:gd name="T6" fmla="*/ 1046 w 1806"/>
                  <a:gd name="T7" fmla="*/ 0 h 9"/>
                  <a:gd name="T8" fmla="*/ 1804 w 1806"/>
                  <a:gd name="T9" fmla="*/ 0 h 9"/>
                  <a:gd name="T10" fmla="*/ 1806 w 1806"/>
                  <a:gd name="T11" fmla="*/ 4 h 9"/>
                  <a:gd name="T12" fmla="*/ 1806 w 1806"/>
                  <a:gd name="T13" fmla="*/ 9 h 9"/>
                  <a:gd name="T14" fmla="*/ 440 w 1806"/>
                  <a:gd name="T15" fmla="*/ 9 h 9"/>
                  <a:gd name="T16" fmla="*/ 3 w 1806"/>
                  <a:gd name="T17" fmla="*/ 9 h 9"/>
                  <a:gd name="T18" fmla="*/ 3 w 1806"/>
                  <a:gd name="T19" fmla="*/ 4 h 9"/>
                  <a:gd name="T20" fmla="*/ 0 w 1806"/>
                  <a:gd name="T21" fmla="*/ 0 h 9"/>
                  <a:gd name="T22" fmla="*/ 401 w 1806"/>
                  <a:gd name="T23" fmla="*/ 0 h 9"/>
                  <a:gd name="T24" fmla="*/ 421 w 1806"/>
                  <a:gd name="T25" fmla="*/ 4 h 9"/>
                  <a:gd name="T26" fmla="*/ 440 w 180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9"/>
                  <a:gd name="T44" fmla="*/ 1806 w 180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9">
                    <a:moveTo>
                      <a:pt x="1806" y="9"/>
                    </a:moveTo>
                    <a:lnTo>
                      <a:pt x="1007" y="9"/>
                    </a:lnTo>
                    <a:lnTo>
                      <a:pt x="1026" y="4"/>
                    </a:lnTo>
                    <a:lnTo>
                      <a:pt x="1046" y="0"/>
                    </a:lnTo>
                    <a:lnTo>
                      <a:pt x="1804" y="0"/>
                    </a:lnTo>
                    <a:lnTo>
                      <a:pt x="1806" y="4"/>
                    </a:lnTo>
                    <a:lnTo>
                      <a:pt x="1806" y="9"/>
                    </a:lnTo>
                    <a:close/>
                    <a:moveTo>
                      <a:pt x="440" y="9"/>
                    </a:moveTo>
                    <a:lnTo>
                      <a:pt x="3" y="9"/>
                    </a:lnTo>
                    <a:lnTo>
                      <a:pt x="3" y="4"/>
                    </a:lnTo>
                    <a:lnTo>
                      <a:pt x="0" y="0"/>
                    </a:lnTo>
                    <a:lnTo>
                      <a:pt x="401" y="0"/>
                    </a:lnTo>
                    <a:lnTo>
                      <a:pt x="421" y="4"/>
                    </a:lnTo>
                    <a:lnTo>
                      <a:pt x="440" y="9"/>
                    </a:lnTo>
                    <a:close/>
                  </a:path>
                </a:pathLst>
              </a:custGeom>
              <a:solidFill>
                <a:srgbClr val="E9A9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88" name="Freeform 471">
                <a:extLst>
                  <a:ext uri="{FF2B5EF4-FFF2-40B4-BE49-F238E27FC236}">
                    <a16:creationId xmlns:a16="http://schemas.microsoft.com/office/drawing/2014/main" id="{187C9709-2DD4-3CA9-490A-95A79F57A8B2}"/>
                  </a:ext>
                </a:extLst>
              </p:cNvPr>
              <p:cNvSpPr>
                <a:spLocks noEditPoints="1"/>
              </p:cNvSpPr>
              <p:nvPr/>
            </p:nvSpPr>
            <p:spPr bwMode="auto">
              <a:xfrm>
                <a:off x="690" y="1663"/>
                <a:ext cx="1806" cy="8"/>
              </a:xfrm>
              <a:custGeom>
                <a:avLst/>
                <a:gdLst>
                  <a:gd name="T0" fmla="*/ 1806 w 1806"/>
                  <a:gd name="T1" fmla="*/ 8 h 8"/>
                  <a:gd name="T2" fmla="*/ 1028 w 1806"/>
                  <a:gd name="T3" fmla="*/ 8 h 8"/>
                  <a:gd name="T4" fmla="*/ 1046 w 1806"/>
                  <a:gd name="T5" fmla="*/ 4 h 8"/>
                  <a:gd name="T6" fmla="*/ 1065 w 1806"/>
                  <a:gd name="T7" fmla="*/ 0 h 8"/>
                  <a:gd name="T8" fmla="*/ 1804 w 1806"/>
                  <a:gd name="T9" fmla="*/ 0 h 8"/>
                  <a:gd name="T10" fmla="*/ 1804 w 1806"/>
                  <a:gd name="T11" fmla="*/ 4 h 8"/>
                  <a:gd name="T12" fmla="*/ 1806 w 1806"/>
                  <a:gd name="T13" fmla="*/ 8 h 8"/>
                  <a:gd name="T14" fmla="*/ 421 w 1806"/>
                  <a:gd name="T15" fmla="*/ 8 h 8"/>
                  <a:gd name="T16" fmla="*/ 3 w 1806"/>
                  <a:gd name="T17" fmla="*/ 8 h 8"/>
                  <a:gd name="T18" fmla="*/ 0 w 1806"/>
                  <a:gd name="T19" fmla="*/ 4 h 8"/>
                  <a:gd name="T20" fmla="*/ 0 w 1806"/>
                  <a:gd name="T21" fmla="*/ 0 h 8"/>
                  <a:gd name="T22" fmla="*/ 384 w 1806"/>
                  <a:gd name="T23" fmla="*/ 0 h 8"/>
                  <a:gd name="T24" fmla="*/ 401 w 1806"/>
                  <a:gd name="T25" fmla="*/ 4 h 8"/>
                  <a:gd name="T26" fmla="*/ 421 w 1806"/>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8"/>
                  <a:gd name="T44" fmla="*/ 1806 w 1806"/>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8">
                    <a:moveTo>
                      <a:pt x="1806" y="8"/>
                    </a:moveTo>
                    <a:lnTo>
                      <a:pt x="1028" y="8"/>
                    </a:lnTo>
                    <a:lnTo>
                      <a:pt x="1046" y="4"/>
                    </a:lnTo>
                    <a:lnTo>
                      <a:pt x="1065" y="0"/>
                    </a:lnTo>
                    <a:lnTo>
                      <a:pt x="1804" y="0"/>
                    </a:lnTo>
                    <a:lnTo>
                      <a:pt x="1804" y="4"/>
                    </a:lnTo>
                    <a:lnTo>
                      <a:pt x="1806" y="8"/>
                    </a:lnTo>
                    <a:close/>
                    <a:moveTo>
                      <a:pt x="421" y="8"/>
                    </a:moveTo>
                    <a:lnTo>
                      <a:pt x="3" y="8"/>
                    </a:lnTo>
                    <a:lnTo>
                      <a:pt x="0" y="4"/>
                    </a:lnTo>
                    <a:lnTo>
                      <a:pt x="0" y="0"/>
                    </a:lnTo>
                    <a:lnTo>
                      <a:pt x="384" y="0"/>
                    </a:lnTo>
                    <a:lnTo>
                      <a:pt x="401" y="4"/>
                    </a:lnTo>
                    <a:lnTo>
                      <a:pt x="421" y="8"/>
                    </a:lnTo>
                    <a:close/>
                  </a:path>
                </a:pathLst>
              </a:custGeom>
              <a:solidFill>
                <a:srgbClr val="E9A9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89" name="Freeform 472">
                <a:extLst>
                  <a:ext uri="{FF2B5EF4-FFF2-40B4-BE49-F238E27FC236}">
                    <a16:creationId xmlns:a16="http://schemas.microsoft.com/office/drawing/2014/main" id="{96F3816B-65DF-0663-E883-031504309B5D}"/>
                  </a:ext>
                </a:extLst>
              </p:cNvPr>
              <p:cNvSpPr>
                <a:spLocks noEditPoints="1"/>
              </p:cNvSpPr>
              <p:nvPr/>
            </p:nvSpPr>
            <p:spPr bwMode="auto">
              <a:xfrm>
                <a:off x="690" y="1660"/>
                <a:ext cx="1804" cy="7"/>
              </a:xfrm>
              <a:custGeom>
                <a:avLst/>
                <a:gdLst>
                  <a:gd name="T0" fmla="*/ 1804 w 1804"/>
                  <a:gd name="T1" fmla="*/ 7 h 7"/>
                  <a:gd name="T2" fmla="*/ 1046 w 1804"/>
                  <a:gd name="T3" fmla="*/ 7 h 7"/>
                  <a:gd name="T4" fmla="*/ 1065 w 1804"/>
                  <a:gd name="T5" fmla="*/ 3 h 7"/>
                  <a:gd name="T6" fmla="*/ 1083 w 1804"/>
                  <a:gd name="T7" fmla="*/ 0 h 7"/>
                  <a:gd name="T8" fmla="*/ 1804 w 1804"/>
                  <a:gd name="T9" fmla="*/ 0 h 7"/>
                  <a:gd name="T10" fmla="*/ 1804 w 1804"/>
                  <a:gd name="T11" fmla="*/ 3 h 7"/>
                  <a:gd name="T12" fmla="*/ 1804 w 1804"/>
                  <a:gd name="T13" fmla="*/ 7 h 7"/>
                  <a:gd name="T14" fmla="*/ 401 w 1804"/>
                  <a:gd name="T15" fmla="*/ 7 h 7"/>
                  <a:gd name="T16" fmla="*/ 0 w 1804"/>
                  <a:gd name="T17" fmla="*/ 7 h 7"/>
                  <a:gd name="T18" fmla="*/ 0 w 1804"/>
                  <a:gd name="T19" fmla="*/ 3 h 7"/>
                  <a:gd name="T20" fmla="*/ 0 w 1804"/>
                  <a:gd name="T21" fmla="*/ 0 h 7"/>
                  <a:gd name="T22" fmla="*/ 366 w 1804"/>
                  <a:gd name="T23" fmla="*/ 0 h 7"/>
                  <a:gd name="T24" fmla="*/ 384 w 1804"/>
                  <a:gd name="T25" fmla="*/ 3 h 7"/>
                  <a:gd name="T26" fmla="*/ 401 w 1804"/>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4"/>
                  <a:gd name="T43" fmla="*/ 0 h 7"/>
                  <a:gd name="T44" fmla="*/ 1804 w 1804"/>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4" h="7">
                    <a:moveTo>
                      <a:pt x="1804" y="7"/>
                    </a:moveTo>
                    <a:lnTo>
                      <a:pt x="1046" y="7"/>
                    </a:lnTo>
                    <a:lnTo>
                      <a:pt x="1065" y="3"/>
                    </a:lnTo>
                    <a:lnTo>
                      <a:pt x="1083" y="0"/>
                    </a:lnTo>
                    <a:lnTo>
                      <a:pt x="1804" y="0"/>
                    </a:lnTo>
                    <a:lnTo>
                      <a:pt x="1804" y="3"/>
                    </a:lnTo>
                    <a:lnTo>
                      <a:pt x="1804" y="7"/>
                    </a:lnTo>
                    <a:close/>
                    <a:moveTo>
                      <a:pt x="401" y="7"/>
                    </a:moveTo>
                    <a:lnTo>
                      <a:pt x="0" y="7"/>
                    </a:lnTo>
                    <a:lnTo>
                      <a:pt x="0" y="3"/>
                    </a:lnTo>
                    <a:lnTo>
                      <a:pt x="0" y="0"/>
                    </a:lnTo>
                    <a:lnTo>
                      <a:pt x="366" y="0"/>
                    </a:lnTo>
                    <a:lnTo>
                      <a:pt x="384" y="3"/>
                    </a:lnTo>
                    <a:lnTo>
                      <a:pt x="401" y="7"/>
                    </a:lnTo>
                    <a:close/>
                  </a:path>
                </a:pathLst>
              </a:custGeom>
              <a:solidFill>
                <a:srgbClr val="E8A8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90" name="Freeform 473">
                <a:extLst>
                  <a:ext uri="{FF2B5EF4-FFF2-40B4-BE49-F238E27FC236}">
                    <a16:creationId xmlns:a16="http://schemas.microsoft.com/office/drawing/2014/main" id="{E47969B6-3ADB-D1E6-466B-BB3CB92F1127}"/>
                  </a:ext>
                </a:extLst>
              </p:cNvPr>
              <p:cNvSpPr>
                <a:spLocks noEditPoints="1"/>
              </p:cNvSpPr>
              <p:nvPr/>
            </p:nvSpPr>
            <p:spPr bwMode="auto">
              <a:xfrm>
                <a:off x="688" y="1656"/>
                <a:ext cx="1806" cy="7"/>
              </a:xfrm>
              <a:custGeom>
                <a:avLst/>
                <a:gdLst>
                  <a:gd name="T0" fmla="*/ 1806 w 1806"/>
                  <a:gd name="T1" fmla="*/ 7 h 7"/>
                  <a:gd name="T2" fmla="*/ 1067 w 1806"/>
                  <a:gd name="T3" fmla="*/ 7 h 7"/>
                  <a:gd name="T4" fmla="*/ 1085 w 1806"/>
                  <a:gd name="T5" fmla="*/ 4 h 7"/>
                  <a:gd name="T6" fmla="*/ 1100 w 1806"/>
                  <a:gd name="T7" fmla="*/ 0 h 7"/>
                  <a:gd name="T8" fmla="*/ 1806 w 1806"/>
                  <a:gd name="T9" fmla="*/ 0 h 7"/>
                  <a:gd name="T10" fmla="*/ 1806 w 1806"/>
                  <a:gd name="T11" fmla="*/ 4 h 7"/>
                  <a:gd name="T12" fmla="*/ 1806 w 1806"/>
                  <a:gd name="T13" fmla="*/ 7 h 7"/>
                  <a:gd name="T14" fmla="*/ 386 w 1806"/>
                  <a:gd name="T15" fmla="*/ 7 h 7"/>
                  <a:gd name="T16" fmla="*/ 2 w 1806"/>
                  <a:gd name="T17" fmla="*/ 7 h 7"/>
                  <a:gd name="T18" fmla="*/ 2 w 1806"/>
                  <a:gd name="T19" fmla="*/ 4 h 7"/>
                  <a:gd name="T20" fmla="*/ 0 w 1806"/>
                  <a:gd name="T21" fmla="*/ 0 h 7"/>
                  <a:gd name="T22" fmla="*/ 353 w 1806"/>
                  <a:gd name="T23" fmla="*/ 0 h 7"/>
                  <a:gd name="T24" fmla="*/ 368 w 1806"/>
                  <a:gd name="T25" fmla="*/ 4 h 7"/>
                  <a:gd name="T26" fmla="*/ 386 w 1806"/>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7"/>
                  <a:gd name="T44" fmla="*/ 1806 w 180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7">
                    <a:moveTo>
                      <a:pt x="1806" y="7"/>
                    </a:moveTo>
                    <a:lnTo>
                      <a:pt x="1067" y="7"/>
                    </a:lnTo>
                    <a:lnTo>
                      <a:pt x="1085" y="4"/>
                    </a:lnTo>
                    <a:lnTo>
                      <a:pt x="1100" y="0"/>
                    </a:lnTo>
                    <a:lnTo>
                      <a:pt x="1806" y="0"/>
                    </a:lnTo>
                    <a:lnTo>
                      <a:pt x="1806" y="4"/>
                    </a:lnTo>
                    <a:lnTo>
                      <a:pt x="1806" y="7"/>
                    </a:lnTo>
                    <a:close/>
                    <a:moveTo>
                      <a:pt x="386" y="7"/>
                    </a:moveTo>
                    <a:lnTo>
                      <a:pt x="2" y="7"/>
                    </a:lnTo>
                    <a:lnTo>
                      <a:pt x="2" y="4"/>
                    </a:lnTo>
                    <a:lnTo>
                      <a:pt x="0" y="0"/>
                    </a:lnTo>
                    <a:lnTo>
                      <a:pt x="353" y="0"/>
                    </a:lnTo>
                    <a:lnTo>
                      <a:pt x="368" y="4"/>
                    </a:lnTo>
                    <a:lnTo>
                      <a:pt x="386" y="7"/>
                    </a:lnTo>
                    <a:close/>
                  </a:path>
                </a:pathLst>
              </a:custGeom>
              <a:solidFill>
                <a:srgbClr val="E8A5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91" name="Freeform 474">
                <a:extLst>
                  <a:ext uri="{FF2B5EF4-FFF2-40B4-BE49-F238E27FC236}">
                    <a16:creationId xmlns:a16="http://schemas.microsoft.com/office/drawing/2014/main" id="{92AB9DA1-9C1A-2F41-B808-70F6BF3AC043}"/>
                  </a:ext>
                </a:extLst>
              </p:cNvPr>
              <p:cNvSpPr>
                <a:spLocks noEditPoints="1"/>
              </p:cNvSpPr>
              <p:nvPr/>
            </p:nvSpPr>
            <p:spPr bwMode="auto">
              <a:xfrm>
                <a:off x="688" y="1652"/>
                <a:ext cx="1806" cy="8"/>
              </a:xfrm>
              <a:custGeom>
                <a:avLst/>
                <a:gdLst>
                  <a:gd name="T0" fmla="*/ 1806 w 1806"/>
                  <a:gd name="T1" fmla="*/ 8 h 8"/>
                  <a:gd name="T2" fmla="*/ 1085 w 1806"/>
                  <a:gd name="T3" fmla="*/ 8 h 8"/>
                  <a:gd name="T4" fmla="*/ 1100 w 1806"/>
                  <a:gd name="T5" fmla="*/ 4 h 8"/>
                  <a:gd name="T6" fmla="*/ 1115 w 1806"/>
                  <a:gd name="T7" fmla="*/ 0 h 8"/>
                  <a:gd name="T8" fmla="*/ 1804 w 1806"/>
                  <a:gd name="T9" fmla="*/ 0 h 8"/>
                  <a:gd name="T10" fmla="*/ 1806 w 1806"/>
                  <a:gd name="T11" fmla="*/ 4 h 8"/>
                  <a:gd name="T12" fmla="*/ 1806 w 1806"/>
                  <a:gd name="T13" fmla="*/ 8 h 8"/>
                  <a:gd name="T14" fmla="*/ 368 w 1806"/>
                  <a:gd name="T15" fmla="*/ 8 h 8"/>
                  <a:gd name="T16" fmla="*/ 2 w 1806"/>
                  <a:gd name="T17" fmla="*/ 8 h 8"/>
                  <a:gd name="T18" fmla="*/ 0 w 1806"/>
                  <a:gd name="T19" fmla="*/ 4 h 8"/>
                  <a:gd name="T20" fmla="*/ 0 w 1806"/>
                  <a:gd name="T21" fmla="*/ 0 h 8"/>
                  <a:gd name="T22" fmla="*/ 338 w 1806"/>
                  <a:gd name="T23" fmla="*/ 0 h 8"/>
                  <a:gd name="T24" fmla="*/ 353 w 1806"/>
                  <a:gd name="T25" fmla="*/ 4 h 8"/>
                  <a:gd name="T26" fmla="*/ 368 w 1806"/>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8"/>
                  <a:gd name="T44" fmla="*/ 1806 w 1806"/>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8">
                    <a:moveTo>
                      <a:pt x="1806" y="8"/>
                    </a:moveTo>
                    <a:lnTo>
                      <a:pt x="1085" y="8"/>
                    </a:lnTo>
                    <a:lnTo>
                      <a:pt x="1100" y="4"/>
                    </a:lnTo>
                    <a:lnTo>
                      <a:pt x="1115" y="0"/>
                    </a:lnTo>
                    <a:lnTo>
                      <a:pt x="1804" y="0"/>
                    </a:lnTo>
                    <a:lnTo>
                      <a:pt x="1806" y="4"/>
                    </a:lnTo>
                    <a:lnTo>
                      <a:pt x="1806" y="8"/>
                    </a:lnTo>
                    <a:close/>
                    <a:moveTo>
                      <a:pt x="368" y="8"/>
                    </a:moveTo>
                    <a:lnTo>
                      <a:pt x="2" y="8"/>
                    </a:lnTo>
                    <a:lnTo>
                      <a:pt x="0" y="4"/>
                    </a:lnTo>
                    <a:lnTo>
                      <a:pt x="0" y="0"/>
                    </a:lnTo>
                    <a:lnTo>
                      <a:pt x="338" y="0"/>
                    </a:lnTo>
                    <a:lnTo>
                      <a:pt x="353" y="4"/>
                    </a:lnTo>
                    <a:lnTo>
                      <a:pt x="368" y="8"/>
                    </a:lnTo>
                    <a:close/>
                  </a:path>
                </a:pathLst>
              </a:custGeom>
              <a:solidFill>
                <a:srgbClr val="E8A5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92" name="Freeform 475">
                <a:extLst>
                  <a:ext uri="{FF2B5EF4-FFF2-40B4-BE49-F238E27FC236}">
                    <a16:creationId xmlns:a16="http://schemas.microsoft.com/office/drawing/2014/main" id="{897607FE-CD87-8D10-602B-17D4D1CBC5C1}"/>
                  </a:ext>
                </a:extLst>
              </p:cNvPr>
              <p:cNvSpPr>
                <a:spLocks noEditPoints="1"/>
              </p:cNvSpPr>
              <p:nvPr/>
            </p:nvSpPr>
            <p:spPr bwMode="auto">
              <a:xfrm>
                <a:off x="688" y="1647"/>
                <a:ext cx="1806" cy="9"/>
              </a:xfrm>
              <a:custGeom>
                <a:avLst/>
                <a:gdLst>
                  <a:gd name="T0" fmla="*/ 1806 w 1806"/>
                  <a:gd name="T1" fmla="*/ 9 h 9"/>
                  <a:gd name="T2" fmla="*/ 1100 w 1806"/>
                  <a:gd name="T3" fmla="*/ 9 h 9"/>
                  <a:gd name="T4" fmla="*/ 1115 w 1806"/>
                  <a:gd name="T5" fmla="*/ 5 h 9"/>
                  <a:gd name="T6" fmla="*/ 1131 w 1806"/>
                  <a:gd name="T7" fmla="*/ 0 h 9"/>
                  <a:gd name="T8" fmla="*/ 1804 w 1806"/>
                  <a:gd name="T9" fmla="*/ 0 h 9"/>
                  <a:gd name="T10" fmla="*/ 1804 w 1806"/>
                  <a:gd name="T11" fmla="*/ 5 h 9"/>
                  <a:gd name="T12" fmla="*/ 1806 w 1806"/>
                  <a:gd name="T13" fmla="*/ 9 h 9"/>
                  <a:gd name="T14" fmla="*/ 353 w 1806"/>
                  <a:gd name="T15" fmla="*/ 9 h 9"/>
                  <a:gd name="T16" fmla="*/ 0 w 1806"/>
                  <a:gd name="T17" fmla="*/ 9 h 9"/>
                  <a:gd name="T18" fmla="*/ 0 w 1806"/>
                  <a:gd name="T19" fmla="*/ 5 h 9"/>
                  <a:gd name="T20" fmla="*/ 0 w 1806"/>
                  <a:gd name="T21" fmla="*/ 0 h 9"/>
                  <a:gd name="T22" fmla="*/ 323 w 1806"/>
                  <a:gd name="T23" fmla="*/ 0 h 9"/>
                  <a:gd name="T24" fmla="*/ 338 w 1806"/>
                  <a:gd name="T25" fmla="*/ 5 h 9"/>
                  <a:gd name="T26" fmla="*/ 353 w 180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9"/>
                  <a:gd name="T44" fmla="*/ 1806 w 180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9">
                    <a:moveTo>
                      <a:pt x="1806" y="9"/>
                    </a:moveTo>
                    <a:lnTo>
                      <a:pt x="1100" y="9"/>
                    </a:lnTo>
                    <a:lnTo>
                      <a:pt x="1115" y="5"/>
                    </a:lnTo>
                    <a:lnTo>
                      <a:pt x="1131" y="0"/>
                    </a:lnTo>
                    <a:lnTo>
                      <a:pt x="1804" y="0"/>
                    </a:lnTo>
                    <a:lnTo>
                      <a:pt x="1804" y="5"/>
                    </a:lnTo>
                    <a:lnTo>
                      <a:pt x="1806" y="9"/>
                    </a:lnTo>
                    <a:close/>
                    <a:moveTo>
                      <a:pt x="353" y="9"/>
                    </a:moveTo>
                    <a:lnTo>
                      <a:pt x="0" y="9"/>
                    </a:lnTo>
                    <a:lnTo>
                      <a:pt x="0" y="5"/>
                    </a:lnTo>
                    <a:lnTo>
                      <a:pt x="0" y="0"/>
                    </a:lnTo>
                    <a:lnTo>
                      <a:pt x="323" y="0"/>
                    </a:lnTo>
                    <a:lnTo>
                      <a:pt x="338" y="5"/>
                    </a:lnTo>
                    <a:lnTo>
                      <a:pt x="353" y="9"/>
                    </a:lnTo>
                    <a:close/>
                  </a:path>
                </a:pathLst>
              </a:custGeom>
              <a:solidFill>
                <a:srgbClr val="E8A4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93" name="Freeform 476">
                <a:extLst>
                  <a:ext uri="{FF2B5EF4-FFF2-40B4-BE49-F238E27FC236}">
                    <a16:creationId xmlns:a16="http://schemas.microsoft.com/office/drawing/2014/main" id="{9A7A504D-78D6-2FDB-CB18-C7ED3F641971}"/>
                  </a:ext>
                </a:extLst>
              </p:cNvPr>
              <p:cNvSpPr>
                <a:spLocks noEditPoints="1"/>
              </p:cNvSpPr>
              <p:nvPr/>
            </p:nvSpPr>
            <p:spPr bwMode="auto">
              <a:xfrm>
                <a:off x="686" y="1645"/>
                <a:ext cx="1806" cy="7"/>
              </a:xfrm>
              <a:custGeom>
                <a:avLst/>
                <a:gdLst>
                  <a:gd name="T0" fmla="*/ 1806 w 1806"/>
                  <a:gd name="T1" fmla="*/ 7 h 7"/>
                  <a:gd name="T2" fmla="*/ 1117 w 1806"/>
                  <a:gd name="T3" fmla="*/ 7 h 7"/>
                  <a:gd name="T4" fmla="*/ 1133 w 1806"/>
                  <a:gd name="T5" fmla="*/ 2 h 7"/>
                  <a:gd name="T6" fmla="*/ 1148 w 1806"/>
                  <a:gd name="T7" fmla="*/ 0 h 7"/>
                  <a:gd name="T8" fmla="*/ 1806 w 1806"/>
                  <a:gd name="T9" fmla="*/ 0 h 7"/>
                  <a:gd name="T10" fmla="*/ 1806 w 1806"/>
                  <a:gd name="T11" fmla="*/ 2 h 7"/>
                  <a:gd name="T12" fmla="*/ 1806 w 1806"/>
                  <a:gd name="T13" fmla="*/ 7 h 7"/>
                  <a:gd name="T14" fmla="*/ 340 w 1806"/>
                  <a:gd name="T15" fmla="*/ 7 h 7"/>
                  <a:gd name="T16" fmla="*/ 2 w 1806"/>
                  <a:gd name="T17" fmla="*/ 7 h 7"/>
                  <a:gd name="T18" fmla="*/ 2 w 1806"/>
                  <a:gd name="T19" fmla="*/ 2 h 7"/>
                  <a:gd name="T20" fmla="*/ 0 w 1806"/>
                  <a:gd name="T21" fmla="*/ 0 h 7"/>
                  <a:gd name="T22" fmla="*/ 309 w 1806"/>
                  <a:gd name="T23" fmla="*/ 0 h 7"/>
                  <a:gd name="T24" fmla="*/ 325 w 1806"/>
                  <a:gd name="T25" fmla="*/ 2 h 7"/>
                  <a:gd name="T26" fmla="*/ 340 w 1806"/>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7"/>
                  <a:gd name="T44" fmla="*/ 1806 w 180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7">
                    <a:moveTo>
                      <a:pt x="1806" y="7"/>
                    </a:moveTo>
                    <a:lnTo>
                      <a:pt x="1117" y="7"/>
                    </a:lnTo>
                    <a:lnTo>
                      <a:pt x="1133" y="2"/>
                    </a:lnTo>
                    <a:lnTo>
                      <a:pt x="1148" y="0"/>
                    </a:lnTo>
                    <a:lnTo>
                      <a:pt x="1806" y="0"/>
                    </a:lnTo>
                    <a:lnTo>
                      <a:pt x="1806" y="2"/>
                    </a:lnTo>
                    <a:lnTo>
                      <a:pt x="1806" y="7"/>
                    </a:lnTo>
                    <a:close/>
                    <a:moveTo>
                      <a:pt x="340" y="7"/>
                    </a:moveTo>
                    <a:lnTo>
                      <a:pt x="2" y="7"/>
                    </a:lnTo>
                    <a:lnTo>
                      <a:pt x="2" y="2"/>
                    </a:lnTo>
                    <a:lnTo>
                      <a:pt x="0" y="0"/>
                    </a:lnTo>
                    <a:lnTo>
                      <a:pt x="309" y="0"/>
                    </a:lnTo>
                    <a:lnTo>
                      <a:pt x="325" y="2"/>
                    </a:lnTo>
                    <a:lnTo>
                      <a:pt x="340" y="7"/>
                    </a:lnTo>
                    <a:close/>
                  </a:path>
                </a:pathLst>
              </a:custGeom>
              <a:solidFill>
                <a:srgbClr val="E7A2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94" name="Freeform 477">
                <a:extLst>
                  <a:ext uri="{FF2B5EF4-FFF2-40B4-BE49-F238E27FC236}">
                    <a16:creationId xmlns:a16="http://schemas.microsoft.com/office/drawing/2014/main" id="{13C17150-02D7-D4C5-3AFF-663BA91513A3}"/>
                  </a:ext>
                </a:extLst>
              </p:cNvPr>
              <p:cNvSpPr>
                <a:spLocks noEditPoints="1"/>
              </p:cNvSpPr>
              <p:nvPr/>
            </p:nvSpPr>
            <p:spPr bwMode="auto">
              <a:xfrm>
                <a:off x="686" y="1641"/>
                <a:ext cx="1806" cy="6"/>
              </a:xfrm>
              <a:custGeom>
                <a:avLst/>
                <a:gdLst>
                  <a:gd name="T0" fmla="*/ 1806 w 1806"/>
                  <a:gd name="T1" fmla="*/ 6 h 6"/>
                  <a:gd name="T2" fmla="*/ 1133 w 1806"/>
                  <a:gd name="T3" fmla="*/ 6 h 6"/>
                  <a:gd name="T4" fmla="*/ 1148 w 1806"/>
                  <a:gd name="T5" fmla="*/ 4 h 6"/>
                  <a:gd name="T6" fmla="*/ 1161 w 1806"/>
                  <a:gd name="T7" fmla="*/ 0 h 6"/>
                  <a:gd name="T8" fmla="*/ 1806 w 1806"/>
                  <a:gd name="T9" fmla="*/ 0 h 6"/>
                  <a:gd name="T10" fmla="*/ 1806 w 1806"/>
                  <a:gd name="T11" fmla="*/ 4 h 6"/>
                  <a:gd name="T12" fmla="*/ 1806 w 1806"/>
                  <a:gd name="T13" fmla="*/ 6 h 6"/>
                  <a:gd name="T14" fmla="*/ 325 w 1806"/>
                  <a:gd name="T15" fmla="*/ 6 h 6"/>
                  <a:gd name="T16" fmla="*/ 2 w 1806"/>
                  <a:gd name="T17" fmla="*/ 6 h 6"/>
                  <a:gd name="T18" fmla="*/ 0 w 1806"/>
                  <a:gd name="T19" fmla="*/ 4 h 6"/>
                  <a:gd name="T20" fmla="*/ 0 w 1806"/>
                  <a:gd name="T21" fmla="*/ 0 h 6"/>
                  <a:gd name="T22" fmla="*/ 296 w 1806"/>
                  <a:gd name="T23" fmla="*/ 0 h 6"/>
                  <a:gd name="T24" fmla="*/ 309 w 1806"/>
                  <a:gd name="T25" fmla="*/ 4 h 6"/>
                  <a:gd name="T26" fmla="*/ 325 w 1806"/>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6"/>
                  <a:gd name="T44" fmla="*/ 1806 w 1806"/>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6">
                    <a:moveTo>
                      <a:pt x="1806" y="6"/>
                    </a:moveTo>
                    <a:lnTo>
                      <a:pt x="1133" y="6"/>
                    </a:lnTo>
                    <a:lnTo>
                      <a:pt x="1148" y="4"/>
                    </a:lnTo>
                    <a:lnTo>
                      <a:pt x="1161" y="0"/>
                    </a:lnTo>
                    <a:lnTo>
                      <a:pt x="1806" y="0"/>
                    </a:lnTo>
                    <a:lnTo>
                      <a:pt x="1806" y="4"/>
                    </a:lnTo>
                    <a:lnTo>
                      <a:pt x="1806" y="6"/>
                    </a:lnTo>
                    <a:close/>
                    <a:moveTo>
                      <a:pt x="325" y="6"/>
                    </a:moveTo>
                    <a:lnTo>
                      <a:pt x="2" y="6"/>
                    </a:lnTo>
                    <a:lnTo>
                      <a:pt x="0" y="4"/>
                    </a:lnTo>
                    <a:lnTo>
                      <a:pt x="0" y="0"/>
                    </a:lnTo>
                    <a:lnTo>
                      <a:pt x="296" y="0"/>
                    </a:lnTo>
                    <a:lnTo>
                      <a:pt x="309" y="4"/>
                    </a:lnTo>
                    <a:lnTo>
                      <a:pt x="325" y="6"/>
                    </a:lnTo>
                    <a:close/>
                  </a:path>
                </a:pathLst>
              </a:custGeom>
              <a:solidFill>
                <a:srgbClr val="E7A1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95" name="Freeform 478">
                <a:extLst>
                  <a:ext uri="{FF2B5EF4-FFF2-40B4-BE49-F238E27FC236}">
                    <a16:creationId xmlns:a16="http://schemas.microsoft.com/office/drawing/2014/main" id="{05578D3B-2699-0AD7-CA08-59B09502BE40}"/>
                  </a:ext>
                </a:extLst>
              </p:cNvPr>
              <p:cNvSpPr>
                <a:spLocks noEditPoints="1"/>
              </p:cNvSpPr>
              <p:nvPr/>
            </p:nvSpPr>
            <p:spPr bwMode="auto">
              <a:xfrm>
                <a:off x="686" y="1636"/>
                <a:ext cx="1806" cy="9"/>
              </a:xfrm>
              <a:custGeom>
                <a:avLst/>
                <a:gdLst>
                  <a:gd name="T0" fmla="*/ 1806 w 1806"/>
                  <a:gd name="T1" fmla="*/ 9 h 9"/>
                  <a:gd name="T2" fmla="*/ 1148 w 1806"/>
                  <a:gd name="T3" fmla="*/ 9 h 9"/>
                  <a:gd name="T4" fmla="*/ 1161 w 1806"/>
                  <a:gd name="T5" fmla="*/ 5 h 9"/>
                  <a:gd name="T6" fmla="*/ 1174 w 1806"/>
                  <a:gd name="T7" fmla="*/ 0 h 9"/>
                  <a:gd name="T8" fmla="*/ 1806 w 1806"/>
                  <a:gd name="T9" fmla="*/ 0 h 9"/>
                  <a:gd name="T10" fmla="*/ 1806 w 1806"/>
                  <a:gd name="T11" fmla="*/ 5 h 9"/>
                  <a:gd name="T12" fmla="*/ 1806 w 1806"/>
                  <a:gd name="T13" fmla="*/ 9 h 9"/>
                  <a:gd name="T14" fmla="*/ 309 w 1806"/>
                  <a:gd name="T15" fmla="*/ 9 h 9"/>
                  <a:gd name="T16" fmla="*/ 0 w 1806"/>
                  <a:gd name="T17" fmla="*/ 9 h 9"/>
                  <a:gd name="T18" fmla="*/ 0 w 1806"/>
                  <a:gd name="T19" fmla="*/ 5 h 9"/>
                  <a:gd name="T20" fmla="*/ 0 w 1806"/>
                  <a:gd name="T21" fmla="*/ 0 h 9"/>
                  <a:gd name="T22" fmla="*/ 283 w 1806"/>
                  <a:gd name="T23" fmla="*/ 0 h 9"/>
                  <a:gd name="T24" fmla="*/ 296 w 1806"/>
                  <a:gd name="T25" fmla="*/ 5 h 9"/>
                  <a:gd name="T26" fmla="*/ 309 w 180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9"/>
                  <a:gd name="T44" fmla="*/ 1806 w 180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9">
                    <a:moveTo>
                      <a:pt x="1806" y="9"/>
                    </a:moveTo>
                    <a:lnTo>
                      <a:pt x="1148" y="9"/>
                    </a:lnTo>
                    <a:lnTo>
                      <a:pt x="1161" y="5"/>
                    </a:lnTo>
                    <a:lnTo>
                      <a:pt x="1174" y="0"/>
                    </a:lnTo>
                    <a:lnTo>
                      <a:pt x="1806" y="0"/>
                    </a:lnTo>
                    <a:lnTo>
                      <a:pt x="1806" y="5"/>
                    </a:lnTo>
                    <a:lnTo>
                      <a:pt x="1806" y="9"/>
                    </a:lnTo>
                    <a:close/>
                    <a:moveTo>
                      <a:pt x="309" y="9"/>
                    </a:moveTo>
                    <a:lnTo>
                      <a:pt x="0" y="9"/>
                    </a:lnTo>
                    <a:lnTo>
                      <a:pt x="0" y="5"/>
                    </a:lnTo>
                    <a:lnTo>
                      <a:pt x="0" y="0"/>
                    </a:lnTo>
                    <a:lnTo>
                      <a:pt x="283" y="0"/>
                    </a:lnTo>
                    <a:lnTo>
                      <a:pt x="296" y="5"/>
                    </a:lnTo>
                    <a:lnTo>
                      <a:pt x="309" y="9"/>
                    </a:lnTo>
                    <a:close/>
                  </a:path>
                </a:pathLst>
              </a:custGeom>
              <a:solidFill>
                <a:srgbClr val="E7A1B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96" name="Freeform 479">
                <a:extLst>
                  <a:ext uri="{FF2B5EF4-FFF2-40B4-BE49-F238E27FC236}">
                    <a16:creationId xmlns:a16="http://schemas.microsoft.com/office/drawing/2014/main" id="{62E70303-F407-E3D1-1449-2DA7F5C15472}"/>
                  </a:ext>
                </a:extLst>
              </p:cNvPr>
              <p:cNvSpPr>
                <a:spLocks noEditPoints="1"/>
              </p:cNvSpPr>
              <p:nvPr/>
            </p:nvSpPr>
            <p:spPr bwMode="auto">
              <a:xfrm>
                <a:off x="684" y="1632"/>
                <a:ext cx="1808" cy="9"/>
              </a:xfrm>
              <a:custGeom>
                <a:avLst/>
                <a:gdLst>
                  <a:gd name="T0" fmla="*/ 1808 w 1808"/>
                  <a:gd name="T1" fmla="*/ 9 h 9"/>
                  <a:gd name="T2" fmla="*/ 1163 w 1808"/>
                  <a:gd name="T3" fmla="*/ 9 h 9"/>
                  <a:gd name="T4" fmla="*/ 1176 w 1808"/>
                  <a:gd name="T5" fmla="*/ 4 h 9"/>
                  <a:gd name="T6" fmla="*/ 1189 w 1808"/>
                  <a:gd name="T7" fmla="*/ 0 h 9"/>
                  <a:gd name="T8" fmla="*/ 1806 w 1808"/>
                  <a:gd name="T9" fmla="*/ 0 h 9"/>
                  <a:gd name="T10" fmla="*/ 1808 w 1808"/>
                  <a:gd name="T11" fmla="*/ 4 h 9"/>
                  <a:gd name="T12" fmla="*/ 1808 w 1808"/>
                  <a:gd name="T13" fmla="*/ 9 h 9"/>
                  <a:gd name="T14" fmla="*/ 298 w 1808"/>
                  <a:gd name="T15" fmla="*/ 9 h 9"/>
                  <a:gd name="T16" fmla="*/ 2 w 1808"/>
                  <a:gd name="T17" fmla="*/ 9 h 9"/>
                  <a:gd name="T18" fmla="*/ 2 w 1808"/>
                  <a:gd name="T19" fmla="*/ 4 h 9"/>
                  <a:gd name="T20" fmla="*/ 0 w 1808"/>
                  <a:gd name="T21" fmla="*/ 0 h 9"/>
                  <a:gd name="T22" fmla="*/ 272 w 1808"/>
                  <a:gd name="T23" fmla="*/ 0 h 9"/>
                  <a:gd name="T24" fmla="*/ 285 w 1808"/>
                  <a:gd name="T25" fmla="*/ 4 h 9"/>
                  <a:gd name="T26" fmla="*/ 298 w 1808"/>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9"/>
                  <a:gd name="T44" fmla="*/ 1808 w 1808"/>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9">
                    <a:moveTo>
                      <a:pt x="1808" y="9"/>
                    </a:moveTo>
                    <a:lnTo>
                      <a:pt x="1163" y="9"/>
                    </a:lnTo>
                    <a:lnTo>
                      <a:pt x="1176" y="4"/>
                    </a:lnTo>
                    <a:lnTo>
                      <a:pt x="1189" y="0"/>
                    </a:lnTo>
                    <a:lnTo>
                      <a:pt x="1806" y="0"/>
                    </a:lnTo>
                    <a:lnTo>
                      <a:pt x="1808" y="4"/>
                    </a:lnTo>
                    <a:lnTo>
                      <a:pt x="1808" y="9"/>
                    </a:lnTo>
                    <a:close/>
                    <a:moveTo>
                      <a:pt x="298" y="9"/>
                    </a:moveTo>
                    <a:lnTo>
                      <a:pt x="2" y="9"/>
                    </a:lnTo>
                    <a:lnTo>
                      <a:pt x="2" y="4"/>
                    </a:lnTo>
                    <a:lnTo>
                      <a:pt x="0" y="0"/>
                    </a:lnTo>
                    <a:lnTo>
                      <a:pt x="272" y="0"/>
                    </a:lnTo>
                    <a:lnTo>
                      <a:pt x="285" y="4"/>
                    </a:lnTo>
                    <a:lnTo>
                      <a:pt x="298" y="9"/>
                    </a:lnTo>
                    <a:close/>
                  </a:path>
                </a:pathLst>
              </a:custGeom>
              <a:solidFill>
                <a:srgbClr val="E79E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97" name="Freeform 480">
                <a:extLst>
                  <a:ext uri="{FF2B5EF4-FFF2-40B4-BE49-F238E27FC236}">
                    <a16:creationId xmlns:a16="http://schemas.microsoft.com/office/drawing/2014/main" id="{14DD1AE0-FAE1-3AA6-01C6-95FD60A67C2E}"/>
                  </a:ext>
                </a:extLst>
              </p:cNvPr>
              <p:cNvSpPr>
                <a:spLocks noEditPoints="1"/>
              </p:cNvSpPr>
              <p:nvPr/>
            </p:nvSpPr>
            <p:spPr bwMode="auto">
              <a:xfrm>
                <a:off x="684" y="1630"/>
                <a:ext cx="1808" cy="6"/>
              </a:xfrm>
              <a:custGeom>
                <a:avLst/>
                <a:gdLst>
                  <a:gd name="T0" fmla="*/ 1808 w 1808"/>
                  <a:gd name="T1" fmla="*/ 6 h 6"/>
                  <a:gd name="T2" fmla="*/ 1176 w 1808"/>
                  <a:gd name="T3" fmla="*/ 6 h 6"/>
                  <a:gd name="T4" fmla="*/ 1189 w 1808"/>
                  <a:gd name="T5" fmla="*/ 2 h 6"/>
                  <a:gd name="T6" fmla="*/ 1202 w 1808"/>
                  <a:gd name="T7" fmla="*/ 0 h 6"/>
                  <a:gd name="T8" fmla="*/ 1806 w 1808"/>
                  <a:gd name="T9" fmla="*/ 0 h 6"/>
                  <a:gd name="T10" fmla="*/ 1806 w 1808"/>
                  <a:gd name="T11" fmla="*/ 2 h 6"/>
                  <a:gd name="T12" fmla="*/ 1808 w 1808"/>
                  <a:gd name="T13" fmla="*/ 6 h 6"/>
                  <a:gd name="T14" fmla="*/ 285 w 1808"/>
                  <a:gd name="T15" fmla="*/ 6 h 6"/>
                  <a:gd name="T16" fmla="*/ 2 w 1808"/>
                  <a:gd name="T17" fmla="*/ 6 h 6"/>
                  <a:gd name="T18" fmla="*/ 0 w 1808"/>
                  <a:gd name="T19" fmla="*/ 2 h 6"/>
                  <a:gd name="T20" fmla="*/ 0 w 1808"/>
                  <a:gd name="T21" fmla="*/ 0 h 6"/>
                  <a:gd name="T22" fmla="*/ 261 w 1808"/>
                  <a:gd name="T23" fmla="*/ 0 h 6"/>
                  <a:gd name="T24" fmla="*/ 272 w 1808"/>
                  <a:gd name="T25" fmla="*/ 2 h 6"/>
                  <a:gd name="T26" fmla="*/ 285 w 1808"/>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6"/>
                  <a:gd name="T44" fmla="*/ 1808 w 1808"/>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6">
                    <a:moveTo>
                      <a:pt x="1808" y="6"/>
                    </a:moveTo>
                    <a:lnTo>
                      <a:pt x="1176" y="6"/>
                    </a:lnTo>
                    <a:lnTo>
                      <a:pt x="1189" y="2"/>
                    </a:lnTo>
                    <a:lnTo>
                      <a:pt x="1202" y="0"/>
                    </a:lnTo>
                    <a:lnTo>
                      <a:pt x="1806" y="0"/>
                    </a:lnTo>
                    <a:lnTo>
                      <a:pt x="1806" y="2"/>
                    </a:lnTo>
                    <a:lnTo>
                      <a:pt x="1808" y="6"/>
                    </a:lnTo>
                    <a:close/>
                    <a:moveTo>
                      <a:pt x="285" y="6"/>
                    </a:moveTo>
                    <a:lnTo>
                      <a:pt x="2" y="6"/>
                    </a:lnTo>
                    <a:lnTo>
                      <a:pt x="0" y="2"/>
                    </a:lnTo>
                    <a:lnTo>
                      <a:pt x="0" y="0"/>
                    </a:lnTo>
                    <a:lnTo>
                      <a:pt x="261" y="0"/>
                    </a:lnTo>
                    <a:lnTo>
                      <a:pt x="272" y="2"/>
                    </a:lnTo>
                    <a:lnTo>
                      <a:pt x="285" y="6"/>
                    </a:lnTo>
                    <a:close/>
                  </a:path>
                </a:pathLst>
              </a:custGeom>
              <a:solidFill>
                <a:srgbClr val="E79D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98" name="Freeform 481">
                <a:extLst>
                  <a:ext uri="{FF2B5EF4-FFF2-40B4-BE49-F238E27FC236}">
                    <a16:creationId xmlns:a16="http://schemas.microsoft.com/office/drawing/2014/main" id="{968FCE45-854C-3ECF-09E9-3E0785B9BEF9}"/>
                  </a:ext>
                </a:extLst>
              </p:cNvPr>
              <p:cNvSpPr>
                <a:spLocks noEditPoints="1"/>
              </p:cNvSpPr>
              <p:nvPr/>
            </p:nvSpPr>
            <p:spPr bwMode="auto">
              <a:xfrm>
                <a:off x="684" y="1625"/>
                <a:ext cx="1806" cy="7"/>
              </a:xfrm>
              <a:custGeom>
                <a:avLst/>
                <a:gdLst>
                  <a:gd name="T0" fmla="*/ 1806 w 1806"/>
                  <a:gd name="T1" fmla="*/ 7 h 7"/>
                  <a:gd name="T2" fmla="*/ 1189 w 1806"/>
                  <a:gd name="T3" fmla="*/ 7 h 7"/>
                  <a:gd name="T4" fmla="*/ 1202 w 1806"/>
                  <a:gd name="T5" fmla="*/ 5 h 7"/>
                  <a:gd name="T6" fmla="*/ 1213 w 1806"/>
                  <a:gd name="T7" fmla="*/ 0 h 7"/>
                  <a:gd name="T8" fmla="*/ 1806 w 1806"/>
                  <a:gd name="T9" fmla="*/ 0 h 7"/>
                  <a:gd name="T10" fmla="*/ 1806 w 1806"/>
                  <a:gd name="T11" fmla="*/ 5 h 7"/>
                  <a:gd name="T12" fmla="*/ 1806 w 1806"/>
                  <a:gd name="T13" fmla="*/ 7 h 7"/>
                  <a:gd name="T14" fmla="*/ 272 w 1806"/>
                  <a:gd name="T15" fmla="*/ 7 h 7"/>
                  <a:gd name="T16" fmla="*/ 0 w 1806"/>
                  <a:gd name="T17" fmla="*/ 7 h 7"/>
                  <a:gd name="T18" fmla="*/ 0 w 1806"/>
                  <a:gd name="T19" fmla="*/ 5 h 7"/>
                  <a:gd name="T20" fmla="*/ 0 w 1806"/>
                  <a:gd name="T21" fmla="*/ 0 h 7"/>
                  <a:gd name="T22" fmla="*/ 248 w 1806"/>
                  <a:gd name="T23" fmla="*/ 0 h 7"/>
                  <a:gd name="T24" fmla="*/ 261 w 1806"/>
                  <a:gd name="T25" fmla="*/ 5 h 7"/>
                  <a:gd name="T26" fmla="*/ 272 w 1806"/>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6"/>
                  <a:gd name="T43" fmla="*/ 0 h 7"/>
                  <a:gd name="T44" fmla="*/ 1806 w 180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6" h="7">
                    <a:moveTo>
                      <a:pt x="1806" y="7"/>
                    </a:moveTo>
                    <a:lnTo>
                      <a:pt x="1189" y="7"/>
                    </a:lnTo>
                    <a:lnTo>
                      <a:pt x="1202" y="5"/>
                    </a:lnTo>
                    <a:lnTo>
                      <a:pt x="1213" y="0"/>
                    </a:lnTo>
                    <a:lnTo>
                      <a:pt x="1806" y="0"/>
                    </a:lnTo>
                    <a:lnTo>
                      <a:pt x="1806" y="5"/>
                    </a:lnTo>
                    <a:lnTo>
                      <a:pt x="1806" y="7"/>
                    </a:lnTo>
                    <a:close/>
                    <a:moveTo>
                      <a:pt x="272" y="7"/>
                    </a:moveTo>
                    <a:lnTo>
                      <a:pt x="0" y="7"/>
                    </a:lnTo>
                    <a:lnTo>
                      <a:pt x="0" y="5"/>
                    </a:lnTo>
                    <a:lnTo>
                      <a:pt x="0" y="0"/>
                    </a:lnTo>
                    <a:lnTo>
                      <a:pt x="248" y="0"/>
                    </a:lnTo>
                    <a:lnTo>
                      <a:pt x="261" y="5"/>
                    </a:lnTo>
                    <a:lnTo>
                      <a:pt x="272" y="7"/>
                    </a:lnTo>
                    <a:close/>
                  </a:path>
                </a:pathLst>
              </a:custGeom>
              <a:solidFill>
                <a:srgbClr val="E69C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899" name="Freeform 482">
                <a:extLst>
                  <a:ext uri="{FF2B5EF4-FFF2-40B4-BE49-F238E27FC236}">
                    <a16:creationId xmlns:a16="http://schemas.microsoft.com/office/drawing/2014/main" id="{C2457970-4A1A-9953-DD20-A220782D4641}"/>
                  </a:ext>
                </a:extLst>
              </p:cNvPr>
              <p:cNvSpPr>
                <a:spLocks noEditPoints="1"/>
              </p:cNvSpPr>
              <p:nvPr/>
            </p:nvSpPr>
            <p:spPr bwMode="auto">
              <a:xfrm>
                <a:off x="682" y="1621"/>
                <a:ext cx="1808" cy="9"/>
              </a:xfrm>
              <a:custGeom>
                <a:avLst/>
                <a:gdLst>
                  <a:gd name="T0" fmla="*/ 1808 w 1808"/>
                  <a:gd name="T1" fmla="*/ 9 h 9"/>
                  <a:gd name="T2" fmla="*/ 1204 w 1808"/>
                  <a:gd name="T3" fmla="*/ 9 h 9"/>
                  <a:gd name="T4" fmla="*/ 1215 w 1808"/>
                  <a:gd name="T5" fmla="*/ 4 h 9"/>
                  <a:gd name="T6" fmla="*/ 1228 w 1808"/>
                  <a:gd name="T7" fmla="*/ 0 h 9"/>
                  <a:gd name="T8" fmla="*/ 1805 w 1808"/>
                  <a:gd name="T9" fmla="*/ 0 h 9"/>
                  <a:gd name="T10" fmla="*/ 1808 w 1808"/>
                  <a:gd name="T11" fmla="*/ 4 h 9"/>
                  <a:gd name="T12" fmla="*/ 1808 w 1808"/>
                  <a:gd name="T13" fmla="*/ 9 h 9"/>
                  <a:gd name="T14" fmla="*/ 263 w 1808"/>
                  <a:gd name="T15" fmla="*/ 9 h 9"/>
                  <a:gd name="T16" fmla="*/ 2 w 1808"/>
                  <a:gd name="T17" fmla="*/ 9 h 9"/>
                  <a:gd name="T18" fmla="*/ 2 w 1808"/>
                  <a:gd name="T19" fmla="*/ 4 h 9"/>
                  <a:gd name="T20" fmla="*/ 0 w 1808"/>
                  <a:gd name="T21" fmla="*/ 0 h 9"/>
                  <a:gd name="T22" fmla="*/ 239 w 1808"/>
                  <a:gd name="T23" fmla="*/ 0 h 9"/>
                  <a:gd name="T24" fmla="*/ 250 w 1808"/>
                  <a:gd name="T25" fmla="*/ 4 h 9"/>
                  <a:gd name="T26" fmla="*/ 263 w 1808"/>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9"/>
                  <a:gd name="T44" fmla="*/ 1808 w 1808"/>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9">
                    <a:moveTo>
                      <a:pt x="1808" y="9"/>
                    </a:moveTo>
                    <a:lnTo>
                      <a:pt x="1204" y="9"/>
                    </a:lnTo>
                    <a:lnTo>
                      <a:pt x="1215" y="4"/>
                    </a:lnTo>
                    <a:lnTo>
                      <a:pt x="1228" y="0"/>
                    </a:lnTo>
                    <a:lnTo>
                      <a:pt x="1805" y="0"/>
                    </a:lnTo>
                    <a:lnTo>
                      <a:pt x="1808" y="4"/>
                    </a:lnTo>
                    <a:lnTo>
                      <a:pt x="1808" y="9"/>
                    </a:lnTo>
                    <a:close/>
                    <a:moveTo>
                      <a:pt x="263" y="9"/>
                    </a:moveTo>
                    <a:lnTo>
                      <a:pt x="2" y="9"/>
                    </a:lnTo>
                    <a:lnTo>
                      <a:pt x="2" y="4"/>
                    </a:lnTo>
                    <a:lnTo>
                      <a:pt x="0" y="0"/>
                    </a:lnTo>
                    <a:lnTo>
                      <a:pt x="239" y="0"/>
                    </a:lnTo>
                    <a:lnTo>
                      <a:pt x="250" y="4"/>
                    </a:lnTo>
                    <a:lnTo>
                      <a:pt x="263" y="9"/>
                    </a:lnTo>
                    <a:close/>
                  </a:path>
                </a:pathLst>
              </a:custGeom>
              <a:solidFill>
                <a:srgbClr val="E69B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00" name="Freeform 483">
                <a:extLst>
                  <a:ext uri="{FF2B5EF4-FFF2-40B4-BE49-F238E27FC236}">
                    <a16:creationId xmlns:a16="http://schemas.microsoft.com/office/drawing/2014/main" id="{66F764FA-500C-DED3-876A-319FB66B4AB3}"/>
                  </a:ext>
                </a:extLst>
              </p:cNvPr>
              <p:cNvSpPr>
                <a:spLocks noEditPoints="1"/>
              </p:cNvSpPr>
              <p:nvPr/>
            </p:nvSpPr>
            <p:spPr bwMode="auto">
              <a:xfrm>
                <a:off x="682" y="1617"/>
                <a:ext cx="1808" cy="8"/>
              </a:xfrm>
              <a:custGeom>
                <a:avLst/>
                <a:gdLst>
                  <a:gd name="T0" fmla="*/ 1808 w 1808"/>
                  <a:gd name="T1" fmla="*/ 8 h 8"/>
                  <a:gd name="T2" fmla="*/ 1215 w 1808"/>
                  <a:gd name="T3" fmla="*/ 8 h 8"/>
                  <a:gd name="T4" fmla="*/ 1228 w 1808"/>
                  <a:gd name="T5" fmla="*/ 4 h 8"/>
                  <a:gd name="T6" fmla="*/ 1239 w 1808"/>
                  <a:gd name="T7" fmla="*/ 0 h 8"/>
                  <a:gd name="T8" fmla="*/ 1805 w 1808"/>
                  <a:gd name="T9" fmla="*/ 0 h 8"/>
                  <a:gd name="T10" fmla="*/ 1805 w 1808"/>
                  <a:gd name="T11" fmla="*/ 4 h 8"/>
                  <a:gd name="T12" fmla="*/ 1808 w 1808"/>
                  <a:gd name="T13" fmla="*/ 8 h 8"/>
                  <a:gd name="T14" fmla="*/ 250 w 1808"/>
                  <a:gd name="T15" fmla="*/ 8 h 8"/>
                  <a:gd name="T16" fmla="*/ 2 w 1808"/>
                  <a:gd name="T17" fmla="*/ 8 h 8"/>
                  <a:gd name="T18" fmla="*/ 0 w 1808"/>
                  <a:gd name="T19" fmla="*/ 4 h 8"/>
                  <a:gd name="T20" fmla="*/ 0 w 1808"/>
                  <a:gd name="T21" fmla="*/ 0 h 8"/>
                  <a:gd name="T22" fmla="*/ 228 w 1808"/>
                  <a:gd name="T23" fmla="*/ 0 h 8"/>
                  <a:gd name="T24" fmla="*/ 239 w 1808"/>
                  <a:gd name="T25" fmla="*/ 4 h 8"/>
                  <a:gd name="T26" fmla="*/ 250 w 1808"/>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8"/>
                  <a:gd name="T44" fmla="*/ 1808 w 1808"/>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8">
                    <a:moveTo>
                      <a:pt x="1808" y="8"/>
                    </a:moveTo>
                    <a:lnTo>
                      <a:pt x="1215" y="8"/>
                    </a:lnTo>
                    <a:lnTo>
                      <a:pt x="1228" y="4"/>
                    </a:lnTo>
                    <a:lnTo>
                      <a:pt x="1239" y="0"/>
                    </a:lnTo>
                    <a:lnTo>
                      <a:pt x="1805" y="0"/>
                    </a:lnTo>
                    <a:lnTo>
                      <a:pt x="1805" y="4"/>
                    </a:lnTo>
                    <a:lnTo>
                      <a:pt x="1808" y="8"/>
                    </a:lnTo>
                    <a:close/>
                    <a:moveTo>
                      <a:pt x="250" y="8"/>
                    </a:moveTo>
                    <a:lnTo>
                      <a:pt x="2" y="8"/>
                    </a:lnTo>
                    <a:lnTo>
                      <a:pt x="0" y="4"/>
                    </a:lnTo>
                    <a:lnTo>
                      <a:pt x="0" y="0"/>
                    </a:lnTo>
                    <a:lnTo>
                      <a:pt x="228" y="0"/>
                    </a:lnTo>
                    <a:lnTo>
                      <a:pt x="239" y="4"/>
                    </a:lnTo>
                    <a:lnTo>
                      <a:pt x="250" y="8"/>
                    </a:lnTo>
                    <a:close/>
                  </a:path>
                </a:pathLst>
              </a:custGeom>
              <a:solidFill>
                <a:srgbClr val="E699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01" name="Freeform 484">
                <a:extLst>
                  <a:ext uri="{FF2B5EF4-FFF2-40B4-BE49-F238E27FC236}">
                    <a16:creationId xmlns:a16="http://schemas.microsoft.com/office/drawing/2014/main" id="{49E39BCB-05C6-53FB-B46F-44129D11F8CD}"/>
                  </a:ext>
                </a:extLst>
              </p:cNvPr>
              <p:cNvSpPr>
                <a:spLocks noEditPoints="1"/>
              </p:cNvSpPr>
              <p:nvPr/>
            </p:nvSpPr>
            <p:spPr bwMode="auto">
              <a:xfrm>
                <a:off x="680" y="1615"/>
                <a:ext cx="1807" cy="6"/>
              </a:xfrm>
              <a:custGeom>
                <a:avLst/>
                <a:gdLst>
                  <a:gd name="T0" fmla="*/ 1807 w 1807"/>
                  <a:gd name="T1" fmla="*/ 6 h 6"/>
                  <a:gd name="T2" fmla="*/ 1230 w 1807"/>
                  <a:gd name="T3" fmla="*/ 6 h 6"/>
                  <a:gd name="T4" fmla="*/ 1241 w 1807"/>
                  <a:gd name="T5" fmla="*/ 4 h 6"/>
                  <a:gd name="T6" fmla="*/ 1252 w 1807"/>
                  <a:gd name="T7" fmla="*/ 0 h 6"/>
                  <a:gd name="T8" fmla="*/ 1807 w 1807"/>
                  <a:gd name="T9" fmla="*/ 0 h 6"/>
                  <a:gd name="T10" fmla="*/ 1807 w 1807"/>
                  <a:gd name="T11" fmla="*/ 2 h 6"/>
                  <a:gd name="T12" fmla="*/ 1807 w 1807"/>
                  <a:gd name="T13" fmla="*/ 6 h 6"/>
                  <a:gd name="T14" fmla="*/ 241 w 1807"/>
                  <a:gd name="T15" fmla="*/ 6 h 6"/>
                  <a:gd name="T16" fmla="*/ 2 w 1807"/>
                  <a:gd name="T17" fmla="*/ 6 h 6"/>
                  <a:gd name="T18" fmla="*/ 2 w 1807"/>
                  <a:gd name="T19" fmla="*/ 2 h 6"/>
                  <a:gd name="T20" fmla="*/ 0 w 1807"/>
                  <a:gd name="T21" fmla="*/ 0 h 6"/>
                  <a:gd name="T22" fmla="*/ 220 w 1807"/>
                  <a:gd name="T23" fmla="*/ 0 h 6"/>
                  <a:gd name="T24" fmla="*/ 230 w 1807"/>
                  <a:gd name="T25" fmla="*/ 4 h 6"/>
                  <a:gd name="T26" fmla="*/ 241 w 1807"/>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7"/>
                  <a:gd name="T43" fmla="*/ 0 h 6"/>
                  <a:gd name="T44" fmla="*/ 1807 w 1807"/>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7" h="6">
                    <a:moveTo>
                      <a:pt x="1807" y="6"/>
                    </a:moveTo>
                    <a:lnTo>
                      <a:pt x="1230" y="6"/>
                    </a:lnTo>
                    <a:lnTo>
                      <a:pt x="1241" y="4"/>
                    </a:lnTo>
                    <a:lnTo>
                      <a:pt x="1252" y="0"/>
                    </a:lnTo>
                    <a:lnTo>
                      <a:pt x="1807" y="0"/>
                    </a:lnTo>
                    <a:lnTo>
                      <a:pt x="1807" y="2"/>
                    </a:lnTo>
                    <a:lnTo>
                      <a:pt x="1807" y="6"/>
                    </a:lnTo>
                    <a:close/>
                    <a:moveTo>
                      <a:pt x="241" y="6"/>
                    </a:moveTo>
                    <a:lnTo>
                      <a:pt x="2" y="6"/>
                    </a:lnTo>
                    <a:lnTo>
                      <a:pt x="2" y="2"/>
                    </a:lnTo>
                    <a:lnTo>
                      <a:pt x="0" y="0"/>
                    </a:lnTo>
                    <a:lnTo>
                      <a:pt x="220" y="0"/>
                    </a:lnTo>
                    <a:lnTo>
                      <a:pt x="230" y="4"/>
                    </a:lnTo>
                    <a:lnTo>
                      <a:pt x="241" y="6"/>
                    </a:lnTo>
                    <a:close/>
                  </a:path>
                </a:pathLst>
              </a:custGeom>
              <a:solidFill>
                <a:srgbClr val="E698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02" name="Freeform 485">
                <a:extLst>
                  <a:ext uri="{FF2B5EF4-FFF2-40B4-BE49-F238E27FC236}">
                    <a16:creationId xmlns:a16="http://schemas.microsoft.com/office/drawing/2014/main" id="{08EB5286-ABB8-8A2B-25AE-408A76404D0F}"/>
                  </a:ext>
                </a:extLst>
              </p:cNvPr>
              <p:cNvSpPr>
                <a:spLocks noEditPoints="1"/>
              </p:cNvSpPr>
              <p:nvPr/>
            </p:nvSpPr>
            <p:spPr bwMode="auto">
              <a:xfrm>
                <a:off x="680" y="1610"/>
                <a:ext cx="1807" cy="7"/>
              </a:xfrm>
              <a:custGeom>
                <a:avLst/>
                <a:gdLst>
                  <a:gd name="T0" fmla="*/ 1807 w 1807"/>
                  <a:gd name="T1" fmla="*/ 7 h 7"/>
                  <a:gd name="T2" fmla="*/ 1241 w 1807"/>
                  <a:gd name="T3" fmla="*/ 7 h 7"/>
                  <a:gd name="T4" fmla="*/ 1252 w 1807"/>
                  <a:gd name="T5" fmla="*/ 5 h 7"/>
                  <a:gd name="T6" fmla="*/ 1263 w 1807"/>
                  <a:gd name="T7" fmla="*/ 0 h 7"/>
                  <a:gd name="T8" fmla="*/ 1807 w 1807"/>
                  <a:gd name="T9" fmla="*/ 0 h 7"/>
                  <a:gd name="T10" fmla="*/ 1807 w 1807"/>
                  <a:gd name="T11" fmla="*/ 5 h 7"/>
                  <a:gd name="T12" fmla="*/ 1807 w 1807"/>
                  <a:gd name="T13" fmla="*/ 7 h 7"/>
                  <a:gd name="T14" fmla="*/ 230 w 1807"/>
                  <a:gd name="T15" fmla="*/ 7 h 7"/>
                  <a:gd name="T16" fmla="*/ 2 w 1807"/>
                  <a:gd name="T17" fmla="*/ 7 h 7"/>
                  <a:gd name="T18" fmla="*/ 0 w 1807"/>
                  <a:gd name="T19" fmla="*/ 5 h 7"/>
                  <a:gd name="T20" fmla="*/ 0 w 1807"/>
                  <a:gd name="T21" fmla="*/ 0 h 7"/>
                  <a:gd name="T22" fmla="*/ 209 w 1807"/>
                  <a:gd name="T23" fmla="*/ 0 h 7"/>
                  <a:gd name="T24" fmla="*/ 220 w 1807"/>
                  <a:gd name="T25" fmla="*/ 5 h 7"/>
                  <a:gd name="T26" fmla="*/ 230 w 1807"/>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7"/>
                  <a:gd name="T43" fmla="*/ 0 h 7"/>
                  <a:gd name="T44" fmla="*/ 1807 w 1807"/>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7" h="7">
                    <a:moveTo>
                      <a:pt x="1807" y="7"/>
                    </a:moveTo>
                    <a:lnTo>
                      <a:pt x="1241" y="7"/>
                    </a:lnTo>
                    <a:lnTo>
                      <a:pt x="1252" y="5"/>
                    </a:lnTo>
                    <a:lnTo>
                      <a:pt x="1263" y="0"/>
                    </a:lnTo>
                    <a:lnTo>
                      <a:pt x="1807" y="0"/>
                    </a:lnTo>
                    <a:lnTo>
                      <a:pt x="1807" y="5"/>
                    </a:lnTo>
                    <a:lnTo>
                      <a:pt x="1807" y="7"/>
                    </a:lnTo>
                    <a:close/>
                    <a:moveTo>
                      <a:pt x="230" y="7"/>
                    </a:moveTo>
                    <a:lnTo>
                      <a:pt x="2" y="7"/>
                    </a:lnTo>
                    <a:lnTo>
                      <a:pt x="0" y="5"/>
                    </a:lnTo>
                    <a:lnTo>
                      <a:pt x="0" y="0"/>
                    </a:lnTo>
                    <a:lnTo>
                      <a:pt x="209" y="0"/>
                    </a:lnTo>
                    <a:lnTo>
                      <a:pt x="220" y="5"/>
                    </a:lnTo>
                    <a:lnTo>
                      <a:pt x="230" y="7"/>
                    </a:lnTo>
                    <a:close/>
                  </a:path>
                </a:pathLst>
              </a:custGeom>
              <a:solidFill>
                <a:srgbClr val="E696B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03" name="Freeform 486">
                <a:extLst>
                  <a:ext uri="{FF2B5EF4-FFF2-40B4-BE49-F238E27FC236}">
                    <a16:creationId xmlns:a16="http://schemas.microsoft.com/office/drawing/2014/main" id="{1628063E-F16F-CC41-BEAD-3913DE207BE8}"/>
                  </a:ext>
                </a:extLst>
              </p:cNvPr>
              <p:cNvSpPr>
                <a:spLocks noEditPoints="1"/>
              </p:cNvSpPr>
              <p:nvPr/>
            </p:nvSpPr>
            <p:spPr bwMode="auto">
              <a:xfrm>
                <a:off x="680" y="1606"/>
                <a:ext cx="1807" cy="9"/>
              </a:xfrm>
              <a:custGeom>
                <a:avLst/>
                <a:gdLst>
                  <a:gd name="T0" fmla="*/ 1807 w 1807"/>
                  <a:gd name="T1" fmla="*/ 9 h 9"/>
                  <a:gd name="T2" fmla="*/ 1252 w 1807"/>
                  <a:gd name="T3" fmla="*/ 9 h 9"/>
                  <a:gd name="T4" fmla="*/ 1263 w 1807"/>
                  <a:gd name="T5" fmla="*/ 4 h 9"/>
                  <a:gd name="T6" fmla="*/ 1274 w 1807"/>
                  <a:gd name="T7" fmla="*/ 0 h 9"/>
                  <a:gd name="T8" fmla="*/ 1805 w 1807"/>
                  <a:gd name="T9" fmla="*/ 0 h 9"/>
                  <a:gd name="T10" fmla="*/ 1807 w 1807"/>
                  <a:gd name="T11" fmla="*/ 4 h 9"/>
                  <a:gd name="T12" fmla="*/ 1807 w 1807"/>
                  <a:gd name="T13" fmla="*/ 9 h 9"/>
                  <a:gd name="T14" fmla="*/ 220 w 1807"/>
                  <a:gd name="T15" fmla="*/ 9 h 9"/>
                  <a:gd name="T16" fmla="*/ 0 w 1807"/>
                  <a:gd name="T17" fmla="*/ 9 h 9"/>
                  <a:gd name="T18" fmla="*/ 0 w 1807"/>
                  <a:gd name="T19" fmla="*/ 4 h 9"/>
                  <a:gd name="T20" fmla="*/ 0 w 1807"/>
                  <a:gd name="T21" fmla="*/ 0 h 9"/>
                  <a:gd name="T22" fmla="*/ 198 w 1807"/>
                  <a:gd name="T23" fmla="*/ 0 h 9"/>
                  <a:gd name="T24" fmla="*/ 209 w 1807"/>
                  <a:gd name="T25" fmla="*/ 4 h 9"/>
                  <a:gd name="T26" fmla="*/ 220 w 1807"/>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7"/>
                  <a:gd name="T43" fmla="*/ 0 h 9"/>
                  <a:gd name="T44" fmla="*/ 1807 w 1807"/>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7" h="9">
                    <a:moveTo>
                      <a:pt x="1807" y="9"/>
                    </a:moveTo>
                    <a:lnTo>
                      <a:pt x="1252" y="9"/>
                    </a:lnTo>
                    <a:lnTo>
                      <a:pt x="1263" y="4"/>
                    </a:lnTo>
                    <a:lnTo>
                      <a:pt x="1274" y="0"/>
                    </a:lnTo>
                    <a:lnTo>
                      <a:pt x="1805" y="0"/>
                    </a:lnTo>
                    <a:lnTo>
                      <a:pt x="1807" y="4"/>
                    </a:lnTo>
                    <a:lnTo>
                      <a:pt x="1807" y="9"/>
                    </a:lnTo>
                    <a:close/>
                    <a:moveTo>
                      <a:pt x="220" y="9"/>
                    </a:moveTo>
                    <a:lnTo>
                      <a:pt x="0" y="9"/>
                    </a:lnTo>
                    <a:lnTo>
                      <a:pt x="0" y="4"/>
                    </a:lnTo>
                    <a:lnTo>
                      <a:pt x="0" y="0"/>
                    </a:lnTo>
                    <a:lnTo>
                      <a:pt x="198" y="0"/>
                    </a:lnTo>
                    <a:lnTo>
                      <a:pt x="209" y="4"/>
                    </a:lnTo>
                    <a:lnTo>
                      <a:pt x="220" y="9"/>
                    </a:lnTo>
                    <a:close/>
                  </a:path>
                </a:pathLst>
              </a:custGeom>
              <a:solidFill>
                <a:srgbClr val="E695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04" name="Freeform 487">
                <a:extLst>
                  <a:ext uri="{FF2B5EF4-FFF2-40B4-BE49-F238E27FC236}">
                    <a16:creationId xmlns:a16="http://schemas.microsoft.com/office/drawing/2014/main" id="{488484A8-EF22-B860-7A6C-CAE8ECB2498F}"/>
                  </a:ext>
                </a:extLst>
              </p:cNvPr>
              <p:cNvSpPr>
                <a:spLocks noEditPoints="1"/>
              </p:cNvSpPr>
              <p:nvPr/>
            </p:nvSpPr>
            <p:spPr bwMode="auto">
              <a:xfrm>
                <a:off x="677" y="1604"/>
                <a:ext cx="1810" cy="6"/>
              </a:xfrm>
              <a:custGeom>
                <a:avLst/>
                <a:gdLst>
                  <a:gd name="T0" fmla="*/ 1810 w 1810"/>
                  <a:gd name="T1" fmla="*/ 6 h 6"/>
                  <a:gd name="T2" fmla="*/ 1266 w 1810"/>
                  <a:gd name="T3" fmla="*/ 6 h 6"/>
                  <a:gd name="T4" fmla="*/ 1277 w 1810"/>
                  <a:gd name="T5" fmla="*/ 2 h 6"/>
                  <a:gd name="T6" fmla="*/ 1288 w 1810"/>
                  <a:gd name="T7" fmla="*/ 0 h 6"/>
                  <a:gd name="T8" fmla="*/ 1808 w 1810"/>
                  <a:gd name="T9" fmla="*/ 0 h 6"/>
                  <a:gd name="T10" fmla="*/ 1808 w 1810"/>
                  <a:gd name="T11" fmla="*/ 2 h 6"/>
                  <a:gd name="T12" fmla="*/ 1810 w 1810"/>
                  <a:gd name="T13" fmla="*/ 6 h 6"/>
                  <a:gd name="T14" fmla="*/ 212 w 1810"/>
                  <a:gd name="T15" fmla="*/ 6 h 6"/>
                  <a:gd name="T16" fmla="*/ 3 w 1810"/>
                  <a:gd name="T17" fmla="*/ 6 h 6"/>
                  <a:gd name="T18" fmla="*/ 0 w 1810"/>
                  <a:gd name="T19" fmla="*/ 2 h 6"/>
                  <a:gd name="T20" fmla="*/ 0 w 1810"/>
                  <a:gd name="T21" fmla="*/ 0 h 6"/>
                  <a:gd name="T22" fmla="*/ 190 w 1810"/>
                  <a:gd name="T23" fmla="*/ 0 h 6"/>
                  <a:gd name="T24" fmla="*/ 201 w 1810"/>
                  <a:gd name="T25" fmla="*/ 2 h 6"/>
                  <a:gd name="T26" fmla="*/ 212 w 1810"/>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6"/>
                  <a:gd name="T44" fmla="*/ 1810 w 1810"/>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6">
                    <a:moveTo>
                      <a:pt x="1810" y="6"/>
                    </a:moveTo>
                    <a:lnTo>
                      <a:pt x="1266" y="6"/>
                    </a:lnTo>
                    <a:lnTo>
                      <a:pt x="1277" y="2"/>
                    </a:lnTo>
                    <a:lnTo>
                      <a:pt x="1288" y="0"/>
                    </a:lnTo>
                    <a:lnTo>
                      <a:pt x="1808" y="0"/>
                    </a:lnTo>
                    <a:lnTo>
                      <a:pt x="1808" y="2"/>
                    </a:lnTo>
                    <a:lnTo>
                      <a:pt x="1810" y="6"/>
                    </a:lnTo>
                    <a:close/>
                    <a:moveTo>
                      <a:pt x="212" y="6"/>
                    </a:moveTo>
                    <a:lnTo>
                      <a:pt x="3" y="6"/>
                    </a:lnTo>
                    <a:lnTo>
                      <a:pt x="0" y="2"/>
                    </a:lnTo>
                    <a:lnTo>
                      <a:pt x="0" y="0"/>
                    </a:lnTo>
                    <a:lnTo>
                      <a:pt x="190" y="0"/>
                    </a:lnTo>
                    <a:lnTo>
                      <a:pt x="201" y="2"/>
                    </a:lnTo>
                    <a:lnTo>
                      <a:pt x="212" y="6"/>
                    </a:lnTo>
                    <a:close/>
                  </a:path>
                </a:pathLst>
              </a:custGeom>
              <a:solidFill>
                <a:srgbClr val="E694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05" name="Freeform 488">
                <a:extLst>
                  <a:ext uri="{FF2B5EF4-FFF2-40B4-BE49-F238E27FC236}">
                    <a16:creationId xmlns:a16="http://schemas.microsoft.com/office/drawing/2014/main" id="{985185D9-BC8C-1361-C139-87B83C4BF6E0}"/>
                  </a:ext>
                </a:extLst>
              </p:cNvPr>
              <p:cNvSpPr>
                <a:spLocks noEditPoints="1"/>
              </p:cNvSpPr>
              <p:nvPr/>
            </p:nvSpPr>
            <p:spPr bwMode="auto">
              <a:xfrm>
                <a:off x="677" y="1599"/>
                <a:ext cx="1808" cy="7"/>
              </a:xfrm>
              <a:custGeom>
                <a:avLst/>
                <a:gdLst>
                  <a:gd name="T0" fmla="*/ 1808 w 1808"/>
                  <a:gd name="T1" fmla="*/ 7 h 7"/>
                  <a:gd name="T2" fmla="*/ 1277 w 1808"/>
                  <a:gd name="T3" fmla="*/ 7 h 7"/>
                  <a:gd name="T4" fmla="*/ 1288 w 1808"/>
                  <a:gd name="T5" fmla="*/ 5 h 7"/>
                  <a:gd name="T6" fmla="*/ 1296 w 1808"/>
                  <a:gd name="T7" fmla="*/ 0 h 7"/>
                  <a:gd name="T8" fmla="*/ 1808 w 1808"/>
                  <a:gd name="T9" fmla="*/ 0 h 7"/>
                  <a:gd name="T10" fmla="*/ 1808 w 1808"/>
                  <a:gd name="T11" fmla="*/ 5 h 7"/>
                  <a:gd name="T12" fmla="*/ 1808 w 1808"/>
                  <a:gd name="T13" fmla="*/ 7 h 7"/>
                  <a:gd name="T14" fmla="*/ 201 w 1808"/>
                  <a:gd name="T15" fmla="*/ 7 h 7"/>
                  <a:gd name="T16" fmla="*/ 3 w 1808"/>
                  <a:gd name="T17" fmla="*/ 7 h 7"/>
                  <a:gd name="T18" fmla="*/ 0 w 1808"/>
                  <a:gd name="T19" fmla="*/ 5 h 7"/>
                  <a:gd name="T20" fmla="*/ 0 w 1808"/>
                  <a:gd name="T21" fmla="*/ 0 h 7"/>
                  <a:gd name="T22" fmla="*/ 181 w 1808"/>
                  <a:gd name="T23" fmla="*/ 0 h 7"/>
                  <a:gd name="T24" fmla="*/ 190 w 1808"/>
                  <a:gd name="T25" fmla="*/ 5 h 7"/>
                  <a:gd name="T26" fmla="*/ 201 w 1808"/>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08"/>
                  <a:gd name="T43" fmla="*/ 0 h 7"/>
                  <a:gd name="T44" fmla="*/ 1808 w 1808"/>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08" h="7">
                    <a:moveTo>
                      <a:pt x="1808" y="7"/>
                    </a:moveTo>
                    <a:lnTo>
                      <a:pt x="1277" y="7"/>
                    </a:lnTo>
                    <a:lnTo>
                      <a:pt x="1288" y="5"/>
                    </a:lnTo>
                    <a:lnTo>
                      <a:pt x="1296" y="0"/>
                    </a:lnTo>
                    <a:lnTo>
                      <a:pt x="1808" y="0"/>
                    </a:lnTo>
                    <a:lnTo>
                      <a:pt x="1808" y="5"/>
                    </a:lnTo>
                    <a:lnTo>
                      <a:pt x="1808" y="7"/>
                    </a:lnTo>
                    <a:close/>
                    <a:moveTo>
                      <a:pt x="201" y="7"/>
                    </a:moveTo>
                    <a:lnTo>
                      <a:pt x="3" y="7"/>
                    </a:lnTo>
                    <a:lnTo>
                      <a:pt x="0" y="5"/>
                    </a:lnTo>
                    <a:lnTo>
                      <a:pt x="0" y="0"/>
                    </a:lnTo>
                    <a:lnTo>
                      <a:pt x="181" y="0"/>
                    </a:lnTo>
                    <a:lnTo>
                      <a:pt x="190" y="5"/>
                    </a:lnTo>
                    <a:lnTo>
                      <a:pt x="201" y="7"/>
                    </a:lnTo>
                    <a:close/>
                  </a:path>
                </a:pathLst>
              </a:custGeom>
              <a:solidFill>
                <a:srgbClr val="E69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06" name="Freeform 489">
                <a:extLst>
                  <a:ext uri="{FF2B5EF4-FFF2-40B4-BE49-F238E27FC236}">
                    <a16:creationId xmlns:a16="http://schemas.microsoft.com/office/drawing/2014/main" id="{74AF9014-7DEF-1A79-B080-A98F4FC69FD5}"/>
                  </a:ext>
                </a:extLst>
              </p:cNvPr>
              <p:cNvSpPr>
                <a:spLocks noEditPoints="1"/>
              </p:cNvSpPr>
              <p:nvPr/>
            </p:nvSpPr>
            <p:spPr bwMode="auto">
              <a:xfrm>
                <a:off x="675" y="1595"/>
                <a:ext cx="1810" cy="9"/>
              </a:xfrm>
              <a:custGeom>
                <a:avLst/>
                <a:gdLst>
                  <a:gd name="T0" fmla="*/ 1810 w 1810"/>
                  <a:gd name="T1" fmla="*/ 9 h 9"/>
                  <a:gd name="T2" fmla="*/ 1290 w 1810"/>
                  <a:gd name="T3" fmla="*/ 9 h 9"/>
                  <a:gd name="T4" fmla="*/ 1298 w 1810"/>
                  <a:gd name="T5" fmla="*/ 4 h 9"/>
                  <a:gd name="T6" fmla="*/ 1309 w 1810"/>
                  <a:gd name="T7" fmla="*/ 0 h 9"/>
                  <a:gd name="T8" fmla="*/ 1808 w 1810"/>
                  <a:gd name="T9" fmla="*/ 0 h 9"/>
                  <a:gd name="T10" fmla="*/ 1810 w 1810"/>
                  <a:gd name="T11" fmla="*/ 4 h 9"/>
                  <a:gd name="T12" fmla="*/ 1810 w 1810"/>
                  <a:gd name="T13" fmla="*/ 9 h 9"/>
                  <a:gd name="T14" fmla="*/ 192 w 1810"/>
                  <a:gd name="T15" fmla="*/ 9 h 9"/>
                  <a:gd name="T16" fmla="*/ 2 w 1810"/>
                  <a:gd name="T17" fmla="*/ 9 h 9"/>
                  <a:gd name="T18" fmla="*/ 2 w 1810"/>
                  <a:gd name="T19" fmla="*/ 4 h 9"/>
                  <a:gd name="T20" fmla="*/ 0 w 1810"/>
                  <a:gd name="T21" fmla="*/ 0 h 9"/>
                  <a:gd name="T22" fmla="*/ 172 w 1810"/>
                  <a:gd name="T23" fmla="*/ 0 h 9"/>
                  <a:gd name="T24" fmla="*/ 183 w 1810"/>
                  <a:gd name="T25" fmla="*/ 4 h 9"/>
                  <a:gd name="T26" fmla="*/ 192 w 1810"/>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9"/>
                  <a:gd name="T44" fmla="*/ 1810 w 1810"/>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9">
                    <a:moveTo>
                      <a:pt x="1810" y="9"/>
                    </a:moveTo>
                    <a:lnTo>
                      <a:pt x="1290" y="9"/>
                    </a:lnTo>
                    <a:lnTo>
                      <a:pt x="1298" y="4"/>
                    </a:lnTo>
                    <a:lnTo>
                      <a:pt x="1309" y="0"/>
                    </a:lnTo>
                    <a:lnTo>
                      <a:pt x="1808" y="0"/>
                    </a:lnTo>
                    <a:lnTo>
                      <a:pt x="1810" y="4"/>
                    </a:lnTo>
                    <a:lnTo>
                      <a:pt x="1810" y="9"/>
                    </a:lnTo>
                    <a:close/>
                    <a:moveTo>
                      <a:pt x="192" y="9"/>
                    </a:moveTo>
                    <a:lnTo>
                      <a:pt x="2" y="9"/>
                    </a:lnTo>
                    <a:lnTo>
                      <a:pt x="2" y="4"/>
                    </a:lnTo>
                    <a:lnTo>
                      <a:pt x="0" y="0"/>
                    </a:lnTo>
                    <a:lnTo>
                      <a:pt x="172" y="0"/>
                    </a:lnTo>
                    <a:lnTo>
                      <a:pt x="183" y="4"/>
                    </a:lnTo>
                    <a:lnTo>
                      <a:pt x="192" y="9"/>
                    </a:lnTo>
                    <a:close/>
                  </a:path>
                </a:pathLst>
              </a:custGeom>
              <a:solidFill>
                <a:srgbClr val="E69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07" name="Freeform 490">
                <a:extLst>
                  <a:ext uri="{FF2B5EF4-FFF2-40B4-BE49-F238E27FC236}">
                    <a16:creationId xmlns:a16="http://schemas.microsoft.com/office/drawing/2014/main" id="{4C95A8BE-52B8-5E6D-6533-B4017A35FDBC}"/>
                  </a:ext>
                </a:extLst>
              </p:cNvPr>
              <p:cNvSpPr>
                <a:spLocks noEditPoints="1"/>
              </p:cNvSpPr>
              <p:nvPr/>
            </p:nvSpPr>
            <p:spPr bwMode="auto">
              <a:xfrm>
                <a:off x="675" y="1591"/>
                <a:ext cx="1810" cy="8"/>
              </a:xfrm>
              <a:custGeom>
                <a:avLst/>
                <a:gdLst>
                  <a:gd name="T0" fmla="*/ 1810 w 1810"/>
                  <a:gd name="T1" fmla="*/ 8 h 8"/>
                  <a:gd name="T2" fmla="*/ 1298 w 1810"/>
                  <a:gd name="T3" fmla="*/ 8 h 8"/>
                  <a:gd name="T4" fmla="*/ 1309 w 1810"/>
                  <a:gd name="T5" fmla="*/ 4 h 8"/>
                  <a:gd name="T6" fmla="*/ 1318 w 1810"/>
                  <a:gd name="T7" fmla="*/ 0 h 8"/>
                  <a:gd name="T8" fmla="*/ 1808 w 1810"/>
                  <a:gd name="T9" fmla="*/ 0 h 8"/>
                  <a:gd name="T10" fmla="*/ 1808 w 1810"/>
                  <a:gd name="T11" fmla="*/ 4 h 8"/>
                  <a:gd name="T12" fmla="*/ 1810 w 1810"/>
                  <a:gd name="T13" fmla="*/ 8 h 8"/>
                  <a:gd name="T14" fmla="*/ 183 w 1810"/>
                  <a:gd name="T15" fmla="*/ 8 h 8"/>
                  <a:gd name="T16" fmla="*/ 2 w 1810"/>
                  <a:gd name="T17" fmla="*/ 8 h 8"/>
                  <a:gd name="T18" fmla="*/ 0 w 1810"/>
                  <a:gd name="T19" fmla="*/ 4 h 8"/>
                  <a:gd name="T20" fmla="*/ 0 w 1810"/>
                  <a:gd name="T21" fmla="*/ 0 h 8"/>
                  <a:gd name="T22" fmla="*/ 164 w 1810"/>
                  <a:gd name="T23" fmla="*/ 0 h 8"/>
                  <a:gd name="T24" fmla="*/ 172 w 1810"/>
                  <a:gd name="T25" fmla="*/ 4 h 8"/>
                  <a:gd name="T26" fmla="*/ 183 w 1810"/>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8"/>
                  <a:gd name="T44" fmla="*/ 1810 w 1810"/>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8">
                    <a:moveTo>
                      <a:pt x="1810" y="8"/>
                    </a:moveTo>
                    <a:lnTo>
                      <a:pt x="1298" y="8"/>
                    </a:lnTo>
                    <a:lnTo>
                      <a:pt x="1309" y="4"/>
                    </a:lnTo>
                    <a:lnTo>
                      <a:pt x="1318" y="0"/>
                    </a:lnTo>
                    <a:lnTo>
                      <a:pt x="1808" y="0"/>
                    </a:lnTo>
                    <a:lnTo>
                      <a:pt x="1808" y="4"/>
                    </a:lnTo>
                    <a:lnTo>
                      <a:pt x="1810" y="8"/>
                    </a:lnTo>
                    <a:close/>
                    <a:moveTo>
                      <a:pt x="183" y="8"/>
                    </a:moveTo>
                    <a:lnTo>
                      <a:pt x="2" y="8"/>
                    </a:lnTo>
                    <a:lnTo>
                      <a:pt x="0" y="4"/>
                    </a:lnTo>
                    <a:lnTo>
                      <a:pt x="0" y="0"/>
                    </a:lnTo>
                    <a:lnTo>
                      <a:pt x="164" y="0"/>
                    </a:lnTo>
                    <a:lnTo>
                      <a:pt x="172" y="4"/>
                    </a:lnTo>
                    <a:lnTo>
                      <a:pt x="183" y="8"/>
                    </a:lnTo>
                    <a:close/>
                  </a:path>
                </a:pathLst>
              </a:custGeom>
              <a:solidFill>
                <a:srgbClr val="E690B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08" name="Freeform 491">
                <a:extLst>
                  <a:ext uri="{FF2B5EF4-FFF2-40B4-BE49-F238E27FC236}">
                    <a16:creationId xmlns:a16="http://schemas.microsoft.com/office/drawing/2014/main" id="{4B446AF7-C26B-043C-395F-2C51549D3E5E}"/>
                  </a:ext>
                </a:extLst>
              </p:cNvPr>
              <p:cNvSpPr>
                <a:spLocks noEditPoints="1"/>
              </p:cNvSpPr>
              <p:nvPr/>
            </p:nvSpPr>
            <p:spPr bwMode="auto">
              <a:xfrm>
                <a:off x="673" y="1588"/>
                <a:ext cx="1810" cy="7"/>
              </a:xfrm>
              <a:custGeom>
                <a:avLst/>
                <a:gdLst>
                  <a:gd name="T0" fmla="*/ 1810 w 1810"/>
                  <a:gd name="T1" fmla="*/ 7 h 7"/>
                  <a:gd name="T2" fmla="*/ 1311 w 1810"/>
                  <a:gd name="T3" fmla="*/ 7 h 7"/>
                  <a:gd name="T4" fmla="*/ 1320 w 1810"/>
                  <a:gd name="T5" fmla="*/ 3 h 7"/>
                  <a:gd name="T6" fmla="*/ 1329 w 1810"/>
                  <a:gd name="T7" fmla="*/ 0 h 7"/>
                  <a:gd name="T8" fmla="*/ 1810 w 1810"/>
                  <a:gd name="T9" fmla="*/ 0 h 7"/>
                  <a:gd name="T10" fmla="*/ 1810 w 1810"/>
                  <a:gd name="T11" fmla="*/ 3 h 7"/>
                  <a:gd name="T12" fmla="*/ 1810 w 1810"/>
                  <a:gd name="T13" fmla="*/ 7 h 7"/>
                  <a:gd name="T14" fmla="*/ 174 w 1810"/>
                  <a:gd name="T15" fmla="*/ 7 h 7"/>
                  <a:gd name="T16" fmla="*/ 2 w 1810"/>
                  <a:gd name="T17" fmla="*/ 7 h 7"/>
                  <a:gd name="T18" fmla="*/ 2 w 1810"/>
                  <a:gd name="T19" fmla="*/ 3 h 7"/>
                  <a:gd name="T20" fmla="*/ 0 w 1810"/>
                  <a:gd name="T21" fmla="*/ 0 h 7"/>
                  <a:gd name="T22" fmla="*/ 157 w 1810"/>
                  <a:gd name="T23" fmla="*/ 0 h 7"/>
                  <a:gd name="T24" fmla="*/ 166 w 1810"/>
                  <a:gd name="T25" fmla="*/ 3 h 7"/>
                  <a:gd name="T26" fmla="*/ 174 w 1810"/>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0"/>
                  <a:gd name="T43" fmla="*/ 0 h 7"/>
                  <a:gd name="T44" fmla="*/ 1810 w 1810"/>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0" h="7">
                    <a:moveTo>
                      <a:pt x="1810" y="7"/>
                    </a:moveTo>
                    <a:lnTo>
                      <a:pt x="1311" y="7"/>
                    </a:lnTo>
                    <a:lnTo>
                      <a:pt x="1320" y="3"/>
                    </a:lnTo>
                    <a:lnTo>
                      <a:pt x="1329" y="0"/>
                    </a:lnTo>
                    <a:lnTo>
                      <a:pt x="1810" y="0"/>
                    </a:lnTo>
                    <a:lnTo>
                      <a:pt x="1810" y="3"/>
                    </a:lnTo>
                    <a:lnTo>
                      <a:pt x="1810" y="7"/>
                    </a:lnTo>
                    <a:close/>
                    <a:moveTo>
                      <a:pt x="174" y="7"/>
                    </a:moveTo>
                    <a:lnTo>
                      <a:pt x="2" y="7"/>
                    </a:lnTo>
                    <a:lnTo>
                      <a:pt x="2" y="3"/>
                    </a:lnTo>
                    <a:lnTo>
                      <a:pt x="0" y="0"/>
                    </a:lnTo>
                    <a:lnTo>
                      <a:pt x="157" y="0"/>
                    </a:lnTo>
                    <a:lnTo>
                      <a:pt x="166" y="3"/>
                    </a:lnTo>
                    <a:lnTo>
                      <a:pt x="174" y="7"/>
                    </a:lnTo>
                    <a:close/>
                  </a:path>
                </a:pathLst>
              </a:custGeom>
              <a:solidFill>
                <a:srgbClr val="E690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09" name="Freeform 492">
                <a:extLst>
                  <a:ext uri="{FF2B5EF4-FFF2-40B4-BE49-F238E27FC236}">
                    <a16:creationId xmlns:a16="http://schemas.microsoft.com/office/drawing/2014/main" id="{D95FD7BA-8EEE-88A5-C2F5-1224B1921C54}"/>
                  </a:ext>
                </a:extLst>
              </p:cNvPr>
              <p:cNvSpPr>
                <a:spLocks noEditPoints="1"/>
              </p:cNvSpPr>
              <p:nvPr/>
            </p:nvSpPr>
            <p:spPr bwMode="auto">
              <a:xfrm>
                <a:off x="671" y="1584"/>
                <a:ext cx="1812" cy="7"/>
              </a:xfrm>
              <a:custGeom>
                <a:avLst/>
                <a:gdLst>
                  <a:gd name="T0" fmla="*/ 1812 w 1812"/>
                  <a:gd name="T1" fmla="*/ 7 h 7"/>
                  <a:gd name="T2" fmla="*/ 1322 w 1812"/>
                  <a:gd name="T3" fmla="*/ 7 h 7"/>
                  <a:gd name="T4" fmla="*/ 1331 w 1812"/>
                  <a:gd name="T5" fmla="*/ 4 h 7"/>
                  <a:gd name="T6" fmla="*/ 1342 w 1812"/>
                  <a:gd name="T7" fmla="*/ 0 h 7"/>
                  <a:gd name="T8" fmla="*/ 1810 w 1812"/>
                  <a:gd name="T9" fmla="*/ 0 h 7"/>
                  <a:gd name="T10" fmla="*/ 1812 w 1812"/>
                  <a:gd name="T11" fmla="*/ 4 h 7"/>
                  <a:gd name="T12" fmla="*/ 1812 w 1812"/>
                  <a:gd name="T13" fmla="*/ 7 h 7"/>
                  <a:gd name="T14" fmla="*/ 168 w 1812"/>
                  <a:gd name="T15" fmla="*/ 7 h 7"/>
                  <a:gd name="T16" fmla="*/ 4 w 1812"/>
                  <a:gd name="T17" fmla="*/ 7 h 7"/>
                  <a:gd name="T18" fmla="*/ 2 w 1812"/>
                  <a:gd name="T19" fmla="*/ 4 h 7"/>
                  <a:gd name="T20" fmla="*/ 0 w 1812"/>
                  <a:gd name="T21" fmla="*/ 0 h 7"/>
                  <a:gd name="T22" fmla="*/ 148 w 1812"/>
                  <a:gd name="T23" fmla="*/ 0 h 7"/>
                  <a:gd name="T24" fmla="*/ 159 w 1812"/>
                  <a:gd name="T25" fmla="*/ 4 h 7"/>
                  <a:gd name="T26" fmla="*/ 168 w 1812"/>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7"/>
                  <a:gd name="T44" fmla="*/ 1812 w 1812"/>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7">
                    <a:moveTo>
                      <a:pt x="1812" y="7"/>
                    </a:moveTo>
                    <a:lnTo>
                      <a:pt x="1322" y="7"/>
                    </a:lnTo>
                    <a:lnTo>
                      <a:pt x="1331" y="4"/>
                    </a:lnTo>
                    <a:lnTo>
                      <a:pt x="1342" y="0"/>
                    </a:lnTo>
                    <a:lnTo>
                      <a:pt x="1810" y="0"/>
                    </a:lnTo>
                    <a:lnTo>
                      <a:pt x="1812" y="4"/>
                    </a:lnTo>
                    <a:lnTo>
                      <a:pt x="1812" y="7"/>
                    </a:lnTo>
                    <a:close/>
                    <a:moveTo>
                      <a:pt x="168" y="7"/>
                    </a:moveTo>
                    <a:lnTo>
                      <a:pt x="4" y="7"/>
                    </a:lnTo>
                    <a:lnTo>
                      <a:pt x="2" y="4"/>
                    </a:lnTo>
                    <a:lnTo>
                      <a:pt x="0" y="0"/>
                    </a:lnTo>
                    <a:lnTo>
                      <a:pt x="148" y="0"/>
                    </a:lnTo>
                    <a:lnTo>
                      <a:pt x="159" y="4"/>
                    </a:lnTo>
                    <a:lnTo>
                      <a:pt x="168" y="7"/>
                    </a:lnTo>
                    <a:close/>
                  </a:path>
                </a:pathLst>
              </a:custGeom>
              <a:solidFill>
                <a:srgbClr val="E68F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10" name="Freeform 493">
                <a:extLst>
                  <a:ext uri="{FF2B5EF4-FFF2-40B4-BE49-F238E27FC236}">
                    <a16:creationId xmlns:a16="http://schemas.microsoft.com/office/drawing/2014/main" id="{8AAFFEB3-A502-001D-7943-63097D202BF4}"/>
                  </a:ext>
                </a:extLst>
              </p:cNvPr>
              <p:cNvSpPr>
                <a:spLocks noEditPoints="1"/>
              </p:cNvSpPr>
              <p:nvPr/>
            </p:nvSpPr>
            <p:spPr bwMode="auto">
              <a:xfrm>
                <a:off x="671" y="1580"/>
                <a:ext cx="1812" cy="8"/>
              </a:xfrm>
              <a:custGeom>
                <a:avLst/>
                <a:gdLst>
                  <a:gd name="T0" fmla="*/ 1812 w 1812"/>
                  <a:gd name="T1" fmla="*/ 8 h 8"/>
                  <a:gd name="T2" fmla="*/ 1331 w 1812"/>
                  <a:gd name="T3" fmla="*/ 8 h 8"/>
                  <a:gd name="T4" fmla="*/ 1342 w 1812"/>
                  <a:gd name="T5" fmla="*/ 4 h 8"/>
                  <a:gd name="T6" fmla="*/ 1350 w 1812"/>
                  <a:gd name="T7" fmla="*/ 0 h 8"/>
                  <a:gd name="T8" fmla="*/ 1810 w 1812"/>
                  <a:gd name="T9" fmla="*/ 0 h 8"/>
                  <a:gd name="T10" fmla="*/ 1810 w 1812"/>
                  <a:gd name="T11" fmla="*/ 4 h 8"/>
                  <a:gd name="T12" fmla="*/ 1812 w 1812"/>
                  <a:gd name="T13" fmla="*/ 8 h 8"/>
                  <a:gd name="T14" fmla="*/ 159 w 1812"/>
                  <a:gd name="T15" fmla="*/ 8 h 8"/>
                  <a:gd name="T16" fmla="*/ 2 w 1812"/>
                  <a:gd name="T17" fmla="*/ 8 h 8"/>
                  <a:gd name="T18" fmla="*/ 2 w 1812"/>
                  <a:gd name="T19" fmla="*/ 4 h 8"/>
                  <a:gd name="T20" fmla="*/ 0 w 1812"/>
                  <a:gd name="T21" fmla="*/ 0 h 8"/>
                  <a:gd name="T22" fmla="*/ 139 w 1812"/>
                  <a:gd name="T23" fmla="*/ 0 h 8"/>
                  <a:gd name="T24" fmla="*/ 148 w 1812"/>
                  <a:gd name="T25" fmla="*/ 4 h 8"/>
                  <a:gd name="T26" fmla="*/ 159 w 1812"/>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8"/>
                  <a:gd name="T44" fmla="*/ 1812 w 1812"/>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8">
                    <a:moveTo>
                      <a:pt x="1812" y="8"/>
                    </a:moveTo>
                    <a:lnTo>
                      <a:pt x="1331" y="8"/>
                    </a:lnTo>
                    <a:lnTo>
                      <a:pt x="1342" y="4"/>
                    </a:lnTo>
                    <a:lnTo>
                      <a:pt x="1350" y="0"/>
                    </a:lnTo>
                    <a:lnTo>
                      <a:pt x="1810" y="0"/>
                    </a:lnTo>
                    <a:lnTo>
                      <a:pt x="1810" y="4"/>
                    </a:lnTo>
                    <a:lnTo>
                      <a:pt x="1812" y="8"/>
                    </a:lnTo>
                    <a:close/>
                    <a:moveTo>
                      <a:pt x="159" y="8"/>
                    </a:moveTo>
                    <a:lnTo>
                      <a:pt x="2" y="8"/>
                    </a:lnTo>
                    <a:lnTo>
                      <a:pt x="2" y="4"/>
                    </a:lnTo>
                    <a:lnTo>
                      <a:pt x="0" y="0"/>
                    </a:lnTo>
                    <a:lnTo>
                      <a:pt x="139" y="0"/>
                    </a:lnTo>
                    <a:lnTo>
                      <a:pt x="148" y="4"/>
                    </a:lnTo>
                    <a:lnTo>
                      <a:pt x="159" y="8"/>
                    </a:lnTo>
                    <a:close/>
                  </a:path>
                </a:pathLst>
              </a:custGeom>
              <a:solidFill>
                <a:srgbClr val="E68E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11" name="Freeform 494">
                <a:extLst>
                  <a:ext uri="{FF2B5EF4-FFF2-40B4-BE49-F238E27FC236}">
                    <a16:creationId xmlns:a16="http://schemas.microsoft.com/office/drawing/2014/main" id="{C597B08D-0565-096B-ADE7-9A215DA8BDC9}"/>
                  </a:ext>
                </a:extLst>
              </p:cNvPr>
              <p:cNvSpPr>
                <a:spLocks noEditPoints="1"/>
              </p:cNvSpPr>
              <p:nvPr/>
            </p:nvSpPr>
            <p:spPr bwMode="auto">
              <a:xfrm>
                <a:off x="669" y="1575"/>
                <a:ext cx="1812" cy="9"/>
              </a:xfrm>
              <a:custGeom>
                <a:avLst/>
                <a:gdLst>
                  <a:gd name="T0" fmla="*/ 1812 w 1812"/>
                  <a:gd name="T1" fmla="*/ 9 h 9"/>
                  <a:gd name="T2" fmla="*/ 1344 w 1812"/>
                  <a:gd name="T3" fmla="*/ 9 h 9"/>
                  <a:gd name="T4" fmla="*/ 1352 w 1812"/>
                  <a:gd name="T5" fmla="*/ 5 h 9"/>
                  <a:gd name="T6" fmla="*/ 1361 w 1812"/>
                  <a:gd name="T7" fmla="*/ 0 h 9"/>
                  <a:gd name="T8" fmla="*/ 1812 w 1812"/>
                  <a:gd name="T9" fmla="*/ 0 h 9"/>
                  <a:gd name="T10" fmla="*/ 1812 w 1812"/>
                  <a:gd name="T11" fmla="*/ 5 h 9"/>
                  <a:gd name="T12" fmla="*/ 1812 w 1812"/>
                  <a:gd name="T13" fmla="*/ 9 h 9"/>
                  <a:gd name="T14" fmla="*/ 150 w 1812"/>
                  <a:gd name="T15" fmla="*/ 9 h 9"/>
                  <a:gd name="T16" fmla="*/ 2 w 1812"/>
                  <a:gd name="T17" fmla="*/ 9 h 9"/>
                  <a:gd name="T18" fmla="*/ 2 w 1812"/>
                  <a:gd name="T19" fmla="*/ 5 h 9"/>
                  <a:gd name="T20" fmla="*/ 0 w 1812"/>
                  <a:gd name="T21" fmla="*/ 0 h 9"/>
                  <a:gd name="T22" fmla="*/ 132 w 1812"/>
                  <a:gd name="T23" fmla="*/ 0 h 9"/>
                  <a:gd name="T24" fmla="*/ 141 w 1812"/>
                  <a:gd name="T25" fmla="*/ 5 h 9"/>
                  <a:gd name="T26" fmla="*/ 150 w 1812"/>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9"/>
                  <a:gd name="T44" fmla="*/ 1812 w 1812"/>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9">
                    <a:moveTo>
                      <a:pt x="1812" y="9"/>
                    </a:moveTo>
                    <a:lnTo>
                      <a:pt x="1344" y="9"/>
                    </a:lnTo>
                    <a:lnTo>
                      <a:pt x="1352" y="5"/>
                    </a:lnTo>
                    <a:lnTo>
                      <a:pt x="1361" y="0"/>
                    </a:lnTo>
                    <a:lnTo>
                      <a:pt x="1812" y="0"/>
                    </a:lnTo>
                    <a:lnTo>
                      <a:pt x="1812" y="5"/>
                    </a:lnTo>
                    <a:lnTo>
                      <a:pt x="1812" y="9"/>
                    </a:lnTo>
                    <a:close/>
                    <a:moveTo>
                      <a:pt x="150" y="9"/>
                    </a:moveTo>
                    <a:lnTo>
                      <a:pt x="2" y="9"/>
                    </a:lnTo>
                    <a:lnTo>
                      <a:pt x="2" y="5"/>
                    </a:lnTo>
                    <a:lnTo>
                      <a:pt x="0" y="0"/>
                    </a:lnTo>
                    <a:lnTo>
                      <a:pt x="132" y="0"/>
                    </a:lnTo>
                    <a:lnTo>
                      <a:pt x="141" y="5"/>
                    </a:lnTo>
                    <a:lnTo>
                      <a:pt x="150" y="9"/>
                    </a:lnTo>
                    <a:close/>
                  </a:path>
                </a:pathLst>
              </a:custGeom>
              <a:solidFill>
                <a:srgbClr val="E58E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12" name="Freeform 495">
                <a:extLst>
                  <a:ext uri="{FF2B5EF4-FFF2-40B4-BE49-F238E27FC236}">
                    <a16:creationId xmlns:a16="http://schemas.microsoft.com/office/drawing/2014/main" id="{FEFA99BD-B87B-D2AC-0E32-737FF0876E22}"/>
                  </a:ext>
                </a:extLst>
              </p:cNvPr>
              <p:cNvSpPr>
                <a:spLocks noEditPoints="1"/>
              </p:cNvSpPr>
              <p:nvPr/>
            </p:nvSpPr>
            <p:spPr bwMode="auto">
              <a:xfrm>
                <a:off x="669" y="1573"/>
                <a:ext cx="1812" cy="7"/>
              </a:xfrm>
              <a:custGeom>
                <a:avLst/>
                <a:gdLst>
                  <a:gd name="T0" fmla="*/ 1812 w 1812"/>
                  <a:gd name="T1" fmla="*/ 7 h 7"/>
                  <a:gd name="T2" fmla="*/ 1352 w 1812"/>
                  <a:gd name="T3" fmla="*/ 7 h 7"/>
                  <a:gd name="T4" fmla="*/ 1361 w 1812"/>
                  <a:gd name="T5" fmla="*/ 2 h 7"/>
                  <a:gd name="T6" fmla="*/ 1370 w 1812"/>
                  <a:gd name="T7" fmla="*/ 0 h 7"/>
                  <a:gd name="T8" fmla="*/ 1810 w 1812"/>
                  <a:gd name="T9" fmla="*/ 0 h 7"/>
                  <a:gd name="T10" fmla="*/ 1812 w 1812"/>
                  <a:gd name="T11" fmla="*/ 2 h 7"/>
                  <a:gd name="T12" fmla="*/ 1812 w 1812"/>
                  <a:gd name="T13" fmla="*/ 7 h 7"/>
                  <a:gd name="T14" fmla="*/ 141 w 1812"/>
                  <a:gd name="T15" fmla="*/ 7 h 7"/>
                  <a:gd name="T16" fmla="*/ 2 w 1812"/>
                  <a:gd name="T17" fmla="*/ 7 h 7"/>
                  <a:gd name="T18" fmla="*/ 0 w 1812"/>
                  <a:gd name="T19" fmla="*/ 2 h 7"/>
                  <a:gd name="T20" fmla="*/ 0 w 1812"/>
                  <a:gd name="T21" fmla="*/ 0 h 7"/>
                  <a:gd name="T22" fmla="*/ 124 w 1812"/>
                  <a:gd name="T23" fmla="*/ 0 h 7"/>
                  <a:gd name="T24" fmla="*/ 132 w 1812"/>
                  <a:gd name="T25" fmla="*/ 2 h 7"/>
                  <a:gd name="T26" fmla="*/ 141 w 1812"/>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2"/>
                  <a:gd name="T43" fmla="*/ 0 h 7"/>
                  <a:gd name="T44" fmla="*/ 1812 w 1812"/>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2" h="7">
                    <a:moveTo>
                      <a:pt x="1812" y="7"/>
                    </a:moveTo>
                    <a:lnTo>
                      <a:pt x="1352" y="7"/>
                    </a:lnTo>
                    <a:lnTo>
                      <a:pt x="1361" y="2"/>
                    </a:lnTo>
                    <a:lnTo>
                      <a:pt x="1370" y="0"/>
                    </a:lnTo>
                    <a:lnTo>
                      <a:pt x="1810" y="0"/>
                    </a:lnTo>
                    <a:lnTo>
                      <a:pt x="1812" y="2"/>
                    </a:lnTo>
                    <a:lnTo>
                      <a:pt x="1812" y="7"/>
                    </a:lnTo>
                    <a:close/>
                    <a:moveTo>
                      <a:pt x="141" y="7"/>
                    </a:moveTo>
                    <a:lnTo>
                      <a:pt x="2" y="7"/>
                    </a:lnTo>
                    <a:lnTo>
                      <a:pt x="0" y="2"/>
                    </a:lnTo>
                    <a:lnTo>
                      <a:pt x="0" y="0"/>
                    </a:lnTo>
                    <a:lnTo>
                      <a:pt x="124" y="0"/>
                    </a:lnTo>
                    <a:lnTo>
                      <a:pt x="132" y="2"/>
                    </a:lnTo>
                    <a:lnTo>
                      <a:pt x="141" y="7"/>
                    </a:lnTo>
                    <a:close/>
                  </a:path>
                </a:pathLst>
              </a:custGeom>
              <a:solidFill>
                <a:srgbClr val="E58C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913" name="Freeform 496">
                <a:extLst>
                  <a:ext uri="{FF2B5EF4-FFF2-40B4-BE49-F238E27FC236}">
                    <a16:creationId xmlns:a16="http://schemas.microsoft.com/office/drawing/2014/main" id="{D06EB633-6334-9CD8-E307-DD22C83709E7}"/>
                  </a:ext>
                </a:extLst>
              </p:cNvPr>
              <p:cNvSpPr>
                <a:spLocks noEditPoints="1"/>
              </p:cNvSpPr>
              <p:nvPr/>
            </p:nvSpPr>
            <p:spPr bwMode="auto">
              <a:xfrm>
                <a:off x="666" y="1569"/>
                <a:ext cx="1815" cy="6"/>
              </a:xfrm>
              <a:custGeom>
                <a:avLst/>
                <a:gdLst>
                  <a:gd name="T0" fmla="*/ 1815 w 1815"/>
                  <a:gd name="T1" fmla="*/ 6 h 6"/>
                  <a:gd name="T2" fmla="*/ 1364 w 1815"/>
                  <a:gd name="T3" fmla="*/ 6 h 6"/>
                  <a:gd name="T4" fmla="*/ 1373 w 1815"/>
                  <a:gd name="T5" fmla="*/ 4 h 6"/>
                  <a:gd name="T6" fmla="*/ 1381 w 1815"/>
                  <a:gd name="T7" fmla="*/ 0 h 6"/>
                  <a:gd name="T8" fmla="*/ 1813 w 1815"/>
                  <a:gd name="T9" fmla="*/ 0 h 6"/>
                  <a:gd name="T10" fmla="*/ 1813 w 1815"/>
                  <a:gd name="T11" fmla="*/ 4 h 6"/>
                  <a:gd name="T12" fmla="*/ 1815 w 1815"/>
                  <a:gd name="T13" fmla="*/ 6 h 6"/>
                  <a:gd name="T14" fmla="*/ 135 w 1815"/>
                  <a:gd name="T15" fmla="*/ 6 h 6"/>
                  <a:gd name="T16" fmla="*/ 3 w 1815"/>
                  <a:gd name="T17" fmla="*/ 6 h 6"/>
                  <a:gd name="T18" fmla="*/ 3 w 1815"/>
                  <a:gd name="T19" fmla="*/ 4 h 6"/>
                  <a:gd name="T20" fmla="*/ 0 w 1815"/>
                  <a:gd name="T21" fmla="*/ 0 h 6"/>
                  <a:gd name="T22" fmla="*/ 118 w 1815"/>
                  <a:gd name="T23" fmla="*/ 0 h 6"/>
                  <a:gd name="T24" fmla="*/ 127 w 1815"/>
                  <a:gd name="T25" fmla="*/ 4 h 6"/>
                  <a:gd name="T26" fmla="*/ 135 w 1815"/>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5"/>
                  <a:gd name="T43" fmla="*/ 0 h 6"/>
                  <a:gd name="T44" fmla="*/ 1815 w 1815"/>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5" h="6">
                    <a:moveTo>
                      <a:pt x="1815" y="6"/>
                    </a:moveTo>
                    <a:lnTo>
                      <a:pt x="1364" y="6"/>
                    </a:lnTo>
                    <a:lnTo>
                      <a:pt x="1373" y="4"/>
                    </a:lnTo>
                    <a:lnTo>
                      <a:pt x="1381" y="0"/>
                    </a:lnTo>
                    <a:lnTo>
                      <a:pt x="1813" y="0"/>
                    </a:lnTo>
                    <a:lnTo>
                      <a:pt x="1813" y="4"/>
                    </a:lnTo>
                    <a:lnTo>
                      <a:pt x="1815" y="6"/>
                    </a:lnTo>
                    <a:close/>
                    <a:moveTo>
                      <a:pt x="135" y="6"/>
                    </a:moveTo>
                    <a:lnTo>
                      <a:pt x="3" y="6"/>
                    </a:lnTo>
                    <a:lnTo>
                      <a:pt x="3" y="4"/>
                    </a:lnTo>
                    <a:lnTo>
                      <a:pt x="0" y="0"/>
                    </a:lnTo>
                    <a:lnTo>
                      <a:pt x="118" y="0"/>
                    </a:lnTo>
                    <a:lnTo>
                      <a:pt x="127" y="4"/>
                    </a:lnTo>
                    <a:lnTo>
                      <a:pt x="135" y="6"/>
                    </a:lnTo>
                    <a:close/>
                  </a:path>
                </a:pathLst>
              </a:custGeom>
              <a:solidFill>
                <a:srgbClr val="E58B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68627" name="Freeform 497">
              <a:extLst>
                <a:ext uri="{FF2B5EF4-FFF2-40B4-BE49-F238E27FC236}">
                  <a16:creationId xmlns:a16="http://schemas.microsoft.com/office/drawing/2014/main" id="{2081DF19-F790-784F-E679-D50037493670}"/>
                </a:ext>
              </a:extLst>
            </p:cNvPr>
            <p:cNvSpPr>
              <a:spLocks noEditPoints="1"/>
            </p:cNvSpPr>
            <p:nvPr/>
          </p:nvSpPr>
          <p:spPr bwMode="auto">
            <a:xfrm>
              <a:off x="666" y="1564"/>
              <a:ext cx="1813" cy="9"/>
            </a:xfrm>
            <a:custGeom>
              <a:avLst/>
              <a:gdLst>
                <a:gd name="T0" fmla="*/ 1813 w 1813"/>
                <a:gd name="T1" fmla="*/ 9 h 9"/>
                <a:gd name="T2" fmla="*/ 1373 w 1813"/>
                <a:gd name="T3" fmla="*/ 9 h 9"/>
                <a:gd name="T4" fmla="*/ 1379 w 1813"/>
                <a:gd name="T5" fmla="*/ 5 h 9"/>
                <a:gd name="T6" fmla="*/ 1388 w 1813"/>
                <a:gd name="T7" fmla="*/ 0 h 9"/>
                <a:gd name="T8" fmla="*/ 1813 w 1813"/>
                <a:gd name="T9" fmla="*/ 0 h 9"/>
                <a:gd name="T10" fmla="*/ 1813 w 1813"/>
                <a:gd name="T11" fmla="*/ 5 h 9"/>
                <a:gd name="T12" fmla="*/ 1813 w 1813"/>
                <a:gd name="T13" fmla="*/ 9 h 9"/>
                <a:gd name="T14" fmla="*/ 127 w 1813"/>
                <a:gd name="T15" fmla="*/ 9 h 9"/>
                <a:gd name="T16" fmla="*/ 3 w 1813"/>
                <a:gd name="T17" fmla="*/ 9 h 9"/>
                <a:gd name="T18" fmla="*/ 0 w 1813"/>
                <a:gd name="T19" fmla="*/ 5 h 9"/>
                <a:gd name="T20" fmla="*/ 0 w 1813"/>
                <a:gd name="T21" fmla="*/ 0 h 9"/>
                <a:gd name="T22" fmla="*/ 109 w 1813"/>
                <a:gd name="T23" fmla="*/ 0 h 9"/>
                <a:gd name="T24" fmla="*/ 118 w 1813"/>
                <a:gd name="T25" fmla="*/ 5 h 9"/>
                <a:gd name="T26" fmla="*/ 127 w 1813"/>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3"/>
                <a:gd name="T43" fmla="*/ 0 h 9"/>
                <a:gd name="T44" fmla="*/ 1813 w 1813"/>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3" h="9">
                  <a:moveTo>
                    <a:pt x="1813" y="9"/>
                  </a:moveTo>
                  <a:lnTo>
                    <a:pt x="1373" y="9"/>
                  </a:lnTo>
                  <a:lnTo>
                    <a:pt x="1379" y="5"/>
                  </a:lnTo>
                  <a:lnTo>
                    <a:pt x="1388" y="0"/>
                  </a:lnTo>
                  <a:lnTo>
                    <a:pt x="1813" y="0"/>
                  </a:lnTo>
                  <a:lnTo>
                    <a:pt x="1813" y="5"/>
                  </a:lnTo>
                  <a:lnTo>
                    <a:pt x="1813" y="9"/>
                  </a:lnTo>
                  <a:close/>
                  <a:moveTo>
                    <a:pt x="127" y="9"/>
                  </a:moveTo>
                  <a:lnTo>
                    <a:pt x="3" y="9"/>
                  </a:lnTo>
                  <a:lnTo>
                    <a:pt x="0" y="5"/>
                  </a:lnTo>
                  <a:lnTo>
                    <a:pt x="0" y="0"/>
                  </a:lnTo>
                  <a:lnTo>
                    <a:pt x="109" y="0"/>
                  </a:lnTo>
                  <a:lnTo>
                    <a:pt x="118" y="5"/>
                  </a:lnTo>
                  <a:lnTo>
                    <a:pt x="127" y="9"/>
                  </a:lnTo>
                  <a:close/>
                </a:path>
              </a:pathLst>
            </a:custGeom>
            <a:solidFill>
              <a:srgbClr val="E58A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28" name="Freeform 498">
              <a:extLst>
                <a:ext uri="{FF2B5EF4-FFF2-40B4-BE49-F238E27FC236}">
                  <a16:creationId xmlns:a16="http://schemas.microsoft.com/office/drawing/2014/main" id="{73FE9E43-F581-0F55-F664-3F8418E7A661}"/>
                </a:ext>
              </a:extLst>
            </p:cNvPr>
            <p:cNvSpPr>
              <a:spLocks noEditPoints="1"/>
            </p:cNvSpPr>
            <p:nvPr/>
          </p:nvSpPr>
          <p:spPr bwMode="auto">
            <a:xfrm>
              <a:off x="664" y="1560"/>
              <a:ext cx="1815" cy="9"/>
            </a:xfrm>
            <a:custGeom>
              <a:avLst/>
              <a:gdLst>
                <a:gd name="T0" fmla="*/ 1815 w 1815"/>
                <a:gd name="T1" fmla="*/ 9 h 9"/>
                <a:gd name="T2" fmla="*/ 1383 w 1815"/>
                <a:gd name="T3" fmla="*/ 9 h 9"/>
                <a:gd name="T4" fmla="*/ 1390 w 1815"/>
                <a:gd name="T5" fmla="*/ 4 h 9"/>
                <a:gd name="T6" fmla="*/ 1399 w 1815"/>
                <a:gd name="T7" fmla="*/ 0 h 9"/>
                <a:gd name="T8" fmla="*/ 1812 w 1815"/>
                <a:gd name="T9" fmla="*/ 0 h 9"/>
                <a:gd name="T10" fmla="*/ 1815 w 1815"/>
                <a:gd name="T11" fmla="*/ 4 h 9"/>
                <a:gd name="T12" fmla="*/ 1815 w 1815"/>
                <a:gd name="T13" fmla="*/ 9 h 9"/>
                <a:gd name="T14" fmla="*/ 120 w 1815"/>
                <a:gd name="T15" fmla="*/ 9 h 9"/>
                <a:gd name="T16" fmla="*/ 2 w 1815"/>
                <a:gd name="T17" fmla="*/ 9 h 9"/>
                <a:gd name="T18" fmla="*/ 2 w 1815"/>
                <a:gd name="T19" fmla="*/ 4 h 9"/>
                <a:gd name="T20" fmla="*/ 0 w 1815"/>
                <a:gd name="T21" fmla="*/ 0 h 9"/>
                <a:gd name="T22" fmla="*/ 105 w 1815"/>
                <a:gd name="T23" fmla="*/ 0 h 9"/>
                <a:gd name="T24" fmla="*/ 111 w 1815"/>
                <a:gd name="T25" fmla="*/ 4 h 9"/>
                <a:gd name="T26" fmla="*/ 120 w 1815"/>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5"/>
                <a:gd name="T43" fmla="*/ 0 h 9"/>
                <a:gd name="T44" fmla="*/ 1815 w 1815"/>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5" h="9">
                  <a:moveTo>
                    <a:pt x="1815" y="9"/>
                  </a:moveTo>
                  <a:lnTo>
                    <a:pt x="1383" y="9"/>
                  </a:lnTo>
                  <a:lnTo>
                    <a:pt x="1390" y="4"/>
                  </a:lnTo>
                  <a:lnTo>
                    <a:pt x="1399" y="0"/>
                  </a:lnTo>
                  <a:lnTo>
                    <a:pt x="1812" y="0"/>
                  </a:lnTo>
                  <a:lnTo>
                    <a:pt x="1815" y="4"/>
                  </a:lnTo>
                  <a:lnTo>
                    <a:pt x="1815" y="9"/>
                  </a:lnTo>
                  <a:close/>
                  <a:moveTo>
                    <a:pt x="120" y="9"/>
                  </a:moveTo>
                  <a:lnTo>
                    <a:pt x="2" y="9"/>
                  </a:lnTo>
                  <a:lnTo>
                    <a:pt x="2" y="4"/>
                  </a:lnTo>
                  <a:lnTo>
                    <a:pt x="0" y="0"/>
                  </a:lnTo>
                  <a:lnTo>
                    <a:pt x="105" y="0"/>
                  </a:lnTo>
                  <a:lnTo>
                    <a:pt x="111" y="4"/>
                  </a:lnTo>
                  <a:lnTo>
                    <a:pt x="120" y="9"/>
                  </a:lnTo>
                  <a:close/>
                </a:path>
              </a:pathLst>
            </a:custGeom>
            <a:solidFill>
              <a:srgbClr val="E589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29" name="Freeform 499">
              <a:extLst>
                <a:ext uri="{FF2B5EF4-FFF2-40B4-BE49-F238E27FC236}">
                  <a16:creationId xmlns:a16="http://schemas.microsoft.com/office/drawing/2014/main" id="{0EB374DD-0F82-1F7B-CC05-0ED93CCEDBEE}"/>
                </a:ext>
              </a:extLst>
            </p:cNvPr>
            <p:cNvSpPr>
              <a:spLocks noEditPoints="1"/>
            </p:cNvSpPr>
            <p:nvPr/>
          </p:nvSpPr>
          <p:spPr bwMode="auto">
            <a:xfrm>
              <a:off x="662" y="1558"/>
              <a:ext cx="1817" cy="6"/>
            </a:xfrm>
            <a:custGeom>
              <a:avLst/>
              <a:gdLst>
                <a:gd name="T0" fmla="*/ 1817 w 1817"/>
                <a:gd name="T1" fmla="*/ 6 h 6"/>
                <a:gd name="T2" fmla="*/ 1392 w 1817"/>
                <a:gd name="T3" fmla="*/ 6 h 6"/>
                <a:gd name="T4" fmla="*/ 1401 w 1817"/>
                <a:gd name="T5" fmla="*/ 2 h 6"/>
                <a:gd name="T6" fmla="*/ 1409 w 1817"/>
                <a:gd name="T7" fmla="*/ 0 h 6"/>
                <a:gd name="T8" fmla="*/ 1814 w 1817"/>
                <a:gd name="T9" fmla="*/ 0 h 6"/>
                <a:gd name="T10" fmla="*/ 1814 w 1817"/>
                <a:gd name="T11" fmla="*/ 2 h 6"/>
                <a:gd name="T12" fmla="*/ 1817 w 1817"/>
                <a:gd name="T13" fmla="*/ 6 h 6"/>
                <a:gd name="T14" fmla="*/ 113 w 1817"/>
                <a:gd name="T15" fmla="*/ 6 h 6"/>
                <a:gd name="T16" fmla="*/ 4 w 1817"/>
                <a:gd name="T17" fmla="*/ 6 h 6"/>
                <a:gd name="T18" fmla="*/ 2 w 1817"/>
                <a:gd name="T19" fmla="*/ 2 h 6"/>
                <a:gd name="T20" fmla="*/ 0 w 1817"/>
                <a:gd name="T21" fmla="*/ 0 h 6"/>
                <a:gd name="T22" fmla="*/ 98 w 1817"/>
                <a:gd name="T23" fmla="*/ 0 h 6"/>
                <a:gd name="T24" fmla="*/ 107 w 1817"/>
                <a:gd name="T25" fmla="*/ 2 h 6"/>
                <a:gd name="T26" fmla="*/ 113 w 1817"/>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7"/>
                <a:gd name="T43" fmla="*/ 0 h 6"/>
                <a:gd name="T44" fmla="*/ 1817 w 1817"/>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7" h="6">
                  <a:moveTo>
                    <a:pt x="1817" y="6"/>
                  </a:moveTo>
                  <a:lnTo>
                    <a:pt x="1392" y="6"/>
                  </a:lnTo>
                  <a:lnTo>
                    <a:pt x="1401" y="2"/>
                  </a:lnTo>
                  <a:lnTo>
                    <a:pt x="1409" y="0"/>
                  </a:lnTo>
                  <a:lnTo>
                    <a:pt x="1814" y="0"/>
                  </a:lnTo>
                  <a:lnTo>
                    <a:pt x="1814" y="2"/>
                  </a:lnTo>
                  <a:lnTo>
                    <a:pt x="1817" y="6"/>
                  </a:lnTo>
                  <a:close/>
                  <a:moveTo>
                    <a:pt x="113" y="6"/>
                  </a:moveTo>
                  <a:lnTo>
                    <a:pt x="4" y="6"/>
                  </a:lnTo>
                  <a:lnTo>
                    <a:pt x="2" y="2"/>
                  </a:lnTo>
                  <a:lnTo>
                    <a:pt x="0" y="0"/>
                  </a:lnTo>
                  <a:lnTo>
                    <a:pt x="98" y="0"/>
                  </a:lnTo>
                  <a:lnTo>
                    <a:pt x="107" y="2"/>
                  </a:lnTo>
                  <a:lnTo>
                    <a:pt x="113" y="6"/>
                  </a:lnTo>
                  <a:close/>
                </a:path>
              </a:pathLst>
            </a:custGeom>
            <a:solidFill>
              <a:srgbClr val="E488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30" name="Freeform 500">
              <a:extLst>
                <a:ext uri="{FF2B5EF4-FFF2-40B4-BE49-F238E27FC236}">
                  <a16:creationId xmlns:a16="http://schemas.microsoft.com/office/drawing/2014/main" id="{9B4ADF73-5911-F156-B616-6ED9C1FAEDBA}"/>
                </a:ext>
              </a:extLst>
            </p:cNvPr>
            <p:cNvSpPr>
              <a:spLocks noEditPoints="1"/>
            </p:cNvSpPr>
            <p:nvPr/>
          </p:nvSpPr>
          <p:spPr bwMode="auto">
            <a:xfrm>
              <a:off x="662" y="1553"/>
              <a:ext cx="1814" cy="7"/>
            </a:xfrm>
            <a:custGeom>
              <a:avLst/>
              <a:gdLst>
                <a:gd name="T0" fmla="*/ 1814 w 1814"/>
                <a:gd name="T1" fmla="*/ 7 h 7"/>
                <a:gd name="T2" fmla="*/ 1401 w 1814"/>
                <a:gd name="T3" fmla="*/ 7 h 7"/>
                <a:gd name="T4" fmla="*/ 1409 w 1814"/>
                <a:gd name="T5" fmla="*/ 5 h 7"/>
                <a:gd name="T6" fmla="*/ 1416 w 1814"/>
                <a:gd name="T7" fmla="*/ 0 h 7"/>
                <a:gd name="T8" fmla="*/ 1812 w 1814"/>
                <a:gd name="T9" fmla="*/ 0 h 7"/>
                <a:gd name="T10" fmla="*/ 1814 w 1814"/>
                <a:gd name="T11" fmla="*/ 5 h 7"/>
                <a:gd name="T12" fmla="*/ 1814 w 1814"/>
                <a:gd name="T13" fmla="*/ 7 h 7"/>
                <a:gd name="T14" fmla="*/ 107 w 1814"/>
                <a:gd name="T15" fmla="*/ 7 h 7"/>
                <a:gd name="T16" fmla="*/ 2 w 1814"/>
                <a:gd name="T17" fmla="*/ 7 h 7"/>
                <a:gd name="T18" fmla="*/ 0 w 1814"/>
                <a:gd name="T19" fmla="*/ 5 h 7"/>
                <a:gd name="T20" fmla="*/ 0 w 1814"/>
                <a:gd name="T21" fmla="*/ 0 h 7"/>
                <a:gd name="T22" fmla="*/ 89 w 1814"/>
                <a:gd name="T23" fmla="*/ 0 h 7"/>
                <a:gd name="T24" fmla="*/ 98 w 1814"/>
                <a:gd name="T25" fmla="*/ 5 h 7"/>
                <a:gd name="T26" fmla="*/ 107 w 1814"/>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4"/>
                <a:gd name="T43" fmla="*/ 0 h 7"/>
                <a:gd name="T44" fmla="*/ 1814 w 1814"/>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4" h="7">
                  <a:moveTo>
                    <a:pt x="1814" y="7"/>
                  </a:moveTo>
                  <a:lnTo>
                    <a:pt x="1401" y="7"/>
                  </a:lnTo>
                  <a:lnTo>
                    <a:pt x="1409" y="5"/>
                  </a:lnTo>
                  <a:lnTo>
                    <a:pt x="1416" y="0"/>
                  </a:lnTo>
                  <a:lnTo>
                    <a:pt x="1812" y="0"/>
                  </a:lnTo>
                  <a:lnTo>
                    <a:pt x="1814" y="5"/>
                  </a:lnTo>
                  <a:lnTo>
                    <a:pt x="1814" y="7"/>
                  </a:lnTo>
                  <a:close/>
                  <a:moveTo>
                    <a:pt x="107" y="7"/>
                  </a:moveTo>
                  <a:lnTo>
                    <a:pt x="2" y="7"/>
                  </a:lnTo>
                  <a:lnTo>
                    <a:pt x="0" y="5"/>
                  </a:lnTo>
                  <a:lnTo>
                    <a:pt x="0" y="0"/>
                  </a:lnTo>
                  <a:lnTo>
                    <a:pt x="89" y="0"/>
                  </a:lnTo>
                  <a:lnTo>
                    <a:pt x="98" y="5"/>
                  </a:lnTo>
                  <a:lnTo>
                    <a:pt x="107" y="7"/>
                  </a:lnTo>
                  <a:close/>
                </a:path>
              </a:pathLst>
            </a:custGeom>
            <a:solidFill>
              <a:srgbClr val="E487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31" name="Freeform 501">
              <a:extLst>
                <a:ext uri="{FF2B5EF4-FFF2-40B4-BE49-F238E27FC236}">
                  <a16:creationId xmlns:a16="http://schemas.microsoft.com/office/drawing/2014/main" id="{8A262828-9EB3-1493-59A2-28165F47EF8A}"/>
                </a:ext>
              </a:extLst>
            </p:cNvPr>
            <p:cNvSpPr>
              <a:spLocks noEditPoints="1"/>
            </p:cNvSpPr>
            <p:nvPr/>
          </p:nvSpPr>
          <p:spPr bwMode="auto">
            <a:xfrm>
              <a:off x="660" y="1549"/>
              <a:ext cx="1816" cy="9"/>
            </a:xfrm>
            <a:custGeom>
              <a:avLst/>
              <a:gdLst>
                <a:gd name="T0" fmla="*/ 1816 w 1816"/>
                <a:gd name="T1" fmla="*/ 9 h 9"/>
                <a:gd name="T2" fmla="*/ 1411 w 1816"/>
                <a:gd name="T3" fmla="*/ 9 h 9"/>
                <a:gd name="T4" fmla="*/ 1418 w 1816"/>
                <a:gd name="T5" fmla="*/ 4 h 9"/>
                <a:gd name="T6" fmla="*/ 1427 w 1816"/>
                <a:gd name="T7" fmla="*/ 0 h 9"/>
                <a:gd name="T8" fmla="*/ 1814 w 1816"/>
                <a:gd name="T9" fmla="*/ 0 h 9"/>
                <a:gd name="T10" fmla="*/ 1814 w 1816"/>
                <a:gd name="T11" fmla="*/ 4 h 9"/>
                <a:gd name="T12" fmla="*/ 1816 w 1816"/>
                <a:gd name="T13" fmla="*/ 9 h 9"/>
                <a:gd name="T14" fmla="*/ 100 w 1816"/>
                <a:gd name="T15" fmla="*/ 9 h 9"/>
                <a:gd name="T16" fmla="*/ 2 w 1816"/>
                <a:gd name="T17" fmla="*/ 9 h 9"/>
                <a:gd name="T18" fmla="*/ 2 w 1816"/>
                <a:gd name="T19" fmla="*/ 4 h 9"/>
                <a:gd name="T20" fmla="*/ 0 w 1816"/>
                <a:gd name="T21" fmla="*/ 0 h 9"/>
                <a:gd name="T22" fmla="*/ 85 w 1816"/>
                <a:gd name="T23" fmla="*/ 0 h 9"/>
                <a:gd name="T24" fmla="*/ 91 w 1816"/>
                <a:gd name="T25" fmla="*/ 4 h 9"/>
                <a:gd name="T26" fmla="*/ 100 w 181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6"/>
                <a:gd name="T43" fmla="*/ 0 h 9"/>
                <a:gd name="T44" fmla="*/ 1816 w 181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6" h="9">
                  <a:moveTo>
                    <a:pt x="1816" y="9"/>
                  </a:moveTo>
                  <a:lnTo>
                    <a:pt x="1411" y="9"/>
                  </a:lnTo>
                  <a:lnTo>
                    <a:pt x="1418" y="4"/>
                  </a:lnTo>
                  <a:lnTo>
                    <a:pt x="1427" y="0"/>
                  </a:lnTo>
                  <a:lnTo>
                    <a:pt x="1814" y="0"/>
                  </a:lnTo>
                  <a:lnTo>
                    <a:pt x="1814" y="4"/>
                  </a:lnTo>
                  <a:lnTo>
                    <a:pt x="1816" y="9"/>
                  </a:lnTo>
                  <a:close/>
                  <a:moveTo>
                    <a:pt x="100" y="9"/>
                  </a:moveTo>
                  <a:lnTo>
                    <a:pt x="2" y="9"/>
                  </a:lnTo>
                  <a:lnTo>
                    <a:pt x="2" y="4"/>
                  </a:lnTo>
                  <a:lnTo>
                    <a:pt x="0" y="0"/>
                  </a:lnTo>
                  <a:lnTo>
                    <a:pt x="85" y="0"/>
                  </a:lnTo>
                  <a:lnTo>
                    <a:pt x="91" y="4"/>
                  </a:lnTo>
                  <a:lnTo>
                    <a:pt x="100" y="9"/>
                  </a:lnTo>
                  <a:close/>
                </a:path>
              </a:pathLst>
            </a:custGeom>
            <a:solidFill>
              <a:srgbClr val="E486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32" name="Freeform 502">
              <a:extLst>
                <a:ext uri="{FF2B5EF4-FFF2-40B4-BE49-F238E27FC236}">
                  <a16:creationId xmlns:a16="http://schemas.microsoft.com/office/drawing/2014/main" id="{88E53B7E-E9F9-CB8A-81E6-73B69968AF2E}"/>
                </a:ext>
              </a:extLst>
            </p:cNvPr>
            <p:cNvSpPr>
              <a:spLocks noEditPoints="1"/>
            </p:cNvSpPr>
            <p:nvPr/>
          </p:nvSpPr>
          <p:spPr bwMode="auto">
            <a:xfrm>
              <a:off x="658" y="1545"/>
              <a:ext cx="1816" cy="8"/>
            </a:xfrm>
            <a:custGeom>
              <a:avLst/>
              <a:gdLst>
                <a:gd name="T0" fmla="*/ 1816 w 1816"/>
                <a:gd name="T1" fmla="*/ 8 h 8"/>
                <a:gd name="T2" fmla="*/ 1420 w 1816"/>
                <a:gd name="T3" fmla="*/ 8 h 8"/>
                <a:gd name="T4" fmla="*/ 1429 w 1816"/>
                <a:gd name="T5" fmla="*/ 4 h 8"/>
                <a:gd name="T6" fmla="*/ 1435 w 1816"/>
                <a:gd name="T7" fmla="*/ 0 h 8"/>
                <a:gd name="T8" fmla="*/ 1816 w 1816"/>
                <a:gd name="T9" fmla="*/ 0 h 8"/>
                <a:gd name="T10" fmla="*/ 1816 w 1816"/>
                <a:gd name="T11" fmla="*/ 4 h 8"/>
                <a:gd name="T12" fmla="*/ 1816 w 1816"/>
                <a:gd name="T13" fmla="*/ 8 h 8"/>
                <a:gd name="T14" fmla="*/ 93 w 1816"/>
                <a:gd name="T15" fmla="*/ 8 h 8"/>
                <a:gd name="T16" fmla="*/ 4 w 1816"/>
                <a:gd name="T17" fmla="*/ 8 h 8"/>
                <a:gd name="T18" fmla="*/ 2 w 1816"/>
                <a:gd name="T19" fmla="*/ 4 h 8"/>
                <a:gd name="T20" fmla="*/ 0 w 1816"/>
                <a:gd name="T21" fmla="*/ 0 h 8"/>
                <a:gd name="T22" fmla="*/ 78 w 1816"/>
                <a:gd name="T23" fmla="*/ 0 h 8"/>
                <a:gd name="T24" fmla="*/ 87 w 1816"/>
                <a:gd name="T25" fmla="*/ 4 h 8"/>
                <a:gd name="T26" fmla="*/ 93 w 1816"/>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6"/>
                <a:gd name="T43" fmla="*/ 0 h 8"/>
                <a:gd name="T44" fmla="*/ 1816 w 1816"/>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6" h="8">
                  <a:moveTo>
                    <a:pt x="1816" y="8"/>
                  </a:moveTo>
                  <a:lnTo>
                    <a:pt x="1420" y="8"/>
                  </a:lnTo>
                  <a:lnTo>
                    <a:pt x="1429" y="4"/>
                  </a:lnTo>
                  <a:lnTo>
                    <a:pt x="1435" y="0"/>
                  </a:lnTo>
                  <a:lnTo>
                    <a:pt x="1816" y="0"/>
                  </a:lnTo>
                  <a:lnTo>
                    <a:pt x="1816" y="4"/>
                  </a:lnTo>
                  <a:lnTo>
                    <a:pt x="1816" y="8"/>
                  </a:lnTo>
                  <a:close/>
                  <a:moveTo>
                    <a:pt x="93" y="8"/>
                  </a:moveTo>
                  <a:lnTo>
                    <a:pt x="4" y="8"/>
                  </a:lnTo>
                  <a:lnTo>
                    <a:pt x="2" y="4"/>
                  </a:lnTo>
                  <a:lnTo>
                    <a:pt x="0" y="0"/>
                  </a:lnTo>
                  <a:lnTo>
                    <a:pt x="78" y="0"/>
                  </a:lnTo>
                  <a:lnTo>
                    <a:pt x="87" y="4"/>
                  </a:lnTo>
                  <a:lnTo>
                    <a:pt x="93" y="8"/>
                  </a:lnTo>
                  <a:close/>
                </a:path>
              </a:pathLst>
            </a:custGeom>
            <a:solidFill>
              <a:srgbClr val="E584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33" name="Freeform 503">
              <a:extLst>
                <a:ext uri="{FF2B5EF4-FFF2-40B4-BE49-F238E27FC236}">
                  <a16:creationId xmlns:a16="http://schemas.microsoft.com/office/drawing/2014/main" id="{436594C5-5A6F-3EFD-DA0F-D95894263098}"/>
                </a:ext>
              </a:extLst>
            </p:cNvPr>
            <p:cNvSpPr>
              <a:spLocks noEditPoints="1"/>
            </p:cNvSpPr>
            <p:nvPr/>
          </p:nvSpPr>
          <p:spPr bwMode="auto">
            <a:xfrm>
              <a:off x="656" y="1543"/>
              <a:ext cx="1818" cy="6"/>
            </a:xfrm>
            <a:custGeom>
              <a:avLst/>
              <a:gdLst>
                <a:gd name="T0" fmla="*/ 1818 w 1818"/>
                <a:gd name="T1" fmla="*/ 6 h 6"/>
                <a:gd name="T2" fmla="*/ 1431 w 1818"/>
                <a:gd name="T3" fmla="*/ 6 h 6"/>
                <a:gd name="T4" fmla="*/ 1437 w 1818"/>
                <a:gd name="T5" fmla="*/ 2 h 6"/>
                <a:gd name="T6" fmla="*/ 1446 w 1818"/>
                <a:gd name="T7" fmla="*/ 0 h 6"/>
                <a:gd name="T8" fmla="*/ 1816 w 1818"/>
                <a:gd name="T9" fmla="*/ 0 h 6"/>
                <a:gd name="T10" fmla="*/ 1818 w 1818"/>
                <a:gd name="T11" fmla="*/ 2 h 6"/>
                <a:gd name="T12" fmla="*/ 1818 w 1818"/>
                <a:gd name="T13" fmla="*/ 6 h 6"/>
                <a:gd name="T14" fmla="*/ 89 w 1818"/>
                <a:gd name="T15" fmla="*/ 6 h 6"/>
                <a:gd name="T16" fmla="*/ 4 w 1818"/>
                <a:gd name="T17" fmla="*/ 6 h 6"/>
                <a:gd name="T18" fmla="*/ 2 w 1818"/>
                <a:gd name="T19" fmla="*/ 2 h 6"/>
                <a:gd name="T20" fmla="*/ 0 w 1818"/>
                <a:gd name="T21" fmla="*/ 0 h 6"/>
                <a:gd name="T22" fmla="*/ 74 w 1818"/>
                <a:gd name="T23" fmla="*/ 0 h 6"/>
                <a:gd name="T24" fmla="*/ 80 w 1818"/>
                <a:gd name="T25" fmla="*/ 2 h 6"/>
                <a:gd name="T26" fmla="*/ 89 w 1818"/>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8"/>
                <a:gd name="T43" fmla="*/ 0 h 6"/>
                <a:gd name="T44" fmla="*/ 1818 w 1818"/>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8" h="6">
                  <a:moveTo>
                    <a:pt x="1818" y="6"/>
                  </a:moveTo>
                  <a:lnTo>
                    <a:pt x="1431" y="6"/>
                  </a:lnTo>
                  <a:lnTo>
                    <a:pt x="1437" y="2"/>
                  </a:lnTo>
                  <a:lnTo>
                    <a:pt x="1446" y="0"/>
                  </a:lnTo>
                  <a:lnTo>
                    <a:pt x="1816" y="0"/>
                  </a:lnTo>
                  <a:lnTo>
                    <a:pt x="1818" y="2"/>
                  </a:lnTo>
                  <a:lnTo>
                    <a:pt x="1818" y="6"/>
                  </a:lnTo>
                  <a:close/>
                  <a:moveTo>
                    <a:pt x="89" y="6"/>
                  </a:moveTo>
                  <a:lnTo>
                    <a:pt x="4" y="6"/>
                  </a:lnTo>
                  <a:lnTo>
                    <a:pt x="2" y="2"/>
                  </a:lnTo>
                  <a:lnTo>
                    <a:pt x="0" y="0"/>
                  </a:lnTo>
                  <a:lnTo>
                    <a:pt x="74" y="0"/>
                  </a:lnTo>
                  <a:lnTo>
                    <a:pt x="80" y="2"/>
                  </a:lnTo>
                  <a:lnTo>
                    <a:pt x="89" y="6"/>
                  </a:lnTo>
                  <a:close/>
                </a:path>
              </a:pathLst>
            </a:custGeom>
            <a:solidFill>
              <a:srgbClr val="E583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34" name="Freeform 504">
              <a:extLst>
                <a:ext uri="{FF2B5EF4-FFF2-40B4-BE49-F238E27FC236}">
                  <a16:creationId xmlns:a16="http://schemas.microsoft.com/office/drawing/2014/main" id="{04F82A0D-6902-F1DA-B555-A5CD95818B56}"/>
                </a:ext>
              </a:extLst>
            </p:cNvPr>
            <p:cNvSpPr>
              <a:spLocks noEditPoints="1"/>
            </p:cNvSpPr>
            <p:nvPr/>
          </p:nvSpPr>
          <p:spPr bwMode="auto">
            <a:xfrm>
              <a:off x="656" y="1538"/>
              <a:ext cx="1818" cy="7"/>
            </a:xfrm>
            <a:custGeom>
              <a:avLst/>
              <a:gdLst>
                <a:gd name="T0" fmla="*/ 1818 w 1818"/>
                <a:gd name="T1" fmla="*/ 7 h 7"/>
                <a:gd name="T2" fmla="*/ 1437 w 1818"/>
                <a:gd name="T3" fmla="*/ 7 h 7"/>
                <a:gd name="T4" fmla="*/ 1446 w 1818"/>
                <a:gd name="T5" fmla="*/ 5 h 7"/>
                <a:gd name="T6" fmla="*/ 1452 w 1818"/>
                <a:gd name="T7" fmla="*/ 0 h 7"/>
                <a:gd name="T8" fmla="*/ 1816 w 1818"/>
                <a:gd name="T9" fmla="*/ 0 h 7"/>
                <a:gd name="T10" fmla="*/ 1816 w 1818"/>
                <a:gd name="T11" fmla="*/ 5 h 7"/>
                <a:gd name="T12" fmla="*/ 1818 w 1818"/>
                <a:gd name="T13" fmla="*/ 7 h 7"/>
                <a:gd name="T14" fmla="*/ 80 w 1818"/>
                <a:gd name="T15" fmla="*/ 7 h 7"/>
                <a:gd name="T16" fmla="*/ 2 w 1818"/>
                <a:gd name="T17" fmla="*/ 7 h 7"/>
                <a:gd name="T18" fmla="*/ 0 w 1818"/>
                <a:gd name="T19" fmla="*/ 5 h 7"/>
                <a:gd name="T20" fmla="*/ 0 w 1818"/>
                <a:gd name="T21" fmla="*/ 0 h 7"/>
                <a:gd name="T22" fmla="*/ 65 w 1818"/>
                <a:gd name="T23" fmla="*/ 0 h 7"/>
                <a:gd name="T24" fmla="*/ 74 w 1818"/>
                <a:gd name="T25" fmla="*/ 5 h 7"/>
                <a:gd name="T26" fmla="*/ 80 w 1818"/>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8"/>
                <a:gd name="T43" fmla="*/ 0 h 7"/>
                <a:gd name="T44" fmla="*/ 1818 w 1818"/>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8" h="7">
                  <a:moveTo>
                    <a:pt x="1818" y="7"/>
                  </a:moveTo>
                  <a:lnTo>
                    <a:pt x="1437" y="7"/>
                  </a:lnTo>
                  <a:lnTo>
                    <a:pt x="1446" y="5"/>
                  </a:lnTo>
                  <a:lnTo>
                    <a:pt x="1452" y="0"/>
                  </a:lnTo>
                  <a:lnTo>
                    <a:pt x="1816" y="0"/>
                  </a:lnTo>
                  <a:lnTo>
                    <a:pt x="1816" y="5"/>
                  </a:lnTo>
                  <a:lnTo>
                    <a:pt x="1818" y="7"/>
                  </a:lnTo>
                  <a:close/>
                  <a:moveTo>
                    <a:pt x="80" y="7"/>
                  </a:moveTo>
                  <a:lnTo>
                    <a:pt x="2" y="7"/>
                  </a:lnTo>
                  <a:lnTo>
                    <a:pt x="0" y="5"/>
                  </a:lnTo>
                  <a:lnTo>
                    <a:pt x="0" y="0"/>
                  </a:lnTo>
                  <a:lnTo>
                    <a:pt x="65" y="0"/>
                  </a:lnTo>
                  <a:lnTo>
                    <a:pt x="74" y="5"/>
                  </a:lnTo>
                  <a:lnTo>
                    <a:pt x="80" y="7"/>
                  </a:lnTo>
                  <a:close/>
                </a:path>
              </a:pathLst>
            </a:custGeom>
            <a:solidFill>
              <a:srgbClr val="E482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35" name="Freeform 505">
              <a:extLst>
                <a:ext uri="{FF2B5EF4-FFF2-40B4-BE49-F238E27FC236}">
                  <a16:creationId xmlns:a16="http://schemas.microsoft.com/office/drawing/2014/main" id="{13F39CB6-34B7-53D2-0DA0-061CFBC4786E}"/>
                </a:ext>
              </a:extLst>
            </p:cNvPr>
            <p:cNvSpPr>
              <a:spLocks noEditPoints="1"/>
            </p:cNvSpPr>
            <p:nvPr/>
          </p:nvSpPr>
          <p:spPr bwMode="auto">
            <a:xfrm>
              <a:off x="653" y="1534"/>
              <a:ext cx="1819" cy="9"/>
            </a:xfrm>
            <a:custGeom>
              <a:avLst/>
              <a:gdLst>
                <a:gd name="T0" fmla="*/ 1819 w 1819"/>
                <a:gd name="T1" fmla="*/ 9 h 9"/>
                <a:gd name="T2" fmla="*/ 1449 w 1819"/>
                <a:gd name="T3" fmla="*/ 9 h 9"/>
                <a:gd name="T4" fmla="*/ 1455 w 1819"/>
                <a:gd name="T5" fmla="*/ 4 h 9"/>
                <a:gd name="T6" fmla="*/ 1462 w 1819"/>
                <a:gd name="T7" fmla="*/ 0 h 9"/>
                <a:gd name="T8" fmla="*/ 1817 w 1819"/>
                <a:gd name="T9" fmla="*/ 0 h 9"/>
                <a:gd name="T10" fmla="*/ 1819 w 1819"/>
                <a:gd name="T11" fmla="*/ 4 h 9"/>
                <a:gd name="T12" fmla="*/ 1819 w 1819"/>
                <a:gd name="T13" fmla="*/ 9 h 9"/>
                <a:gd name="T14" fmla="*/ 77 w 1819"/>
                <a:gd name="T15" fmla="*/ 9 h 9"/>
                <a:gd name="T16" fmla="*/ 3 w 1819"/>
                <a:gd name="T17" fmla="*/ 9 h 9"/>
                <a:gd name="T18" fmla="*/ 3 w 1819"/>
                <a:gd name="T19" fmla="*/ 4 h 9"/>
                <a:gd name="T20" fmla="*/ 0 w 1819"/>
                <a:gd name="T21" fmla="*/ 0 h 9"/>
                <a:gd name="T22" fmla="*/ 61 w 1819"/>
                <a:gd name="T23" fmla="*/ 0 h 9"/>
                <a:gd name="T24" fmla="*/ 68 w 1819"/>
                <a:gd name="T25" fmla="*/ 4 h 9"/>
                <a:gd name="T26" fmla="*/ 77 w 1819"/>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9"/>
                <a:gd name="T43" fmla="*/ 0 h 9"/>
                <a:gd name="T44" fmla="*/ 1819 w 1819"/>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9" h="9">
                  <a:moveTo>
                    <a:pt x="1819" y="9"/>
                  </a:moveTo>
                  <a:lnTo>
                    <a:pt x="1449" y="9"/>
                  </a:lnTo>
                  <a:lnTo>
                    <a:pt x="1455" y="4"/>
                  </a:lnTo>
                  <a:lnTo>
                    <a:pt x="1462" y="0"/>
                  </a:lnTo>
                  <a:lnTo>
                    <a:pt x="1817" y="0"/>
                  </a:lnTo>
                  <a:lnTo>
                    <a:pt x="1819" y="4"/>
                  </a:lnTo>
                  <a:lnTo>
                    <a:pt x="1819" y="9"/>
                  </a:lnTo>
                  <a:close/>
                  <a:moveTo>
                    <a:pt x="77" y="9"/>
                  </a:moveTo>
                  <a:lnTo>
                    <a:pt x="3" y="9"/>
                  </a:lnTo>
                  <a:lnTo>
                    <a:pt x="3" y="4"/>
                  </a:lnTo>
                  <a:lnTo>
                    <a:pt x="0" y="0"/>
                  </a:lnTo>
                  <a:lnTo>
                    <a:pt x="61" y="0"/>
                  </a:lnTo>
                  <a:lnTo>
                    <a:pt x="68" y="4"/>
                  </a:lnTo>
                  <a:lnTo>
                    <a:pt x="77" y="9"/>
                  </a:lnTo>
                  <a:close/>
                </a:path>
              </a:pathLst>
            </a:custGeom>
            <a:solidFill>
              <a:srgbClr val="E481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36" name="Freeform 506">
              <a:extLst>
                <a:ext uri="{FF2B5EF4-FFF2-40B4-BE49-F238E27FC236}">
                  <a16:creationId xmlns:a16="http://schemas.microsoft.com/office/drawing/2014/main" id="{66191645-7EAA-BB66-61C3-5ABB45EFFC65}"/>
                </a:ext>
              </a:extLst>
            </p:cNvPr>
            <p:cNvSpPr>
              <a:spLocks noEditPoints="1"/>
            </p:cNvSpPr>
            <p:nvPr/>
          </p:nvSpPr>
          <p:spPr bwMode="auto">
            <a:xfrm>
              <a:off x="651" y="1529"/>
              <a:ext cx="1821" cy="9"/>
            </a:xfrm>
            <a:custGeom>
              <a:avLst/>
              <a:gdLst>
                <a:gd name="T0" fmla="*/ 1821 w 1821"/>
                <a:gd name="T1" fmla="*/ 9 h 9"/>
                <a:gd name="T2" fmla="*/ 1457 w 1821"/>
                <a:gd name="T3" fmla="*/ 9 h 9"/>
                <a:gd name="T4" fmla="*/ 1464 w 1821"/>
                <a:gd name="T5" fmla="*/ 5 h 9"/>
                <a:gd name="T6" fmla="*/ 1470 w 1821"/>
                <a:gd name="T7" fmla="*/ 0 h 9"/>
                <a:gd name="T8" fmla="*/ 1819 w 1821"/>
                <a:gd name="T9" fmla="*/ 0 h 9"/>
                <a:gd name="T10" fmla="*/ 1819 w 1821"/>
                <a:gd name="T11" fmla="*/ 5 h 9"/>
                <a:gd name="T12" fmla="*/ 1821 w 1821"/>
                <a:gd name="T13" fmla="*/ 9 h 9"/>
                <a:gd name="T14" fmla="*/ 70 w 1821"/>
                <a:gd name="T15" fmla="*/ 9 h 9"/>
                <a:gd name="T16" fmla="*/ 5 w 1821"/>
                <a:gd name="T17" fmla="*/ 9 h 9"/>
                <a:gd name="T18" fmla="*/ 2 w 1821"/>
                <a:gd name="T19" fmla="*/ 5 h 9"/>
                <a:gd name="T20" fmla="*/ 0 w 1821"/>
                <a:gd name="T21" fmla="*/ 0 h 9"/>
                <a:gd name="T22" fmla="*/ 55 w 1821"/>
                <a:gd name="T23" fmla="*/ 0 h 9"/>
                <a:gd name="T24" fmla="*/ 63 w 1821"/>
                <a:gd name="T25" fmla="*/ 5 h 9"/>
                <a:gd name="T26" fmla="*/ 70 w 1821"/>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1"/>
                <a:gd name="T43" fmla="*/ 0 h 9"/>
                <a:gd name="T44" fmla="*/ 1821 w 1821"/>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1" h="9">
                  <a:moveTo>
                    <a:pt x="1821" y="9"/>
                  </a:moveTo>
                  <a:lnTo>
                    <a:pt x="1457" y="9"/>
                  </a:lnTo>
                  <a:lnTo>
                    <a:pt x="1464" y="5"/>
                  </a:lnTo>
                  <a:lnTo>
                    <a:pt x="1470" y="0"/>
                  </a:lnTo>
                  <a:lnTo>
                    <a:pt x="1819" y="0"/>
                  </a:lnTo>
                  <a:lnTo>
                    <a:pt x="1819" y="5"/>
                  </a:lnTo>
                  <a:lnTo>
                    <a:pt x="1821" y="9"/>
                  </a:lnTo>
                  <a:close/>
                  <a:moveTo>
                    <a:pt x="70" y="9"/>
                  </a:moveTo>
                  <a:lnTo>
                    <a:pt x="5" y="9"/>
                  </a:lnTo>
                  <a:lnTo>
                    <a:pt x="2" y="5"/>
                  </a:lnTo>
                  <a:lnTo>
                    <a:pt x="0" y="0"/>
                  </a:lnTo>
                  <a:lnTo>
                    <a:pt x="55" y="0"/>
                  </a:lnTo>
                  <a:lnTo>
                    <a:pt x="63" y="5"/>
                  </a:lnTo>
                  <a:lnTo>
                    <a:pt x="70" y="9"/>
                  </a:lnTo>
                  <a:close/>
                </a:path>
              </a:pathLst>
            </a:custGeom>
            <a:solidFill>
              <a:srgbClr val="E480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37" name="Freeform 507">
              <a:extLst>
                <a:ext uri="{FF2B5EF4-FFF2-40B4-BE49-F238E27FC236}">
                  <a16:creationId xmlns:a16="http://schemas.microsoft.com/office/drawing/2014/main" id="{2BEB915C-2802-297E-1838-9D538474C59B}"/>
                </a:ext>
              </a:extLst>
            </p:cNvPr>
            <p:cNvSpPr>
              <a:spLocks noEditPoints="1"/>
            </p:cNvSpPr>
            <p:nvPr/>
          </p:nvSpPr>
          <p:spPr bwMode="auto">
            <a:xfrm>
              <a:off x="649" y="1527"/>
              <a:ext cx="1821" cy="7"/>
            </a:xfrm>
            <a:custGeom>
              <a:avLst/>
              <a:gdLst>
                <a:gd name="T0" fmla="*/ 1821 w 1821"/>
                <a:gd name="T1" fmla="*/ 7 h 7"/>
                <a:gd name="T2" fmla="*/ 1466 w 1821"/>
                <a:gd name="T3" fmla="*/ 7 h 7"/>
                <a:gd name="T4" fmla="*/ 1472 w 1821"/>
                <a:gd name="T5" fmla="*/ 2 h 7"/>
                <a:gd name="T6" fmla="*/ 1479 w 1821"/>
                <a:gd name="T7" fmla="*/ 0 h 7"/>
                <a:gd name="T8" fmla="*/ 1819 w 1821"/>
                <a:gd name="T9" fmla="*/ 0 h 7"/>
                <a:gd name="T10" fmla="*/ 1821 w 1821"/>
                <a:gd name="T11" fmla="*/ 2 h 7"/>
                <a:gd name="T12" fmla="*/ 1821 w 1821"/>
                <a:gd name="T13" fmla="*/ 7 h 7"/>
                <a:gd name="T14" fmla="*/ 65 w 1821"/>
                <a:gd name="T15" fmla="*/ 7 h 7"/>
                <a:gd name="T16" fmla="*/ 4 w 1821"/>
                <a:gd name="T17" fmla="*/ 7 h 7"/>
                <a:gd name="T18" fmla="*/ 2 w 1821"/>
                <a:gd name="T19" fmla="*/ 2 h 7"/>
                <a:gd name="T20" fmla="*/ 0 w 1821"/>
                <a:gd name="T21" fmla="*/ 0 h 7"/>
                <a:gd name="T22" fmla="*/ 50 w 1821"/>
                <a:gd name="T23" fmla="*/ 0 h 7"/>
                <a:gd name="T24" fmla="*/ 57 w 1821"/>
                <a:gd name="T25" fmla="*/ 2 h 7"/>
                <a:gd name="T26" fmla="*/ 65 w 1821"/>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1"/>
                <a:gd name="T43" fmla="*/ 0 h 7"/>
                <a:gd name="T44" fmla="*/ 1821 w 1821"/>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1" h="7">
                  <a:moveTo>
                    <a:pt x="1821" y="7"/>
                  </a:moveTo>
                  <a:lnTo>
                    <a:pt x="1466" y="7"/>
                  </a:lnTo>
                  <a:lnTo>
                    <a:pt x="1472" y="2"/>
                  </a:lnTo>
                  <a:lnTo>
                    <a:pt x="1479" y="0"/>
                  </a:lnTo>
                  <a:lnTo>
                    <a:pt x="1819" y="0"/>
                  </a:lnTo>
                  <a:lnTo>
                    <a:pt x="1821" y="2"/>
                  </a:lnTo>
                  <a:lnTo>
                    <a:pt x="1821" y="7"/>
                  </a:lnTo>
                  <a:close/>
                  <a:moveTo>
                    <a:pt x="65" y="7"/>
                  </a:moveTo>
                  <a:lnTo>
                    <a:pt x="4" y="7"/>
                  </a:lnTo>
                  <a:lnTo>
                    <a:pt x="2" y="2"/>
                  </a:lnTo>
                  <a:lnTo>
                    <a:pt x="0" y="0"/>
                  </a:lnTo>
                  <a:lnTo>
                    <a:pt x="50" y="0"/>
                  </a:lnTo>
                  <a:lnTo>
                    <a:pt x="57" y="2"/>
                  </a:lnTo>
                  <a:lnTo>
                    <a:pt x="65" y="7"/>
                  </a:lnTo>
                  <a:close/>
                </a:path>
              </a:pathLst>
            </a:custGeom>
            <a:solidFill>
              <a:srgbClr val="E47F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38" name="Freeform 508">
              <a:extLst>
                <a:ext uri="{FF2B5EF4-FFF2-40B4-BE49-F238E27FC236}">
                  <a16:creationId xmlns:a16="http://schemas.microsoft.com/office/drawing/2014/main" id="{09A9C037-0C22-49EA-04A2-FCB1BEF6DE9C}"/>
                </a:ext>
              </a:extLst>
            </p:cNvPr>
            <p:cNvSpPr>
              <a:spLocks noEditPoints="1"/>
            </p:cNvSpPr>
            <p:nvPr/>
          </p:nvSpPr>
          <p:spPr bwMode="auto">
            <a:xfrm>
              <a:off x="647" y="1523"/>
              <a:ext cx="1823" cy="6"/>
            </a:xfrm>
            <a:custGeom>
              <a:avLst/>
              <a:gdLst>
                <a:gd name="T0" fmla="*/ 1823 w 1823"/>
                <a:gd name="T1" fmla="*/ 6 h 6"/>
                <a:gd name="T2" fmla="*/ 1474 w 1823"/>
                <a:gd name="T3" fmla="*/ 6 h 6"/>
                <a:gd name="T4" fmla="*/ 1481 w 1823"/>
                <a:gd name="T5" fmla="*/ 4 h 6"/>
                <a:gd name="T6" fmla="*/ 1490 w 1823"/>
                <a:gd name="T7" fmla="*/ 0 h 6"/>
                <a:gd name="T8" fmla="*/ 1821 w 1823"/>
                <a:gd name="T9" fmla="*/ 0 h 6"/>
                <a:gd name="T10" fmla="*/ 1821 w 1823"/>
                <a:gd name="T11" fmla="*/ 4 h 6"/>
                <a:gd name="T12" fmla="*/ 1823 w 1823"/>
                <a:gd name="T13" fmla="*/ 6 h 6"/>
                <a:gd name="T14" fmla="*/ 59 w 1823"/>
                <a:gd name="T15" fmla="*/ 6 h 6"/>
                <a:gd name="T16" fmla="*/ 4 w 1823"/>
                <a:gd name="T17" fmla="*/ 6 h 6"/>
                <a:gd name="T18" fmla="*/ 2 w 1823"/>
                <a:gd name="T19" fmla="*/ 4 h 6"/>
                <a:gd name="T20" fmla="*/ 0 w 1823"/>
                <a:gd name="T21" fmla="*/ 0 h 6"/>
                <a:gd name="T22" fmla="*/ 46 w 1823"/>
                <a:gd name="T23" fmla="*/ 0 h 6"/>
                <a:gd name="T24" fmla="*/ 52 w 1823"/>
                <a:gd name="T25" fmla="*/ 4 h 6"/>
                <a:gd name="T26" fmla="*/ 59 w 1823"/>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3"/>
                <a:gd name="T43" fmla="*/ 0 h 6"/>
                <a:gd name="T44" fmla="*/ 1823 w 1823"/>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3" h="6">
                  <a:moveTo>
                    <a:pt x="1823" y="6"/>
                  </a:moveTo>
                  <a:lnTo>
                    <a:pt x="1474" y="6"/>
                  </a:lnTo>
                  <a:lnTo>
                    <a:pt x="1481" y="4"/>
                  </a:lnTo>
                  <a:lnTo>
                    <a:pt x="1490" y="0"/>
                  </a:lnTo>
                  <a:lnTo>
                    <a:pt x="1821" y="0"/>
                  </a:lnTo>
                  <a:lnTo>
                    <a:pt x="1821" y="4"/>
                  </a:lnTo>
                  <a:lnTo>
                    <a:pt x="1823" y="6"/>
                  </a:lnTo>
                  <a:close/>
                  <a:moveTo>
                    <a:pt x="59" y="6"/>
                  </a:moveTo>
                  <a:lnTo>
                    <a:pt x="4" y="6"/>
                  </a:lnTo>
                  <a:lnTo>
                    <a:pt x="2" y="4"/>
                  </a:lnTo>
                  <a:lnTo>
                    <a:pt x="0" y="0"/>
                  </a:lnTo>
                  <a:lnTo>
                    <a:pt x="46" y="0"/>
                  </a:lnTo>
                  <a:lnTo>
                    <a:pt x="52" y="4"/>
                  </a:lnTo>
                  <a:lnTo>
                    <a:pt x="59" y="6"/>
                  </a:lnTo>
                  <a:close/>
                </a:path>
              </a:pathLst>
            </a:custGeom>
            <a:solidFill>
              <a:srgbClr val="E37D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39" name="Freeform 509">
              <a:extLst>
                <a:ext uri="{FF2B5EF4-FFF2-40B4-BE49-F238E27FC236}">
                  <a16:creationId xmlns:a16="http://schemas.microsoft.com/office/drawing/2014/main" id="{2081DE59-B9C0-3D56-8621-F98AE1456B0E}"/>
                </a:ext>
              </a:extLst>
            </p:cNvPr>
            <p:cNvSpPr>
              <a:spLocks noEditPoints="1"/>
            </p:cNvSpPr>
            <p:nvPr/>
          </p:nvSpPr>
          <p:spPr bwMode="auto">
            <a:xfrm>
              <a:off x="645" y="1519"/>
              <a:ext cx="1823" cy="8"/>
            </a:xfrm>
            <a:custGeom>
              <a:avLst/>
              <a:gdLst>
                <a:gd name="T0" fmla="*/ 1823 w 1823"/>
                <a:gd name="T1" fmla="*/ 8 h 8"/>
                <a:gd name="T2" fmla="*/ 1483 w 1823"/>
                <a:gd name="T3" fmla="*/ 8 h 8"/>
                <a:gd name="T4" fmla="*/ 1492 w 1823"/>
                <a:gd name="T5" fmla="*/ 4 h 8"/>
                <a:gd name="T6" fmla="*/ 1498 w 1823"/>
                <a:gd name="T7" fmla="*/ 0 h 8"/>
                <a:gd name="T8" fmla="*/ 1821 w 1823"/>
                <a:gd name="T9" fmla="*/ 0 h 8"/>
                <a:gd name="T10" fmla="*/ 1823 w 1823"/>
                <a:gd name="T11" fmla="*/ 4 h 8"/>
                <a:gd name="T12" fmla="*/ 1823 w 1823"/>
                <a:gd name="T13" fmla="*/ 8 h 8"/>
                <a:gd name="T14" fmla="*/ 54 w 1823"/>
                <a:gd name="T15" fmla="*/ 8 h 8"/>
                <a:gd name="T16" fmla="*/ 4 w 1823"/>
                <a:gd name="T17" fmla="*/ 8 h 8"/>
                <a:gd name="T18" fmla="*/ 2 w 1823"/>
                <a:gd name="T19" fmla="*/ 4 h 8"/>
                <a:gd name="T20" fmla="*/ 0 w 1823"/>
                <a:gd name="T21" fmla="*/ 0 h 8"/>
                <a:gd name="T22" fmla="*/ 41 w 1823"/>
                <a:gd name="T23" fmla="*/ 0 h 8"/>
                <a:gd name="T24" fmla="*/ 48 w 1823"/>
                <a:gd name="T25" fmla="*/ 4 h 8"/>
                <a:gd name="T26" fmla="*/ 54 w 1823"/>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3"/>
                <a:gd name="T43" fmla="*/ 0 h 8"/>
                <a:gd name="T44" fmla="*/ 1823 w 1823"/>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3" h="8">
                  <a:moveTo>
                    <a:pt x="1823" y="8"/>
                  </a:moveTo>
                  <a:lnTo>
                    <a:pt x="1483" y="8"/>
                  </a:lnTo>
                  <a:lnTo>
                    <a:pt x="1492" y="4"/>
                  </a:lnTo>
                  <a:lnTo>
                    <a:pt x="1498" y="0"/>
                  </a:lnTo>
                  <a:lnTo>
                    <a:pt x="1821" y="0"/>
                  </a:lnTo>
                  <a:lnTo>
                    <a:pt x="1823" y="4"/>
                  </a:lnTo>
                  <a:lnTo>
                    <a:pt x="1823" y="8"/>
                  </a:lnTo>
                  <a:close/>
                  <a:moveTo>
                    <a:pt x="54" y="8"/>
                  </a:moveTo>
                  <a:lnTo>
                    <a:pt x="4" y="8"/>
                  </a:lnTo>
                  <a:lnTo>
                    <a:pt x="2" y="4"/>
                  </a:lnTo>
                  <a:lnTo>
                    <a:pt x="0" y="0"/>
                  </a:lnTo>
                  <a:lnTo>
                    <a:pt x="41" y="0"/>
                  </a:lnTo>
                  <a:lnTo>
                    <a:pt x="48" y="4"/>
                  </a:lnTo>
                  <a:lnTo>
                    <a:pt x="54" y="8"/>
                  </a:lnTo>
                  <a:close/>
                </a:path>
              </a:pathLst>
            </a:custGeom>
            <a:solidFill>
              <a:srgbClr val="E37C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40" name="Freeform 510">
              <a:extLst>
                <a:ext uri="{FF2B5EF4-FFF2-40B4-BE49-F238E27FC236}">
                  <a16:creationId xmlns:a16="http://schemas.microsoft.com/office/drawing/2014/main" id="{99F426C7-34B9-60C7-0620-F1A7F7112ACD}"/>
                </a:ext>
              </a:extLst>
            </p:cNvPr>
            <p:cNvSpPr>
              <a:spLocks noEditPoints="1"/>
            </p:cNvSpPr>
            <p:nvPr/>
          </p:nvSpPr>
          <p:spPr bwMode="auto">
            <a:xfrm>
              <a:off x="642" y="1514"/>
              <a:ext cx="1826" cy="9"/>
            </a:xfrm>
            <a:custGeom>
              <a:avLst/>
              <a:gdLst>
                <a:gd name="T0" fmla="*/ 1826 w 1826"/>
                <a:gd name="T1" fmla="*/ 9 h 9"/>
                <a:gd name="T2" fmla="*/ 1495 w 1826"/>
                <a:gd name="T3" fmla="*/ 9 h 9"/>
                <a:gd name="T4" fmla="*/ 1501 w 1826"/>
                <a:gd name="T5" fmla="*/ 5 h 9"/>
                <a:gd name="T6" fmla="*/ 1508 w 1826"/>
                <a:gd name="T7" fmla="*/ 0 h 9"/>
                <a:gd name="T8" fmla="*/ 1824 w 1826"/>
                <a:gd name="T9" fmla="*/ 0 h 9"/>
                <a:gd name="T10" fmla="*/ 1824 w 1826"/>
                <a:gd name="T11" fmla="*/ 5 h 9"/>
                <a:gd name="T12" fmla="*/ 1826 w 1826"/>
                <a:gd name="T13" fmla="*/ 9 h 9"/>
                <a:gd name="T14" fmla="*/ 51 w 1826"/>
                <a:gd name="T15" fmla="*/ 9 h 9"/>
                <a:gd name="T16" fmla="*/ 5 w 1826"/>
                <a:gd name="T17" fmla="*/ 9 h 9"/>
                <a:gd name="T18" fmla="*/ 3 w 1826"/>
                <a:gd name="T19" fmla="*/ 5 h 9"/>
                <a:gd name="T20" fmla="*/ 0 w 1826"/>
                <a:gd name="T21" fmla="*/ 0 h 9"/>
                <a:gd name="T22" fmla="*/ 35 w 1826"/>
                <a:gd name="T23" fmla="*/ 0 h 9"/>
                <a:gd name="T24" fmla="*/ 44 w 1826"/>
                <a:gd name="T25" fmla="*/ 5 h 9"/>
                <a:gd name="T26" fmla="*/ 51 w 1826"/>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6"/>
                <a:gd name="T43" fmla="*/ 0 h 9"/>
                <a:gd name="T44" fmla="*/ 1826 w 1826"/>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6" h="9">
                  <a:moveTo>
                    <a:pt x="1826" y="9"/>
                  </a:moveTo>
                  <a:lnTo>
                    <a:pt x="1495" y="9"/>
                  </a:lnTo>
                  <a:lnTo>
                    <a:pt x="1501" y="5"/>
                  </a:lnTo>
                  <a:lnTo>
                    <a:pt x="1508" y="0"/>
                  </a:lnTo>
                  <a:lnTo>
                    <a:pt x="1824" y="0"/>
                  </a:lnTo>
                  <a:lnTo>
                    <a:pt x="1824" y="5"/>
                  </a:lnTo>
                  <a:lnTo>
                    <a:pt x="1826" y="9"/>
                  </a:lnTo>
                  <a:close/>
                  <a:moveTo>
                    <a:pt x="51" y="9"/>
                  </a:moveTo>
                  <a:lnTo>
                    <a:pt x="5" y="9"/>
                  </a:lnTo>
                  <a:lnTo>
                    <a:pt x="3" y="5"/>
                  </a:lnTo>
                  <a:lnTo>
                    <a:pt x="0" y="0"/>
                  </a:lnTo>
                  <a:lnTo>
                    <a:pt x="35" y="0"/>
                  </a:lnTo>
                  <a:lnTo>
                    <a:pt x="44" y="5"/>
                  </a:lnTo>
                  <a:lnTo>
                    <a:pt x="51" y="9"/>
                  </a:lnTo>
                  <a:close/>
                </a:path>
              </a:pathLst>
            </a:custGeom>
            <a:solidFill>
              <a:srgbClr val="E37B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41" name="Freeform 511">
              <a:extLst>
                <a:ext uri="{FF2B5EF4-FFF2-40B4-BE49-F238E27FC236}">
                  <a16:creationId xmlns:a16="http://schemas.microsoft.com/office/drawing/2014/main" id="{68D76968-761F-444D-47CE-960BBE49C007}"/>
                </a:ext>
              </a:extLst>
            </p:cNvPr>
            <p:cNvSpPr>
              <a:spLocks noEditPoints="1"/>
            </p:cNvSpPr>
            <p:nvPr/>
          </p:nvSpPr>
          <p:spPr bwMode="auto">
            <a:xfrm>
              <a:off x="640" y="1512"/>
              <a:ext cx="1826" cy="7"/>
            </a:xfrm>
            <a:custGeom>
              <a:avLst/>
              <a:gdLst>
                <a:gd name="T0" fmla="*/ 1826 w 1826"/>
                <a:gd name="T1" fmla="*/ 7 h 7"/>
                <a:gd name="T2" fmla="*/ 1503 w 1826"/>
                <a:gd name="T3" fmla="*/ 7 h 7"/>
                <a:gd name="T4" fmla="*/ 1510 w 1826"/>
                <a:gd name="T5" fmla="*/ 2 h 7"/>
                <a:gd name="T6" fmla="*/ 1514 w 1826"/>
                <a:gd name="T7" fmla="*/ 0 h 7"/>
                <a:gd name="T8" fmla="*/ 1823 w 1826"/>
                <a:gd name="T9" fmla="*/ 0 h 7"/>
                <a:gd name="T10" fmla="*/ 1826 w 1826"/>
                <a:gd name="T11" fmla="*/ 2 h 7"/>
                <a:gd name="T12" fmla="*/ 1826 w 1826"/>
                <a:gd name="T13" fmla="*/ 7 h 7"/>
                <a:gd name="T14" fmla="*/ 46 w 1826"/>
                <a:gd name="T15" fmla="*/ 7 h 7"/>
                <a:gd name="T16" fmla="*/ 5 w 1826"/>
                <a:gd name="T17" fmla="*/ 7 h 7"/>
                <a:gd name="T18" fmla="*/ 2 w 1826"/>
                <a:gd name="T19" fmla="*/ 2 h 7"/>
                <a:gd name="T20" fmla="*/ 0 w 1826"/>
                <a:gd name="T21" fmla="*/ 0 h 7"/>
                <a:gd name="T22" fmla="*/ 31 w 1826"/>
                <a:gd name="T23" fmla="*/ 0 h 7"/>
                <a:gd name="T24" fmla="*/ 37 w 1826"/>
                <a:gd name="T25" fmla="*/ 2 h 7"/>
                <a:gd name="T26" fmla="*/ 46 w 1826"/>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6"/>
                <a:gd name="T43" fmla="*/ 0 h 7"/>
                <a:gd name="T44" fmla="*/ 1826 w 1826"/>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6" h="7">
                  <a:moveTo>
                    <a:pt x="1826" y="7"/>
                  </a:moveTo>
                  <a:lnTo>
                    <a:pt x="1503" y="7"/>
                  </a:lnTo>
                  <a:lnTo>
                    <a:pt x="1510" y="2"/>
                  </a:lnTo>
                  <a:lnTo>
                    <a:pt x="1514" y="0"/>
                  </a:lnTo>
                  <a:lnTo>
                    <a:pt x="1823" y="0"/>
                  </a:lnTo>
                  <a:lnTo>
                    <a:pt x="1826" y="2"/>
                  </a:lnTo>
                  <a:lnTo>
                    <a:pt x="1826" y="7"/>
                  </a:lnTo>
                  <a:close/>
                  <a:moveTo>
                    <a:pt x="46" y="7"/>
                  </a:moveTo>
                  <a:lnTo>
                    <a:pt x="5" y="7"/>
                  </a:lnTo>
                  <a:lnTo>
                    <a:pt x="2" y="2"/>
                  </a:lnTo>
                  <a:lnTo>
                    <a:pt x="0" y="0"/>
                  </a:lnTo>
                  <a:lnTo>
                    <a:pt x="31" y="0"/>
                  </a:lnTo>
                  <a:lnTo>
                    <a:pt x="37" y="2"/>
                  </a:lnTo>
                  <a:lnTo>
                    <a:pt x="46" y="7"/>
                  </a:lnTo>
                  <a:close/>
                </a:path>
              </a:pathLst>
            </a:custGeom>
            <a:solidFill>
              <a:srgbClr val="E37A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42" name="Freeform 512">
              <a:extLst>
                <a:ext uri="{FF2B5EF4-FFF2-40B4-BE49-F238E27FC236}">
                  <a16:creationId xmlns:a16="http://schemas.microsoft.com/office/drawing/2014/main" id="{044A4276-B42D-7377-749B-81EE9B2F89CD}"/>
                </a:ext>
              </a:extLst>
            </p:cNvPr>
            <p:cNvSpPr>
              <a:spLocks noEditPoints="1"/>
            </p:cNvSpPr>
            <p:nvPr/>
          </p:nvSpPr>
          <p:spPr bwMode="auto">
            <a:xfrm>
              <a:off x="638" y="1508"/>
              <a:ext cx="1828" cy="6"/>
            </a:xfrm>
            <a:custGeom>
              <a:avLst/>
              <a:gdLst>
                <a:gd name="T0" fmla="*/ 1828 w 1828"/>
                <a:gd name="T1" fmla="*/ 6 h 6"/>
                <a:gd name="T2" fmla="*/ 1512 w 1828"/>
                <a:gd name="T3" fmla="*/ 6 h 6"/>
                <a:gd name="T4" fmla="*/ 1516 w 1828"/>
                <a:gd name="T5" fmla="*/ 4 h 6"/>
                <a:gd name="T6" fmla="*/ 1523 w 1828"/>
                <a:gd name="T7" fmla="*/ 0 h 6"/>
                <a:gd name="T8" fmla="*/ 1825 w 1828"/>
                <a:gd name="T9" fmla="*/ 0 h 6"/>
                <a:gd name="T10" fmla="*/ 1825 w 1828"/>
                <a:gd name="T11" fmla="*/ 4 h 6"/>
                <a:gd name="T12" fmla="*/ 1828 w 1828"/>
                <a:gd name="T13" fmla="*/ 6 h 6"/>
                <a:gd name="T14" fmla="*/ 39 w 1828"/>
                <a:gd name="T15" fmla="*/ 6 h 6"/>
                <a:gd name="T16" fmla="*/ 4 w 1828"/>
                <a:gd name="T17" fmla="*/ 6 h 6"/>
                <a:gd name="T18" fmla="*/ 2 w 1828"/>
                <a:gd name="T19" fmla="*/ 4 h 6"/>
                <a:gd name="T20" fmla="*/ 0 w 1828"/>
                <a:gd name="T21" fmla="*/ 0 h 6"/>
                <a:gd name="T22" fmla="*/ 26 w 1828"/>
                <a:gd name="T23" fmla="*/ 0 h 6"/>
                <a:gd name="T24" fmla="*/ 33 w 1828"/>
                <a:gd name="T25" fmla="*/ 4 h 6"/>
                <a:gd name="T26" fmla="*/ 39 w 1828"/>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8"/>
                <a:gd name="T43" fmla="*/ 0 h 6"/>
                <a:gd name="T44" fmla="*/ 1828 w 1828"/>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8" h="6">
                  <a:moveTo>
                    <a:pt x="1828" y="6"/>
                  </a:moveTo>
                  <a:lnTo>
                    <a:pt x="1512" y="6"/>
                  </a:lnTo>
                  <a:lnTo>
                    <a:pt x="1516" y="4"/>
                  </a:lnTo>
                  <a:lnTo>
                    <a:pt x="1523" y="0"/>
                  </a:lnTo>
                  <a:lnTo>
                    <a:pt x="1825" y="0"/>
                  </a:lnTo>
                  <a:lnTo>
                    <a:pt x="1825" y="4"/>
                  </a:lnTo>
                  <a:lnTo>
                    <a:pt x="1828" y="6"/>
                  </a:lnTo>
                  <a:close/>
                  <a:moveTo>
                    <a:pt x="39" y="6"/>
                  </a:moveTo>
                  <a:lnTo>
                    <a:pt x="4" y="6"/>
                  </a:lnTo>
                  <a:lnTo>
                    <a:pt x="2" y="4"/>
                  </a:lnTo>
                  <a:lnTo>
                    <a:pt x="0" y="0"/>
                  </a:lnTo>
                  <a:lnTo>
                    <a:pt x="26" y="0"/>
                  </a:lnTo>
                  <a:lnTo>
                    <a:pt x="33" y="4"/>
                  </a:lnTo>
                  <a:lnTo>
                    <a:pt x="39" y="6"/>
                  </a:lnTo>
                  <a:close/>
                </a:path>
              </a:pathLst>
            </a:custGeom>
            <a:solidFill>
              <a:srgbClr val="E379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43" name="Freeform 513">
              <a:extLst>
                <a:ext uri="{FF2B5EF4-FFF2-40B4-BE49-F238E27FC236}">
                  <a16:creationId xmlns:a16="http://schemas.microsoft.com/office/drawing/2014/main" id="{15D83899-D098-561C-9AA6-32A899C53A6B}"/>
                </a:ext>
              </a:extLst>
            </p:cNvPr>
            <p:cNvSpPr>
              <a:spLocks noEditPoints="1"/>
            </p:cNvSpPr>
            <p:nvPr/>
          </p:nvSpPr>
          <p:spPr bwMode="auto">
            <a:xfrm>
              <a:off x="636" y="1503"/>
              <a:ext cx="1827" cy="9"/>
            </a:xfrm>
            <a:custGeom>
              <a:avLst/>
              <a:gdLst>
                <a:gd name="T0" fmla="*/ 1827 w 1827"/>
                <a:gd name="T1" fmla="*/ 9 h 9"/>
                <a:gd name="T2" fmla="*/ 1518 w 1827"/>
                <a:gd name="T3" fmla="*/ 9 h 9"/>
                <a:gd name="T4" fmla="*/ 1525 w 1827"/>
                <a:gd name="T5" fmla="*/ 5 h 9"/>
                <a:gd name="T6" fmla="*/ 1531 w 1827"/>
                <a:gd name="T7" fmla="*/ 0 h 9"/>
                <a:gd name="T8" fmla="*/ 1825 w 1827"/>
                <a:gd name="T9" fmla="*/ 0 h 9"/>
                <a:gd name="T10" fmla="*/ 1827 w 1827"/>
                <a:gd name="T11" fmla="*/ 5 h 9"/>
                <a:gd name="T12" fmla="*/ 1827 w 1827"/>
                <a:gd name="T13" fmla="*/ 9 h 9"/>
                <a:gd name="T14" fmla="*/ 35 w 1827"/>
                <a:gd name="T15" fmla="*/ 9 h 9"/>
                <a:gd name="T16" fmla="*/ 4 w 1827"/>
                <a:gd name="T17" fmla="*/ 9 h 9"/>
                <a:gd name="T18" fmla="*/ 2 w 1827"/>
                <a:gd name="T19" fmla="*/ 5 h 9"/>
                <a:gd name="T20" fmla="*/ 0 w 1827"/>
                <a:gd name="T21" fmla="*/ 0 h 9"/>
                <a:gd name="T22" fmla="*/ 22 w 1827"/>
                <a:gd name="T23" fmla="*/ 0 h 9"/>
                <a:gd name="T24" fmla="*/ 28 w 1827"/>
                <a:gd name="T25" fmla="*/ 5 h 9"/>
                <a:gd name="T26" fmla="*/ 35 w 1827"/>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7"/>
                <a:gd name="T43" fmla="*/ 0 h 9"/>
                <a:gd name="T44" fmla="*/ 1827 w 1827"/>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7" h="9">
                  <a:moveTo>
                    <a:pt x="1827" y="9"/>
                  </a:moveTo>
                  <a:lnTo>
                    <a:pt x="1518" y="9"/>
                  </a:lnTo>
                  <a:lnTo>
                    <a:pt x="1525" y="5"/>
                  </a:lnTo>
                  <a:lnTo>
                    <a:pt x="1531" y="0"/>
                  </a:lnTo>
                  <a:lnTo>
                    <a:pt x="1825" y="0"/>
                  </a:lnTo>
                  <a:lnTo>
                    <a:pt x="1827" y="5"/>
                  </a:lnTo>
                  <a:lnTo>
                    <a:pt x="1827" y="9"/>
                  </a:lnTo>
                  <a:close/>
                  <a:moveTo>
                    <a:pt x="35" y="9"/>
                  </a:moveTo>
                  <a:lnTo>
                    <a:pt x="4" y="9"/>
                  </a:lnTo>
                  <a:lnTo>
                    <a:pt x="2" y="5"/>
                  </a:lnTo>
                  <a:lnTo>
                    <a:pt x="0" y="0"/>
                  </a:lnTo>
                  <a:lnTo>
                    <a:pt x="22" y="0"/>
                  </a:lnTo>
                  <a:lnTo>
                    <a:pt x="28" y="5"/>
                  </a:lnTo>
                  <a:lnTo>
                    <a:pt x="35" y="9"/>
                  </a:lnTo>
                  <a:close/>
                </a:path>
              </a:pathLst>
            </a:custGeom>
            <a:solidFill>
              <a:srgbClr val="E379A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44" name="Freeform 514">
              <a:extLst>
                <a:ext uri="{FF2B5EF4-FFF2-40B4-BE49-F238E27FC236}">
                  <a16:creationId xmlns:a16="http://schemas.microsoft.com/office/drawing/2014/main" id="{E4D44D28-9C72-49F8-6547-95158EC1640A}"/>
                </a:ext>
              </a:extLst>
            </p:cNvPr>
            <p:cNvSpPr>
              <a:spLocks noEditPoints="1"/>
            </p:cNvSpPr>
            <p:nvPr/>
          </p:nvSpPr>
          <p:spPr bwMode="auto">
            <a:xfrm>
              <a:off x="634" y="1499"/>
              <a:ext cx="1829" cy="9"/>
            </a:xfrm>
            <a:custGeom>
              <a:avLst/>
              <a:gdLst>
                <a:gd name="T0" fmla="*/ 1829 w 1829"/>
                <a:gd name="T1" fmla="*/ 9 h 9"/>
                <a:gd name="T2" fmla="*/ 1527 w 1829"/>
                <a:gd name="T3" fmla="*/ 9 h 9"/>
                <a:gd name="T4" fmla="*/ 1533 w 1829"/>
                <a:gd name="T5" fmla="*/ 4 h 9"/>
                <a:gd name="T6" fmla="*/ 1540 w 1829"/>
                <a:gd name="T7" fmla="*/ 0 h 9"/>
                <a:gd name="T8" fmla="*/ 1827 w 1829"/>
                <a:gd name="T9" fmla="*/ 0 h 9"/>
                <a:gd name="T10" fmla="*/ 1827 w 1829"/>
                <a:gd name="T11" fmla="*/ 4 h 9"/>
                <a:gd name="T12" fmla="*/ 1829 w 1829"/>
                <a:gd name="T13" fmla="*/ 9 h 9"/>
                <a:gd name="T14" fmla="*/ 30 w 1829"/>
                <a:gd name="T15" fmla="*/ 9 h 9"/>
                <a:gd name="T16" fmla="*/ 4 w 1829"/>
                <a:gd name="T17" fmla="*/ 9 h 9"/>
                <a:gd name="T18" fmla="*/ 2 w 1829"/>
                <a:gd name="T19" fmla="*/ 4 h 9"/>
                <a:gd name="T20" fmla="*/ 0 w 1829"/>
                <a:gd name="T21" fmla="*/ 0 h 9"/>
                <a:gd name="T22" fmla="*/ 17 w 1829"/>
                <a:gd name="T23" fmla="*/ 0 h 9"/>
                <a:gd name="T24" fmla="*/ 24 w 1829"/>
                <a:gd name="T25" fmla="*/ 4 h 9"/>
                <a:gd name="T26" fmla="*/ 30 w 1829"/>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29"/>
                <a:gd name="T43" fmla="*/ 0 h 9"/>
                <a:gd name="T44" fmla="*/ 1829 w 1829"/>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29" h="9">
                  <a:moveTo>
                    <a:pt x="1829" y="9"/>
                  </a:moveTo>
                  <a:lnTo>
                    <a:pt x="1527" y="9"/>
                  </a:lnTo>
                  <a:lnTo>
                    <a:pt x="1533" y="4"/>
                  </a:lnTo>
                  <a:lnTo>
                    <a:pt x="1540" y="0"/>
                  </a:lnTo>
                  <a:lnTo>
                    <a:pt x="1827" y="0"/>
                  </a:lnTo>
                  <a:lnTo>
                    <a:pt x="1827" y="4"/>
                  </a:lnTo>
                  <a:lnTo>
                    <a:pt x="1829" y="9"/>
                  </a:lnTo>
                  <a:close/>
                  <a:moveTo>
                    <a:pt x="30" y="9"/>
                  </a:moveTo>
                  <a:lnTo>
                    <a:pt x="4" y="9"/>
                  </a:lnTo>
                  <a:lnTo>
                    <a:pt x="2" y="4"/>
                  </a:lnTo>
                  <a:lnTo>
                    <a:pt x="0" y="0"/>
                  </a:lnTo>
                  <a:lnTo>
                    <a:pt x="17" y="0"/>
                  </a:lnTo>
                  <a:lnTo>
                    <a:pt x="24" y="4"/>
                  </a:lnTo>
                  <a:lnTo>
                    <a:pt x="30" y="9"/>
                  </a:lnTo>
                  <a:close/>
                </a:path>
              </a:pathLst>
            </a:custGeom>
            <a:solidFill>
              <a:srgbClr val="E377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45" name="Freeform 515">
              <a:extLst>
                <a:ext uri="{FF2B5EF4-FFF2-40B4-BE49-F238E27FC236}">
                  <a16:creationId xmlns:a16="http://schemas.microsoft.com/office/drawing/2014/main" id="{8D055520-247B-120C-BA50-A75482A6E2F7}"/>
                </a:ext>
              </a:extLst>
            </p:cNvPr>
            <p:cNvSpPr>
              <a:spLocks noEditPoints="1"/>
            </p:cNvSpPr>
            <p:nvPr/>
          </p:nvSpPr>
          <p:spPr bwMode="auto">
            <a:xfrm>
              <a:off x="629" y="1497"/>
              <a:ext cx="1832" cy="6"/>
            </a:xfrm>
            <a:custGeom>
              <a:avLst/>
              <a:gdLst>
                <a:gd name="T0" fmla="*/ 1832 w 1832"/>
                <a:gd name="T1" fmla="*/ 6 h 6"/>
                <a:gd name="T2" fmla="*/ 1538 w 1832"/>
                <a:gd name="T3" fmla="*/ 6 h 6"/>
                <a:gd name="T4" fmla="*/ 1545 w 1832"/>
                <a:gd name="T5" fmla="*/ 2 h 6"/>
                <a:gd name="T6" fmla="*/ 1551 w 1832"/>
                <a:gd name="T7" fmla="*/ 0 h 6"/>
                <a:gd name="T8" fmla="*/ 1830 w 1832"/>
                <a:gd name="T9" fmla="*/ 0 h 6"/>
                <a:gd name="T10" fmla="*/ 1832 w 1832"/>
                <a:gd name="T11" fmla="*/ 2 h 6"/>
                <a:gd name="T12" fmla="*/ 1832 w 1832"/>
                <a:gd name="T13" fmla="*/ 6 h 6"/>
                <a:gd name="T14" fmla="*/ 29 w 1832"/>
                <a:gd name="T15" fmla="*/ 6 h 6"/>
                <a:gd name="T16" fmla="*/ 7 w 1832"/>
                <a:gd name="T17" fmla="*/ 6 h 6"/>
                <a:gd name="T18" fmla="*/ 5 w 1832"/>
                <a:gd name="T19" fmla="*/ 2 h 6"/>
                <a:gd name="T20" fmla="*/ 0 w 1832"/>
                <a:gd name="T21" fmla="*/ 0 h 6"/>
                <a:gd name="T22" fmla="*/ 16 w 1832"/>
                <a:gd name="T23" fmla="*/ 0 h 6"/>
                <a:gd name="T24" fmla="*/ 22 w 1832"/>
                <a:gd name="T25" fmla="*/ 2 h 6"/>
                <a:gd name="T26" fmla="*/ 29 w 1832"/>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2"/>
                <a:gd name="T43" fmla="*/ 0 h 6"/>
                <a:gd name="T44" fmla="*/ 1832 w 1832"/>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2" h="6">
                  <a:moveTo>
                    <a:pt x="1832" y="6"/>
                  </a:moveTo>
                  <a:lnTo>
                    <a:pt x="1538" y="6"/>
                  </a:lnTo>
                  <a:lnTo>
                    <a:pt x="1545" y="2"/>
                  </a:lnTo>
                  <a:lnTo>
                    <a:pt x="1551" y="0"/>
                  </a:lnTo>
                  <a:lnTo>
                    <a:pt x="1830" y="0"/>
                  </a:lnTo>
                  <a:lnTo>
                    <a:pt x="1832" y="2"/>
                  </a:lnTo>
                  <a:lnTo>
                    <a:pt x="1832" y="6"/>
                  </a:lnTo>
                  <a:close/>
                  <a:moveTo>
                    <a:pt x="29" y="6"/>
                  </a:moveTo>
                  <a:lnTo>
                    <a:pt x="7" y="6"/>
                  </a:lnTo>
                  <a:lnTo>
                    <a:pt x="5" y="2"/>
                  </a:lnTo>
                  <a:lnTo>
                    <a:pt x="0" y="0"/>
                  </a:lnTo>
                  <a:lnTo>
                    <a:pt x="16" y="0"/>
                  </a:lnTo>
                  <a:lnTo>
                    <a:pt x="22" y="2"/>
                  </a:lnTo>
                  <a:lnTo>
                    <a:pt x="29" y="6"/>
                  </a:lnTo>
                  <a:close/>
                </a:path>
              </a:pathLst>
            </a:custGeom>
            <a:solidFill>
              <a:srgbClr val="E37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46" name="Freeform 516">
              <a:extLst>
                <a:ext uri="{FF2B5EF4-FFF2-40B4-BE49-F238E27FC236}">
                  <a16:creationId xmlns:a16="http://schemas.microsoft.com/office/drawing/2014/main" id="{6D2AA953-9347-4FD8-A907-763573E54726}"/>
                </a:ext>
              </a:extLst>
            </p:cNvPr>
            <p:cNvSpPr>
              <a:spLocks noEditPoints="1"/>
            </p:cNvSpPr>
            <p:nvPr/>
          </p:nvSpPr>
          <p:spPr bwMode="auto">
            <a:xfrm>
              <a:off x="627" y="1492"/>
              <a:ext cx="1834" cy="7"/>
            </a:xfrm>
            <a:custGeom>
              <a:avLst/>
              <a:gdLst>
                <a:gd name="T0" fmla="*/ 1834 w 1834"/>
                <a:gd name="T1" fmla="*/ 7 h 7"/>
                <a:gd name="T2" fmla="*/ 1547 w 1834"/>
                <a:gd name="T3" fmla="*/ 7 h 7"/>
                <a:gd name="T4" fmla="*/ 1553 w 1834"/>
                <a:gd name="T5" fmla="*/ 5 h 7"/>
                <a:gd name="T6" fmla="*/ 1558 w 1834"/>
                <a:gd name="T7" fmla="*/ 0 h 7"/>
                <a:gd name="T8" fmla="*/ 1830 w 1834"/>
                <a:gd name="T9" fmla="*/ 0 h 7"/>
                <a:gd name="T10" fmla="*/ 1832 w 1834"/>
                <a:gd name="T11" fmla="*/ 5 h 7"/>
                <a:gd name="T12" fmla="*/ 1834 w 1834"/>
                <a:gd name="T13" fmla="*/ 7 h 7"/>
                <a:gd name="T14" fmla="*/ 24 w 1834"/>
                <a:gd name="T15" fmla="*/ 7 h 7"/>
                <a:gd name="T16" fmla="*/ 7 w 1834"/>
                <a:gd name="T17" fmla="*/ 7 h 7"/>
                <a:gd name="T18" fmla="*/ 2 w 1834"/>
                <a:gd name="T19" fmla="*/ 5 h 7"/>
                <a:gd name="T20" fmla="*/ 0 w 1834"/>
                <a:gd name="T21" fmla="*/ 0 h 7"/>
                <a:gd name="T22" fmla="*/ 11 w 1834"/>
                <a:gd name="T23" fmla="*/ 0 h 7"/>
                <a:gd name="T24" fmla="*/ 18 w 1834"/>
                <a:gd name="T25" fmla="*/ 5 h 7"/>
                <a:gd name="T26" fmla="*/ 24 w 1834"/>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4"/>
                <a:gd name="T43" fmla="*/ 0 h 7"/>
                <a:gd name="T44" fmla="*/ 1834 w 1834"/>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4" h="7">
                  <a:moveTo>
                    <a:pt x="1834" y="7"/>
                  </a:moveTo>
                  <a:lnTo>
                    <a:pt x="1547" y="7"/>
                  </a:lnTo>
                  <a:lnTo>
                    <a:pt x="1553" y="5"/>
                  </a:lnTo>
                  <a:lnTo>
                    <a:pt x="1558" y="0"/>
                  </a:lnTo>
                  <a:lnTo>
                    <a:pt x="1830" y="0"/>
                  </a:lnTo>
                  <a:lnTo>
                    <a:pt x="1832" y="5"/>
                  </a:lnTo>
                  <a:lnTo>
                    <a:pt x="1834" y="7"/>
                  </a:lnTo>
                  <a:close/>
                  <a:moveTo>
                    <a:pt x="24" y="7"/>
                  </a:moveTo>
                  <a:lnTo>
                    <a:pt x="7" y="7"/>
                  </a:lnTo>
                  <a:lnTo>
                    <a:pt x="2" y="5"/>
                  </a:lnTo>
                  <a:lnTo>
                    <a:pt x="0" y="0"/>
                  </a:lnTo>
                  <a:lnTo>
                    <a:pt x="11" y="0"/>
                  </a:lnTo>
                  <a:lnTo>
                    <a:pt x="18" y="5"/>
                  </a:lnTo>
                  <a:lnTo>
                    <a:pt x="24" y="7"/>
                  </a:lnTo>
                  <a:close/>
                </a:path>
              </a:pathLst>
            </a:custGeom>
            <a:solidFill>
              <a:srgbClr val="E37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47" name="Freeform 517">
              <a:extLst>
                <a:ext uri="{FF2B5EF4-FFF2-40B4-BE49-F238E27FC236}">
                  <a16:creationId xmlns:a16="http://schemas.microsoft.com/office/drawing/2014/main" id="{A44BBFEB-4A1E-AA38-3A59-3AFF0ABF6462}"/>
                </a:ext>
              </a:extLst>
            </p:cNvPr>
            <p:cNvSpPr>
              <a:spLocks noEditPoints="1"/>
            </p:cNvSpPr>
            <p:nvPr/>
          </p:nvSpPr>
          <p:spPr bwMode="auto">
            <a:xfrm>
              <a:off x="625" y="1488"/>
              <a:ext cx="1834" cy="9"/>
            </a:xfrm>
            <a:custGeom>
              <a:avLst/>
              <a:gdLst>
                <a:gd name="T0" fmla="*/ 1834 w 1834"/>
                <a:gd name="T1" fmla="*/ 9 h 9"/>
                <a:gd name="T2" fmla="*/ 1555 w 1834"/>
                <a:gd name="T3" fmla="*/ 9 h 9"/>
                <a:gd name="T4" fmla="*/ 1560 w 1834"/>
                <a:gd name="T5" fmla="*/ 4 h 9"/>
                <a:gd name="T6" fmla="*/ 1566 w 1834"/>
                <a:gd name="T7" fmla="*/ 0 h 9"/>
                <a:gd name="T8" fmla="*/ 1832 w 1834"/>
                <a:gd name="T9" fmla="*/ 0 h 9"/>
                <a:gd name="T10" fmla="*/ 1832 w 1834"/>
                <a:gd name="T11" fmla="*/ 4 h 9"/>
                <a:gd name="T12" fmla="*/ 1834 w 1834"/>
                <a:gd name="T13" fmla="*/ 9 h 9"/>
                <a:gd name="T14" fmla="*/ 20 w 1834"/>
                <a:gd name="T15" fmla="*/ 9 h 9"/>
                <a:gd name="T16" fmla="*/ 4 w 1834"/>
                <a:gd name="T17" fmla="*/ 9 h 9"/>
                <a:gd name="T18" fmla="*/ 2 w 1834"/>
                <a:gd name="T19" fmla="*/ 4 h 9"/>
                <a:gd name="T20" fmla="*/ 0 w 1834"/>
                <a:gd name="T21" fmla="*/ 0 h 9"/>
                <a:gd name="T22" fmla="*/ 7 w 1834"/>
                <a:gd name="T23" fmla="*/ 0 h 9"/>
                <a:gd name="T24" fmla="*/ 13 w 1834"/>
                <a:gd name="T25" fmla="*/ 4 h 9"/>
                <a:gd name="T26" fmla="*/ 20 w 1834"/>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4"/>
                <a:gd name="T43" fmla="*/ 0 h 9"/>
                <a:gd name="T44" fmla="*/ 1834 w 183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4" h="9">
                  <a:moveTo>
                    <a:pt x="1834" y="9"/>
                  </a:moveTo>
                  <a:lnTo>
                    <a:pt x="1555" y="9"/>
                  </a:lnTo>
                  <a:lnTo>
                    <a:pt x="1560" y="4"/>
                  </a:lnTo>
                  <a:lnTo>
                    <a:pt x="1566" y="0"/>
                  </a:lnTo>
                  <a:lnTo>
                    <a:pt x="1832" y="0"/>
                  </a:lnTo>
                  <a:lnTo>
                    <a:pt x="1832" y="4"/>
                  </a:lnTo>
                  <a:lnTo>
                    <a:pt x="1834" y="9"/>
                  </a:lnTo>
                  <a:close/>
                  <a:moveTo>
                    <a:pt x="20" y="9"/>
                  </a:moveTo>
                  <a:lnTo>
                    <a:pt x="4" y="9"/>
                  </a:lnTo>
                  <a:lnTo>
                    <a:pt x="2" y="4"/>
                  </a:lnTo>
                  <a:lnTo>
                    <a:pt x="0" y="0"/>
                  </a:lnTo>
                  <a:lnTo>
                    <a:pt x="7" y="0"/>
                  </a:lnTo>
                  <a:lnTo>
                    <a:pt x="13" y="4"/>
                  </a:lnTo>
                  <a:lnTo>
                    <a:pt x="20" y="9"/>
                  </a:lnTo>
                  <a:close/>
                </a:path>
              </a:pathLst>
            </a:custGeom>
            <a:solidFill>
              <a:srgbClr val="E375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48" name="Freeform 518">
              <a:extLst>
                <a:ext uri="{FF2B5EF4-FFF2-40B4-BE49-F238E27FC236}">
                  <a16:creationId xmlns:a16="http://schemas.microsoft.com/office/drawing/2014/main" id="{6F67DA05-2156-ECDF-3CE9-3BDB471691F1}"/>
                </a:ext>
              </a:extLst>
            </p:cNvPr>
            <p:cNvSpPr>
              <a:spLocks noEditPoints="1"/>
            </p:cNvSpPr>
            <p:nvPr/>
          </p:nvSpPr>
          <p:spPr bwMode="auto">
            <a:xfrm>
              <a:off x="621" y="1484"/>
              <a:ext cx="1836" cy="8"/>
            </a:xfrm>
            <a:custGeom>
              <a:avLst/>
              <a:gdLst>
                <a:gd name="T0" fmla="*/ 1836 w 1836"/>
                <a:gd name="T1" fmla="*/ 8 h 8"/>
                <a:gd name="T2" fmla="*/ 1564 w 1836"/>
                <a:gd name="T3" fmla="*/ 8 h 8"/>
                <a:gd name="T4" fmla="*/ 1570 w 1836"/>
                <a:gd name="T5" fmla="*/ 4 h 8"/>
                <a:gd name="T6" fmla="*/ 1577 w 1836"/>
                <a:gd name="T7" fmla="*/ 0 h 8"/>
                <a:gd name="T8" fmla="*/ 1834 w 1836"/>
                <a:gd name="T9" fmla="*/ 0 h 8"/>
                <a:gd name="T10" fmla="*/ 1836 w 1836"/>
                <a:gd name="T11" fmla="*/ 4 h 8"/>
                <a:gd name="T12" fmla="*/ 1836 w 1836"/>
                <a:gd name="T13" fmla="*/ 8 h 8"/>
                <a:gd name="T14" fmla="*/ 17 w 1836"/>
                <a:gd name="T15" fmla="*/ 8 h 8"/>
                <a:gd name="T16" fmla="*/ 6 w 1836"/>
                <a:gd name="T17" fmla="*/ 8 h 8"/>
                <a:gd name="T18" fmla="*/ 4 w 1836"/>
                <a:gd name="T19" fmla="*/ 4 h 8"/>
                <a:gd name="T20" fmla="*/ 0 w 1836"/>
                <a:gd name="T21" fmla="*/ 0 h 8"/>
                <a:gd name="T22" fmla="*/ 6 w 1836"/>
                <a:gd name="T23" fmla="*/ 0 h 8"/>
                <a:gd name="T24" fmla="*/ 11 w 1836"/>
                <a:gd name="T25" fmla="*/ 4 h 8"/>
                <a:gd name="T26" fmla="*/ 17 w 1836"/>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6"/>
                <a:gd name="T43" fmla="*/ 0 h 8"/>
                <a:gd name="T44" fmla="*/ 1836 w 1836"/>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6" h="8">
                  <a:moveTo>
                    <a:pt x="1836" y="8"/>
                  </a:moveTo>
                  <a:lnTo>
                    <a:pt x="1564" y="8"/>
                  </a:lnTo>
                  <a:lnTo>
                    <a:pt x="1570" y="4"/>
                  </a:lnTo>
                  <a:lnTo>
                    <a:pt x="1577" y="0"/>
                  </a:lnTo>
                  <a:lnTo>
                    <a:pt x="1834" y="0"/>
                  </a:lnTo>
                  <a:lnTo>
                    <a:pt x="1836" y="4"/>
                  </a:lnTo>
                  <a:lnTo>
                    <a:pt x="1836" y="8"/>
                  </a:lnTo>
                  <a:close/>
                  <a:moveTo>
                    <a:pt x="17" y="8"/>
                  </a:moveTo>
                  <a:lnTo>
                    <a:pt x="6" y="8"/>
                  </a:lnTo>
                  <a:lnTo>
                    <a:pt x="4" y="4"/>
                  </a:lnTo>
                  <a:lnTo>
                    <a:pt x="0" y="0"/>
                  </a:lnTo>
                  <a:lnTo>
                    <a:pt x="6" y="0"/>
                  </a:lnTo>
                  <a:lnTo>
                    <a:pt x="11" y="4"/>
                  </a:lnTo>
                  <a:lnTo>
                    <a:pt x="17" y="8"/>
                  </a:lnTo>
                  <a:close/>
                </a:path>
              </a:pathLst>
            </a:custGeom>
            <a:solidFill>
              <a:srgbClr val="E274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49" name="Freeform 519">
              <a:extLst>
                <a:ext uri="{FF2B5EF4-FFF2-40B4-BE49-F238E27FC236}">
                  <a16:creationId xmlns:a16="http://schemas.microsoft.com/office/drawing/2014/main" id="{92170EC3-0D76-97CC-85AA-5848ECFE376A}"/>
                </a:ext>
              </a:extLst>
            </p:cNvPr>
            <p:cNvSpPr>
              <a:spLocks noEditPoints="1"/>
            </p:cNvSpPr>
            <p:nvPr/>
          </p:nvSpPr>
          <p:spPr bwMode="auto">
            <a:xfrm>
              <a:off x="619" y="1481"/>
              <a:ext cx="1838" cy="7"/>
            </a:xfrm>
            <a:custGeom>
              <a:avLst/>
              <a:gdLst>
                <a:gd name="T0" fmla="*/ 1838 w 1838"/>
                <a:gd name="T1" fmla="*/ 7 h 7"/>
                <a:gd name="T2" fmla="*/ 1572 w 1838"/>
                <a:gd name="T3" fmla="*/ 7 h 7"/>
                <a:gd name="T4" fmla="*/ 1579 w 1838"/>
                <a:gd name="T5" fmla="*/ 3 h 7"/>
                <a:gd name="T6" fmla="*/ 1583 w 1838"/>
                <a:gd name="T7" fmla="*/ 0 h 7"/>
                <a:gd name="T8" fmla="*/ 1836 w 1838"/>
                <a:gd name="T9" fmla="*/ 0 h 7"/>
                <a:gd name="T10" fmla="*/ 1836 w 1838"/>
                <a:gd name="T11" fmla="*/ 3 h 7"/>
                <a:gd name="T12" fmla="*/ 1838 w 1838"/>
                <a:gd name="T13" fmla="*/ 7 h 7"/>
                <a:gd name="T14" fmla="*/ 13 w 1838"/>
                <a:gd name="T15" fmla="*/ 7 h 7"/>
                <a:gd name="T16" fmla="*/ 6 w 1838"/>
                <a:gd name="T17" fmla="*/ 7 h 7"/>
                <a:gd name="T18" fmla="*/ 2 w 1838"/>
                <a:gd name="T19" fmla="*/ 3 h 7"/>
                <a:gd name="T20" fmla="*/ 0 w 1838"/>
                <a:gd name="T21" fmla="*/ 0 h 7"/>
                <a:gd name="T22" fmla="*/ 2 w 1838"/>
                <a:gd name="T23" fmla="*/ 0 h 7"/>
                <a:gd name="T24" fmla="*/ 8 w 1838"/>
                <a:gd name="T25" fmla="*/ 3 h 7"/>
                <a:gd name="T26" fmla="*/ 13 w 1838"/>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38"/>
                <a:gd name="T43" fmla="*/ 0 h 7"/>
                <a:gd name="T44" fmla="*/ 1838 w 1838"/>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38" h="7">
                  <a:moveTo>
                    <a:pt x="1838" y="7"/>
                  </a:moveTo>
                  <a:lnTo>
                    <a:pt x="1572" y="7"/>
                  </a:lnTo>
                  <a:lnTo>
                    <a:pt x="1579" y="3"/>
                  </a:lnTo>
                  <a:lnTo>
                    <a:pt x="1583" y="0"/>
                  </a:lnTo>
                  <a:lnTo>
                    <a:pt x="1836" y="0"/>
                  </a:lnTo>
                  <a:lnTo>
                    <a:pt x="1836" y="3"/>
                  </a:lnTo>
                  <a:lnTo>
                    <a:pt x="1838" y="7"/>
                  </a:lnTo>
                  <a:close/>
                  <a:moveTo>
                    <a:pt x="13" y="7"/>
                  </a:moveTo>
                  <a:lnTo>
                    <a:pt x="6" y="7"/>
                  </a:lnTo>
                  <a:lnTo>
                    <a:pt x="2" y="3"/>
                  </a:lnTo>
                  <a:lnTo>
                    <a:pt x="0" y="0"/>
                  </a:lnTo>
                  <a:lnTo>
                    <a:pt x="2" y="0"/>
                  </a:lnTo>
                  <a:lnTo>
                    <a:pt x="8" y="3"/>
                  </a:lnTo>
                  <a:lnTo>
                    <a:pt x="13" y="7"/>
                  </a:lnTo>
                  <a:close/>
                </a:path>
              </a:pathLst>
            </a:custGeom>
            <a:solidFill>
              <a:srgbClr val="E273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50" name="Freeform 520">
              <a:extLst>
                <a:ext uri="{FF2B5EF4-FFF2-40B4-BE49-F238E27FC236}">
                  <a16:creationId xmlns:a16="http://schemas.microsoft.com/office/drawing/2014/main" id="{54A4813E-CF56-5316-765A-DEB3509BA503}"/>
                </a:ext>
              </a:extLst>
            </p:cNvPr>
            <p:cNvSpPr>
              <a:spLocks noEditPoints="1"/>
            </p:cNvSpPr>
            <p:nvPr/>
          </p:nvSpPr>
          <p:spPr bwMode="auto">
            <a:xfrm>
              <a:off x="614" y="1477"/>
              <a:ext cx="1841" cy="7"/>
            </a:xfrm>
            <a:custGeom>
              <a:avLst/>
              <a:gdLst>
                <a:gd name="T0" fmla="*/ 1841 w 1841"/>
                <a:gd name="T1" fmla="*/ 7 h 7"/>
                <a:gd name="T2" fmla="*/ 1584 w 1841"/>
                <a:gd name="T3" fmla="*/ 7 h 7"/>
                <a:gd name="T4" fmla="*/ 1588 w 1841"/>
                <a:gd name="T5" fmla="*/ 4 h 7"/>
                <a:gd name="T6" fmla="*/ 1595 w 1841"/>
                <a:gd name="T7" fmla="*/ 0 h 7"/>
                <a:gd name="T8" fmla="*/ 1838 w 1841"/>
                <a:gd name="T9" fmla="*/ 0 h 7"/>
                <a:gd name="T10" fmla="*/ 1841 w 1841"/>
                <a:gd name="T11" fmla="*/ 4 h 7"/>
                <a:gd name="T12" fmla="*/ 1841 w 1841"/>
                <a:gd name="T13" fmla="*/ 7 h 7"/>
                <a:gd name="T14" fmla="*/ 13 w 1841"/>
                <a:gd name="T15" fmla="*/ 7 h 7"/>
                <a:gd name="T16" fmla="*/ 7 w 1841"/>
                <a:gd name="T17" fmla="*/ 7 h 7"/>
                <a:gd name="T18" fmla="*/ 5 w 1841"/>
                <a:gd name="T19" fmla="*/ 4 h 7"/>
                <a:gd name="T20" fmla="*/ 0 w 1841"/>
                <a:gd name="T21" fmla="*/ 0 h 7"/>
                <a:gd name="T22" fmla="*/ 0 w 1841"/>
                <a:gd name="T23" fmla="*/ 0 h 7"/>
                <a:gd name="T24" fmla="*/ 7 w 1841"/>
                <a:gd name="T25" fmla="*/ 4 h 7"/>
                <a:gd name="T26" fmla="*/ 13 w 1841"/>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41"/>
                <a:gd name="T43" fmla="*/ 0 h 7"/>
                <a:gd name="T44" fmla="*/ 1841 w 1841"/>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41" h="7">
                  <a:moveTo>
                    <a:pt x="1841" y="7"/>
                  </a:moveTo>
                  <a:lnTo>
                    <a:pt x="1584" y="7"/>
                  </a:lnTo>
                  <a:lnTo>
                    <a:pt x="1588" y="4"/>
                  </a:lnTo>
                  <a:lnTo>
                    <a:pt x="1595" y="0"/>
                  </a:lnTo>
                  <a:lnTo>
                    <a:pt x="1838" y="0"/>
                  </a:lnTo>
                  <a:lnTo>
                    <a:pt x="1841" y="4"/>
                  </a:lnTo>
                  <a:lnTo>
                    <a:pt x="1841" y="7"/>
                  </a:lnTo>
                  <a:close/>
                  <a:moveTo>
                    <a:pt x="13" y="7"/>
                  </a:moveTo>
                  <a:lnTo>
                    <a:pt x="7" y="7"/>
                  </a:lnTo>
                  <a:lnTo>
                    <a:pt x="5" y="4"/>
                  </a:lnTo>
                  <a:lnTo>
                    <a:pt x="0" y="0"/>
                  </a:lnTo>
                  <a:lnTo>
                    <a:pt x="7" y="4"/>
                  </a:lnTo>
                  <a:lnTo>
                    <a:pt x="13" y="7"/>
                  </a:lnTo>
                  <a:close/>
                </a:path>
              </a:pathLst>
            </a:custGeom>
            <a:solidFill>
              <a:srgbClr val="E371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51" name="Freeform 521">
              <a:extLst>
                <a:ext uri="{FF2B5EF4-FFF2-40B4-BE49-F238E27FC236}">
                  <a16:creationId xmlns:a16="http://schemas.microsoft.com/office/drawing/2014/main" id="{A915121C-50E7-3994-1A6D-7A491A92D977}"/>
                </a:ext>
              </a:extLst>
            </p:cNvPr>
            <p:cNvSpPr>
              <a:spLocks noEditPoints="1"/>
            </p:cNvSpPr>
            <p:nvPr/>
          </p:nvSpPr>
          <p:spPr bwMode="auto">
            <a:xfrm>
              <a:off x="608" y="1473"/>
              <a:ext cx="1847" cy="8"/>
            </a:xfrm>
            <a:custGeom>
              <a:avLst/>
              <a:gdLst>
                <a:gd name="T0" fmla="*/ 1847 w 1847"/>
                <a:gd name="T1" fmla="*/ 8 h 8"/>
                <a:gd name="T2" fmla="*/ 1594 w 1847"/>
                <a:gd name="T3" fmla="*/ 8 h 8"/>
                <a:gd name="T4" fmla="*/ 1601 w 1847"/>
                <a:gd name="T5" fmla="*/ 4 h 8"/>
                <a:gd name="T6" fmla="*/ 1605 w 1847"/>
                <a:gd name="T7" fmla="*/ 0 h 8"/>
                <a:gd name="T8" fmla="*/ 1842 w 1847"/>
                <a:gd name="T9" fmla="*/ 0 h 8"/>
                <a:gd name="T10" fmla="*/ 1844 w 1847"/>
                <a:gd name="T11" fmla="*/ 4 h 8"/>
                <a:gd name="T12" fmla="*/ 1847 w 1847"/>
                <a:gd name="T13" fmla="*/ 8 h 8"/>
                <a:gd name="T14" fmla="*/ 13 w 1847"/>
                <a:gd name="T15" fmla="*/ 8 h 8"/>
                <a:gd name="T16" fmla="*/ 11 w 1847"/>
                <a:gd name="T17" fmla="*/ 8 h 8"/>
                <a:gd name="T18" fmla="*/ 6 w 1847"/>
                <a:gd name="T19" fmla="*/ 4 h 8"/>
                <a:gd name="T20" fmla="*/ 2 w 1847"/>
                <a:gd name="T21" fmla="*/ 0 h 8"/>
                <a:gd name="T22" fmla="*/ 0 w 1847"/>
                <a:gd name="T23" fmla="*/ 0 h 8"/>
                <a:gd name="T24" fmla="*/ 6 w 1847"/>
                <a:gd name="T25" fmla="*/ 4 h 8"/>
                <a:gd name="T26" fmla="*/ 13 w 1847"/>
                <a:gd name="T27" fmla="*/ 8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47"/>
                <a:gd name="T43" fmla="*/ 0 h 8"/>
                <a:gd name="T44" fmla="*/ 1847 w 1847"/>
                <a:gd name="T45" fmla="*/ 8 h 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47" h="8">
                  <a:moveTo>
                    <a:pt x="1847" y="8"/>
                  </a:moveTo>
                  <a:lnTo>
                    <a:pt x="1594" y="8"/>
                  </a:lnTo>
                  <a:lnTo>
                    <a:pt x="1601" y="4"/>
                  </a:lnTo>
                  <a:lnTo>
                    <a:pt x="1605" y="0"/>
                  </a:lnTo>
                  <a:lnTo>
                    <a:pt x="1842" y="0"/>
                  </a:lnTo>
                  <a:lnTo>
                    <a:pt x="1844" y="4"/>
                  </a:lnTo>
                  <a:lnTo>
                    <a:pt x="1847" y="8"/>
                  </a:lnTo>
                  <a:close/>
                  <a:moveTo>
                    <a:pt x="13" y="8"/>
                  </a:moveTo>
                  <a:lnTo>
                    <a:pt x="11" y="8"/>
                  </a:lnTo>
                  <a:lnTo>
                    <a:pt x="6" y="4"/>
                  </a:lnTo>
                  <a:lnTo>
                    <a:pt x="2" y="0"/>
                  </a:lnTo>
                  <a:lnTo>
                    <a:pt x="0" y="0"/>
                  </a:lnTo>
                  <a:lnTo>
                    <a:pt x="6" y="4"/>
                  </a:lnTo>
                  <a:lnTo>
                    <a:pt x="13" y="8"/>
                  </a:lnTo>
                  <a:close/>
                </a:path>
              </a:pathLst>
            </a:custGeom>
            <a:solidFill>
              <a:srgbClr val="E370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52" name="Freeform 522">
              <a:extLst>
                <a:ext uri="{FF2B5EF4-FFF2-40B4-BE49-F238E27FC236}">
                  <a16:creationId xmlns:a16="http://schemas.microsoft.com/office/drawing/2014/main" id="{24133239-D240-CE29-29CA-6A59FFD3AE4E}"/>
                </a:ext>
              </a:extLst>
            </p:cNvPr>
            <p:cNvSpPr>
              <a:spLocks noEditPoints="1"/>
            </p:cNvSpPr>
            <p:nvPr/>
          </p:nvSpPr>
          <p:spPr bwMode="auto">
            <a:xfrm>
              <a:off x="601" y="1468"/>
              <a:ext cx="1851" cy="9"/>
            </a:xfrm>
            <a:custGeom>
              <a:avLst/>
              <a:gdLst>
                <a:gd name="T0" fmla="*/ 1851 w 1851"/>
                <a:gd name="T1" fmla="*/ 9 h 9"/>
                <a:gd name="T2" fmla="*/ 1608 w 1851"/>
                <a:gd name="T3" fmla="*/ 9 h 9"/>
                <a:gd name="T4" fmla="*/ 1612 w 1851"/>
                <a:gd name="T5" fmla="*/ 5 h 9"/>
                <a:gd name="T6" fmla="*/ 1618 w 1851"/>
                <a:gd name="T7" fmla="*/ 0 h 9"/>
                <a:gd name="T8" fmla="*/ 1849 w 1851"/>
                <a:gd name="T9" fmla="*/ 0 h 9"/>
                <a:gd name="T10" fmla="*/ 1849 w 1851"/>
                <a:gd name="T11" fmla="*/ 5 h 9"/>
                <a:gd name="T12" fmla="*/ 1851 w 1851"/>
                <a:gd name="T13" fmla="*/ 9 h 9"/>
                <a:gd name="T14" fmla="*/ 13 w 1851"/>
                <a:gd name="T15" fmla="*/ 9 h 9"/>
                <a:gd name="T16" fmla="*/ 13 w 1851"/>
                <a:gd name="T17" fmla="*/ 9 h 9"/>
                <a:gd name="T18" fmla="*/ 9 w 1851"/>
                <a:gd name="T19" fmla="*/ 5 h 9"/>
                <a:gd name="T20" fmla="*/ 4 w 1851"/>
                <a:gd name="T21" fmla="*/ 0 h 9"/>
                <a:gd name="T22" fmla="*/ 0 w 1851"/>
                <a:gd name="T23" fmla="*/ 0 h 9"/>
                <a:gd name="T24" fmla="*/ 7 w 1851"/>
                <a:gd name="T25" fmla="*/ 5 h 9"/>
                <a:gd name="T26" fmla="*/ 13 w 1851"/>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51"/>
                <a:gd name="T43" fmla="*/ 0 h 9"/>
                <a:gd name="T44" fmla="*/ 1851 w 1851"/>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51" h="9">
                  <a:moveTo>
                    <a:pt x="1851" y="9"/>
                  </a:moveTo>
                  <a:lnTo>
                    <a:pt x="1608" y="9"/>
                  </a:lnTo>
                  <a:lnTo>
                    <a:pt x="1612" y="5"/>
                  </a:lnTo>
                  <a:lnTo>
                    <a:pt x="1618" y="0"/>
                  </a:lnTo>
                  <a:lnTo>
                    <a:pt x="1849" y="0"/>
                  </a:lnTo>
                  <a:lnTo>
                    <a:pt x="1849" y="5"/>
                  </a:lnTo>
                  <a:lnTo>
                    <a:pt x="1851" y="9"/>
                  </a:lnTo>
                  <a:close/>
                  <a:moveTo>
                    <a:pt x="13" y="9"/>
                  </a:moveTo>
                  <a:lnTo>
                    <a:pt x="13" y="9"/>
                  </a:lnTo>
                  <a:lnTo>
                    <a:pt x="9" y="5"/>
                  </a:lnTo>
                  <a:lnTo>
                    <a:pt x="4" y="0"/>
                  </a:lnTo>
                  <a:lnTo>
                    <a:pt x="0" y="0"/>
                  </a:lnTo>
                  <a:lnTo>
                    <a:pt x="7" y="5"/>
                  </a:lnTo>
                  <a:lnTo>
                    <a:pt x="13" y="9"/>
                  </a:lnTo>
                  <a:close/>
                </a:path>
              </a:pathLst>
            </a:custGeom>
            <a:solidFill>
              <a:srgbClr val="E36F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53" name="Freeform 523">
              <a:extLst>
                <a:ext uri="{FF2B5EF4-FFF2-40B4-BE49-F238E27FC236}">
                  <a16:creationId xmlns:a16="http://schemas.microsoft.com/office/drawing/2014/main" id="{019AC464-D05B-1DEB-4ADA-20810EA7A755}"/>
                </a:ext>
              </a:extLst>
            </p:cNvPr>
            <p:cNvSpPr>
              <a:spLocks noEditPoints="1"/>
            </p:cNvSpPr>
            <p:nvPr/>
          </p:nvSpPr>
          <p:spPr bwMode="auto">
            <a:xfrm>
              <a:off x="597" y="1466"/>
              <a:ext cx="1853" cy="7"/>
            </a:xfrm>
            <a:custGeom>
              <a:avLst/>
              <a:gdLst>
                <a:gd name="T0" fmla="*/ 1853 w 1853"/>
                <a:gd name="T1" fmla="*/ 7 h 7"/>
                <a:gd name="T2" fmla="*/ 1616 w 1853"/>
                <a:gd name="T3" fmla="*/ 7 h 7"/>
                <a:gd name="T4" fmla="*/ 1622 w 1853"/>
                <a:gd name="T5" fmla="*/ 2 h 7"/>
                <a:gd name="T6" fmla="*/ 1627 w 1853"/>
                <a:gd name="T7" fmla="*/ 0 h 7"/>
                <a:gd name="T8" fmla="*/ 1851 w 1853"/>
                <a:gd name="T9" fmla="*/ 0 h 7"/>
                <a:gd name="T10" fmla="*/ 1853 w 1853"/>
                <a:gd name="T11" fmla="*/ 2 h 7"/>
                <a:gd name="T12" fmla="*/ 1853 w 1853"/>
                <a:gd name="T13" fmla="*/ 7 h 7"/>
                <a:gd name="T14" fmla="*/ 13 w 1853"/>
                <a:gd name="T15" fmla="*/ 7 h 7"/>
                <a:gd name="T16" fmla="*/ 11 w 1853"/>
                <a:gd name="T17" fmla="*/ 7 h 7"/>
                <a:gd name="T18" fmla="*/ 4 w 1853"/>
                <a:gd name="T19" fmla="*/ 2 h 7"/>
                <a:gd name="T20" fmla="*/ 0 w 1853"/>
                <a:gd name="T21" fmla="*/ 0 h 7"/>
                <a:gd name="T22" fmla="*/ 2 w 1853"/>
                <a:gd name="T23" fmla="*/ 0 h 7"/>
                <a:gd name="T24" fmla="*/ 6 w 1853"/>
                <a:gd name="T25" fmla="*/ 2 h 7"/>
                <a:gd name="T26" fmla="*/ 13 w 1853"/>
                <a:gd name="T27" fmla="*/ 7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53"/>
                <a:gd name="T43" fmla="*/ 0 h 7"/>
                <a:gd name="T44" fmla="*/ 1853 w 1853"/>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53" h="7">
                  <a:moveTo>
                    <a:pt x="1853" y="7"/>
                  </a:moveTo>
                  <a:lnTo>
                    <a:pt x="1616" y="7"/>
                  </a:lnTo>
                  <a:lnTo>
                    <a:pt x="1622" y="2"/>
                  </a:lnTo>
                  <a:lnTo>
                    <a:pt x="1627" y="0"/>
                  </a:lnTo>
                  <a:lnTo>
                    <a:pt x="1851" y="0"/>
                  </a:lnTo>
                  <a:lnTo>
                    <a:pt x="1853" y="2"/>
                  </a:lnTo>
                  <a:lnTo>
                    <a:pt x="1853" y="7"/>
                  </a:lnTo>
                  <a:close/>
                  <a:moveTo>
                    <a:pt x="13" y="7"/>
                  </a:moveTo>
                  <a:lnTo>
                    <a:pt x="11" y="7"/>
                  </a:lnTo>
                  <a:lnTo>
                    <a:pt x="4" y="2"/>
                  </a:lnTo>
                  <a:lnTo>
                    <a:pt x="0" y="0"/>
                  </a:lnTo>
                  <a:lnTo>
                    <a:pt x="2" y="0"/>
                  </a:lnTo>
                  <a:lnTo>
                    <a:pt x="6" y="2"/>
                  </a:lnTo>
                  <a:lnTo>
                    <a:pt x="13" y="7"/>
                  </a:lnTo>
                  <a:close/>
                </a:path>
              </a:pathLst>
            </a:custGeom>
            <a:solidFill>
              <a:srgbClr val="E26F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54" name="Freeform 524">
              <a:extLst>
                <a:ext uri="{FF2B5EF4-FFF2-40B4-BE49-F238E27FC236}">
                  <a16:creationId xmlns:a16="http://schemas.microsoft.com/office/drawing/2014/main" id="{A874BD04-406E-89BA-1E5F-48CA8F70A1A1}"/>
                </a:ext>
              </a:extLst>
            </p:cNvPr>
            <p:cNvSpPr>
              <a:spLocks noEditPoints="1"/>
            </p:cNvSpPr>
            <p:nvPr/>
          </p:nvSpPr>
          <p:spPr bwMode="auto">
            <a:xfrm>
              <a:off x="590" y="1462"/>
              <a:ext cx="1860" cy="6"/>
            </a:xfrm>
            <a:custGeom>
              <a:avLst/>
              <a:gdLst>
                <a:gd name="T0" fmla="*/ 1860 w 1860"/>
                <a:gd name="T1" fmla="*/ 6 h 6"/>
                <a:gd name="T2" fmla="*/ 1629 w 1860"/>
                <a:gd name="T3" fmla="*/ 6 h 6"/>
                <a:gd name="T4" fmla="*/ 1634 w 1860"/>
                <a:gd name="T5" fmla="*/ 4 h 6"/>
                <a:gd name="T6" fmla="*/ 1638 w 1860"/>
                <a:gd name="T7" fmla="*/ 0 h 6"/>
                <a:gd name="T8" fmla="*/ 1856 w 1860"/>
                <a:gd name="T9" fmla="*/ 0 h 6"/>
                <a:gd name="T10" fmla="*/ 1858 w 1860"/>
                <a:gd name="T11" fmla="*/ 4 h 6"/>
                <a:gd name="T12" fmla="*/ 1860 w 1860"/>
                <a:gd name="T13" fmla="*/ 6 h 6"/>
                <a:gd name="T14" fmla="*/ 15 w 1860"/>
                <a:gd name="T15" fmla="*/ 6 h 6"/>
                <a:gd name="T16" fmla="*/ 11 w 1860"/>
                <a:gd name="T17" fmla="*/ 6 h 6"/>
                <a:gd name="T18" fmla="*/ 7 w 1860"/>
                <a:gd name="T19" fmla="*/ 4 h 6"/>
                <a:gd name="T20" fmla="*/ 0 w 1860"/>
                <a:gd name="T21" fmla="*/ 0 h 6"/>
                <a:gd name="T22" fmla="*/ 2 w 1860"/>
                <a:gd name="T23" fmla="*/ 0 h 6"/>
                <a:gd name="T24" fmla="*/ 9 w 1860"/>
                <a:gd name="T25" fmla="*/ 4 h 6"/>
                <a:gd name="T26" fmla="*/ 15 w 1860"/>
                <a:gd name="T27" fmla="*/ 6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60"/>
                <a:gd name="T43" fmla="*/ 0 h 6"/>
                <a:gd name="T44" fmla="*/ 1860 w 1860"/>
                <a:gd name="T45" fmla="*/ 6 h 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60" h="6">
                  <a:moveTo>
                    <a:pt x="1860" y="6"/>
                  </a:moveTo>
                  <a:lnTo>
                    <a:pt x="1629" y="6"/>
                  </a:lnTo>
                  <a:lnTo>
                    <a:pt x="1634" y="4"/>
                  </a:lnTo>
                  <a:lnTo>
                    <a:pt x="1638" y="0"/>
                  </a:lnTo>
                  <a:lnTo>
                    <a:pt x="1856" y="0"/>
                  </a:lnTo>
                  <a:lnTo>
                    <a:pt x="1858" y="4"/>
                  </a:lnTo>
                  <a:lnTo>
                    <a:pt x="1860" y="6"/>
                  </a:lnTo>
                  <a:close/>
                  <a:moveTo>
                    <a:pt x="15" y="6"/>
                  </a:moveTo>
                  <a:lnTo>
                    <a:pt x="11" y="6"/>
                  </a:lnTo>
                  <a:lnTo>
                    <a:pt x="7" y="4"/>
                  </a:lnTo>
                  <a:lnTo>
                    <a:pt x="0" y="0"/>
                  </a:lnTo>
                  <a:lnTo>
                    <a:pt x="2" y="0"/>
                  </a:lnTo>
                  <a:lnTo>
                    <a:pt x="9" y="4"/>
                  </a:lnTo>
                  <a:lnTo>
                    <a:pt x="15" y="6"/>
                  </a:lnTo>
                  <a:close/>
                </a:path>
              </a:pathLst>
            </a:custGeom>
            <a:solidFill>
              <a:srgbClr val="E26E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55" name="Freeform 525">
              <a:extLst>
                <a:ext uri="{FF2B5EF4-FFF2-40B4-BE49-F238E27FC236}">
                  <a16:creationId xmlns:a16="http://schemas.microsoft.com/office/drawing/2014/main" id="{3F8BCE5D-512D-F9ED-7310-CD16378A2D97}"/>
                </a:ext>
              </a:extLst>
            </p:cNvPr>
            <p:cNvSpPr>
              <a:spLocks noEditPoints="1"/>
            </p:cNvSpPr>
            <p:nvPr/>
          </p:nvSpPr>
          <p:spPr bwMode="auto">
            <a:xfrm>
              <a:off x="584" y="1457"/>
              <a:ext cx="1864" cy="9"/>
            </a:xfrm>
            <a:custGeom>
              <a:avLst/>
              <a:gdLst>
                <a:gd name="T0" fmla="*/ 1864 w 1864"/>
                <a:gd name="T1" fmla="*/ 9 h 9"/>
                <a:gd name="T2" fmla="*/ 1640 w 1864"/>
                <a:gd name="T3" fmla="*/ 9 h 9"/>
                <a:gd name="T4" fmla="*/ 1644 w 1864"/>
                <a:gd name="T5" fmla="*/ 5 h 9"/>
                <a:gd name="T6" fmla="*/ 1651 w 1864"/>
                <a:gd name="T7" fmla="*/ 0 h 9"/>
                <a:gd name="T8" fmla="*/ 1860 w 1864"/>
                <a:gd name="T9" fmla="*/ 0 h 9"/>
                <a:gd name="T10" fmla="*/ 1862 w 1864"/>
                <a:gd name="T11" fmla="*/ 5 h 9"/>
                <a:gd name="T12" fmla="*/ 1864 w 1864"/>
                <a:gd name="T13" fmla="*/ 9 h 9"/>
                <a:gd name="T14" fmla="*/ 15 w 1864"/>
                <a:gd name="T15" fmla="*/ 9 h 9"/>
                <a:gd name="T16" fmla="*/ 13 w 1864"/>
                <a:gd name="T17" fmla="*/ 9 h 9"/>
                <a:gd name="T18" fmla="*/ 6 w 1864"/>
                <a:gd name="T19" fmla="*/ 5 h 9"/>
                <a:gd name="T20" fmla="*/ 0 w 1864"/>
                <a:gd name="T21" fmla="*/ 0 h 9"/>
                <a:gd name="T22" fmla="*/ 2 w 1864"/>
                <a:gd name="T23" fmla="*/ 0 h 9"/>
                <a:gd name="T24" fmla="*/ 8 w 1864"/>
                <a:gd name="T25" fmla="*/ 5 h 9"/>
                <a:gd name="T26" fmla="*/ 15 w 1864"/>
                <a:gd name="T27" fmla="*/ 9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64"/>
                <a:gd name="T43" fmla="*/ 0 h 9"/>
                <a:gd name="T44" fmla="*/ 1864 w 1864"/>
                <a:gd name="T45" fmla="*/ 9 h 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64" h="9">
                  <a:moveTo>
                    <a:pt x="1864" y="9"/>
                  </a:moveTo>
                  <a:lnTo>
                    <a:pt x="1640" y="9"/>
                  </a:lnTo>
                  <a:lnTo>
                    <a:pt x="1644" y="5"/>
                  </a:lnTo>
                  <a:lnTo>
                    <a:pt x="1651" y="0"/>
                  </a:lnTo>
                  <a:lnTo>
                    <a:pt x="1860" y="0"/>
                  </a:lnTo>
                  <a:lnTo>
                    <a:pt x="1862" y="5"/>
                  </a:lnTo>
                  <a:lnTo>
                    <a:pt x="1864" y="9"/>
                  </a:lnTo>
                  <a:close/>
                  <a:moveTo>
                    <a:pt x="15" y="9"/>
                  </a:moveTo>
                  <a:lnTo>
                    <a:pt x="13" y="9"/>
                  </a:lnTo>
                  <a:lnTo>
                    <a:pt x="6" y="5"/>
                  </a:lnTo>
                  <a:lnTo>
                    <a:pt x="0" y="0"/>
                  </a:lnTo>
                  <a:lnTo>
                    <a:pt x="2" y="0"/>
                  </a:lnTo>
                  <a:lnTo>
                    <a:pt x="8" y="5"/>
                  </a:lnTo>
                  <a:lnTo>
                    <a:pt x="15" y="9"/>
                  </a:lnTo>
                  <a:close/>
                </a:path>
              </a:pathLst>
            </a:custGeom>
            <a:solidFill>
              <a:srgbClr val="E26C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56" name="Freeform 526">
              <a:extLst>
                <a:ext uri="{FF2B5EF4-FFF2-40B4-BE49-F238E27FC236}">
                  <a16:creationId xmlns:a16="http://schemas.microsoft.com/office/drawing/2014/main" id="{26D7AF43-6C2A-4059-5496-6FFCCC0E0D09}"/>
                </a:ext>
              </a:extLst>
            </p:cNvPr>
            <p:cNvSpPr>
              <a:spLocks noEditPoints="1"/>
            </p:cNvSpPr>
            <p:nvPr/>
          </p:nvSpPr>
          <p:spPr bwMode="auto">
            <a:xfrm>
              <a:off x="584" y="1453"/>
              <a:ext cx="1862" cy="9"/>
            </a:xfrm>
            <a:custGeom>
              <a:avLst/>
              <a:gdLst>
                <a:gd name="T0" fmla="*/ 1862 w 1862"/>
                <a:gd name="T1" fmla="*/ 9 h 9"/>
                <a:gd name="T2" fmla="*/ 1644 w 1862"/>
                <a:gd name="T3" fmla="*/ 9 h 9"/>
                <a:gd name="T4" fmla="*/ 1651 w 1862"/>
                <a:gd name="T5" fmla="*/ 4 h 9"/>
                <a:gd name="T6" fmla="*/ 1655 w 1862"/>
                <a:gd name="T7" fmla="*/ 0 h 9"/>
                <a:gd name="T8" fmla="*/ 1860 w 1862"/>
                <a:gd name="T9" fmla="*/ 0 h 9"/>
                <a:gd name="T10" fmla="*/ 1860 w 1862"/>
                <a:gd name="T11" fmla="*/ 4 h 9"/>
                <a:gd name="T12" fmla="*/ 1862 w 1862"/>
                <a:gd name="T13" fmla="*/ 9 h 9"/>
                <a:gd name="T14" fmla="*/ 8 w 1862"/>
                <a:gd name="T15" fmla="*/ 9 h 9"/>
                <a:gd name="T16" fmla="*/ 6 w 1862"/>
                <a:gd name="T17" fmla="*/ 9 h 9"/>
                <a:gd name="T18" fmla="*/ 2 w 1862"/>
                <a:gd name="T19" fmla="*/ 7 h 9"/>
                <a:gd name="T20" fmla="*/ 0 w 1862"/>
                <a:gd name="T21" fmla="*/ 4 h 9"/>
                <a:gd name="T22" fmla="*/ 4 w 1862"/>
                <a:gd name="T23" fmla="*/ 7 h 9"/>
                <a:gd name="T24" fmla="*/ 8 w 1862"/>
                <a:gd name="T25" fmla="*/ 9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62"/>
                <a:gd name="T40" fmla="*/ 0 h 9"/>
                <a:gd name="T41" fmla="*/ 1862 w 1862"/>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62" h="9">
                  <a:moveTo>
                    <a:pt x="1862" y="9"/>
                  </a:moveTo>
                  <a:lnTo>
                    <a:pt x="1644" y="9"/>
                  </a:lnTo>
                  <a:lnTo>
                    <a:pt x="1651" y="4"/>
                  </a:lnTo>
                  <a:lnTo>
                    <a:pt x="1655" y="0"/>
                  </a:lnTo>
                  <a:lnTo>
                    <a:pt x="1860" y="0"/>
                  </a:lnTo>
                  <a:lnTo>
                    <a:pt x="1860" y="4"/>
                  </a:lnTo>
                  <a:lnTo>
                    <a:pt x="1862" y="9"/>
                  </a:lnTo>
                  <a:close/>
                  <a:moveTo>
                    <a:pt x="8" y="9"/>
                  </a:moveTo>
                  <a:lnTo>
                    <a:pt x="6" y="9"/>
                  </a:lnTo>
                  <a:lnTo>
                    <a:pt x="2" y="7"/>
                  </a:lnTo>
                  <a:lnTo>
                    <a:pt x="0" y="4"/>
                  </a:lnTo>
                  <a:lnTo>
                    <a:pt x="4" y="7"/>
                  </a:lnTo>
                  <a:lnTo>
                    <a:pt x="8" y="9"/>
                  </a:lnTo>
                  <a:close/>
                </a:path>
              </a:pathLst>
            </a:custGeom>
            <a:solidFill>
              <a:srgbClr val="E26B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57" name="Freeform 527">
              <a:extLst>
                <a:ext uri="{FF2B5EF4-FFF2-40B4-BE49-F238E27FC236}">
                  <a16:creationId xmlns:a16="http://schemas.microsoft.com/office/drawing/2014/main" id="{13A54BE1-84E4-505A-3BD7-08902B74288C}"/>
                </a:ext>
              </a:extLst>
            </p:cNvPr>
            <p:cNvSpPr>
              <a:spLocks noEditPoints="1"/>
            </p:cNvSpPr>
            <p:nvPr/>
          </p:nvSpPr>
          <p:spPr bwMode="auto">
            <a:xfrm>
              <a:off x="584" y="1451"/>
              <a:ext cx="1860" cy="6"/>
            </a:xfrm>
            <a:custGeom>
              <a:avLst/>
              <a:gdLst>
                <a:gd name="T0" fmla="*/ 1860 w 1860"/>
                <a:gd name="T1" fmla="*/ 6 h 6"/>
                <a:gd name="T2" fmla="*/ 1651 w 1860"/>
                <a:gd name="T3" fmla="*/ 6 h 6"/>
                <a:gd name="T4" fmla="*/ 1655 w 1860"/>
                <a:gd name="T5" fmla="*/ 2 h 6"/>
                <a:gd name="T6" fmla="*/ 1659 w 1860"/>
                <a:gd name="T7" fmla="*/ 0 h 6"/>
                <a:gd name="T8" fmla="*/ 1858 w 1860"/>
                <a:gd name="T9" fmla="*/ 0 h 6"/>
                <a:gd name="T10" fmla="*/ 1860 w 1860"/>
                <a:gd name="T11" fmla="*/ 2 h 6"/>
                <a:gd name="T12" fmla="*/ 1860 w 1860"/>
                <a:gd name="T13" fmla="*/ 6 h 6"/>
                <a:gd name="T14" fmla="*/ 2 w 1860"/>
                <a:gd name="T15" fmla="*/ 6 h 6"/>
                <a:gd name="T16" fmla="*/ 0 w 1860"/>
                <a:gd name="T17" fmla="*/ 6 h 6"/>
                <a:gd name="T18" fmla="*/ 0 w 1860"/>
                <a:gd name="T19" fmla="*/ 6 h 6"/>
                <a:gd name="T20" fmla="*/ 0 w 1860"/>
                <a:gd name="T21" fmla="*/ 6 h 6"/>
                <a:gd name="T22" fmla="*/ 0 w 1860"/>
                <a:gd name="T23" fmla="*/ 6 h 6"/>
                <a:gd name="T24" fmla="*/ 2 w 1860"/>
                <a:gd name="T25" fmla="*/ 6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60"/>
                <a:gd name="T40" fmla="*/ 0 h 6"/>
                <a:gd name="T41" fmla="*/ 1860 w 1860"/>
                <a:gd name="T42" fmla="*/ 6 h 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60" h="6">
                  <a:moveTo>
                    <a:pt x="1860" y="6"/>
                  </a:moveTo>
                  <a:lnTo>
                    <a:pt x="1651" y="6"/>
                  </a:lnTo>
                  <a:lnTo>
                    <a:pt x="1655" y="2"/>
                  </a:lnTo>
                  <a:lnTo>
                    <a:pt x="1659" y="0"/>
                  </a:lnTo>
                  <a:lnTo>
                    <a:pt x="1858" y="0"/>
                  </a:lnTo>
                  <a:lnTo>
                    <a:pt x="1860" y="2"/>
                  </a:lnTo>
                  <a:lnTo>
                    <a:pt x="1860" y="6"/>
                  </a:lnTo>
                  <a:close/>
                  <a:moveTo>
                    <a:pt x="2" y="6"/>
                  </a:moveTo>
                  <a:lnTo>
                    <a:pt x="0" y="6"/>
                  </a:lnTo>
                  <a:lnTo>
                    <a:pt x="2" y="6"/>
                  </a:lnTo>
                  <a:close/>
                </a:path>
              </a:pathLst>
            </a:custGeom>
            <a:solidFill>
              <a:srgbClr val="E26A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58" name="Freeform 528">
              <a:extLst>
                <a:ext uri="{FF2B5EF4-FFF2-40B4-BE49-F238E27FC236}">
                  <a16:creationId xmlns:a16="http://schemas.microsoft.com/office/drawing/2014/main" id="{6CA99112-0141-428F-DDA5-DE99C6B425AF}"/>
                </a:ext>
              </a:extLst>
            </p:cNvPr>
            <p:cNvSpPr>
              <a:spLocks/>
            </p:cNvSpPr>
            <p:nvPr/>
          </p:nvSpPr>
          <p:spPr bwMode="auto">
            <a:xfrm>
              <a:off x="2239" y="1447"/>
              <a:ext cx="205" cy="6"/>
            </a:xfrm>
            <a:custGeom>
              <a:avLst/>
              <a:gdLst>
                <a:gd name="T0" fmla="*/ 205 w 205"/>
                <a:gd name="T1" fmla="*/ 6 h 6"/>
                <a:gd name="T2" fmla="*/ 0 w 205"/>
                <a:gd name="T3" fmla="*/ 6 h 6"/>
                <a:gd name="T4" fmla="*/ 4 w 205"/>
                <a:gd name="T5" fmla="*/ 4 h 6"/>
                <a:gd name="T6" fmla="*/ 9 w 205"/>
                <a:gd name="T7" fmla="*/ 0 h 6"/>
                <a:gd name="T8" fmla="*/ 200 w 205"/>
                <a:gd name="T9" fmla="*/ 0 h 6"/>
                <a:gd name="T10" fmla="*/ 203 w 205"/>
                <a:gd name="T11" fmla="*/ 4 h 6"/>
                <a:gd name="T12" fmla="*/ 205 w 205"/>
                <a:gd name="T13" fmla="*/ 6 h 6"/>
                <a:gd name="T14" fmla="*/ 0 60000 65536"/>
                <a:gd name="T15" fmla="*/ 0 60000 65536"/>
                <a:gd name="T16" fmla="*/ 0 60000 65536"/>
                <a:gd name="T17" fmla="*/ 0 60000 65536"/>
                <a:gd name="T18" fmla="*/ 0 60000 65536"/>
                <a:gd name="T19" fmla="*/ 0 60000 65536"/>
                <a:gd name="T20" fmla="*/ 0 60000 65536"/>
                <a:gd name="T21" fmla="*/ 0 w 205"/>
                <a:gd name="T22" fmla="*/ 0 h 6"/>
                <a:gd name="T23" fmla="*/ 205 w 205"/>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5" h="6">
                  <a:moveTo>
                    <a:pt x="205" y="6"/>
                  </a:moveTo>
                  <a:lnTo>
                    <a:pt x="0" y="6"/>
                  </a:lnTo>
                  <a:lnTo>
                    <a:pt x="4" y="4"/>
                  </a:lnTo>
                  <a:lnTo>
                    <a:pt x="9" y="0"/>
                  </a:lnTo>
                  <a:lnTo>
                    <a:pt x="200" y="0"/>
                  </a:lnTo>
                  <a:lnTo>
                    <a:pt x="203" y="4"/>
                  </a:lnTo>
                  <a:lnTo>
                    <a:pt x="205" y="6"/>
                  </a:lnTo>
                  <a:close/>
                </a:path>
              </a:pathLst>
            </a:custGeom>
            <a:solidFill>
              <a:srgbClr val="E169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59" name="Freeform 529">
              <a:extLst>
                <a:ext uri="{FF2B5EF4-FFF2-40B4-BE49-F238E27FC236}">
                  <a16:creationId xmlns:a16="http://schemas.microsoft.com/office/drawing/2014/main" id="{8447EA28-CF2A-0613-D155-77D1BB4CDF98}"/>
                </a:ext>
              </a:extLst>
            </p:cNvPr>
            <p:cNvSpPr>
              <a:spLocks/>
            </p:cNvSpPr>
            <p:nvPr/>
          </p:nvSpPr>
          <p:spPr bwMode="auto">
            <a:xfrm>
              <a:off x="2243" y="1442"/>
              <a:ext cx="199" cy="9"/>
            </a:xfrm>
            <a:custGeom>
              <a:avLst/>
              <a:gdLst>
                <a:gd name="T0" fmla="*/ 199 w 199"/>
                <a:gd name="T1" fmla="*/ 9 h 9"/>
                <a:gd name="T2" fmla="*/ 0 w 199"/>
                <a:gd name="T3" fmla="*/ 9 h 9"/>
                <a:gd name="T4" fmla="*/ 5 w 199"/>
                <a:gd name="T5" fmla="*/ 5 h 9"/>
                <a:gd name="T6" fmla="*/ 11 w 199"/>
                <a:gd name="T7" fmla="*/ 0 h 9"/>
                <a:gd name="T8" fmla="*/ 194 w 199"/>
                <a:gd name="T9" fmla="*/ 0 h 9"/>
                <a:gd name="T10" fmla="*/ 196 w 199"/>
                <a:gd name="T11" fmla="*/ 5 h 9"/>
                <a:gd name="T12" fmla="*/ 199 w 199"/>
                <a:gd name="T13" fmla="*/ 9 h 9"/>
                <a:gd name="T14" fmla="*/ 0 60000 65536"/>
                <a:gd name="T15" fmla="*/ 0 60000 65536"/>
                <a:gd name="T16" fmla="*/ 0 60000 65536"/>
                <a:gd name="T17" fmla="*/ 0 60000 65536"/>
                <a:gd name="T18" fmla="*/ 0 60000 65536"/>
                <a:gd name="T19" fmla="*/ 0 60000 65536"/>
                <a:gd name="T20" fmla="*/ 0 60000 65536"/>
                <a:gd name="T21" fmla="*/ 0 w 199"/>
                <a:gd name="T22" fmla="*/ 0 h 9"/>
                <a:gd name="T23" fmla="*/ 199 w 199"/>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9" h="9">
                  <a:moveTo>
                    <a:pt x="199" y="9"/>
                  </a:moveTo>
                  <a:lnTo>
                    <a:pt x="0" y="9"/>
                  </a:lnTo>
                  <a:lnTo>
                    <a:pt x="5" y="5"/>
                  </a:lnTo>
                  <a:lnTo>
                    <a:pt x="11" y="0"/>
                  </a:lnTo>
                  <a:lnTo>
                    <a:pt x="194" y="0"/>
                  </a:lnTo>
                  <a:lnTo>
                    <a:pt x="196" y="5"/>
                  </a:lnTo>
                  <a:lnTo>
                    <a:pt x="199" y="9"/>
                  </a:lnTo>
                  <a:close/>
                </a:path>
              </a:pathLst>
            </a:custGeom>
            <a:solidFill>
              <a:srgbClr val="E168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60" name="Freeform 530">
              <a:extLst>
                <a:ext uri="{FF2B5EF4-FFF2-40B4-BE49-F238E27FC236}">
                  <a16:creationId xmlns:a16="http://schemas.microsoft.com/office/drawing/2014/main" id="{2F81932F-57E4-7522-6669-F46049D3FE81}"/>
                </a:ext>
              </a:extLst>
            </p:cNvPr>
            <p:cNvSpPr>
              <a:spLocks/>
            </p:cNvSpPr>
            <p:nvPr/>
          </p:nvSpPr>
          <p:spPr bwMode="auto">
            <a:xfrm>
              <a:off x="2248" y="1440"/>
              <a:ext cx="191" cy="7"/>
            </a:xfrm>
            <a:custGeom>
              <a:avLst/>
              <a:gdLst>
                <a:gd name="T0" fmla="*/ 191 w 191"/>
                <a:gd name="T1" fmla="*/ 7 h 7"/>
                <a:gd name="T2" fmla="*/ 0 w 191"/>
                <a:gd name="T3" fmla="*/ 7 h 7"/>
                <a:gd name="T4" fmla="*/ 6 w 191"/>
                <a:gd name="T5" fmla="*/ 2 h 7"/>
                <a:gd name="T6" fmla="*/ 11 w 191"/>
                <a:gd name="T7" fmla="*/ 0 h 7"/>
                <a:gd name="T8" fmla="*/ 187 w 191"/>
                <a:gd name="T9" fmla="*/ 0 h 7"/>
                <a:gd name="T10" fmla="*/ 189 w 191"/>
                <a:gd name="T11" fmla="*/ 2 h 7"/>
                <a:gd name="T12" fmla="*/ 191 w 191"/>
                <a:gd name="T13" fmla="*/ 7 h 7"/>
                <a:gd name="T14" fmla="*/ 0 60000 65536"/>
                <a:gd name="T15" fmla="*/ 0 60000 65536"/>
                <a:gd name="T16" fmla="*/ 0 60000 65536"/>
                <a:gd name="T17" fmla="*/ 0 60000 65536"/>
                <a:gd name="T18" fmla="*/ 0 60000 65536"/>
                <a:gd name="T19" fmla="*/ 0 60000 65536"/>
                <a:gd name="T20" fmla="*/ 0 60000 65536"/>
                <a:gd name="T21" fmla="*/ 0 w 191"/>
                <a:gd name="T22" fmla="*/ 0 h 7"/>
                <a:gd name="T23" fmla="*/ 191 w 191"/>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1" h="7">
                  <a:moveTo>
                    <a:pt x="191" y="7"/>
                  </a:moveTo>
                  <a:lnTo>
                    <a:pt x="0" y="7"/>
                  </a:lnTo>
                  <a:lnTo>
                    <a:pt x="6" y="2"/>
                  </a:lnTo>
                  <a:lnTo>
                    <a:pt x="11" y="0"/>
                  </a:lnTo>
                  <a:lnTo>
                    <a:pt x="187" y="0"/>
                  </a:lnTo>
                  <a:lnTo>
                    <a:pt x="189" y="2"/>
                  </a:lnTo>
                  <a:lnTo>
                    <a:pt x="191" y="7"/>
                  </a:lnTo>
                  <a:close/>
                </a:path>
              </a:pathLst>
            </a:custGeom>
            <a:solidFill>
              <a:srgbClr val="E167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61" name="Freeform 531">
              <a:extLst>
                <a:ext uri="{FF2B5EF4-FFF2-40B4-BE49-F238E27FC236}">
                  <a16:creationId xmlns:a16="http://schemas.microsoft.com/office/drawing/2014/main" id="{B0BE4038-6FDC-2D32-6835-72802AB08536}"/>
                </a:ext>
              </a:extLst>
            </p:cNvPr>
            <p:cNvSpPr>
              <a:spLocks/>
            </p:cNvSpPr>
            <p:nvPr/>
          </p:nvSpPr>
          <p:spPr bwMode="auto">
            <a:xfrm>
              <a:off x="2254" y="1436"/>
              <a:ext cx="183" cy="6"/>
            </a:xfrm>
            <a:custGeom>
              <a:avLst/>
              <a:gdLst>
                <a:gd name="T0" fmla="*/ 183 w 183"/>
                <a:gd name="T1" fmla="*/ 6 h 6"/>
                <a:gd name="T2" fmla="*/ 0 w 183"/>
                <a:gd name="T3" fmla="*/ 6 h 6"/>
                <a:gd name="T4" fmla="*/ 5 w 183"/>
                <a:gd name="T5" fmla="*/ 4 h 6"/>
                <a:gd name="T6" fmla="*/ 9 w 183"/>
                <a:gd name="T7" fmla="*/ 0 h 6"/>
                <a:gd name="T8" fmla="*/ 179 w 183"/>
                <a:gd name="T9" fmla="*/ 0 h 6"/>
                <a:gd name="T10" fmla="*/ 181 w 183"/>
                <a:gd name="T11" fmla="*/ 2 h 6"/>
                <a:gd name="T12" fmla="*/ 183 w 183"/>
                <a:gd name="T13" fmla="*/ 6 h 6"/>
                <a:gd name="T14" fmla="*/ 0 60000 65536"/>
                <a:gd name="T15" fmla="*/ 0 60000 65536"/>
                <a:gd name="T16" fmla="*/ 0 60000 65536"/>
                <a:gd name="T17" fmla="*/ 0 60000 65536"/>
                <a:gd name="T18" fmla="*/ 0 60000 65536"/>
                <a:gd name="T19" fmla="*/ 0 60000 65536"/>
                <a:gd name="T20" fmla="*/ 0 60000 65536"/>
                <a:gd name="T21" fmla="*/ 0 w 183"/>
                <a:gd name="T22" fmla="*/ 0 h 6"/>
                <a:gd name="T23" fmla="*/ 183 w 183"/>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3" h="6">
                  <a:moveTo>
                    <a:pt x="183" y="6"/>
                  </a:moveTo>
                  <a:lnTo>
                    <a:pt x="0" y="6"/>
                  </a:lnTo>
                  <a:lnTo>
                    <a:pt x="5" y="4"/>
                  </a:lnTo>
                  <a:lnTo>
                    <a:pt x="9" y="0"/>
                  </a:lnTo>
                  <a:lnTo>
                    <a:pt x="179" y="0"/>
                  </a:lnTo>
                  <a:lnTo>
                    <a:pt x="181" y="2"/>
                  </a:lnTo>
                  <a:lnTo>
                    <a:pt x="183" y="6"/>
                  </a:lnTo>
                  <a:close/>
                </a:path>
              </a:pathLst>
            </a:custGeom>
            <a:solidFill>
              <a:srgbClr val="E164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62" name="Freeform 532">
              <a:extLst>
                <a:ext uri="{FF2B5EF4-FFF2-40B4-BE49-F238E27FC236}">
                  <a16:creationId xmlns:a16="http://schemas.microsoft.com/office/drawing/2014/main" id="{7AC73DF0-F852-DFBD-4180-0A60CC9AC2DE}"/>
                </a:ext>
              </a:extLst>
            </p:cNvPr>
            <p:cNvSpPr>
              <a:spLocks/>
            </p:cNvSpPr>
            <p:nvPr/>
          </p:nvSpPr>
          <p:spPr bwMode="auto">
            <a:xfrm>
              <a:off x="2259" y="1431"/>
              <a:ext cx="176" cy="9"/>
            </a:xfrm>
            <a:custGeom>
              <a:avLst/>
              <a:gdLst>
                <a:gd name="T0" fmla="*/ 176 w 176"/>
                <a:gd name="T1" fmla="*/ 9 h 9"/>
                <a:gd name="T2" fmla="*/ 0 w 176"/>
                <a:gd name="T3" fmla="*/ 9 h 9"/>
                <a:gd name="T4" fmla="*/ 4 w 176"/>
                <a:gd name="T5" fmla="*/ 5 h 9"/>
                <a:gd name="T6" fmla="*/ 8 w 176"/>
                <a:gd name="T7" fmla="*/ 0 h 9"/>
                <a:gd name="T8" fmla="*/ 174 w 176"/>
                <a:gd name="T9" fmla="*/ 0 h 9"/>
                <a:gd name="T10" fmla="*/ 174 w 176"/>
                <a:gd name="T11" fmla="*/ 5 h 9"/>
                <a:gd name="T12" fmla="*/ 176 w 176"/>
                <a:gd name="T13" fmla="*/ 9 h 9"/>
                <a:gd name="T14" fmla="*/ 0 60000 65536"/>
                <a:gd name="T15" fmla="*/ 0 60000 65536"/>
                <a:gd name="T16" fmla="*/ 0 60000 65536"/>
                <a:gd name="T17" fmla="*/ 0 60000 65536"/>
                <a:gd name="T18" fmla="*/ 0 60000 65536"/>
                <a:gd name="T19" fmla="*/ 0 60000 65536"/>
                <a:gd name="T20" fmla="*/ 0 60000 65536"/>
                <a:gd name="T21" fmla="*/ 0 w 176"/>
                <a:gd name="T22" fmla="*/ 0 h 9"/>
                <a:gd name="T23" fmla="*/ 176 w 176"/>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6" h="9">
                  <a:moveTo>
                    <a:pt x="176" y="9"/>
                  </a:moveTo>
                  <a:lnTo>
                    <a:pt x="0" y="9"/>
                  </a:lnTo>
                  <a:lnTo>
                    <a:pt x="4" y="5"/>
                  </a:lnTo>
                  <a:lnTo>
                    <a:pt x="8" y="0"/>
                  </a:lnTo>
                  <a:lnTo>
                    <a:pt x="174" y="0"/>
                  </a:lnTo>
                  <a:lnTo>
                    <a:pt x="174" y="5"/>
                  </a:lnTo>
                  <a:lnTo>
                    <a:pt x="176" y="9"/>
                  </a:lnTo>
                  <a:close/>
                </a:path>
              </a:pathLst>
            </a:custGeom>
            <a:solidFill>
              <a:srgbClr val="E164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63" name="Freeform 533">
              <a:extLst>
                <a:ext uri="{FF2B5EF4-FFF2-40B4-BE49-F238E27FC236}">
                  <a16:creationId xmlns:a16="http://schemas.microsoft.com/office/drawing/2014/main" id="{30E55248-4DDC-7401-7245-9FDF90824BB7}"/>
                </a:ext>
              </a:extLst>
            </p:cNvPr>
            <p:cNvSpPr>
              <a:spLocks/>
            </p:cNvSpPr>
            <p:nvPr/>
          </p:nvSpPr>
          <p:spPr bwMode="auto">
            <a:xfrm>
              <a:off x="2263" y="1427"/>
              <a:ext cx="170" cy="9"/>
            </a:xfrm>
            <a:custGeom>
              <a:avLst/>
              <a:gdLst>
                <a:gd name="T0" fmla="*/ 170 w 170"/>
                <a:gd name="T1" fmla="*/ 9 h 9"/>
                <a:gd name="T2" fmla="*/ 0 w 170"/>
                <a:gd name="T3" fmla="*/ 9 h 9"/>
                <a:gd name="T4" fmla="*/ 4 w 170"/>
                <a:gd name="T5" fmla="*/ 4 h 9"/>
                <a:gd name="T6" fmla="*/ 9 w 170"/>
                <a:gd name="T7" fmla="*/ 0 h 9"/>
                <a:gd name="T8" fmla="*/ 168 w 170"/>
                <a:gd name="T9" fmla="*/ 0 h 9"/>
                <a:gd name="T10" fmla="*/ 170 w 170"/>
                <a:gd name="T11" fmla="*/ 4 h 9"/>
                <a:gd name="T12" fmla="*/ 170 w 170"/>
                <a:gd name="T13" fmla="*/ 9 h 9"/>
                <a:gd name="T14" fmla="*/ 0 60000 65536"/>
                <a:gd name="T15" fmla="*/ 0 60000 65536"/>
                <a:gd name="T16" fmla="*/ 0 60000 65536"/>
                <a:gd name="T17" fmla="*/ 0 60000 65536"/>
                <a:gd name="T18" fmla="*/ 0 60000 65536"/>
                <a:gd name="T19" fmla="*/ 0 60000 65536"/>
                <a:gd name="T20" fmla="*/ 0 60000 65536"/>
                <a:gd name="T21" fmla="*/ 0 w 170"/>
                <a:gd name="T22" fmla="*/ 0 h 9"/>
                <a:gd name="T23" fmla="*/ 170 w 17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0" h="9">
                  <a:moveTo>
                    <a:pt x="170" y="9"/>
                  </a:moveTo>
                  <a:lnTo>
                    <a:pt x="0" y="9"/>
                  </a:lnTo>
                  <a:lnTo>
                    <a:pt x="4" y="4"/>
                  </a:lnTo>
                  <a:lnTo>
                    <a:pt x="9" y="0"/>
                  </a:lnTo>
                  <a:lnTo>
                    <a:pt x="168" y="0"/>
                  </a:lnTo>
                  <a:lnTo>
                    <a:pt x="170" y="4"/>
                  </a:lnTo>
                  <a:lnTo>
                    <a:pt x="170" y="9"/>
                  </a:lnTo>
                  <a:close/>
                </a:path>
              </a:pathLst>
            </a:custGeom>
            <a:solidFill>
              <a:srgbClr val="E163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64" name="Freeform 534">
              <a:extLst>
                <a:ext uri="{FF2B5EF4-FFF2-40B4-BE49-F238E27FC236}">
                  <a16:creationId xmlns:a16="http://schemas.microsoft.com/office/drawing/2014/main" id="{C9BB7B8D-DDD1-C1A3-5845-09B2F341C86F}"/>
                </a:ext>
              </a:extLst>
            </p:cNvPr>
            <p:cNvSpPr>
              <a:spLocks/>
            </p:cNvSpPr>
            <p:nvPr/>
          </p:nvSpPr>
          <p:spPr bwMode="auto">
            <a:xfrm>
              <a:off x="2267" y="1425"/>
              <a:ext cx="166" cy="6"/>
            </a:xfrm>
            <a:custGeom>
              <a:avLst/>
              <a:gdLst>
                <a:gd name="T0" fmla="*/ 166 w 166"/>
                <a:gd name="T1" fmla="*/ 6 h 6"/>
                <a:gd name="T2" fmla="*/ 0 w 166"/>
                <a:gd name="T3" fmla="*/ 6 h 6"/>
                <a:gd name="T4" fmla="*/ 5 w 166"/>
                <a:gd name="T5" fmla="*/ 2 h 6"/>
                <a:gd name="T6" fmla="*/ 9 w 166"/>
                <a:gd name="T7" fmla="*/ 0 h 6"/>
                <a:gd name="T8" fmla="*/ 162 w 166"/>
                <a:gd name="T9" fmla="*/ 0 h 6"/>
                <a:gd name="T10" fmla="*/ 164 w 166"/>
                <a:gd name="T11" fmla="*/ 2 h 6"/>
                <a:gd name="T12" fmla="*/ 166 w 166"/>
                <a:gd name="T13" fmla="*/ 6 h 6"/>
                <a:gd name="T14" fmla="*/ 0 60000 65536"/>
                <a:gd name="T15" fmla="*/ 0 60000 65536"/>
                <a:gd name="T16" fmla="*/ 0 60000 65536"/>
                <a:gd name="T17" fmla="*/ 0 60000 65536"/>
                <a:gd name="T18" fmla="*/ 0 60000 65536"/>
                <a:gd name="T19" fmla="*/ 0 60000 65536"/>
                <a:gd name="T20" fmla="*/ 0 60000 65536"/>
                <a:gd name="T21" fmla="*/ 0 w 166"/>
                <a:gd name="T22" fmla="*/ 0 h 6"/>
                <a:gd name="T23" fmla="*/ 166 w 166"/>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6" h="6">
                  <a:moveTo>
                    <a:pt x="166" y="6"/>
                  </a:moveTo>
                  <a:lnTo>
                    <a:pt x="0" y="6"/>
                  </a:lnTo>
                  <a:lnTo>
                    <a:pt x="5" y="2"/>
                  </a:lnTo>
                  <a:lnTo>
                    <a:pt x="9" y="0"/>
                  </a:lnTo>
                  <a:lnTo>
                    <a:pt x="162" y="0"/>
                  </a:lnTo>
                  <a:lnTo>
                    <a:pt x="164" y="2"/>
                  </a:lnTo>
                  <a:lnTo>
                    <a:pt x="166" y="6"/>
                  </a:lnTo>
                  <a:close/>
                </a:path>
              </a:pathLst>
            </a:custGeom>
            <a:solidFill>
              <a:srgbClr val="E062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65" name="Freeform 535">
              <a:extLst>
                <a:ext uri="{FF2B5EF4-FFF2-40B4-BE49-F238E27FC236}">
                  <a16:creationId xmlns:a16="http://schemas.microsoft.com/office/drawing/2014/main" id="{9EABE63A-B0CF-EF92-57C7-1875800CAB92}"/>
                </a:ext>
              </a:extLst>
            </p:cNvPr>
            <p:cNvSpPr>
              <a:spLocks/>
            </p:cNvSpPr>
            <p:nvPr/>
          </p:nvSpPr>
          <p:spPr bwMode="auto">
            <a:xfrm>
              <a:off x="2272" y="1420"/>
              <a:ext cx="159" cy="7"/>
            </a:xfrm>
            <a:custGeom>
              <a:avLst/>
              <a:gdLst>
                <a:gd name="T0" fmla="*/ 159 w 159"/>
                <a:gd name="T1" fmla="*/ 7 h 7"/>
                <a:gd name="T2" fmla="*/ 0 w 159"/>
                <a:gd name="T3" fmla="*/ 7 h 7"/>
                <a:gd name="T4" fmla="*/ 4 w 159"/>
                <a:gd name="T5" fmla="*/ 5 h 7"/>
                <a:gd name="T6" fmla="*/ 8 w 159"/>
                <a:gd name="T7" fmla="*/ 0 h 7"/>
                <a:gd name="T8" fmla="*/ 154 w 159"/>
                <a:gd name="T9" fmla="*/ 0 h 7"/>
                <a:gd name="T10" fmla="*/ 157 w 159"/>
                <a:gd name="T11" fmla="*/ 5 h 7"/>
                <a:gd name="T12" fmla="*/ 159 w 159"/>
                <a:gd name="T13" fmla="*/ 7 h 7"/>
                <a:gd name="T14" fmla="*/ 0 60000 65536"/>
                <a:gd name="T15" fmla="*/ 0 60000 65536"/>
                <a:gd name="T16" fmla="*/ 0 60000 65536"/>
                <a:gd name="T17" fmla="*/ 0 60000 65536"/>
                <a:gd name="T18" fmla="*/ 0 60000 65536"/>
                <a:gd name="T19" fmla="*/ 0 60000 65536"/>
                <a:gd name="T20" fmla="*/ 0 60000 65536"/>
                <a:gd name="T21" fmla="*/ 0 w 159"/>
                <a:gd name="T22" fmla="*/ 0 h 7"/>
                <a:gd name="T23" fmla="*/ 159 w 159"/>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9" h="7">
                  <a:moveTo>
                    <a:pt x="159" y="7"/>
                  </a:moveTo>
                  <a:lnTo>
                    <a:pt x="0" y="7"/>
                  </a:lnTo>
                  <a:lnTo>
                    <a:pt x="4" y="5"/>
                  </a:lnTo>
                  <a:lnTo>
                    <a:pt x="8" y="0"/>
                  </a:lnTo>
                  <a:lnTo>
                    <a:pt x="154" y="0"/>
                  </a:lnTo>
                  <a:lnTo>
                    <a:pt x="157" y="5"/>
                  </a:lnTo>
                  <a:lnTo>
                    <a:pt x="159" y="7"/>
                  </a:lnTo>
                  <a:close/>
                </a:path>
              </a:pathLst>
            </a:custGeom>
            <a:solidFill>
              <a:srgbClr val="E061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66" name="Freeform 536">
              <a:extLst>
                <a:ext uri="{FF2B5EF4-FFF2-40B4-BE49-F238E27FC236}">
                  <a16:creationId xmlns:a16="http://schemas.microsoft.com/office/drawing/2014/main" id="{9E5D11CC-9298-D832-4907-B65C19925098}"/>
                </a:ext>
              </a:extLst>
            </p:cNvPr>
            <p:cNvSpPr>
              <a:spLocks/>
            </p:cNvSpPr>
            <p:nvPr/>
          </p:nvSpPr>
          <p:spPr bwMode="auto">
            <a:xfrm>
              <a:off x="2276" y="1416"/>
              <a:ext cx="153" cy="9"/>
            </a:xfrm>
            <a:custGeom>
              <a:avLst/>
              <a:gdLst>
                <a:gd name="T0" fmla="*/ 153 w 153"/>
                <a:gd name="T1" fmla="*/ 9 h 9"/>
                <a:gd name="T2" fmla="*/ 0 w 153"/>
                <a:gd name="T3" fmla="*/ 9 h 9"/>
                <a:gd name="T4" fmla="*/ 2 w 153"/>
                <a:gd name="T5" fmla="*/ 4 h 9"/>
                <a:gd name="T6" fmla="*/ 7 w 153"/>
                <a:gd name="T7" fmla="*/ 2 h 9"/>
                <a:gd name="T8" fmla="*/ 7 w 153"/>
                <a:gd name="T9" fmla="*/ 0 h 9"/>
                <a:gd name="T10" fmla="*/ 9 w 153"/>
                <a:gd name="T11" fmla="*/ 0 h 9"/>
                <a:gd name="T12" fmla="*/ 148 w 153"/>
                <a:gd name="T13" fmla="*/ 0 h 9"/>
                <a:gd name="T14" fmla="*/ 150 w 153"/>
                <a:gd name="T15" fmla="*/ 4 h 9"/>
                <a:gd name="T16" fmla="*/ 153 w 153"/>
                <a:gd name="T17" fmla="*/ 9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3"/>
                <a:gd name="T28" fmla="*/ 0 h 9"/>
                <a:gd name="T29" fmla="*/ 153 w 15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3" h="9">
                  <a:moveTo>
                    <a:pt x="153" y="9"/>
                  </a:moveTo>
                  <a:lnTo>
                    <a:pt x="0" y="9"/>
                  </a:lnTo>
                  <a:lnTo>
                    <a:pt x="2" y="4"/>
                  </a:lnTo>
                  <a:lnTo>
                    <a:pt x="7" y="2"/>
                  </a:lnTo>
                  <a:lnTo>
                    <a:pt x="7" y="0"/>
                  </a:lnTo>
                  <a:lnTo>
                    <a:pt x="9" y="0"/>
                  </a:lnTo>
                  <a:lnTo>
                    <a:pt x="148" y="0"/>
                  </a:lnTo>
                  <a:lnTo>
                    <a:pt x="150" y="4"/>
                  </a:lnTo>
                  <a:lnTo>
                    <a:pt x="153" y="9"/>
                  </a:lnTo>
                  <a:close/>
                </a:path>
              </a:pathLst>
            </a:custGeom>
            <a:solidFill>
              <a:srgbClr val="E060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67" name="Freeform 537">
              <a:extLst>
                <a:ext uri="{FF2B5EF4-FFF2-40B4-BE49-F238E27FC236}">
                  <a16:creationId xmlns:a16="http://schemas.microsoft.com/office/drawing/2014/main" id="{822B31EE-9529-5908-32D7-858E263833A0}"/>
                </a:ext>
              </a:extLst>
            </p:cNvPr>
            <p:cNvSpPr>
              <a:spLocks/>
            </p:cNvSpPr>
            <p:nvPr/>
          </p:nvSpPr>
          <p:spPr bwMode="auto">
            <a:xfrm>
              <a:off x="2280" y="1412"/>
              <a:ext cx="146" cy="8"/>
            </a:xfrm>
            <a:custGeom>
              <a:avLst/>
              <a:gdLst>
                <a:gd name="T0" fmla="*/ 146 w 146"/>
                <a:gd name="T1" fmla="*/ 8 h 8"/>
                <a:gd name="T2" fmla="*/ 0 w 146"/>
                <a:gd name="T3" fmla="*/ 8 h 8"/>
                <a:gd name="T4" fmla="*/ 0 w 146"/>
                <a:gd name="T5" fmla="*/ 6 h 8"/>
                <a:gd name="T6" fmla="*/ 3 w 146"/>
                <a:gd name="T7" fmla="*/ 6 h 8"/>
                <a:gd name="T8" fmla="*/ 5 w 146"/>
                <a:gd name="T9" fmla="*/ 4 h 8"/>
                <a:gd name="T10" fmla="*/ 7 w 146"/>
                <a:gd name="T11" fmla="*/ 0 h 8"/>
                <a:gd name="T12" fmla="*/ 140 w 146"/>
                <a:gd name="T13" fmla="*/ 0 h 8"/>
                <a:gd name="T14" fmla="*/ 142 w 146"/>
                <a:gd name="T15" fmla="*/ 4 h 8"/>
                <a:gd name="T16" fmla="*/ 146 w 146"/>
                <a:gd name="T17" fmla="*/ 8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6"/>
                <a:gd name="T28" fmla="*/ 0 h 8"/>
                <a:gd name="T29" fmla="*/ 146 w 146"/>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6" h="8">
                  <a:moveTo>
                    <a:pt x="146" y="8"/>
                  </a:moveTo>
                  <a:lnTo>
                    <a:pt x="0" y="8"/>
                  </a:lnTo>
                  <a:lnTo>
                    <a:pt x="0" y="6"/>
                  </a:lnTo>
                  <a:lnTo>
                    <a:pt x="3" y="6"/>
                  </a:lnTo>
                  <a:lnTo>
                    <a:pt x="5" y="4"/>
                  </a:lnTo>
                  <a:lnTo>
                    <a:pt x="7" y="0"/>
                  </a:lnTo>
                  <a:lnTo>
                    <a:pt x="140" y="0"/>
                  </a:lnTo>
                  <a:lnTo>
                    <a:pt x="142" y="4"/>
                  </a:lnTo>
                  <a:lnTo>
                    <a:pt x="146" y="8"/>
                  </a:lnTo>
                  <a:close/>
                </a:path>
              </a:pathLst>
            </a:custGeom>
            <a:solidFill>
              <a:srgbClr val="E15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68" name="Freeform 538">
              <a:extLst>
                <a:ext uri="{FF2B5EF4-FFF2-40B4-BE49-F238E27FC236}">
                  <a16:creationId xmlns:a16="http://schemas.microsoft.com/office/drawing/2014/main" id="{BC319985-3CE9-673F-1F3D-5F912EE20E00}"/>
                </a:ext>
              </a:extLst>
            </p:cNvPr>
            <p:cNvSpPr>
              <a:spLocks/>
            </p:cNvSpPr>
            <p:nvPr/>
          </p:nvSpPr>
          <p:spPr bwMode="auto">
            <a:xfrm>
              <a:off x="2285" y="1409"/>
              <a:ext cx="139" cy="7"/>
            </a:xfrm>
            <a:custGeom>
              <a:avLst/>
              <a:gdLst>
                <a:gd name="T0" fmla="*/ 139 w 139"/>
                <a:gd name="T1" fmla="*/ 7 h 7"/>
                <a:gd name="T2" fmla="*/ 0 w 139"/>
                <a:gd name="T3" fmla="*/ 7 h 7"/>
                <a:gd name="T4" fmla="*/ 2 w 139"/>
                <a:gd name="T5" fmla="*/ 3 h 7"/>
                <a:gd name="T6" fmla="*/ 6 w 139"/>
                <a:gd name="T7" fmla="*/ 0 h 7"/>
                <a:gd name="T8" fmla="*/ 133 w 139"/>
                <a:gd name="T9" fmla="*/ 0 h 7"/>
                <a:gd name="T10" fmla="*/ 135 w 139"/>
                <a:gd name="T11" fmla="*/ 3 h 7"/>
                <a:gd name="T12" fmla="*/ 139 w 139"/>
                <a:gd name="T13" fmla="*/ 7 h 7"/>
                <a:gd name="T14" fmla="*/ 0 60000 65536"/>
                <a:gd name="T15" fmla="*/ 0 60000 65536"/>
                <a:gd name="T16" fmla="*/ 0 60000 65536"/>
                <a:gd name="T17" fmla="*/ 0 60000 65536"/>
                <a:gd name="T18" fmla="*/ 0 60000 65536"/>
                <a:gd name="T19" fmla="*/ 0 60000 65536"/>
                <a:gd name="T20" fmla="*/ 0 60000 65536"/>
                <a:gd name="T21" fmla="*/ 0 w 139"/>
                <a:gd name="T22" fmla="*/ 0 h 7"/>
                <a:gd name="T23" fmla="*/ 139 w 139"/>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9" h="7">
                  <a:moveTo>
                    <a:pt x="139" y="7"/>
                  </a:moveTo>
                  <a:lnTo>
                    <a:pt x="0" y="7"/>
                  </a:lnTo>
                  <a:lnTo>
                    <a:pt x="2" y="3"/>
                  </a:lnTo>
                  <a:lnTo>
                    <a:pt x="6" y="0"/>
                  </a:lnTo>
                  <a:lnTo>
                    <a:pt x="133" y="0"/>
                  </a:lnTo>
                  <a:lnTo>
                    <a:pt x="135" y="3"/>
                  </a:lnTo>
                  <a:lnTo>
                    <a:pt x="139" y="7"/>
                  </a:lnTo>
                  <a:close/>
                </a:path>
              </a:pathLst>
            </a:custGeom>
            <a:solidFill>
              <a:srgbClr val="E15D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69" name="Freeform 539">
              <a:extLst>
                <a:ext uri="{FF2B5EF4-FFF2-40B4-BE49-F238E27FC236}">
                  <a16:creationId xmlns:a16="http://schemas.microsoft.com/office/drawing/2014/main" id="{BDF3530E-A587-A52F-10CC-BB04E73AA70C}"/>
                </a:ext>
              </a:extLst>
            </p:cNvPr>
            <p:cNvSpPr>
              <a:spLocks/>
            </p:cNvSpPr>
            <p:nvPr/>
          </p:nvSpPr>
          <p:spPr bwMode="auto">
            <a:xfrm>
              <a:off x="2287" y="1405"/>
              <a:ext cx="133" cy="7"/>
            </a:xfrm>
            <a:custGeom>
              <a:avLst/>
              <a:gdLst>
                <a:gd name="T0" fmla="*/ 133 w 133"/>
                <a:gd name="T1" fmla="*/ 7 h 7"/>
                <a:gd name="T2" fmla="*/ 0 w 133"/>
                <a:gd name="T3" fmla="*/ 7 h 7"/>
                <a:gd name="T4" fmla="*/ 4 w 133"/>
                <a:gd name="T5" fmla="*/ 4 h 7"/>
                <a:gd name="T6" fmla="*/ 9 w 133"/>
                <a:gd name="T7" fmla="*/ 0 h 7"/>
                <a:gd name="T8" fmla="*/ 128 w 133"/>
                <a:gd name="T9" fmla="*/ 0 h 7"/>
                <a:gd name="T10" fmla="*/ 131 w 133"/>
                <a:gd name="T11" fmla="*/ 4 h 7"/>
                <a:gd name="T12" fmla="*/ 133 w 133"/>
                <a:gd name="T13" fmla="*/ 7 h 7"/>
                <a:gd name="T14" fmla="*/ 0 60000 65536"/>
                <a:gd name="T15" fmla="*/ 0 60000 65536"/>
                <a:gd name="T16" fmla="*/ 0 60000 65536"/>
                <a:gd name="T17" fmla="*/ 0 60000 65536"/>
                <a:gd name="T18" fmla="*/ 0 60000 65536"/>
                <a:gd name="T19" fmla="*/ 0 60000 65536"/>
                <a:gd name="T20" fmla="*/ 0 60000 65536"/>
                <a:gd name="T21" fmla="*/ 0 w 133"/>
                <a:gd name="T22" fmla="*/ 0 h 7"/>
                <a:gd name="T23" fmla="*/ 133 w 13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3" h="7">
                  <a:moveTo>
                    <a:pt x="133" y="7"/>
                  </a:moveTo>
                  <a:lnTo>
                    <a:pt x="0" y="7"/>
                  </a:lnTo>
                  <a:lnTo>
                    <a:pt x="4" y="4"/>
                  </a:lnTo>
                  <a:lnTo>
                    <a:pt x="9" y="0"/>
                  </a:lnTo>
                  <a:lnTo>
                    <a:pt x="128" y="0"/>
                  </a:lnTo>
                  <a:lnTo>
                    <a:pt x="131" y="4"/>
                  </a:lnTo>
                  <a:lnTo>
                    <a:pt x="133" y="7"/>
                  </a:lnTo>
                  <a:close/>
                </a:path>
              </a:pathLst>
            </a:custGeom>
            <a:solidFill>
              <a:srgbClr val="E15D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70" name="Freeform 540">
              <a:extLst>
                <a:ext uri="{FF2B5EF4-FFF2-40B4-BE49-F238E27FC236}">
                  <a16:creationId xmlns:a16="http://schemas.microsoft.com/office/drawing/2014/main" id="{3C05F5B7-F2A3-C05A-27AA-F1B940E1D966}"/>
                </a:ext>
              </a:extLst>
            </p:cNvPr>
            <p:cNvSpPr>
              <a:spLocks/>
            </p:cNvSpPr>
            <p:nvPr/>
          </p:nvSpPr>
          <p:spPr bwMode="auto">
            <a:xfrm>
              <a:off x="2291" y="1401"/>
              <a:ext cx="127" cy="8"/>
            </a:xfrm>
            <a:custGeom>
              <a:avLst/>
              <a:gdLst>
                <a:gd name="T0" fmla="*/ 127 w 127"/>
                <a:gd name="T1" fmla="*/ 8 h 8"/>
                <a:gd name="T2" fmla="*/ 0 w 127"/>
                <a:gd name="T3" fmla="*/ 8 h 8"/>
                <a:gd name="T4" fmla="*/ 5 w 127"/>
                <a:gd name="T5" fmla="*/ 4 h 8"/>
                <a:gd name="T6" fmla="*/ 9 w 127"/>
                <a:gd name="T7" fmla="*/ 0 h 8"/>
                <a:gd name="T8" fmla="*/ 122 w 127"/>
                <a:gd name="T9" fmla="*/ 0 h 8"/>
                <a:gd name="T10" fmla="*/ 124 w 127"/>
                <a:gd name="T11" fmla="*/ 4 h 8"/>
                <a:gd name="T12" fmla="*/ 127 w 127"/>
                <a:gd name="T13" fmla="*/ 8 h 8"/>
                <a:gd name="T14" fmla="*/ 0 60000 65536"/>
                <a:gd name="T15" fmla="*/ 0 60000 65536"/>
                <a:gd name="T16" fmla="*/ 0 60000 65536"/>
                <a:gd name="T17" fmla="*/ 0 60000 65536"/>
                <a:gd name="T18" fmla="*/ 0 60000 65536"/>
                <a:gd name="T19" fmla="*/ 0 60000 65536"/>
                <a:gd name="T20" fmla="*/ 0 60000 65536"/>
                <a:gd name="T21" fmla="*/ 0 w 127"/>
                <a:gd name="T22" fmla="*/ 0 h 8"/>
                <a:gd name="T23" fmla="*/ 127 w 127"/>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8">
                  <a:moveTo>
                    <a:pt x="127" y="8"/>
                  </a:moveTo>
                  <a:lnTo>
                    <a:pt x="0" y="8"/>
                  </a:lnTo>
                  <a:lnTo>
                    <a:pt x="5" y="4"/>
                  </a:lnTo>
                  <a:lnTo>
                    <a:pt x="9" y="0"/>
                  </a:lnTo>
                  <a:lnTo>
                    <a:pt x="122" y="0"/>
                  </a:lnTo>
                  <a:lnTo>
                    <a:pt x="124" y="4"/>
                  </a:lnTo>
                  <a:lnTo>
                    <a:pt x="127" y="8"/>
                  </a:lnTo>
                  <a:close/>
                </a:path>
              </a:pathLst>
            </a:custGeom>
            <a:solidFill>
              <a:srgbClr val="E15C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71" name="Freeform 541">
              <a:extLst>
                <a:ext uri="{FF2B5EF4-FFF2-40B4-BE49-F238E27FC236}">
                  <a16:creationId xmlns:a16="http://schemas.microsoft.com/office/drawing/2014/main" id="{18178F80-799A-77BB-9F94-20F17046393D}"/>
                </a:ext>
              </a:extLst>
            </p:cNvPr>
            <p:cNvSpPr>
              <a:spLocks/>
            </p:cNvSpPr>
            <p:nvPr/>
          </p:nvSpPr>
          <p:spPr bwMode="auto">
            <a:xfrm>
              <a:off x="2296" y="1396"/>
              <a:ext cx="119" cy="9"/>
            </a:xfrm>
            <a:custGeom>
              <a:avLst/>
              <a:gdLst>
                <a:gd name="T0" fmla="*/ 119 w 119"/>
                <a:gd name="T1" fmla="*/ 9 h 9"/>
                <a:gd name="T2" fmla="*/ 0 w 119"/>
                <a:gd name="T3" fmla="*/ 9 h 9"/>
                <a:gd name="T4" fmla="*/ 4 w 119"/>
                <a:gd name="T5" fmla="*/ 5 h 9"/>
                <a:gd name="T6" fmla="*/ 6 w 119"/>
                <a:gd name="T7" fmla="*/ 0 h 9"/>
                <a:gd name="T8" fmla="*/ 113 w 119"/>
                <a:gd name="T9" fmla="*/ 0 h 9"/>
                <a:gd name="T10" fmla="*/ 117 w 119"/>
                <a:gd name="T11" fmla="*/ 5 h 9"/>
                <a:gd name="T12" fmla="*/ 119 w 119"/>
                <a:gd name="T13" fmla="*/ 9 h 9"/>
                <a:gd name="T14" fmla="*/ 0 60000 65536"/>
                <a:gd name="T15" fmla="*/ 0 60000 65536"/>
                <a:gd name="T16" fmla="*/ 0 60000 65536"/>
                <a:gd name="T17" fmla="*/ 0 60000 65536"/>
                <a:gd name="T18" fmla="*/ 0 60000 65536"/>
                <a:gd name="T19" fmla="*/ 0 60000 65536"/>
                <a:gd name="T20" fmla="*/ 0 60000 65536"/>
                <a:gd name="T21" fmla="*/ 0 w 119"/>
                <a:gd name="T22" fmla="*/ 0 h 9"/>
                <a:gd name="T23" fmla="*/ 119 w 119"/>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9" h="9">
                  <a:moveTo>
                    <a:pt x="119" y="9"/>
                  </a:moveTo>
                  <a:lnTo>
                    <a:pt x="0" y="9"/>
                  </a:lnTo>
                  <a:lnTo>
                    <a:pt x="4" y="5"/>
                  </a:lnTo>
                  <a:lnTo>
                    <a:pt x="6" y="0"/>
                  </a:lnTo>
                  <a:lnTo>
                    <a:pt x="113" y="0"/>
                  </a:lnTo>
                  <a:lnTo>
                    <a:pt x="117" y="5"/>
                  </a:lnTo>
                  <a:lnTo>
                    <a:pt x="119" y="9"/>
                  </a:lnTo>
                  <a:close/>
                </a:path>
              </a:pathLst>
            </a:custGeom>
            <a:solidFill>
              <a:srgbClr val="E05A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72" name="Freeform 542">
              <a:extLst>
                <a:ext uri="{FF2B5EF4-FFF2-40B4-BE49-F238E27FC236}">
                  <a16:creationId xmlns:a16="http://schemas.microsoft.com/office/drawing/2014/main" id="{CD482953-6DC7-2FEB-4CA0-722853C2A1DD}"/>
                </a:ext>
              </a:extLst>
            </p:cNvPr>
            <p:cNvSpPr>
              <a:spLocks/>
            </p:cNvSpPr>
            <p:nvPr/>
          </p:nvSpPr>
          <p:spPr bwMode="auto">
            <a:xfrm>
              <a:off x="2300" y="1394"/>
              <a:ext cx="113" cy="7"/>
            </a:xfrm>
            <a:custGeom>
              <a:avLst/>
              <a:gdLst>
                <a:gd name="T0" fmla="*/ 113 w 113"/>
                <a:gd name="T1" fmla="*/ 7 h 7"/>
                <a:gd name="T2" fmla="*/ 0 w 113"/>
                <a:gd name="T3" fmla="*/ 7 h 7"/>
                <a:gd name="T4" fmla="*/ 2 w 113"/>
                <a:gd name="T5" fmla="*/ 2 h 7"/>
                <a:gd name="T6" fmla="*/ 7 w 113"/>
                <a:gd name="T7" fmla="*/ 0 h 7"/>
                <a:gd name="T8" fmla="*/ 107 w 113"/>
                <a:gd name="T9" fmla="*/ 0 h 7"/>
                <a:gd name="T10" fmla="*/ 109 w 113"/>
                <a:gd name="T11" fmla="*/ 2 h 7"/>
                <a:gd name="T12" fmla="*/ 113 w 113"/>
                <a:gd name="T13" fmla="*/ 7 h 7"/>
                <a:gd name="T14" fmla="*/ 0 60000 65536"/>
                <a:gd name="T15" fmla="*/ 0 60000 65536"/>
                <a:gd name="T16" fmla="*/ 0 60000 65536"/>
                <a:gd name="T17" fmla="*/ 0 60000 65536"/>
                <a:gd name="T18" fmla="*/ 0 60000 65536"/>
                <a:gd name="T19" fmla="*/ 0 60000 65536"/>
                <a:gd name="T20" fmla="*/ 0 60000 65536"/>
                <a:gd name="T21" fmla="*/ 0 w 113"/>
                <a:gd name="T22" fmla="*/ 0 h 7"/>
                <a:gd name="T23" fmla="*/ 113 w 11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3" h="7">
                  <a:moveTo>
                    <a:pt x="113" y="7"/>
                  </a:moveTo>
                  <a:lnTo>
                    <a:pt x="0" y="7"/>
                  </a:lnTo>
                  <a:lnTo>
                    <a:pt x="2" y="2"/>
                  </a:lnTo>
                  <a:lnTo>
                    <a:pt x="7" y="0"/>
                  </a:lnTo>
                  <a:lnTo>
                    <a:pt x="107" y="0"/>
                  </a:lnTo>
                  <a:lnTo>
                    <a:pt x="109" y="2"/>
                  </a:lnTo>
                  <a:lnTo>
                    <a:pt x="113" y="7"/>
                  </a:lnTo>
                  <a:close/>
                </a:path>
              </a:pathLst>
            </a:custGeom>
            <a:solidFill>
              <a:srgbClr val="E05A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73" name="Freeform 543">
              <a:extLst>
                <a:ext uri="{FF2B5EF4-FFF2-40B4-BE49-F238E27FC236}">
                  <a16:creationId xmlns:a16="http://schemas.microsoft.com/office/drawing/2014/main" id="{4B353580-9B56-1668-A39D-DC2D2D459CAC}"/>
                </a:ext>
              </a:extLst>
            </p:cNvPr>
            <p:cNvSpPr>
              <a:spLocks/>
            </p:cNvSpPr>
            <p:nvPr/>
          </p:nvSpPr>
          <p:spPr bwMode="auto">
            <a:xfrm>
              <a:off x="2302" y="1390"/>
              <a:ext cx="107" cy="6"/>
            </a:xfrm>
            <a:custGeom>
              <a:avLst/>
              <a:gdLst>
                <a:gd name="T0" fmla="*/ 107 w 107"/>
                <a:gd name="T1" fmla="*/ 6 h 6"/>
                <a:gd name="T2" fmla="*/ 0 w 107"/>
                <a:gd name="T3" fmla="*/ 6 h 6"/>
                <a:gd name="T4" fmla="*/ 5 w 107"/>
                <a:gd name="T5" fmla="*/ 4 h 6"/>
                <a:gd name="T6" fmla="*/ 7 w 107"/>
                <a:gd name="T7" fmla="*/ 0 h 6"/>
                <a:gd name="T8" fmla="*/ 103 w 107"/>
                <a:gd name="T9" fmla="*/ 0 h 6"/>
                <a:gd name="T10" fmla="*/ 105 w 107"/>
                <a:gd name="T11" fmla="*/ 4 h 6"/>
                <a:gd name="T12" fmla="*/ 107 w 107"/>
                <a:gd name="T13" fmla="*/ 6 h 6"/>
                <a:gd name="T14" fmla="*/ 0 60000 65536"/>
                <a:gd name="T15" fmla="*/ 0 60000 65536"/>
                <a:gd name="T16" fmla="*/ 0 60000 65536"/>
                <a:gd name="T17" fmla="*/ 0 60000 65536"/>
                <a:gd name="T18" fmla="*/ 0 60000 65536"/>
                <a:gd name="T19" fmla="*/ 0 60000 65536"/>
                <a:gd name="T20" fmla="*/ 0 60000 65536"/>
                <a:gd name="T21" fmla="*/ 0 w 107"/>
                <a:gd name="T22" fmla="*/ 0 h 6"/>
                <a:gd name="T23" fmla="*/ 107 w 107"/>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7" h="6">
                  <a:moveTo>
                    <a:pt x="107" y="6"/>
                  </a:moveTo>
                  <a:lnTo>
                    <a:pt x="0" y="6"/>
                  </a:lnTo>
                  <a:lnTo>
                    <a:pt x="5" y="4"/>
                  </a:lnTo>
                  <a:lnTo>
                    <a:pt x="7" y="0"/>
                  </a:lnTo>
                  <a:lnTo>
                    <a:pt x="103" y="0"/>
                  </a:lnTo>
                  <a:lnTo>
                    <a:pt x="105" y="4"/>
                  </a:lnTo>
                  <a:lnTo>
                    <a:pt x="107" y="6"/>
                  </a:lnTo>
                  <a:close/>
                </a:path>
              </a:pathLst>
            </a:custGeom>
            <a:solidFill>
              <a:srgbClr val="E057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74" name="Freeform 544">
              <a:extLst>
                <a:ext uri="{FF2B5EF4-FFF2-40B4-BE49-F238E27FC236}">
                  <a16:creationId xmlns:a16="http://schemas.microsoft.com/office/drawing/2014/main" id="{3757C1EA-F30F-D6CE-E951-31E6C13A3370}"/>
                </a:ext>
              </a:extLst>
            </p:cNvPr>
            <p:cNvSpPr>
              <a:spLocks/>
            </p:cNvSpPr>
            <p:nvPr/>
          </p:nvSpPr>
          <p:spPr bwMode="auto">
            <a:xfrm>
              <a:off x="2307" y="1385"/>
              <a:ext cx="100" cy="9"/>
            </a:xfrm>
            <a:custGeom>
              <a:avLst/>
              <a:gdLst>
                <a:gd name="T0" fmla="*/ 100 w 100"/>
                <a:gd name="T1" fmla="*/ 9 h 9"/>
                <a:gd name="T2" fmla="*/ 0 w 100"/>
                <a:gd name="T3" fmla="*/ 9 h 9"/>
                <a:gd name="T4" fmla="*/ 2 w 100"/>
                <a:gd name="T5" fmla="*/ 5 h 9"/>
                <a:gd name="T6" fmla="*/ 6 w 100"/>
                <a:gd name="T7" fmla="*/ 0 h 9"/>
                <a:gd name="T8" fmla="*/ 93 w 100"/>
                <a:gd name="T9" fmla="*/ 0 h 9"/>
                <a:gd name="T10" fmla="*/ 98 w 100"/>
                <a:gd name="T11" fmla="*/ 5 h 9"/>
                <a:gd name="T12" fmla="*/ 100 w 100"/>
                <a:gd name="T13" fmla="*/ 9 h 9"/>
                <a:gd name="T14" fmla="*/ 0 60000 65536"/>
                <a:gd name="T15" fmla="*/ 0 60000 65536"/>
                <a:gd name="T16" fmla="*/ 0 60000 65536"/>
                <a:gd name="T17" fmla="*/ 0 60000 65536"/>
                <a:gd name="T18" fmla="*/ 0 60000 65536"/>
                <a:gd name="T19" fmla="*/ 0 60000 65536"/>
                <a:gd name="T20" fmla="*/ 0 60000 65536"/>
                <a:gd name="T21" fmla="*/ 0 w 100"/>
                <a:gd name="T22" fmla="*/ 0 h 9"/>
                <a:gd name="T23" fmla="*/ 100 w 10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9">
                  <a:moveTo>
                    <a:pt x="100" y="9"/>
                  </a:moveTo>
                  <a:lnTo>
                    <a:pt x="0" y="9"/>
                  </a:lnTo>
                  <a:lnTo>
                    <a:pt x="2" y="5"/>
                  </a:lnTo>
                  <a:lnTo>
                    <a:pt x="6" y="0"/>
                  </a:lnTo>
                  <a:lnTo>
                    <a:pt x="93" y="0"/>
                  </a:lnTo>
                  <a:lnTo>
                    <a:pt x="98" y="5"/>
                  </a:lnTo>
                  <a:lnTo>
                    <a:pt x="100" y="9"/>
                  </a:lnTo>
                  <a:close/>
                </a:path>
              </a:pathLst>
            </a:custGeom>
            <a:solidFill>
              <a:srgbClr val="E057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75" name="Freeform 545">
              <a:extLst>
                <a:ext uri="{FF2B5EF4-FFF2-40B4-BE49-F238E27FC236}">
                  <a16:creationId xmlns:a16="http://schemas.microsoft.com/office/drawing/2014/main" id="{05FBB59A-3A6F-9E6F-8E80-F24DA70D0C74}"/>
                </a:ext>
              </a:extLst>
            </p:cNvPr>
            <p:cNvSpPr>
              <a:spLocks/>
            </p:cNvSpPr>
            <p:nvPr/>
          </p:nvSpPr>
          <p:spPr bwMode="auto">
            <a:xfrm>
              <a:off x="2309" y="1381"/>
              <a:ext cx="96" cy="9"/>
            </a:xfrm>
            <a:custGeom>
              <a:avLst/>
              <a:gdLst>
                <a:gd name="T0" fmla="*/ 96 w 96"/>
                <a:gd name="T1" fmla="*/ 9 h 9"/>
                <a:gd name="T2" fmla="*/ 0 w 96"/>
                <a:gd name="T3" fmla="*/ 9 h 9"/>
                <a:gd name="T4" fmla="*/ 4 w 96"/>
                <a:gd name="T5" fmla="*/ 4 h 9"/>
                <a:gd name="T6" fmla="*/ 8 w 96"/>
                <a:gd name="T7" fmla="*/ 0 h 9"/>
                <a:gd name="T8" fmla="*/ 87 w 96"/>
                <a:gd name="T9" fmla="*/ 0 h 9"/>
                <a:gd name="T10" fmla="*/ 91 w 96"/>
                <a:gd name="T11" fmla="*/ 4 h 9"/>
                <a:gd name="T12" fmla="*/ 96 w 96"/>
                <a:gd name="T13" fmla="*/ 9 h 9"/>
                <a:gd name="T14" fmla="*/ 0 60000 65536"/>
                <a:gd name="T15" fmla="*/ 0 60000 65536"/>
                <a:gd name="T16" fmla="*/ 0 60000 65536"/>
                <a:gd name="T17" fmla="*/ 0 60000 65536"/>
                <a:gd name="T18" fmla="*/ 0 60000 65536"/>
                <a:gd name="T19" fmla="*/ 0 60000 65536"/>
                <a:gd name="T20" fmla="*/ 0 60000 65536"/>
                <a:gd name="T21" fmla="*/ 0 w 96"/>
                <a:gd name="T22" fmla="*/ 0 h 9"/>
                <a:gd name="T23" fmla="*/ 96 w 96"/>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9">
                  <a:moveTo>
                    <a:pt x="96" y="9"/>
                  </a:moveTo>
                  <a:lnTo>
                    <a:pt x="0" y="9"/>
                  </a:lnTo>
                  <a:lnTo>
                    <a:pt x="4" y="4"/>
                  </a:lnTo>
                  <a:lnTo>
                    <a:pt x="8" y="0"/>
                  </a:lnTo>
                  <a:lnTo>
                    <a:pt x="87" y="0"/>
                  </a:lnTo>
                  <a:lnTo>
                    <a:pt x="91" y="4"/>
                  </a:lnTo>
                  <a:lnTo>
                    <a:pt x="96" y="9"/>
                  </a:lnTo>
                  <a:close/>
                </a:path>
              </a:pathLst>
            </a:custGeom>
            <a:solidFill>
              <a:srgbClr val="E056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76" name="Freeform 546">
              <a:extLst>
                <a:ext uri="{FF2B5EF4-FFF2-40B4-BE49-F238E27FC236}">
                  <a16:creationId xmlns:a16="http://schemas.microsoft.com/office/drawing/2014/main" id="{65C4A40F-7358-C857-0457-0F04FCA8197B}"/>
                </a:ext>
              </a:extLst>
            </p:cNvPr>
            <p:cNvSpPr>
              <a:spLocks/>
            </p:cNvSpPr>
            <p:nvPr/>
          </p:nvSpPr>
          <p:spPr bwMode="auto">
            <a:xfrm>
              <a:off x="2313" y="1379"/>
              <a:ext cx="87" cy="6"/>
            </a:xfrm>
            <a:custGeom>
              <a:avLst/>
              <a:gdLst>
                <a:gd name="T0" fmla="*/ 87 w 87"/>
                <a:gd name="T1" fmla="*/ 6 h 6"/>
                <a:gd name="T2" fmla="*/ 0 w 87"/>
                <a:gd name="T3" fmla="*/ 6 h 6"/>
                <a:gd name="T4" fmla="*/ 4 w 87"/>
                <a:gd name="T5" fmla="*/ 2 h 6"/>
                <a:gd name="T6" fmla="*/ 9 w 87"/>
                <a:gd name="T7" fmla="*/ 0 h 6"/>
                <a:gd name="T8" fmla="*/ 81 w 87"/>
                <a:gd name="T9" fmla="*/ 0 h 6"/>
                <a:gd name="T10" fmla="*/ 83 w 87"/>
                <a:gd name="T11" fmla="*/ 2 h 6"/>
                <a:gd name="T12" fmla="*/ 87 w 87"/>
                <a:gd name="T13" fmla="*/ 6 h 6"/>
                <a:gd name="T14" fmla="*/ 0 60000 65536"/>
                <a:gd name="T15" fmla="*/ 0 60000 65536"/>
                <a:gd name="T16" fmla="*/ 0 60000 65536"/>
                <a:gd name="T17" fmla="*/ 0 60000 65536"/>
                <a:gd name="T18" fmla="*/ 0 60000 65536"/>
                <a:gd name="T19" fmla="*/ 0 60000 65536"/>
                <a:gd name="T20" fmla="*/ 0 60000 65536"/>
                <a:gd name="T21" fmla="*/ 0 w 87"/>
                <a:gd name="T22" fmla="*/ 0 h 6"/>
                <a:gd name="T23" fmla="*/ 87 w 87"/>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7" h="6">
                  <a:moveTo>
                    <a:pt x="87" y="6"/>
                  </a:moveTo>
                  <a:lnTo>
                    <a:pt x="0" y="6"/>
                  </a:lnTo>
                  <a:lnTo>
                    <a:pt x="4" y="2"/>
                  </a:lnTo>
                  <a:lnTo>
                    <a:pt x="9" y="0"/>
                  </a:lnTo>
                  <a:lnTo>
                    <a:pt x="81" y="0"/>
                  </a:lnTo>
                  <a:lnTo>
                    <a:pt x="83" y="2"/>
                  </a:lnTo>
                  <a:lnTo>
                    <a:pt x="87" y="6"/>
                  </a:lnTo>
                  <a:close/>
                </a:path>
              </a:pathLst>
            </a:custGeom>
            <a:solidFill>
              <a:srgbClr val="DF54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77" name="Freeform 547">
              <a:extLst>
                <a:ext uri="{FF2B5EF4-FFF2-40B4-BE49-F238E27FC236}">
                  <a16:creationId xmlns:a16="http://schemas.microsoft.com/office/drawing/2014/main" id="{D2BFB2E8-F8A5-1595-3545-4B346D77D319}"/>
                </a:ext>
              </a:extLst>
            </p:cNvPr>
            <p:cNvSpPr>
              <a:spLocks/>
            </p:cNvSpPr>
            <p:nvPr/>
          </p:nvSpPr>
          <p:spPr bwMode="auto">
            <a:xfrm>
              <a:off x="2317" y="1375"/>
              <a:ext cx="79" cy="6"/>
            </a:xfrm>
            <a:custGeom>
              <a:avLst/>
              <a:gdLst>
                <a:gd name="T0" fmla="*/ 79 w 79"/>
                <a:gd name="T1" fmla="*/ 6 h 6"/>
                <a:gd name="T2" fmla="*/ 0 w 79"/>
                <a:gd name="T3" fmla="*/ 6 h 6"/>
                <a:gd name="T4" fmla="*/ 5 w 79"/>
                <a:gd name="T5" fmla="*/ 4 h 6"/>
                <a:gd name="T6" fmla="*/ 9 w 79"/>
                <a:gd name="T7" fmla="*/ 0 h 6"/>
                <a:gd name="T8" fmla="*/ 72 w 79"/>
                <a:gd name="T9" fmla="*/ 0 h 6"/>
                <a:gd name="T10" fmla="*/ 74 w 79"/>
                <a:gd name="T11" fmla="*/ 4 h 6"/>
                <a:gd name="T12" fmla="*/ 79 w 79"/>
                <a:gd name="T13" fmla="*/ 6 h 6"/>
                <a:gd name="T14" fmla="*/ 0 60000 65536"/>
                <a:gd name="T15" fmla="*/ 0 60000 65536"/>
                <a:gd name="T16" fmla="*/ 0 60000 65536"/>
                <a:gd name="T17" fmla="*/ 0 60000 65536"/>
                <a:gd name="T18" fmla="*/ 0 60000 65536"/>
                <a:gd name="T19" fmla="*/ 0 60000 65536"/>
                <a:gd name="T20" fmla="*/ 0 60000 65536"/>
                <a:gd name="T21" fmla="*/ 0 w 79"/>
                <a:gd name="T22" fmla="*/ 0 h 6"/>
                <a:gd name="T23" fmla="*/ 79 w 7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 h="6">
                  <a:moveTo>
                    <a:pt x="79" y="6"/>
                  </a:moveTo>
                  <a:lnTo>
                    <a:pt x="0" y="6"/>
                  </a:lnTo>
                  <a:lnTo>
                    <a:pt x="5" y="4"/>
                  </a:lnTo>
                  <a:lnTo>
                    <a:pt x="9" y="0"/>
                  </a:lnTo>
                  <a:lnTo>
                    <a:pt x="72" y="0"/>
                  </a:lnTo>
                  <a:lnTo>
                    <a:pt x="74" y="4"/>
                  </a:lnTo>
                  <a:lnTo>
                    <a:pt x="79" y="6"/>
                  </a:lnTo>
                  <a:close/>
                </a:path>
              </a:pathLst>
            </a:custGeom>
            <a:solidFill>
              <a:srgbClr val="DF54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78" name="Freeform 548">
              <a:extLst>
                <a:ext uri="{FF2B5EF4-FFF2-40B4-BE49-F238E27FC236}">
                  <a16:creationId xmlns:a16="http://schemas.microsoft.com/office/drawing/2014/main" id="{64C44514-8345-4931-3677-97338BEB84B8}"/>
                </a:ext>
              </a:extLst>
            </p:cNvPr>
            <p:cNvSpPr>
              <a:spLocks/>
            </p:cNvSpPr>
            <p:nvPr/>
          </p:nvSpPr>
          <p:spPr bwMode="auto">
            <a:xfrm>
              <a:off x="2322" y="1370"/>
              <a:ext cx="72" cy="9"/>
            </a:xfrm>
            <a:custGeom>
              <a:avLst/>
              <a:gdLst>
                <a:gd name="T0" fmla="*/ 72 w 72"/>
                <a:gd name="T1" fmla="*/ 9 h 9"/>
                <a:gd name="T2" fmla="*/ 0 w 72"/>
                <a:gd name="T3" fmla="*/ 9 h 9"/>
                <a:gd name="T4" fmla="*/ 4 w 72"/>
                <a:gd name="T5" fmla="*/ 5 h 9"/>
                <a:gd name="T6" fmla="*/ 9 w 72"/>
                <a:gd name="T7" fmla="*/ 0 h 9"/>
                <a:gd name="T8" fmla="*/ 61 w 72"/>
                <a:gd name="T9" fmla="*/ 0 h 9"/>
                <a:gd name="T10" fmla="*/ 67 w 72"/>
                <a:gd name="T11" fmla="*/ 5 h 9"/>
                <a:gd name="T12" fmla="*/ 72 w 72"/>
                <a:gd name="T13" fmla="*/ 9 h 9"/>
                <a:gd name="T14" fmla="*/ 0 60000 65536"/>
                <a:gd name="T15" fmla="*/ 0 60000 65536"/>
                <a:gd name="T16" fmla="*/ 0 60000 65536"/>
                <a:gd name="T17" fmla="*/ 0 60000 65536"/>
                <a:gd name="T18" fmla="*/ 0 60000 65536"/>
                <a:gd name="T19" fmla="*/ 0 60000 65536"/>
                <a:gd name="T20" fmla="*/ 0 60000 65536"/>
                <a:gd name="T21" fmla="*/ 0 w 72"/>
                <a:gd name="T22" fmla="*/ 0 h 9"/>
                <a:gd name="T23" fmla="*/ 72 w 7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9">
                  <a:moveTo>
                    <a:pt x="72" y="9"/>
                  </a:moveTo>
                  <a:lnTo>
                    <a:pt x="0" y="9"/>
                  </a:lnTo>
                  <a:lnTo>
                    <a:pt x="4" y="5"/>
                  </a:lnTo>
                  <a:lnTo>
                    <a:pt x="9" y="0"/>
                  </a:lnTo>
                  <a:lnTo>
                    <a:pt x="61" y="0"/>
                  </a:lnTo>
                  <a:lnTo>
                    <a:pt x="67" y="5"/>
                  </a:lnTo>
                  <a:lnTo>
                    <a:pt x="72" y="9"/>
                  </a:lnTo>
                  <a:close/>
                </a:path>
              </a:pathLst>
            </a:custGeom>
            <a:solidFill>
              <a:srgbClr val="DF5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79" name="Freeform 549">
              <a:extLst>
                <a:ext uri="{FF2B5EF4-FFF2-40B4-BE49-F238E27FC236}">
                  <a16:creationId xmlns:a16="http://schemas.microsoft.com/office/drawing/2014/main" id="{DBE83307-D6B1-F16D-1910-5E567F6DA2C9}"/>
                </a:ext>
              </a:extLst>
            </p:cNvPr>
            <p:cNvSpPr>
              <a:spLocks/>
            </p:cNvSpPr>
            <p:nvPr/>
          </p:nvSpPr>
          <p:spPr bwMode="auto">
            <a:xfrm>
              <a:off x="2326" y="1366"/>
              <a:ext cx="63" cy="9"/>
            </a:xfrm>
            <a:custGeom>
              <a:avLst/>
              <a:gdLst>
                <a:gd name="T0" fmla="*/ 63 w 63"/>
                <a:gd name="T1" fmla="*/ 9 h 9"/>
                <a:gd name="T2" fmla="*/ 0 w 63"/>
                <a:gd name="T3" fmla="*/ 9 h 9"/>
                <a:gd name="T4" fmla="*/ 5 w 63"/>
                <a:gd name="T5" fmla="*/ 4 h 9"/>
                <a:gd name="T6" fmla="*/ 9 w 63"/>
                <a:gd name="T7" fmla="*/ 0 h 9"/>
                <a:gd name="T8" fmla="*/ 52 w 63"/>
                <a:gd name="T9" fmla="*/ 0 h 9"/>
                <a:gd name="T10" fmla="*/ 57 w 63"/>
                <a:gd name="T11" fmla="*/ 4 h 9"/>
                <a:gd name="T12" fmla="*/ 63 w 63"/>
                <a:gd name="T13" fmla="*/ 9 h 9"/>
                <a:gd name="T14" fmla="*/ 0 60000 65536"/>
                <a:gd name="T15" fmla="*/ 0 60000 65536"/>
                <a:gd name="T16" fmla="*/ 0 60000 65536"/>
                <a:gd name="T17" fmla="*/ 0 60000 65536"/>
                <a:gd name="T18" fmla="*/ 0 60000 65536"/>
                <a:gd name="T19" fmla="*/ 0 60000 65536"/>
                <a:gd name="T20" fmla="*/ 0 60000 65536"/>
                <a:gd name="T21" fmla="*/ 0 w 63"/>
                <a:gd name="T22" fmla="*/ 0 h 9"/>
                <a:gd name="T23" fmla="*/ 63 w 63"/>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3" h="9">
                  <a:moveTo>
                    <a:pt x="63" y="9"/>
                  </a:moveTo>
                  <a:lnTo>
                    <a:pt x="0" y="9"/>
                  </a:lnTo>
                  <a:lnTo>
                    <a:pt x="5" y="4"/>
                  </a:lnTo>
                  <a:lnTo>
                    <a:pt x="9" y="0"/>
                  </a:lnTo>
                  <a:lnTo>
                    <a:pt x="52" y="0"/>
                  </a:lnTo>
                  <a:lnTo>
                    <a:pt x="57" y="4"/>
                  </a:lnTo>
                  <a:lnTo>
                    <a:pt x="63" y="9"/>
                  </a:lnTo>
                  <a:close/>
                </a:path>
              </a:pathLst>
            </a:custGeom>
            <a:solidFill>
              <a:srgbClr val="DF508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80" name="Freeform 550">
              <a:extLst>
                <a:ext uri="{FF2B5EF4-FFF2-40B4-BE49-F238E27FC236}">
                  <a16:creationId xmlns:a16="http://schemas.microsoft.com/office/drawing/2014/main" id="{01DC2F9A-6FEA-12FC-2207-9AB181ECB9E4}"/>
                </a:ext>
              </a:extLst>
            </p:cNvPr>
            <p:cNvSpPr>
              <a:spLocks/>
            </p:cNvSpPr>
            <p:nvPr/>
          </p:nvSpPr>
          <p:spPr bwMode="auto">
            <a:xfrm>
              <a:off x="2331" y="1364"/>
              <a:ext cx="52" cy="6"/>
            </a:xfrm>
            <a:custGeom>
              <a:avLst/>
              <a:gdLst>
                <a:gd name="T0" fmla="*/ 52 w 52"/>
                <a:gd name="T1" fmla="*/ 6 h 6"/>
                <a:gd name="T2" fmla="*/ 0 w 52"/>
                <a:gd name="T3" fmla="*/ 6 h 6"/>
                <a:gd name="T4" fmla="*/ 4 w 52"/>
                <a:gd name="T5" fmla="*/ 2 h 6"/>
                <a:gd name="T6" fmla="*/ 10 w 52"/>
                <a:gd name="T7" fmla="*/ 0 h 6"/>
                <a:gd name="T8" fmla="*/ 43 w 52"/>
                <a:gd name="T9" fmla="*/ 0 h 6"/>
                <a:gd name="T10" fmla="*/ 47 w 52"/>
                <a:gd name="T11" fmla="*/ 2 h 6"/>
                <a:gd name="T12" fmla="*/ 52 w 52"/>
                <a:gd name="T13" fmla="*/ 6 h 6"/>
                <a:gd name="T14" fmla="*/ 0 60000 65536"/>
                <a:gd name="T15" fmla="*/ 0 60000 65536"/>
                <a:gd name="T16" fmla="*/ 0 60000 65536"/>
                <a:gd name="T17" fmla="*/ 0 60000 65536"/>
                <a:gd name="T18" fmla="*/ 0 60000 65536"/>
                <a:gd name="T19" fmla="*/ 0 60000 65536"/>
                <a:gd name="T20" fmla="*/ 0 60000 65536"/>
                <a:gd name="T21" fmla="*/ 0 w 52"/>
                <a:gd name="T22" fmla="*/ 0 h 6"/>
                <a:gd name="T23" fmla="*/ 52 w 52"/>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6">
                  <a:moveTo>
                    <a:pt x="52" y="6"/>
                  </a:moveTo>
                  <a:lnTo>
                    <a:pt x="0" y="6"/>
                  </a:lnTo>
                  <a:lnTo>
                    <a:pt x="4" y="2"/>
                  </a:lnTo>
                  <a:lnTo>
                    <a:pt x="10" y="0"/>
                  </a:lnTo>
                  <a:lnTo>
                    <a:pt x="43" y="0"/>
                  </a:lnTo>
                  <a:lnTo>
                    <a:pt x="47" y="2"/>
                  </a:lnTo>
                  <a:lnTo>
                    <a:pt x="52" y="6"/>
                  </a:lnTo>
                  <a:close/>
                </a:path>
              </a:pathLst>
            </a:custGeom>
            <a:solidFill>
              <a:srgbClr val="DF4E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81" name="Freeform 551">
              <a:extLst>
                <a:ext uri="{FF2B5EF4-FFF2-40B4-BE49-F238E27FC236}">
                  <a16:creationId xmlns:a16="http://schemas.microsoft.com/office/drawing/2014/main" id="{F94F7C5C-6B6C-8104-9A1B-213B31B4360E}"/>
                </a:ext>
              </a:extLst>
            </p:cNvPr>
            <p:cNvSpPr>
              <a:spLocks/>
            </p:cNvSpPr>
            <p:nvPr/>
          </p:nvSpPr>
          <p:spPr bwMode="auto">
            <a:xfrm>
              <a:off x="2335" y="1359"/>
              <a:ext cx="43" cy="7"/>
            </a:xfrm>
            <a:custGeom>
              <a:avLst/>
              <a:gdLst>
                <a:gd name="T0" fmla="*/ 43 w 43"/>
                <a:gd name="T1" fmla="*/ 7 h 7"/>
                <a:gd name="T2" fmla="*/ 0 w 43"/>
                <a:gd name="T3" fmla="*/ 7 h 7"/>
                <a:gd name="T4" fmla="*/ 6 w 43"/>
                <a:gd name="T5" fmla="*/ 2 h 7"/>
                <a:gd name="T6" fmla="*/ 13 w 43"/>
                <a:gd name="T7" fmla="*/ 0 h 7"/>
                <a:gd name="T8" fmla="*/ 33 w 43"/>
                <a:gd name="T9" fmla="*/ 0 h 7"/>
                <a:gd name="T10" fmla="*/ 37 w 43"/>
                <a:gd name="T11" fmla="*/ 5 h 7"/>
                <a:gd name="T12" fmla="*/ 43 w 43"/>
                <a:gd name="T13" fmla="*/ 7 h 7"/>
                <a:gd name="T14" fmla="*/ 0 60000 65536"/>
                <a:gd name="T15" fmla="*/ 0 60000 65536"/>
                <a:gd name="T16" fmla="*/ 0 60000 65536"/>
                <a:gd name="T17" fmla="*/ 0 60000 65536"/>
                <a:gd name="T18" fmla="*/ 0 60000 65536"/>
                <a:gd name="T19" fmla="*/ 0 60000 65536"/>
                <a:gd name="T20" fmla="*/ 0 60000 65536"/>
                <a:gd name="T21" fmla="*/ 0 w 43"/>
                <a:gd name="T22" fmla="*/ 0 h 7"/>
                <a:gd name="T23" fmla="*/ 43 w 4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 h="7">
                  <a:moveTo>
                    <a:pt x="43" y="7"/>
                  </a:moveTo>
                  <a:lnTo>
                    <a:pt x="0" y="7"/>
                  </a:lnTo>
                  <a:lnTo>
                    <a:pt x="6" y="2"/>
                  </a:lnTo>
                  <a:lnTo>
                    <a:pt x="13" y="0"/>
                  </a:lnTo>
                  <a:lnTo>
                    <a:pt x="33" y="0"/>
                  </a:lnTo>
                  <a:lnTo>
                    <a:pt x="37" y="5"/>
                  </a:lnTo>
                  <a:lnTo>
                    <a:pt x="43" y="7"/>
                  </a:lnTo>
                  <a:close/>
                </a:path>
              </a:pathLst>
            </a:custGeom>
            <a:solidFill>
              <a:srgbClr val="DE4E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82" name="Freeform 552">
              <a:extLst>
                <a:ext uri="{FF2B5EF4-FFF2-40B4-BE49-F238E27FC236}">
                  <a16:creationId xmlns:a16="http://schemas.microsoft.com/office/drawing/2014/main" id="{1D889FC1-572E-8EEE-8180-F593DB7490F9}"/>
                </a:ext>
              </a:extLst>
            </p:cNvPr>
            <p:cNvSpPr>
              <a:spLocks/>
            </p:cNvSpPr>
            <p:nvPr/>
          </p:nvSpPr>
          <p:spPr bwMode="auto">
            <a:xfrm>
              <a:off x="2341" y="1355"/>
              <a:ext cx="33" cy="9"/>
            </a:xfrm>
            <a:custGeom>
              <a:avLst/>
              <a:gdLst>
                <a:gd name="T0" fmla="*/ 33 w 33"/>
                <a:gd name="T1" fmla="*/ 9 h 9"/>
                <a:gd name="T2" fmla="*/ 0 w 33"/>
                <a:gd name="T3" fmla="*/ 9 h 9"/>
                <a:gd name="T4" fmla="*/ 9 w 33"/>
                <a:gd name="T5" fmla="*/ 4 h 9"/>
                <a:gd name="T6" fmla="*/ 18 w 33"/>
                <a:gd name="T7" fmla="*/ 0 h 9"/>
                <a:gd name="T8" fmla="*/ 24 w 33"/>
                <a:gd name="T9" fmla="*/ 4 h 9"/>
                <a:gd name="T10" fmla="*/ 33 w 33"/>
                <a:gd name="T11" fmla="*/ 9 h 9"/>
                <a:gd name="T12" fmla="*/ 0 60000 65536"/>
                <a:gd name="T13" fmla="*/ 0 60000 65536"/>
                <a:gd name="T14" fmla="*/ 0 60000 65536"/>
                <a:gd name="T15" fmla="*/ 0 60000 65536"/>
                <a:gd name="T16" fmla="*/ 0 60000 65536"/>
                <a:gd name="T17" fmla="*/ 0 60000 65536"/>
                <a:gd name="T18" fmla="*/ 0 w 33"/>
                <a:gd name="T19" fmla="*/ 0 h 9"/>
                <a:gd name="T20" fmla="*/ 33 w 33"/>
                <a:gd name="T21" fmla="*/ 9 h 9"/>
              </a:gdLst>
              <a:ahLst/>
              <a:cxnLst>
                <a:cxn ang="T12">
                  <a:pos x="T0" y="T1"/>
                </a:cxn>
                <a:cxn ang="T13">
                  <a:pos x="T2" y="T3"/>
                </a:cxn>
                <a:cxn ang="T14">
                  <a:pos x="T4" y="T5"/>
                </a:cxn>
                <a:cxn ang="T15">
                  <a:pos x="T6" y="T7"/>
                </a:cxn>
                <a:cxn ang="T16">
                  <a:pos x="T8" y="T9"/>
                </a:cxn>
                <a:cxn ang="T17">
                  <a:pos x="T10" y="T11"/>
                </a:cxn>
              </a:cxnLst>
              <a:rect l="T18" t="T19" r="T20" b="T21"/>
              <a:pathLst>
                <a:path w="33" h="9">
                  <a:moveTo>
                    <a:pt x="33" y="9"/>
                  </a:moveTo>
                  <a:lnTo>
                    <a:pt x="0" y="9"/>
                  </a:lnTo>
                  <a:lnTo>
                    <a:pt x="9" y="4"/>
                  </a:lnTo>
                  <a:lnTo>
                    <a:pt x="18" y="0"/>
                  </a:lnTo>
                  <a:lnTo>
                    <a:pt x="24" y="4"/>
                  </a:lnTo>
                  <a:lnTo>
                    <a:pt x="33" y="9"/>
                  </a:lnTo>
                  <a:close/>
                </a:path>
              </a:pathLst>
            </a:custGeom>
            <a:solidFill>
              <a:srgbClr val="DE4D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83" name="Freeform 553">
              <a:extLst>
                <a:ext uri="{FF2B5EF4-FFF2-40B4-BE49-F238E27FC236}">
                  <a16:creationId xmlns:a16="http://schemas.microsoft.com/office/drawing/2014/main" id="{82E812C3-7492-2000-015A-54AA5B4FB1EC}"/>
                </a:ext>
              </a:extLst>
            </p:cNvPr>
            <p:cNvSpPr>
              <a:spLocks/>
            </p:cNvSpPr>
            <p:nvPr/>
          </p:nvSpPr>
          <p:spPr bwMode="auto">
            <a:xfrm>
              <a:off x="2348" y="1355"/>
              <a:ext cx="20" cy="4"/>
            </a:xfrm>
            <a:custGeom>
              <a:avLst/>
              <a:gdLst>
                <a:gd name="T0" fmla="*/ 20 w 20"/>
                <a:gd name="T1" fmla="*/ 4 h 4"/>
                <a:gd name="T2" fmla="*/ 0 w 20"/>
                <a:gd name="T3" fmla="*/ 4 h 4"/>
                <a:gd name="T4" fmla="*/ 4 w 20"/>
                <a:gd name="T5" fmla="*/ 2 h 4"/>
                <a:gd name="T6" fmla="*/ 11 w 20"/>
                <a:gd name="T7" fmla="*/ 0 h 4"/>
                <a:gd name="T8" fmla="*/ 15 w 20"/>
                <a:gd name="T9" fmla="*/ 2 h 4"/>
                <a:gd name="T10" fmla="*/ 20 w 20"/>
                <a:gd name="T11" fmla="*/ 4 h 4"/>
                <a:gd name="T12" fmla="*/ 0 60000 65536"/>
                <a:gd name="T13" fmla="*/ 0 60000 65536"/>
                <a:gd name="T14" fmla="*/ 0 60000 65536"/>
                <a:gd name="T15" fmla="*/ 0 60000 65536"/>
                <a:gd name="T16" fmla="*/ 0 60000 65536"/>
                <a:gd name="T17" fmla="*/ 0 60000 65536"/>
                <a:gd name="T18" fmla="*/ 0 w 20"/>
                <a:gd name="T19" fmla="*/ 0 h 4"/>
                <a:gd name="T20" fmla="*/ 20 w 20"/>
                <a:gd name="T21" fmla="*/ 4 h 4"/>
              </a:gdLst>
              <a:ahLst/>
              <a:cxnLst>
                <a:cxn ang="T12">
                  <a:pos x="T0" y="T1"/>
                </a:cxn>
                <a:cxn ang="T13">
                  <a:pos x="T2" y="T3"/>
                </a:cxn>
                <a:cxn ang="T14">
                  <a:pos x="T4" y="T5"/>
                </a:cxn>
                <a:cxn ang="T15">
                  <a:pos x="T6" y="T7"/>
                </a:cxn>
                <a:cxn ang="T16">
                  <a:pos x="T8" y="T9"/>
                </a:cxn>
                <a:cxn ang="T17">
                  <a:pos x="T10" y="T11"/>
                </a:cxn>
              </a:cxnLst>
              <a:rect l="T18" t="T19" r="T20" b="T21"/>
              <a:pathLst>
                <a:path w="20" h="4">
                  <a:moveTo>
                    <a:pt x="20" y="4"/>
                  </a:moveTo>
                  <a:lnTo>
                    <a:pt x="0" y="4"/>
                  </a:lnTo>
                  <a:lnTo>
                    <a:pt x="4" y="2"/>
                  </a:lnTo>
                  <a:lnTo>
                    <a:pt x="11" y="0"/>
                  </a:lnTo>
                  <a:lnTo>
                    <a:pt x="15" y="2"/>
                  </a:lnTo>
                  <a:lnTo>
                    <a:pt x="20" y="4"/>
                  </a:lnTo>
                  <a:close/>
                </a:path>
              </a:pathLst>
            </a:custGeom>
            <a:solidFill>
              <a:srgbClr val="DF48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84" name="Freeform 554">
              <a:extLst>
                <a:ext uri="{FF2B5EF4-FFF2-40B4-BE49-F238E27FC236}">
                  <a16:creationId xmlns:a16="http://schemas.microsoft.com/office/drawing/2014/main" id="{82CCDF65-A476-1AE6-BFC3-9DBF8949B781}"/>
                </a:ext>
              </a:extLst>
            </p:cNvPr>
            <p:cNvSpPr>
              <a:spLocks/>
            </p:cNvSpPr>
            <p:nvPr/>
          </p:nvSpPr>
          <p:spPr bwMode="auto">
            <a:xfrm>
              <a:off x="584" y="1355"/>
              <a:ext cx="1921" cy="975"/>
            </a:xfrm>
            <a:custGeom>
              <a:avLst/>
              <a:gdLst>
                <a:gd name="T0" fmla="*/ 115 w 1921"/>
                <a:gd name="T1" fmla="*/ 172 h 975"/>
                <a:gd name="T2" fmla="*/ 296 w 1921"/>
                <a:gd name="T3" fmla="*/ 253 h 975"/>
                <a:gd name="T4" fmla="*/ 479 w 1921"/>
                <a:gd name="T5" fmla="*/ 305 h 975"/>
                <a:gd name="T6" fmla="*/ 664 w 1921"/>
                <a:gd name="T7" fmla="*/ 336 h 975"/>
                <a:gd name="T8" fmla="*/ 845 w 1921"/>
                <a:gd name="T9" fmla="*/ 345 h 975"/>
                <a:gd name="T10" fmla="*/ 1021 w 1921"/>
                <a:gd name="T11" fmla="*/ 334 h 975"/>
                <a:gd name="T12" fmla="*/ 1189 w 1921"/>
                <a:gd name="T13" fmla="*/ 305 h 975"/>
                <a:gd name="T14" fmla="*/ 1341 w 1921"/>
                <a:gd name="T15" fmla="*/ 262 h 975"/>
                <a:gd name="T16" fmla="*/ 1481 w 1921"/>
                <a:gd name="T17" fmla="*/ 205 h 975"/>
                <a:gd name="T18" fmla="*/ 1601 w 1921"/>
                <a:gd name="T19" fmla="*/ 137 h 975"/>
                <a:gd name="T20" fmla="*/ 1699 w 1921"/>
                <a:gd name="T21" fmla="*/ 63 h 975"/>
                <a:gd name="T22" fmla="*/ 1744 w 1921"/>
                <a:gd name="T23" fmla="*/ 17 h 975"/>
                <a:gd name="T24" fmla="*/ 1775 w 1921"/>
                <a:gd name="T25" fmla="*/ 0 h 975"/>
                <a:gd name="T26" fmla="*/ 1816 w 1921"/>
                <a:gd name="T27" fmla="*/ 30 h 975"/>
                <a:gd name="T28" fmla="*/ 1849 w 1921"/>
                <a:gd name="T29" fmla="*/ 78 h 975"/>
                <a:gd name="T30" fmla="*/ 1884 w 1921"/>
                <a:gd name="T31" fmla="*/ 170 h 975"/>
                <a:gd name="T32" fmla="*/ 1914 w 1921"/>
                <a:gd name="T33" fmla="*/ 340 h 975"/>
                <a:gd name="T34" fmla="*/ 1919 w 1921"/>
                <a:gd name="T35" fmla="*/ 530 h 975"/>
                <a:gd name="T36" fmla="*/ 1903 w 1921"/>
                <a:gd name="T37" fmla="*/ 715 h 975"/>
                <a:gd name="T38" fmla="*/ 1871 w 1921"/>
                <a:gd name="T39" fmla="*/ 853 h 975"/>
                <a:gd name="T40" fmla="*/ 1834 w 1921"/>
                <a:gd name="T41" fmla="*/ 927 h 975"/>
                <a:gd name="T42" fmla="*/ 1790 w 1921"/>
                <a:gd name="T43" fmla="*/ 969 h 975"/>
                <a:gd name="T44" fmla="*/ 1753 w 1921"/>
                <a:gd name="T45" fmla="*/ 966 h 975"/>
                <a:gd name="T46" fmla="*/ 1692 w 1921"/>
                <a:gd name="T47" fmla="*/ 916 h 975"/>
                <a:gd name="T48" fmla="*/ 1568 w 1921"/>
                <a:gd name="T49" fmla="*/ 825 h 975"/>
                <a:gd name="T50" fmla="*/ 1426 w 1921"/>
                <a:gd name="T51" fmla="*/ 750 h 975"/>
                <a:gd name="T52" fmla="*/ 1274 w 1921"/>
                <a:gd name="T53" fmla="*/ 691 h 975"/>
                <a:gd name="T54" fmla="*/ 1111 w 1921"/>
                <a:gd name="T55" fmla="*/ 652 h 975"/>
                <a:gd name="T56" fmla="*/ 941 w 1921"/>
                <a:gd name="T57" fmla="*/ 633 h 975"/>
                <a:gd name="T58" fmla="*/ 764 w 1921"/>
                <a:gd name="T59" fmla="*/ 630 h 975"/>
                <a:gd name="T60" fmla="*/ 586 w 1921"/>
                <a:gd name="T61" fmla="*/ 650 h 975"/>
                <a:gd name="T62" fmla="*/ 407 w 1921"/>
                <a:gd name="T63" fmla="*/ 691 h 975"/>
                <a:gd name="T64" fmla="*/ 231 w 1921"/>
                <a:gd name="T65" fmla="*/ 755 h 975"/>
                <a:gd name="T66" fmla="*/ 58 w 1921"/>
                <a:gd name="T67" fmla="*/ 840 h 975"/>
                <a:gd name="T68" fmla="*/ 28 w 1921"/>
                <a:gd name="T69" fmla="*/ 864 h 975"/>
                <a:gd name="T70" fmla="*/ 61 w 1921"/>
                <a:gd name="T71" fmla="*/ 825 h 975"/>
                <a:gd name="T72" fmla="*/ 87 w 1921"/>
                <a:gd name="T73" fmla="*/ 759 h 975"/>
                <a:gd name="T74" fmla="*/ 106 w 1921"/>
                <a:gd name="T75" fmla="*/ 674 h 975"/>
                <a:gd name="T76" fmla="*/ 119 w 1921"/>
                <a:gd name="T77" fmla="*/ 510 h 975"/>
                <a:gd name="T78" fmla="*/ 111 w 1921"/>
                <a:gd name="T79" fmla="*/ 342 h 975"/>
                <a:gd name="T80" fmla="*/ 93 w 1921"/>
                <a:gd name="T81" fmla="*/ 251 h 975"/>
                <a:gd name="T82" fmla="*/ 67 w 1921"/>
                <a:gd name="T83" fmla="*/ 174 h 975"/>
                <a:gd name="T84" fmla="*/ 30 w 1921"/>
                <a:gd name="T85" fmla="*/ 122 h 9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21"/>
                <a:gd name="T130" fmla="*/ 0 h 975"/>
                <a:gd name="T131" fmla="*/ 1921 w 1921"/>
                <a:gd name="T132" fmla="*/ 975 h 97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21" h="975">
                  <a:moveTo>
                    <a:pt x="0" y="102"/>
                  </a:moveTo>
                  <a:lnTo>
                    <a:pt x="56" y="140"/>
                  </a:lnTo>
                  <a:lnTo>
                    <a:pt x="115" y="172"/>
                  </a:lnTo>
                  <a:lnTo>
                    <a:pt x="176" y="201"/>
                  </a:lnTo>
                  <a:lnTo>
                    <a:pt x="235" y="229"/>
                  </a:lnTo>
                  <a:lnTo>
                    <a:pt x="296" y="253"/>
                  </a:lnTo>
                  <a:lnTo>
                    <a:pt x="357" y="273"/>
                  </a:lnTo>
                  <a:lnTo>
                    <a:pt x="418" y="290"/>
                  </a:lnTo>
                  <a:lnTo>
                    <a:pt x="479" y="305"/>
                  </a:lnTo>
                  <a:lnTo>
                    <a:pt x="542" y="318"/>
                  </a:lnTo>
                  <a:lnTo>
                    <a:pt x="603" y="329"/>
                  </a:lnTo>
                  <a:lnTo>
                    <a:pt x="664" y="336"/>
                  </a:lnTo>
                  <a:lnTo>
                    <a:pt x="725" y="342"/>
                  </a:lnTo>
                  <a:lnTo>
                    <a:pt x="786" y="345"/>
                  </a:lnTo>
                  <a:lnTo>
                    <a:pt x="845" y="345"/>
                  </a:lnTo>
                  <a:lnTo>
                    <a:pt x="906" y="342"/>
                  </a:lnTo>
                  <a:lnTo>
                    <a:pt x="965" y="338"/>
                  </a:lnTo>
                  <a:lnTo>
                    <a:pt x="1021" y="334"/>
                  </a:lnTo>
                  <a:lnTo>
                    <a:pt x="1078" y="325"/>
                  </a:lnTo>
                  <a:lnTo>
                    <a:pt x="1134" y="316"/>
                  </a:lnTo>
                  <a:lnTo>
                    <a:pt x="1189" y="305"/>
                  </a:lnTo>
                  <a:lnTo>
                    <a:pt x="1241" y="292"/>
                  </a:lnTo>
                  <a:lnTo>
                    <a:pt x="1293" y="277"/>
                  </a:lnTo>
                  <a:lnTo>
                    <a:pt x="1341" y="262"/>
                  </a:lnTo>
                  <a:lnTo>
                    <a:pt x="1389" y="244"/>
                  </a:lnTo>
                  <a:lnTo>
                    <a:pt x="1437" y="225"/>
                  </a:lnTo>
                  <a:lnTo>
                    <a:pt x="1481" y="205"/>
                  </a:lnTo>
                  <a:lnTo>
                    <a:pt x="1522" y="183"/>
                  </a:lnTo>
                  <a:lnTo>
                    <a:pt x="1564" y="161"/>
                  </a:lnTo>
                  <a:lnTo>
                    <a:pt x="1601" y="137"/>
                  </a:lnTo>
                  <a:lnTo>
                    <a:pt x="1635" y="113"/>
                  </a:lnTo>
                  <a:lnTo>
                    <a:pt x="1668" y="89"/>
                  </a:lnTo>
                  <a:lnTo>
                    <a:pt x="1699" y="63"/>
                  </a:lnTo>
                  <a:lnTo>
                    <a:pt x="1716" y="44"/>
                  </a:lnTo>
                  <a:lnTo>
                    <a:pt x="1733" y="26"/>
                  </a:lnTo>
                  <a:lnTo>
                    <a:pt x="1744" y="17"/>
                  </a:lnTo>
                  <a:lnTo>
                    <a:pt x="1753" y="11"/>
                  </a:lnTo>
                  <a:lnTo>
                    <a:pt x="1764" y="4"/>
                  </a:lnTo>
                  <a:lnTo>
                    <a:pt x="1775" y="0"/>
                  </a:lnTo>
                  <a:lnTo>
                    <a:pt x="1790" y="9"/>
                  </a:lnTo>
                  <a:lnTo>
                    <a:pt x="1803" y="17"/>
                  </a:lnTo>
                  <a:lnTo>
                    <a:pt x="1816" y="30"/>
                  </a:lnTo>
                  <a:lnTo>
                    <a:pt x="1827" y="44"/>
                  </a:lnTo>
                  <a:lnTo>
                    <a:pt x="1838" y="61"/>
                  </a:lnTo>
                  <a:lnTo>
                    <a:pt x="1849" y="78"/>
                  </a:lnTo>
                  <a:lnTo>
                    <a:pt x="1860" y="100"/>
                  </a:lnTo>
                  <a:lnTo>
                    <a:pt x="1868" y="122"/>
                  </a:lnTo>
                  <a:lnTo>
                    <a:pt x="1884" y="170"/>
                  </a:lnTo>
                  <a:lnTo>
                    <a:pt x="1897" y="222"/>
                  </a:lnTo>
                  <a:lnTo>
                    <a:pt x="1906" y="279"/>
                  </a:lnTo>
                  <a:lnTo>
                    <a:pt x="1914" y="340"/>
                  </a:lnTo>
                  <a:lnTo>
                    <a:pt x="1919" y="404"/>
                  </a:lnTo>
                  <a:lnTo>
                    <a:pt x="1921" y="467"/>
                  </a:lnTo>
                  <a:lnTo>
                    <a:pt x="1919" y="530"/>
                  </a:lnTo>
                  <a:lnTo>
                    <a:pt x="1916" y="595"/>
                  </a:lnTo>
                  <a:lnTo>
                    <a:pt x="1910" y="657"/>
                  </a:lnTo>
                  <a:lnTo>
                    <a:pt x="1903" y="715"/>
                  </a:lnTo>
                  <a:lnTo>
                    <a:pt x="1892" y="770"/>
                  </a:lnTo>
                  <a:lnTo>
                    <a:pt x="1879" y="820"/>
                  </a:lnTo>
                  <a:lnTo>
                    <a:pt x="1871" y="853"/>
                  </a:lnTo>
                  <a:lnTo>
                    <a:pt x="1860" y="881"/>
                  </a:lnTo>
                  <a:lnTo>
                    <a:pt x="1847" y="905"/>
                  </a:lnTo>
                  <a:lnTo>
                    <a:pt x="1834" y="927"/>
                  </a:lnTo>
                  <a:lnTo>
                    <a:pt x="1818" y="945"/>
                  </a:lnTo>
                  <a:lnTo>
                    <a:pt x="1805" y="960"/>
                  </a:lnTo>
                  <a:lnTo>
                    <a:pt x="1790" y="969"/>
                  </a:lnTo>
                  <a:lnTo>
                    <a:pt x="1775" y="975"/>
                  </a:lnTo>
                  <a:lnTo>
                    <a:pt x="1764" y="971"/>
                  </a:lnTo>
                  <a:lnTo>
                    <a:pt x="1753" y="966"/>
                  </a:lnTo>
                  <a:lnTo>
                    <a:pt x="1740" y="960"/>
                  </a:lnTo>
                  <a:lnTo>
                    <a:pt x="1731" y="951"/>
                  </a:lnTo>
                  <a:lnTo>
                    <a:pt x="1692" y="916"/>
                  </a:lnTo>
                  <a:lnTo>
                    <a:pt x="1653" y="883"/>
                  </a:lnTo>
                  <a:lnTo>
                    <a:pt x="1611" y="853"/>
                  </a:lnTo>
                  <a:lnTo>
                    <a:pt x="1568" y="825"/>
                  </a:lnTo>
                  <a:lnTo>
                    <a:pt x="1522" y="798"/>
                  </a:lnTo>
                  <a:lnTo>
                    <a:pt x="1474" y="772"/>
                  </a:lnTo>
                  <a:lnTo>
                    <a:pt x="1426" y="750"/>
                  </a:lnTo>
                  <a:lnTo>
                    <a:pt x="1376" y="729"/>
                  </a:lnTo>
                  <a:lnTo>
                    <a:pt x="1326" y="709"/>
                  </a:lnTo>
                  <a:lnTo>
                    <a:pt x="1274" y="691"/>
                  </a:lnTo>
                  <a:lnTo>
                    <a:pt x="1222" y="676"/>
                  </a:lnTo>
                  <a:lnTo>
                    <a:pt x="1167" y="663"/>
                  </a:lnTo>
                  <a:lnTo>
                    <a:pt x="1111" y="652"/>
                  </a:lnTo>
                  <a:lnTo>
                    <a:pt x="1054" y="643"/>
                  </a:lnTo>
                  <a:lnTo>
                    <a:pt x="997" y="637"/>
                  </a:lnTo>
                  <a:lnTo>
                    <a:pt x="941" y="633"/>
                  </a:lnTo>
                  <a:lnTo>
                    <a:pt x="882" y="628"/>
                  </a:lnTo>
                  <a:lnTo>
                    <a:pt x="823" y="628"/>
                  </a:lnTo>
                  <a:lnTo>
                    <a:pt x="764" y="630"/>
                  </a:lnTo>
                  <a:lnTo>
                    <a:pt x="705" y="635"/>
                  </a:lnTo>
                  <a:lnTo>
                    <a:pt x="647" y="641"/>
                  </a:lnTo>
                  <a:lnTo>
                    <a:pt x="586" y="650"/>
                  </a:lnTo>
                  <a:lnTo>
                    <a:pt x="527" y="661"/>
                  </a:lnTo>
                  <a:lnTo>
                    <a:pt x="466" y="674"/>
                  </a:lnTo>
                  <a:lnTo>
                    <a:pt x="407" y="691"/>
                  </a:lnTo>
                  <a:lnTo>
                    <a:pt x="348" y="709"/>
                  </a:lnTo>
                  <a:lnTo>
                    <a:pt x="289" y="731"/>
                  </a:lnTo>
                  <a:lnTo>
                    <a:pt x="231" y="755"/>
                  </a:lnTo>
                  <a:lnTo>
                    <a:pt x="172" y="779"/>
                  </a:lnTo>
                  <a:lnTo>
                    <a:pt x="115" y="809"/>
                  </a:lnTo>
                  <a:lnTo>
                    <a:pt x="58" y="840"/>
                  </a:lnTo>
                  <a:lnTo>
                    <a:pt x="2" y="873"/>
                  </a:lnTo>
                  <a:lnTo>
                    <a:pt x="15" y="870"/>
                  </a:lnTo>
                  <a:lnTo>
                    <a:pt x="28" y="864"/>
                  </a:lnTo>
                  <a:lnTo>
                    <a:pt x="39" y="853"/>
                  </a:lnTo>
                  <a:lnTo>
                    <a:pt x="50" y="840"/>
                  </a:lnTo>
                  <a:lnTo>
                    <a:pt x="61" y="825"/>
                  </a:lnTo>
                  <a:lnTo>
                    <a:pt x="69" y="805"/>
                  </a:lnTo>
                  <a:lnTo>
                    <a:pt x="78" y="783"/>
                  </a:lnTo>
                  <a:lnTo>
                    <a:pt x="87" y="759"/>
                  </a:lnTo>
                  <a:lnTo>
                    <a:pt x="93" y="733"/>
                  </a:lnTo>
                  <a:lnTo>
                    <a:pt x="100" y="705"/>
                  </a:lnTo>
                  <a:lnTo>
                    <a:pt x="106" y="674"/>
                  </a:lnTo>
                  <a:lnTo>
                    <a:pt x="111" y="643"/>
                  </a:lnTo>
                  <a:lnTo>
                    <a:pt x="117" y="578"/>
                  </a:lnTo>
                  <a:lnTo>
                    <a:pt x="119" y="510"/>
                  </a:lnTo>
                  <a:lnTo>
                    <a:pt x="119" y="441"/>
                  </a:lnTo>
                  <a:lnTo>
                    <a:pt x="115" y="375"/>
                  </a:lnTo>
                  <a:lnTo>
                    <a:pt x="111" y="342"/>
                  </a:lnTo>
                  <a:lnTo>
                    <a:pt x="106" y="310"/>
                  </a:lnTo>
                  <a:lnTo>
                    <a:pt x="102" y="279"/>
                  </a:lnTo>
                  <a:lnTo>
                    <a:pt x="93" y="251"/>
                  </a:lnTo>
                  <a:lnTo>
                    <a:pt x="87" y="222"/>
                  </a:lnTo>
                  <a:lnTo>
                    <a:pt x="78" y="198"/>
                  </a:lnTo>
                  <a:lnTo>
                    <a:pt x="67" y="174"/>
                  </a:lnTo>
                  <a:lnTo>
                    <a:pt x="56" y="155"/>
                  </a:lnTo>
                  <a:lnTo>
                    <a:pt x="43" y="137"/>
                  </a:lnTo>
                  <a:lnTo>
                    <a:pt x="30" y="122"/>
                  </a:lnTo>
                  <a:lnTo>
                    <a:pt x="15" y="111"/>
                  </a:lnTo>
                  <a:lnTo>
                    <a:pt x="0" y="102"/>
                  </a:lnTo>
                </a:path>
              </a:pathLst>
            </a:custGeom>
            <a:noFill/>
            <a:ln w="3175">
              <a:solidFill>
                <a:srgbClr val="DD137B"/>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8685" name="Freeform 555">
              <a:extLst>
                <a:ext uri="{FF2B5EF4-FFF2-40B4-BE49-F238E27FC236}">
                  <a16:creationId xmlns:a16="http://schemas.microsoft.com/office/drawing/2014/main" id="{1F25BD1F-D810-1B70-97E6-2D8244782E99}"/>
                </a:ext>
              </a:extLst>
            </p:cNvPr>
            <p:cNvSpPr>
              <a:spLocks/>
            </p:cNvSpPr>
            <p:nvPr/>
          </p:nvSpPr>
          <p:spPr bwMode="auto">
            <a:xfrm>
              <a:off x="605" y="1372"/>
              <a:ext cx="1717" cy="328"/>
            </a:xfrm>
            <a:custGeom>
              <a:avLst/>
              <a:gdLst>
                <a:gd name="T0" fmla="*/ 1717 w 1717"/>
                <a:gd name="T1" fmla="*/ 0 h 328"/>
                <a:gd name="T2" fmla="*/ 1682 w 1717"/>
                <a:gd name="T3" fmla="*/ 37 h 328"/>
                <a:gd name="T4" fmla="*/ 1641 w 1717"/>
                <a:gd name="T5" fmla="*/ 72 h 328"/>
                <a:gd name="T6" fmla="*/ 1597 w 1717"/>
                <a:gd name="T7" fmla="*/ 105 h 328"/>
                <a:gd name="T8" fmla="*/ 1551 w 1717"/>
                <a:gd name="T9" fmla="*/ 136 h 328"/>
                <a:gd name="T10" fmla="*/ 1501 w 1717"/>
                <a:gd name="T11" fmla="*/ 166 h 328"/>
                <a:gd name="T12" fmla="*/ 1449 w 1717"/>
                <a:gd name="T13" fmla="*/ 192 h 328"/>
                <a:gd name="T14" fmla="*/ 1392 w 1717"/>
                <a:gd name="T15" fmla="*/ 216 h 328"/>
                <a:gd name="T16" fmla="*/ 1336 w 1717"/>
                <a:gd name="T17" fmla="*/ 238 h 328"/>
                <a:gd name="T18" fmla="*/ 1275 w 1717"/>
                <a:gd name="T19" fmla="*/ 260 h 328"/>
                <a:gd name="T20" fmla="*/ 1214 w 1717"/>
                <a:gd name="T21" fmla="*/ 277 h 328"/>
                <a:gd name="T22" fmla="*/ 1148 w 1717"/>
                <a:gd name="T23" fmla="*/ 291 h 328"/>
                <a:gd name="T24" fmla="*/ 1083 w 1717"/>
                <a:gd name="T25" fmla="*/ 304 h 328"/>
                <a:gd name="T26" fmla="*/ 1015 w 1717"/>
                <a:gd name="T27" fmla="*/ 315 h 328"/>
                <a:gd name="T28" fmla="*/ 948 w 1717"/>
                <a:gd name="T29" fmla="*/ 321 h 328"/>
                <a:gd name="T30" fmla="*/ 878 w 1717"/>
                <a:gd name="T31" fmla="*/ 325 h 328"/>
                <a:gd name="T32" fmla="*/ 809 w 1717"/>
                <a:gd name="T33" fmla="*/ 328 h 328"/>
                <a:gd name="T34" fmla="*/ 750 w 1717"/>
                <a:gd name="T35" fmla="*/ 325 h 328"/>
                <a:gd name="T36" fmla="*/ 693 w 1717"/>
                <a:gd name="T37" fmla="*/ 323 h 328"/>
                <a:gd name="T38" fmla="*/ 636 w 1717"/>
                <a:gd name="T39" fmla="*/ 317 h 328"/>
                <a:gd name="T40" fmla="*/ 580 w 1717"/>
                <a:gd name="T41" fmla="*/ 310 h 328"/>
                <a:gd name="T42" fmla="*/ 523 w 1717"/>
                <a:gd name="T43" fmla="*/ 301 h 328"/>
                <a:gd name="T44" fmla="*/ 469 w 1717"/>
                <a:gd name="T45" fmla="*/ 291 h 328"/>
                <a:gd name="T46" fmla="*/ 414 w 1717"/>
                <a:gd name="T47" fmla="*/ 280 h 328"/>
                <a:gd name="T48" fmla="*/ 362 w 1717"/>
                <a:gd name="T49" fmla="*/ 264 h 328"/>
                <a:gd name="T50" fmla="*/ 312 w 1717"/>
                <a:gd name="T51" fmla="*/ 249 h 328"/>
                <a:gd name="T52" fmla="*/ 262 w 1717"/>
                <a:gd name="T53" fmla="*/ 232 h 328"/>
                <a:gd name="T54" fmla="*/ 214 w 1717"/>
                <a:gd name="T55" fmla="*/ 212 h 328"/>
                <a:gd name="T56" fmla="*/ 166 w 1717"/>
                <a:gd name="T57" fmla="*/ 192 h 328"/>
                <a:gd name="T58" fmla="*/ 122 w 1717"/>
                <a:gd name="T59" fmla="*/ 168 h 328"/>
                <a:gd name="T60" fmla="*/ 79 w 1717"/>
                <a:gd name="T61" fmla="*/ 144 h 328"/>
                <a:gd name="T62" fmla="*/ 40 w 1717"/>
                <a:gd name="T63" fmla="*/ 120 h 328"/>
                <a:gd name="T64" fmla="*/ 0 w 1717"/>
                <a:gd name="T65" fmla="*/ 94 h 3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17"/>
                <a:gd name="T100" fmla="*/ 0 h 328"/>
                <a:gd name="T101" fmla="*/ 1717 w 1717"/>
                <a:gd name="T102" fmla="*/ 328 h 3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17" h="328">
                  <a:moveTo>
                    <a:pt x="1717" y="0"/>
                  </a:moveTo>
                  <a:lnTo>
                    <a:pt x="1682" y="37"/>
                  </a:lnTo>
                  <a:lnTo>
                    <a:pt x="1641" y="72"/>
                  </a:lnTo>
                  <a:lnTo>
                    <a:pt x="1597" y="105"/>
                  </a:lnTo>
                  <a:lnTo>
                    <a:pt x="1551" y="136"/>
                  </a:lnTo>
                  <a:lnTo>
                    <a:pt x="1501" y="166"/>
                  </a:lnTo>
                  <a:lnTo>
                    <a:pt x="1449" y="192"/>
                  </a:lnTo>
                  <a:lnTo>
                    <a:pt x="1392" y="216"/>
                  </a:lnTo>
                  <a:lnTo>
                    <a:pt x="1336" y="238"/>
                  </a:lnTo>
                  <a:lnTo>
                    <a:pt x="1275" y="260"/>
                  </a:lnTo>
                  <a:lnTo>
                    <a:pt x="1214" y="277"/>
                  </a:lnTo>
                  <a:lnTo>
                    <a:pt x="1148" y="291"/>
                  </a:lnTo>
                  <a:lnTo>
                    <a:pt x="1083" y="304"/>
                  </a:lnTo>
                  <a:lnTo>
                    <a:pt x="1015" y="315"/>
                  </a:lnTo>
                  <a:lnTo>
                    <a:pt x="948" y="321"/>
                  </a:lnTo>
                  <a:lnTo>
                    <a:pt x="878" y="325"/>
                  </a:lnTo>
                  <a:lnTo>
                    <a:pt x="809" y="328"/>
                  </a:lnTo>
                  <a:lnTo>
                    <a:pt x="750" y="325"/>
                  </a:lnTo>
                  <a:lnTo>
                    <a:pt x="693" y="323"/>
                  </a:lnTo>
                  <a:lnTo>
                    <a:pt x="636" y="317"/>
                  </a:lnTo>
                  <a:lnTo>
                    <a:pt x="580" y="310"/>
                  </a:lnTo>
                  <a:lnTo>
                    <a:pt x="523" y="301"/>
                  </a:lnTo>
                  <a:lnTo>
                    <a:pt x="469" y="291"/>
                  </a:lnTo>
                  <a:lnTo>
                    <a:pt x="414" y="280"/>
                  </a:lnTo>
                  <a:lnTo>
                    <a:pt x="362" y="264"/>
                  </a:lnTo>
                  <a:lnTo>
                    <a:pt x="312" y="249"/>
                  </a:lnTo>
                  <a:lnTo>
                    <a:pt x="262" y="232"/>
                  </a:lnTo>
                  <a:lnTo>
                    <a:pt x="214" y="212"/>
                  </a:lnTo>
                  <a:lnTo>
                    <a:pt x="166" y="192"/>
                  </a:lnTo>
                  <a:lnTo>
                    <a:pt x="122" y="168"/>
                  </a:lnTo>
                  <a:lnTo>
                    <a:pt x="79" y="144"/>
                  </a:lnTo>
                  <a:lnTo>
                    <a:pt x="40" y="120"/>
                  </a:lnTo>
                  <a:lnTo>
                    <a:pt x="0" y="94"/>
                  </a:lnTo>
                </a:path>
              </a:pathLst>
            </a:custGeom>
            <a:noFill/>
            <a:ln w="14288">
              <a:solidFill>
                <a:srgbClr val="1F1A17"/>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8686" name="Freeform 556">
              <a:extLst>
                <a:ext uri="{FF2B5EF4-FFF2-40B4-BE49-F238E27FC236}">
                  <a16:creationId xmlns:a16="http://schemas.microsoft.com/office/drawing/2014/main" id="{47C77769-B9D9-F727-2556-DF99C12788ED}"/>
                </a:ext>
              </a:extLst>
            </p:cNvPr>
            <p:cNvSpPr>
              <a:spLocks/>
            </p:cNvSpPr>
            <p:nvPr/>
          </p:nvSpPr>
          <p:spPr bwMode="auto">
            <a:xfrm>
              <a:off x="605" y="1988"/>
              <a:ext cx="1717" cy="327"/>
            </a:xfrm>
            <a:custGeom>
              <a:avLst/>
              <a:gdLst>
                <a:gd name="T0" fmla="*/ 1717 w 1717"/>
                <a:gd name="T1" fmla="*/ 327 h 327"/>
                <a:gd name="T2" fmla="*/ 1682 w 1717"/>
                <a:gd name="T3" fmla="*/ 290 h 327"/>
                <a:gd name="T4" fmla="*/ 1641 w 1717"/>
                <a:gd name="T5" fmla="*/ 255 h 327"/>
                <a:gd name="T6" fmla="*/ 1597 w 1717"/>
                <a:gd name="T7" fmla="*/ 222 h 327"/>
                <a:gd name="T8" fmla="*/ 1551 w 1717"/>
                <a:gd name="T9" fmla="*/ 192 h 327"/>
                <a:gd name="T10" fmla="*/ 1501 w 1717"/>
                <a:gd name="T11" fmla="*/ 161 h 327"/>
                <a:gd name="T12" fmla="*/ 1449 w 1717"/>
                <a:gd name="T13" fmla="*/ 135 h 327"/>
                <a:gd name="T14" fmla="*/ 1392 w 1717"/>
                <a:gd name="T15" fmla="*/ 111 h 327"/>
                <a:gd name="T16" fmla="*/ 1336 w 1717"/>
                <a:gd name="T17" fmla="*/ 89 h 327"/>
                <a:gd name="T18" fmla="*/ 1275 w 1717"/>
                <a:gd name="T19" fmla="*/ 67 h 327"/>
                <a:gd name="T20" fmla="*/ 1214 w 1717"/>
                <a:gd name="T21" fmla="*/ 50 h 327"/>
                <a:gd name="T22" fmla="*/ 1148 w 1717"/>
                <a:gd name="T23" fmla="*/ 34 h 327"/>
                <a:gd name="T24" fmla="*/ 1083 w 1717"/>
                <a:gd name="T25" fmla="*/ 24 h 327"/>
                <a:gd name="T26" fmla="*/ 1015 w 1717"/>
                <a:gd name="T27" fmla="*/ 13 h 327"/>
                <a:gd name="T28" fmla="*/ 948 w 1717"/>
                <a:gd name="T29" fmla="*/ 6 h 327"/>
                <a:gd name="T30" fmla="*/ 878 w 1717"/>
                <a:gd name="T31" fmla="*/ 2 h 327"/>
                <a:gd name="T32" fmla="*/ 809 w 1717"/>
                <a:gd name="T33" fmla="*/ 0 h 327"/>
                <a:gd name="T34" fmla="*/ 750 w 1717"/>
                <a:gd name="T35" fmla="*/ 2 h 327"/>
                <a:gd name="T36" fmla="*/ 693 w 1717"/>
                <a:gd name="T37" fmla="*/ 4 h 327"/>
                <a:gd name="T38" fmla="*/ 636 w 1717"/>
                <a:gd name="T39" fmla="*/ 8 h 327"/>
                <a:gd name="T40" fmla="*/ 580 w 1717"/>
                <a:gd name="T41" fmla="*/ 17 h 327"/>
                <a:gd name="T42" fmla="*/ 523 w 1717"/>
                <a:gd name="T43" fmla="*/ 26 h 327"/>
                <a:gd name="T44" fmla="*/ 469 w 1717"/>
                <a:gd name="T45" fmla="*/ 37 h 327"/>
                <a:gd name="T46" fmla="*/ 414 w 1717"/>
                <a:gd name="T47" fmla="*/ 48 h 327"/>
                <a:gd name="T48" fmla="*/ 362 w 1717"/>
                <a:gd name="T49" fmla="*/ 63 h 327"/>
                <a:gd name="T50" fmla="*/ 312 w 1717"/>
                <a:gd name="T51" fmla="*/ 78 h 327"/>
                <a:gd name="T52" fmla="*/ 262 w 1717"/>
                <a:gd name="T53" fmla="*/ 96 h 327"/>
                <a:gd name="T54" fmla="*/ 214 w 1717"/>
                <a:gd name="T55" fmla="*/ 115 h 327"/>
                <a:gd name="T56" fmla="*/ 166 w 1717"/>
                <a:gd name="T57" fmla="*/ 135 h 327"/>
                <a:gd name="T58" fmla="*/ 122 w 1717"/>
                <a:gd name="T59" fmla="*/ 159 h 327"/>
                <a:gd name="T60" fmla="*/ 79 w 1717"/>
                <a:gd name="T61" fmla="*/ 181 h 327"/>
                <a:gd name="T62" fmla="*/ 40 w 1717"/>
                <a:gd name="T63" fmla="*/ 207 h 327"/>
                <a:gd name="T64" fmla="*/ 0 w 1717"/>
                <a:gd name="T65" fmla="*/ 233 h 3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17"/>
                <a:gd name="T100" fmla="*/ 0 h 327"/>
                <a:gd name="T101" fmla="*/ 1717 w 1717"/>
                <a:gd name="T102" fmla="*/ 327 h 3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17" h="327">
                  <a:moveTo>
                    <a:pt x="1717" y="327"/>
                  </a:moveTo>
                  <a:lnTo>
                    <a:pt x="1682" y="290"/>
                  </a:lnTo>
                  <a:lnTo>
                    <a:pt x="1641" y="255"/>
                  </a:lnTo>
                  <a:lnTo>
                    <a:pt x="1597" y="222"/>
                  </a:lnTo>
                  <a:lnTo>
                    <a:pt x="1551" y="192"/>
                  </a:lnTo>
                  <a:lnTo>
                    <a:pt x="1501" y="161"/>
                  </a:lnTo>
                  <a:lnTo>
                    <a:pt x="1449" y="135"/>
                  </a:lnTo>
                  <a:lnTo>
                    <a:pt x="1392" y="111"/>
                  </a:lnTo>
                  <a:lnTo>
                    <a:pt x="1336" y="89"/>
                  </a:lnTo>
                  <a:lnTo>
                    <a:pt x="1275" y="67"/>
                  </a:lnTo>
                  <a:lnTo>
                    <a:pt x="1214" y="50"/>
                  </a:lnTo>
                  <a:lnTo>
                    <a:pt x="1148" y="34"/>
                  </a:lnTo>
                  <a:lnTo>
                    <a:pt x="1083" y="24"/>
                  </a:lnTo>
                  <a:lnTo>
                    <a:pt x="1015" y="13"/>
                  </a:lnTo>
                  <a:lnTo>
                    <a:pt x="948" y="6"/>
                  </a:lnTo>
                  <a:lnTo>
                    <a:pt x="878" y="2"/>
                  </a:lnTo>
                  <a:lnTo>
                    <a:pt x="809" y="0"/>
                  </a:lnTo>
                  <a:lnTo>
                    <a:pt x="750" y="2"/>
                  </a:lnTo>
                  <a:lnTo>
                    <a:pt x="693" y="4"/>
                  </a:lnTo>
                  <a:lnTo>
                    <a:pt x="636" y="8"/>
                  </a:lnTo>
                  <a:lnTo>
                    <a:pt x="580" y="17"/>
                  </a:lnTo>
                  <a:lnTo>
                    <a:pt x="523" y="26"/>
                  </a:lnTo>
                  <a:lnTo>
                    <a:pt x="469" y="37"/>
                  </a:lnTo>
                  <a:lnTo>
                    <a:pt x="414" y="48"/>
                  </a:lnTo>
                  <a:lnTo>
                    <a:pt x="362" y="63"/>
                  </a:lnTo>
                  <a:lnTo>
                    <a:pt x="312" y="78"/>
                  </a:lnTo>
                  <a:lnTo>
                    <a:pt x="262" y="96"/>
                  </a:lnTo>
                  <a:lnTo>
                    <a:pt x="214" y="115"/>
                  </a:lnTo>
                  <a:lnTo>
                    <a:pt x="166" y="135"/>
                  </a:lnTo>
                  <a:lnTo>
                    <a:pt x="122" y="159"/>
                  </a:lnTo>
                  <a:lnTo>
                    <a:pt x="79" y="181"/>
                  </a:lnTo>
                  <a:lnTo>
                    <a:pt x="40" y="207"/>
                  </a:lnTo>
                  <a:lnTo>
                    <a:pt x="0" y="233"/>
                  </a:lnTo>
                </a:path>
              </a:pathLst>
            </a:custGeom>
            <a:noFill/>
            <a:ln w="14288">
              <a:solidFill>
                <a:srgbClr val="1F1A17"/>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8687" name="Freeform 557">
              <a:extLst>
                <a:ext uri="{FF2B5EF4-FFF2-40B4-BE49-F238E27FC236}">
                  <a16:creationId xmlns:a16="http://schemas.microsoft.com/office/drawing/2014/main" id="{77D4C554-40E5-2B94-8D2A-95D622DAB49A}"/>
                </a:ext>
              </a:extLst>
            </p:cNvPr>
            <p:cNvSpPr>
              <a:spLocks/>
            </p:cNvSpPr>
            <p:nvPr/>
          </p:nvSpPr>
          <p:spPr bwMode="auto">
            <a:xfrm>
              <a:off x="466" y="1457"/>
              <a:ext cx="235" cy="771"/>
            </a:xfrm>
            <a:custGeom>
              <a:avLst/>
              <a:gdLst>
                <a:gd name="T0" fmla="*/ 131 w 235"/>
                <a:gd name="T1" fmla="*/ 3 h 771"/>
                <a:gd name="T2" fmla="*/ 153 w 235"/>
                <a:gd name="T3" fmla="*/ 18 h 771"/>
                <a:gd name="T4" fmla="*/ 174 w 235"/>
                <a:gd name="T5" fmla="*/ 48 h 771"/>
                <a:gd name="T6" fmla="*/ 194 w 235"/>
                <a:gd name="T7" fmla="*/ 90 h 771"/>
                <a:gd name="T8" fmla="*/ 209 w 235"/>
                <a:gd name="T9" fmla="*/ 142 h 771"/>
                <a:gd name="T10" fmla="*/ 222 w 235"/>
                <a:gd name="T11" fmla="*/ 203 h 771"/>
                <a:gd name="T12" fmla="*/ 231 w 235"/>
                <a:gd name="T13" fmla="*/ 271 h 771"/>
                <a:gd name="T14" fmla="*/ 235 w 235"/>
                <a:gd name="T15" fmla="*/ 347 h 771"/>
                <a:gd name="T16" fmla="*/ 235 w 235"/>
                <a:gd name="T17" fmla="*/ 426 h 771"/>
                <a:gd name="T18" fmla="*/ 231 w 235"/>
                <a:gd name="T19" fmla="*/ 500 h 771"/>
                <a:gd name="T20" fmla="*/ 222 w 235"/>
                <a:gd name="T21" fmla="*/ 568 h 771"/>
                <a:gd name="T22" fmla="*/ 209 w 235"/>
                <a:gd name="T23" fmla="*/ 629 h 771"/>
                <a:gd name="T24" fmla="*/ 194 w 235"/>
                <a:gd name="T25" fmla="*/ 681 h 771"/>
                <a:gd name="T26" fmla="*/ 174 w 235"/>
                <a:gd name="T27" fmla="*/ 723 h 771"/>
                <a:gd name="T28" fmla="*/ 153 w 235"/>
                <a:gd name="T29" fmla="*/ 753 h 771"/>
                <a:gd name="T30" fmla="*/ 131 w 235"/>
                <a:gd name="T31" fmla="*/ 768 h 771"/>
                <a:gd name="T32" fmla="*/ 107 w 235"/>
                <a:gd name="T33" fmla="*/ 768 h 771"/>
                <a:gd name="T34" fmla="*/ 83 w 235"/>
                <a:gd name="T35" fmla="*/ 753 h 771"/>
                <a:gd name="T36" fmla="*/ 63 w 235"/>
                <a:gd name="T37" fmla="*/ 723 h 771"/>
                <a:gd name="T38" fmla="*/ 44 w 235"/>
                <a:gd name="T39" fmla="*/ 681 h 771"/>
                <a:gd name="T40" fmla="*/ 28 w 235"/>
                <a:gd name="T41" fmla="*/ 629 h 771"/>
                <a:gd name="T42" fmla="*/ 15 w 235"/>
                <a:gd name="T43" fmla="*/ 568 h 771"/>
                <a:gd name="T44" fmla="*/ 7 w 235"/>
                <a:gd name="T45" fmla="*/ 500 h 771"/>
                <a:gd name="T46" fmla="*/ 2 w 235"/>
                <a:gd name="T47" fmla="*/ 426 h 771"/>
                <a:gd name="T48" fmla="*/ 2 w 235"/>
                <a:gd name="T49" fmla="*/ 347 h 771"/>
                <a:gd name="T50" fmla="*/ 7 w 235"/>
                <a:gd name="T51" fmla="*/ 271 h 771"/>
                <a:gd name="T52" fmla="*/ 15 w 235"/>
                <a:gd name="T53" fmla="*/ 203 h 771"/>
                <a:gd name="T54" fmla="*/ 28 w 235"/>
                <a:gd name="T55" fmla="*/ 142 h 771"/>
                <a:gd name="T56" fmla="*/ 44 w 235"/>
                <a:gd name="T57" fmla="*/ 90 h 771"/>
                <a:gd name="T58" fmla="*/ 63 w 235"/>
                <a:gd name="T59" fmla="*/ 48 h 771"/>
                <a:gd name="T60" fmla="*/ 83 w 235"/>
                <a:gd name="T61" fmla="*/ 18 h 771"/>
                <a:gd name="T62" fmla="*/ 107 w 235"/>
                <a:gd name="T63" fmla="*/ 3 h 7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5"/>
                <a:gd name="T97" fmla="*/ 0 h 771"/>
                <a:gd name="T98" fmla="*/ 235 w 235"/>
                <a:gd name="T99" fmla="*/ 771 h 77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5" h="771">
                  <a:moveTo>
                    <a:pt x="118" y="0"/>
                  </a:moveTo>
                  <a:lnTo>
                    <a:pt x="131" y="3"/>
                  </a:lnTo>
                  <a:lnTo>
                    <a:pt x="142" y="9"/>
                  </a:lnTo>
                  <a:lnTo>
                    <a:pt x="153" y="18"/>
                  </a:lnTo>
                  <a:lnTo>
                    <a:pt x="163" y="31"/>
                  </a:lnTo>
                  <a:lnTo>
                    <a:pt x="174" y="48"/>
                  </a:lnTo>
                  <a:lnTo>
                    <a:pt x="183" y="68"/>
                  </a:lnTo>
                  <a:lnTo>
                    <a:pt x="194" y="90"/>
                  </a:lnTo>
                  <a:lnTo>
                    <a:pt x="200" y="114"/>
                  </a:lnTo>
                  <a:lnTo>
                    <a:pt x="209" y="142"/>
                  </a:lnTo>
                  <a:lnTo>
                    <a:pt x="216" y="171"/>
                  </a:lnTo>
                  <a:lnTo>
                    <a:pt x="222" y="203"/>
                  </a:lnTo>
                  <a:lnTo>
                    <a:pt x="227" y="236"/>
                  </a:lnTo>
                  <a:lnTo>
                    <a:pt x="231" y="271"/>
                  </a:lnTo>
                  <a:lnTo>
                    <a:pt x="233" y="308"/>
                  </a:lnTo>
                  <a:lnTo>
                    <a:pt x="235" y="347"/>
                  </a:lnTo>
                  <a:lnTo>
                    <a:pt x="235" y="387"/>
                  </a:lnTo>
                  <a:lnTo>
                    <a:pt x="235" y="426"/>
                  </a:lnTo>
                  <a:lnTo>
                    <a:pt x="233" y="463"/>
                  </a:lnTo>
                  <a:lnTo>
                    <a:pt x="231" y="500"/>
                  </a:lnTo>
                  <a:lnTo>
                    <a:pt x="227" y="535"/>
                  </a:lnTo>
                  <a:lnTo>
                    <a:pt x="222" y="568"/>
                  </a:lnTo>
                  <a:lnTo>
                    <a:pt x="216" y="600"/>
                  </a:lnTo>
                  <a:lnTo>
                    <a:pt x="209" y="629"/>
                  </a:lnTo>
                  <a:lnTo>
                    <a:pt x="200" y="657"/>
                  </a:lnTo>
                  <a:lnTo>
                    <a:pt x="194" y="681"/>
                  </a:lnTo>
                  <a:lnTo>
                    <a:pt x="183" y="705"/>
                  </a:lnTo>
                  <a:lnTo>
                    <a:pt x="174" y="723"/>
                  </a:lnTo>
                  <a:lnTo>
                    <a:pt x="163" y="740"/>
                  </a:lnTo>
                  <a:lnTo>
                    <a:pt x="153" y="753"/>
                  </a:lnTo>
                  <a:lnTo>
                    <a:pt x="142" y="762"/>
                  </a:lnTo>
                  <a:lnTo>
                    <a:pt x="131" y="768"/>
                  </a:lnTo>
                  <a:lnTo>
                    <a:pt x="118" y="771"/>
                  </a:lnTo>
                  <a:lnTo>
                    <a:pt x="107" y="768"/>
                  </a:lnTo>
                  <a:lnTo>
                    <a:pt x="94" y="762"/>
                  </a:lnTo>
                  <a:lnTo>
                    <a:pt x="83" y="753"/>
                  </a:lnTo>
                  <a:lnTo>
                    <a:pt x="72" y="740"/>
                  </a:lnTo>
                  <a:lnTo>
                    <a:pt x="63" y="723"/>
                  </a:lnTo>
                  <a:lnTo>
                    <a:pt x="52" y="705"/>
                  </a:lnTo>
                  <a:lnTo>
                    <a:pt x="44" y="681"/>
                  </a:lnTo>
                  <a:lnTo>
                    <a:pt x="35" y="657"/>
                  </a:lnTo>
                  <a:lnTo>
                    <a:pt x="28" y="629"/>
                  </a:lnTo>
                  <a:lnTo>
                    <a:pt x="22" y="600"/>
                  </a:lnTo>
                  <a:lnTo>
                    <a:pt x="15" y="568"/>
                  </a:lnTo>
                  <a:lnTo>
                    <a:pt x="11" y="535"/>
                  </a:lnTo>
                  <a:lnTo>
                    <a:pt x="7" y="500"/>
                  </a:lnTo>
                  <a:lnTo>
                    <a:pt x="2" y="463"/>
                  </a:lnTo>
                  <a:lnTo>
                    <a:pt x="2" y="426"/>
                  </a:lnTo>
                  <a:lnTo>
                    <a:pt x="0" y="387"/>
                  </a:lnTo>
                  <a:lnTo>
                    <a:pt x="2" y="347"/>
                  </a:lnTo>
                  <a:lnTo>
                    <a:pt x="2" y="308"/>
                  </a:lnTo>
                  <a:lnTo>
                    <a:pt x="7" y="271"/>
                  </a:lnTo>
                  <a:lnTo>
                    <a:pt x="11" y="236"/>
                  </a:lnTo>
                  <a:lnTo>
                    <a:pt x="15" y="203"/>
                  </a:lnTo>
                  <a:lnTo>
                    <a:pt x="22" y="171"/>
                  </a:lnTo>
                  <a:lnTo>
                    <a:pt x="28" y="142"/>
                  </a:lnTo>
                  <a:lnTo>
                    <a:pt x="35" y="114"/>
                  </a:lnTo>
                  <a:lnTo>
                    <a:pt x="44" y="90"/>
                  </a:lnTo>
                  <a:lnTo>
                    <a:pt x="52" y="68"/>
                  </a:lnTo>
                  <a:lnTo>
                    <a:pt x="63" y="48"/>
                  </a:lnTo>
                  <a:lnTo>
                    <a:pt x="72" y="31"/>
                  </a:lnTo>
                  <a:lnTo>
                    <a:pt x="83" y="18"/>
                  </a:lnTo>
                  <a:lnTo>
                    <a:pt x="94" y="9"/>
                  </a:lnTo>
                  <a:lnTo>
                    <a:pt x="107" y="3"/>
                  </a:lnTo>
                  <a:lnTo>
                    <a:pt x="118" y="0"/>
                  </a:lnTo>
                </a:path>
              </a:pathLst>
            </a:custGeom>
            <a:noFill/>
            <a:ln w="14288">
              <a:solidFill>
                <a:srgbClr val="1F1A17"/>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8688" name="Freeform 558">
              <a:extLst>
                <a:ext uri="{FF2B5EF4-FFF2-40B4-BE49-F238E27FC236}">
                  <a16:creationId xmlns:a16="http://schemas.microsoft.com/office/drawing/2014/main" id="{CC5E6E64-441D-41CA-47E8-7064D79A3958}"/>
                </a:ext>
              </a:extLst>
            </p:cNvPr>
            <p:cNvSpPr>
              <a:spLocks/>
            </p:cNvSpPr>
            <p:nvPr/>
          </p:nvSpPr>
          <p:spPr bwMode="auto">
            <a:xfrm>
              <a:off x="2293" y="1357"/>
              <a:ext cx="66" cy="48"/>
            </a:xfrm>
            <a:custGeom>
              <a:avLst/>
              <a:gdLst>
                <a:gd name="T0" fmla="*/ 0 w 66"/>
                <a:gd name="T1" fmla="*/ 48 h 48"/>
                <a:gd name="T2" fmla="*/ 16 w 66"/>
                <a:gd name="T3" fmla="*/ 28 h 48"/>
                <a:gd name="T4" fmla="*/ 31 w 66"/>
                <a:gd name="T5" fmla="*/ 13 h 48"/>
                <a:gd name="T6" fmla="*/ 40 w 66"/>
                <a:gd name="T7" fmla="*/ 9 h 48"/>
                <a:gd name="T8" fmla="*/ 48 w 66"/>
                <a:gd name="T9" fmla="*/ 4 h 48"/>
                <a:gd name="T10" fmla="*/ 57 w 66"/>
                <a:gd name="T11" fmla="*/ 2 h 48"/>
                <a:gd name="T12" fmla="*/ 66 w 66"/>
                <a:gd name="T13" fmla="*/ 0 h 48"/>
                <a:gd name="T14" fmla="*/ 0 60000 65536"/>
                <a:gd name="T15" fmla="*/ 0 60000 65536"/>
                <a:gd name="T16" fmla="*/ 0 60000 65536"/>
                <a:gd name="T17" fmla="*/ 0 60000 65536"/>
                <a:gd name="T18" fmla="*/ 0 60000 65536"/>
                <a:gd name="T19" fmla="*/ 0 60000 65536"/>
                <a:gd name="T20" fmla="*/ 0 60000 65536"/>
                <a:gd name="T21" fmla="*/ 0 w 66"/>
                <a:gd name="T22" fmla="*/ 0 h 48"/>
                <a:gd name="T23" fmla="*/ 66 w 6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48">
                  <a:moveTo>
                    <a:pt x="0" y="48"/>
                  </a:moveTo>
                  <a:lnTo>
                    <a:pt x="16" y="28"/>
                  </a:lnTo>
                  <a:lnTo>
                    <a:pt x="31" y="13"/>
                  </a:lnTo>
                  <a:lnTo>
                    <a:pt x="40" y="9"/>
                  </a:lnTo>
                  <a:lnTo>
                    <a:pt x="48" y="4"/>
                  </a:lnTo>
                  <a:lnTo>
                    <a:pt x="57" y="2"/>
                  </a:lnTo>
                  <a:lnTo>
                    <a:pt x="66" y="0"/>
                  </a:lnTo>
                </a:path>
              </a:pathLst>
            </a:custGeom>
            <a:noFill/>
            <a:ln w="14288">
              <a:solidFill>
                <a:srgbClr val="1F1A17"/>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8689" name="Freeform 559">
              <a:extLst>
                <a:ext uri="{FF2B5EF4-FFF2-40B4-BE49-F238E27FC236}">
                  <a16:creationId xmlns:a16="http://schemas.microsoft.com/office/drawing/2014/main" id="{D238CD83-AAB0-CED5-19FD-AA1C60D9B341}"/>
                </a:ext>
              </a:extLst>
            </p:cNvPr>
            <p:cNvSpPr>
              <a:spLocks/>
            </p:cNvSpPr>
            <p:nvPr/>
          </p:nvSpPr>
          <p:spPr bwMode="auto">
            <a:xfrm>
              <a:off x="2272" y="2243"/>
              <a:ext cx="26" cy="39"/>
            </a:xfrm>
            <a:custGeom>
              <a:avLst/>
              <a:gdLst>
                <a:gd name="T0" fmla="*/ 0 w 26"/>
                <a:gd name="T1" fmla="*/ 4 h 39"/>
                <a:gd name="T2" fmla="*/ 0 w 26"/>
                <a:gd name="T3" fmla="*/ 4 h 39"/>
                <a:gd name="T4" fmla="*/ 8 w 26"/>
                <a:gd name="T5" fmla="*/ 22 h 39"/>
                <a:gd name="T6" fmla="*/ 19 w 26"/>
                <a:gd name="T7" fmla="*/ 39 h 39"/>
                <a:gd name="T8" fmla="*/ 26 w 26"/>
                <a:gd name="T9" fmla="*/ 35 h 39"/>
                <a:gd name="T10" fmla="*/ 17 w 26"/>
                <a:gd name="T11" fmla="*/ 19 h 39"/>
                <a:gd name="T12" fmla="*/ 8 w 26"/>
                <a:gd name="T13" fmla="*/ 2 h 39"/>
                <a:gd name="T14" fmla="*/ 6 w 26"/>
                <a:gd name="T15" fmla="*/ 0 h 39"/>
                <a:gd name="T16" fmla="*/ 0 w 26"/>
                <a:gd name="T17" fmla="*/ 4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39"/>
                <a:gd name="T29" fmla="*/ 26 w 26"/>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39">
                  <a:moveTo>
                    <a:pt x="0" y="4"/>
                  </a:moveTo>
                  <a:lnTo>
                    <a:pt x="0" y="4"/>
                  </a:lnTo>
                  <a:lnTo>
                    <a:pt x="8" y="22"/>
                  </a:lnTo>
                  <a:lnTo>
                    <a:pt x="19" y="39"/>
                  </a:lnTo>
                  <a:lnTo>
                    <a:pt x="26" y="35"/>
                  </a:lnTo>
                  <a:lnTo>
                    <a:pt x="17" y="19"/>
                  </a:lnTo>
                  <a:lnTo>
                    <a:pt x="8" y="2"/>
                  </a:lnTo>
                  <a:lnTo>
                    <a:pt x="6" y="0"/>
                  </a:lnTo>
                  <a:lnTo>
                    <a:pt x="0"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90" name="Freeform 560">
              <a:extLst>
                <a:ext uri="{FF2B5EF4-FFF2-40B4-BE49-F238E27FC236}">
                  <a16:creationId xmlns:a16="http://schemas.microsoft.com/office/drawing/2014/main" id="{738C5E92-198C-FF41-B7B6-A9D2C0F722E6}"/>
                </a:ext>
              </a:extLst>
            </p:cNvPr>
            <p:cNvSpPr>
              <a:spLocks/>
            </p:cNvSpPr>
            <p:nvPr/>
          </p:nvSpPr>
          <p:spPr bwMode="auto">
            <a:xfrm>
              <a:off x="2250" y="2186"/>
              <a:ext cx="20" cy="39"/>
            </a:xfrm>
            <a:custGeom>
              <a:avLst/>
              <a:gdLst>
                <a:gd name="T0" fmla="*/ 0 w 20"/>
                <a:gd name="T1" fmla="*/ 2 h 39"/>
                <a:gd name="T2" fmla="*/ 6 w 20"/>
                <a:gd name="T3" fmla="*/ 20 h 39"/>
                <a:gd name="T4" fmla="*/ 13 w 20"/>
                <a:gd name="T5" fmla="*/ 39 h 39"/>
                <a:gd name="T6" fmla="*/ 20 w 20"/>
                <a:gd name="T7" fmla="*/ 37 h 39"/>
                <a:gd name="T8" fmla="*/ 13 w 20"/>
                <a:gd name="T9" fmla="*/ 18 h 39"/>
                <a:gd name="T10" fmla="*/ 9 w 20"/>
                <a:gd name="T11" fmla="*/ 0 h 39"/>
                <a:gd name="T12" fmla="*/ 0 w 20"/>
                <a:gd name="T13" fmla="*/ 2 h 39"/>
                <a:gd name="T14" fmla="*/ 0 60000 65536"/>
                <a:gd name="T15" fmla="*/ 0 60000 65536"/>
                <a:gd name="T16" fmla="*/ 0 60000 65536"/>
                <a:gd name="T17" fmla="*/ 0 60000 65536"/>
                <a:gd name="T18" fmla="*/ 0 60000 65536"/>
                <a:gd name="T19" fmla="*/ 0 60000 65536"/>
                <a:gd name="T20" fmla="*/ 0 60000 65536"/>
                <a:gd name="T21" fmla="*/ 0 w 20"/>
                <a:gd name="T22" fmla="*/ 0 h 39"/>
                <a:gd name="T23" fmla="*/ 20 w 20"/>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39">
                  <a:moveTo>
                    <a:pt x="0" y="2"/>
                  </a:moveTo>
                  <a:lnTo>
                    <a:pt x="6" y="20"/>
                  </a:lnTo>
                  <a:lnTo>
                    <a:pt x="13" y="39"/>
                  </a:lnTo>
                  <a:lnTo>
                    <a:pt x="20" y="37"/>
                  </a:lnTo>
                  <a:lnTo>
                    <a:pt x="13" y="18"/>
                  </a:lnTo>
                  <a:lnTo>
                    <a:pt x="9" y="0"/>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91" name="Freeform 561">
              <a:extLst>
                <a:ext uri="{FF2B5EF4-FFF2-40B4-BE49-F238E27FC236}">
                  <a16:creationId xmlns:a16="http://schemas.microsoft.com/office/drawing/2014/main" id="{04E7541E-13E5-39AF-5A44-C7983736CE74}"/>
                </a:ext>
              </a:extLst>
            </p:cNvPr>
            <p:cNvSpPr>
              <a:spLocks/>
            </p:cNvSpPr>
            <p:nvPr/>
          </p:nvSpPr>
          <p:spPr bwMode="auto">
            <a:xfrm>
              <a:off x="2235" y="2127"/>
              <a:ext cx="17" cy="39"/>
            </a:xfrm>
            <a:custGeom>
              <a:avLst/>
              <a:gdLst>
                <a:gd name="T0" fmla="*/ 0 w 17"/>
                <a:gd name="T1" fmla="*/ 2 h 39"/>
                <a:gd name="T2" fmla="*/ 6 w 17"/>
                <a:gd name="T3" fmla="*/ 31 h 39"/>
                <a:gd name="T4" fmla="*/ 8 w 17"/>
                <a:gd name="T5" fmla="*/ 39 h 39"/>
                <a:gd name="T6" fmla="*/ 17 w 17"/>
                <a:gd name="T7" fmla="*/ 37 h 39"/>
                <a:gd name="T8" fmla="*/ 15 w 17"/>
                <a:gd name="T9" fmla="*/ 29 h 39"/>
                <a:gd name="T10" fmla="*/ 8 w 17"/>
                <a:gd name="T11" fmla="*/ 0 h 39"/>
                <a:gd name="T12" fmla="*/ 0 w 17"/>
                <a:gd name="T13" fmla="*/ 2 h 39"/>
                <a:gd name="T14" fmla="*/ 0 60000 65536"/>
                <a:gd name="T15" fmla="*/ 0 60000 65536"/>
                <a:gd name="T16" fmla="*/ 0 60000 65536"/>
                <a:gd name="T17" fmla="*/ 0 60000 65536"/>
                <a:gd name="T18" fmla="*/ 0 60000 65536"/>
                <a:gd name="T19" fmla="*/ 0 60000 65536"/>
                <a:gd name="T20" fmla="*/ 0 60000 65536"/>
                <a:gd name="T21" fmla="*/ 0 w 17"/>
                <a:gd name="T22" fmla="*/ 0 h 39"/>
                <a:gd name="T23" fmla="*/ 17 w 17"/>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39">
                  <a:moveTo>
                    <a:pt x="0" y="2"/>
                  </a:moveTo>
                  <a:lnTo>
                    <a:pt x="6" y="31"/>
                  </a:lnTo>
                  <a:lnTo>
                    <a:pt x="8" y="39"/>
                  </a:lnTo>
                  <a:lnTo>
                    <a:pt x="17" y="37"/>
                  </a:lnTo>
                  <a:lnTo>
                    <a:pt x="15" y="29"/>
                  </a:lnTo>
                  <a:lnTo>
                    <a:pt x="8" y="0"/>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92" name="Freeform 562">
              <a:extLst>
                <a:ext uri="{FF2B5EF4-FFF2-40B4-BE49-F238E27FC236}">
                  <a16:creationId xmlns:a16="http://schemas.microsoft.com/office/drawing/2014/main" id="{E4835A93-7B48-8B1A-D767-059481699954}"/>
                </a:ext>
              </a:extLst>
            </p:cNvPr>
            <p:cNvSpPr>
              <a:spLocks/>
            </p:cNvSpPr>
            <p:nvPr/>
          </p:nvSpPr>
          <p:spPr bwMode="auto">
            <a:xfrm>
              <a:off x="2224" y="2066"/>
              <a:ext cx="13" cy="39"/>
            </a:xfrm>
            <a:custGeom>
              <a:avLst/>
              <a:gdLst>
                <a:gd name="T0" fmla="*/ 0 w 13"/>
                <a:gd name="T1" fmla="*/ 2 h 39"/>
                <a:gd name="T2" fmla="*/ 6 w 13"/>
                <a:gd name="T3" fmla="*/ 37 h 39"/>
                <a:gd name="T4" fmla="*/ 6 w 13"/>
                <a:gd name="T5" fmla="*/ 39 h 39"/>
                <a:gd name="T6" fmla="*/ 13 w 13"/>
                <a:gd name="T7" fmla="*/ 37 h 39"/>
                <a:gd name="T8" fmla="*/ 13 w 13"/>
                <a:gd name="T9" fmla="*/ 37 h 39"/>
                <a:gd name="T10" fmla="*/ 6 w 13"/>
                <a:gd name="T11" fmla="*/ 0 h 39"/>
                <a:gd name="T12" fmla="*/ 0 w 13"/>
                <a:gd name="T13" fmla="*/ 2 h 39"/>
                <a:gd name="T14" fmla="*/ 0 60000 65536"/>
                <a:gd name="T15" fmla="*/ 0 60000 65536"/>
                <a:gd name="T16" fmla="*/ 0 60000 65536"/>
                <a:gd name="T17" fmla="*/ 0 60000 65536"/>
                <a:gd name="T18" fmla="*/ 0 60000 65536"/>
                <a:gd name="T19" fmla="*/ 0 60000 65536"/>
                <a:gd name="T20" fmla="*/ 0 60000 65536"/>
                <a:gd name="T21" fmla="*/ 0 w 13"/>
                <a:gd name="T22" fmla="*/ 0 h 39"/>
                <a:gd name="T23" fmla="*/ 13 w 13"/>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39">
                  <a:moveTo>
                    <a:pt x="0" y="2"/>
                  </a:moveTo>
                  <a:lnTo>
                    <a:pt x="6" y="37"/>
                  </a:lnTo>
                  <a:lnTo>
                    <a:pt x="6" y="39"/>
                  </a:lnTo>
                  <a:lnTo>
                    <a:pt x="13" y="37"/>
                  </a:lnTo>
                  <a:lnTo>
                    <a:pt x="6" y="0"/>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93" name="Freeform 563">
              <a:extLst>
                <a:ext uri="{FF2B5EF4-FFF2-40B4-BE49-F238E27FC236}">
                  <a16:creationId xmlns:a16="http://schemas.microsoft.com/office/drawing/2014/main" id="{CF61A00F-C2BB-EF0A-C8EC-B14CB55DB0FE}"/>
                </a:ext>
              </a:extLst>
            </p:cNvPr>
            <p:cNvSpPr>
              <a:spLocks/>
            </p:cNvSpPr>
            <p:nvPr/>
          </p:nvSpPr>
          <p:spPr bwMode="auto">
            <a:xfrm>
              <a:off x="2215" y="2005"/>
              <a:ext cx="13" cy="39"/>
            </a:xfrm>
            <a:custGeom>
              <a:avLst/>
              <a:gdLst>
                <a:gd name="T0" fmla="*/ 0 w 13"/>
                <a:gd name="T1" fmla="*/ 2 h 39"/>
                <a:gd name="T2" fmla="*/ 9 w 13"/>
                <a:gd name="T3" fmla="*/ 0 h 39"/>
                <a:gd name="T4" fmla="*/ 13 w 13"/>
                <a:gd name="T5" fmla="*/ 39 h 39"/>
                <a:gd name="T6" fmla="*/ 4 w 13"/>
                <a:gd name="T7" fmla="*/ 39 h 39"/>
                <a:gd name="T8" fmla="*/ 0 w 13"/>
                <a:gd name="T9" fmla="*/ 2 h 39"/>
                <a:gd name="T10" fmla="*/ 0 60000 65536"/>
                <a:gd name="T11" fmla="*/ 0 60000 65536"/>
                <a:gd name="T12" fmla="*/ 0 60000 65536"/>
                <a:gd name="T13" fmla="*/ 0 60000 65536"/>
                <a:gd name="T14" fmla="*/ 0 60000 65536"/>
                <a:gd name="T15" fmla="*/ 0 w 13"/>
                <a:gd name="T16" fmla="*/ 0 h 39"/>
                <a:gd name="T17" fmla="*/ 13 w 13"/>
                <a:gd name="T18" fmla="*/ 39 h 39"/>
              </a:gdLst>
              <a:ahLst/>
              <a:cxnLst>
                <a:cxn ang="T10">
                  <a:pos x="T0" y="T1"/>
                </a:cxn>
                <a:cxn ang="T11">
                  <a:pos x="T2" y="T3"/>
                </a:cxn>
                <a:cxn ang="T12">
                  <a:pos x="T4" y="T5"/>
                </a:cxn>
                <a:cxn ang="T13">
                  <a:pos x="T6" y="T7"/>
                </a:cxn>
                <a:cxn ang="T14">
                  <a:pos x="T8" y="T9"/>
                </a:cxn>
              </a:cxnLst>
              <a:rect l="T15" t="T16" r="T17" b="T18"/>
              <a:pathLst>
                <a:path w="13" h="39">
                  <a:moveTo>
                    <a:pt x="0" y="2"/>
                  </a:moveTo>
                  <a:lnTo>
                    <a:pt x="9" y="0"/>
                  </a:lnTo>
                  <a:lnTo>
                    <a:pt x="13" y="39"/>
                  </a:lnTo>
                  <a:lnTo>
                    <a:pt x="4" y="39"/>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94" name="Freeform 564">
              <a:extLst>
                <a:ext uri="{FF2B5EF4-FFF2-40B4-BE49-F238E27FC236}">
                  <a16:creationId xmlns:a16="http://schemas.microsoft.com/office/drawing/2014/main" id="{F6D064FF-F201-25BF-2BCC-1CAC70229F58}"/>
                </a:ext>
              </a:extLst>
            </p:cNvPr>
            <p:cNvSpPr>
              <a:spLocks/>
            </p:cNvSpPr>
            <p:nvPr/>
          </p:nvSpPr>
          <p:spPr bwMode="auto">
            <a:xfrm>
              <a:off x="2211" y="1944"/>
              <a:ext cx="8" cy="39"/>
            </a:xfrm>
            <a:custGeom>
              <a:avLst/>
              <a:gdLst>
                <a:gd name="T0" fmla="*/ 0 w 8"/>
                <a:gd name="T1" fmla="*/ 0 h 39"/>
                <a:gd name="T2" fmla="*/ 2 w 8"/>
                <a:gd name="T3" fmla="*/ 37 h 39"/>
                <a:gd name="T4" fmla="*/ 2 w 8"/>
                <a:gd name="T5" fmla="*/ 39 h 39"/>
                <a:gd name="T6" fmla="*/ 8 w 8"/>
                <a:gd name="T7" fmla="*/ 39 h 39"/>
                <a:gd name="T8" fmla="*/ 8 w 8"/>
                <a:gd name="T9" fmla="*/ 37 h 39"/>
                <a:gd name="T10" fmla="*/ 6 w 8"/>
                <a:gd name="T11" fmla="*/ 0 h 39"/>
                <a:gd name="T12" fmla="*/ 0 w 8"/>
                <a:gd name="T13" fmla="*/ 0 h 39"/>
                <a:gd name="T14" fmla="*/ 0 60000 65536"/>
                <a:gd name="T15" fmla="*/ 0 60000 65536"/>
                <a:gd name="T16" fmla="*/ 0 60000 65536"/>
                <a:gd name="T17" fmla="*/ 0 60000 65536"/>
                <a:gd name="T18" fmla="*/ 0 60000 65536"/>
                <a:gd name="T19" fmla="*/ 0 60000 65536"/>
                <a:gd name="T20" fmla="*/ 0 60000 65536"/>
                <a:gd name="T21" fmla="*/ 0 w 8"/>
                <a:gd name="T22" fmla="*/ 0 h 39"/>
                <a:gd name="T23" fmla="*/ 8 w 8"/>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39">
                  <a:moveTo>
                    <a:pt x="0" y="0"/>
                  </a:moveTo>
                  <a:lnTo>
                    <a:pt x="2" y="37"/>
                  </a:lnTo>
                  <a:lnTo>
                    <a:pt x="2" y="39"/>
                  </a:lnTo>
                  <a:lnTo>
                    <a:pt x="8" y="39"/>
                  </a:lnTo>
                  <a:lnTo>
                    <a:pt x="8" y="37"/>
                  </a:lnTo>
                  <a:lnTo>
                    <a:pt x="6"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95" name="Freeform 565">
              <a:extLst>
                <a:ext uri="{FF2B5EF4-FFF2-40B4-BE49-F238E27FC236}">
                  <a16:creationId xmlns:a16="http://schemas.microsoft.com/office/drawing/2014/main" id="{4D7E320A-C503-AB04-1E9F-B505FB667F11}"/>
                </a:ext>
              </a:extLst>
            </p:cNvPr>
            <p:cNvSpPr>
              <a:spLocks/>
            </p:cNvSpPr>
            <p:nvPr/>
          </p:nvSpPr>
          <p:spPr bwMode="auto">
            <a:xfrm>
              <a:off x="2206" y="1883"/>
              <a:ext cx="9" cy="39"/>
            </a:xfrm>
            <a:custGeom>
              <a:avLst/>
              <a:gdLst>
                <a:gd name="T0" fmla="*/ 0 w 9"/>
                <a:gd name="T1" fmla="*/ 0 h 39"/>
                <a:gd name="T2" fmla="*/ 3 w 9"/>
                <a:gd name="T3" fmla="*/ 30 h 39"/>
                <a:gd name="T4" fmla="*/ 3 w 9"/>
                <a:gd name="T5" fmla="*/ 39 h 39"/>
                <a:gd name="T6" fmla="*/ 9 w 9"/>
                <a:gd name="T7" fmla="*/ 37 h 39"/>
                <a:gd name="T8" fmla="*/ 9 w 9"/>
                <a:gd name="T9" fmla="*/ 30 h 39"/>
                <a:gd name="T10" fmla="*/ 9 w 9"/>
                <a:gd name="T11" fmla="*/ 0 h 39"/>
                <a:gd name="T12" fmla="*/ 0 w 9"/>
                <a:gd name="T13" fmla="*/ 0 h 39"/>
                <a:gd name="T14" fmla="*/ 0 60000 65536"/>
                <a:gd name="T15" fmla="*/ 0 60000 65536"/>
                <a:gd name="T16" fmla="*/ 0 60000 65536"/>
                <a:gd name="T17" fmla="*/ 0 60000 65536"/>
                <a:gd name="T18" fmla="*/ 0 60000 65536"/>
                <a:gd name="T19" fmla="*/ 0 60000 65536"/>
                <a:gd name="T20" fmla="*/ 0 60000 65536"/>
                <a:gd name="T21" fmla="*/ 0 w 9"/>
                <a:gd name="T22" fmla="*/ 0 h 39"/>
                <a:gd name="T23" fmla="*/ 9 w 9"/>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39">
                  <a:moveTo>
                    <a:pt x="0" y="0"/>
                  </a:moveTo>
                  <a:lnTo>
                    <a:pt x="3" y="30"/>
                  </a:lnTo>
                  <a:lnTo>
                    <a:pt x="3" y="39"/>
                  </a:lnTo>
                  <a:lnTo>
                    <a:pt x="9" y="37"/>
                  </a:lnTo>
                  <a:lnTo>
                    <a:pt x="9" y="30"/>
                  </a:lnTo>
                  <a:lnTo>
                    <a:pt x="9"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96" name="Freeform 566">
              <a:extLst>
                <a:ext uri="{FF2B5EF4-FFF2-40B4-BE49-F238E27FC236}">
                  <a16:creationId xmlns:a16="http://schemas.microsoft.com/office/drawing/2014/main" id="{D6BEDDC4-4C3F-22AD-407D-CF33CFB3FB84}"/>
                </a:ext>
              </a:extLst>
            </p:cNvPr>
            <p:cNvSpPr>
              <a:spLocks/>
            </p:cNvSpPr>
            <p:nvPr/>
          </p:nvSpPr>
          <p:spPr bwMode="auto">
            <a:xfrm>
              <a:off x="2206" y="1844"/>
              <a:ext cx="9" cy="15"/>
            </a:xfrm>
            <a:custGeom>
              <a:avLst/>
              <a:gdLst>
                <a:gd name="T0" fmla="*/ 0 w 9"/>
                <a:gd name="T1" fmla="*/ 0 h 15"/>
                <a:gd name="T2" fmla="*/ 0 w 9"/>
                <a:gd name="T3" fmla="*/ 0 h 15"/>
                <a:gd name="T4" fmla="*/ 0 w 9"/>
                <a:gd name="T5" fmla="*/ 15 h 15"/>
                <a:gd name="T6" fmla="*/ 9 w 9"/>
                <a:gd name="T7" fmla="*/ 15 h 15"/>
                <a:gd name="T8" fmla="*/ 7 w 9"/>
                <a:gd name="T9" fmla="*/ 0 h 15"/>
                <a:gd name="T10" fmla="*/ 7 w 9"/>
                <a:gd name="T11" fmla="*/ 0 h 15"/>
                <a:gd name="T12" fmla="*/ 0 w 9"/>
                <a:gd name="T13" fmla="*/ 0 h 15"/>
                <a:gd name="T14" fmla="*/ 0 60000 65536"/>
                <a:gd name="T15" fmla="*/ 0 60000 65536"/>
                <a:gd name="T16" fmla="*/ 0 60000 65536"/>
                <a:gd name="T17" fmla="*/ 0 60000 65536"/>
                <a:gd name="T18" fmla="*/ 0 60000 65536"/>
                <a:gd name="T19" fmla="*/ 0 60000 65536"/>
                <a:gd name="T20" fmla="*/ 0 60000 65536"/>
                <a:gd name="T21" fmla="*/ 0 w 9"/>
                <a:gd name="T22" fmla="*/ 0 h 15"/>
                <a:gd name="T23" fmla="*/ 9 w 9"/>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15">
                  <a:moveTo>
                    <a:pt x="0" y="0"/>
                  </a:moveTo>
                  <a:lnTo>
                    <a:pt x="0" y="0"/>
                  </a:lnTo>
                  <a:lnTo>
                    <a:pt x="0" y="15"/>
                  </a:lnTo>
                  <a:lnTo>
                    <a:pt x="9" y="15"/>
                  </a:lnTo>
                  <a:lnTo>
                    <a:pt x="7"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97" name="Freeform 567">
              <a:extLst>
                <a:ext uri="{FF2B5EF4-FFF2-40B4-BE49-F238E27FC236}">
                  <a16:creationId xmlns:a16="http://schemas.microsoft.com/office/drawing/2014/main" id="{7C682426-2215-F19A-F0B8-8D692A9E3DCE}"/>
                </a:ext>
              </a:extLst>
            </p:cNvPr>
            <p:cNvSpPr>
              <a:spLocks/>
            </p:cNvSpPr>
            <p:nvPr/>
          </p:nvSpPr>
          <p:spPr bwMode="auto">
            <a:xfrm>
              <a:off x="2206" y="1822"/>
              <a:ext cx="9" cy="22"/>
            </a:xfrm>
            <a:custGeom>
              <a:avLst/>
              <a:gdLst>
                <a:gd name="T0" fmla="*/ 0 w 9"/>
                <a:gd name="T1" fmla="*/ 0 h 22"/>
                <a:gd name="T2" fmla="*/ 9 w 9"/>
                <a:gd name="T3" fmla="*/ 0 h 22"/>
                <a:gd name="T4" fmla="*/ 7 w 9"/>
                <a:gd name="T5" fmla="*/ 22 h 22"/>
                <a:gd name="T6" fmla="*/ 0 w 9"/>
                <a:gd name="T7" fmla="*/ 22 h 22"/>
                <a:gd name="T8" fmla="*/ 0 w 9"/>
                <a:gd name="T9" fmla="*/ 0 h 22"/>
                <a:gd name="T10" fmla="*/ 0 60000 65536"/>
                <a:gd name="T11" fmla="*/ 0 60000 65536"/>
                <a:gd name="T12" fmla="*/ 0 60000 65536"/>
                <a:gd name="T13" fmla="*/ 0 60000 65536"/>
                <a:gd name="T14" fmla="*/ 0 60000 65536"/>
                <a:gd name="T15" fmla="*/ 0 w 9"/>
                <a:gd name="T16" fmla="*/ 0 h 22"/>
                <a:gd name="T17" fmla="*/ 9 w 9"/>
                <a:gd name="T18" fmla="*/ 22 h 22"/>
              </a:gdLst>
              <a:ahLst/>
              <a:cxnLst>
                <a:cxn ang="T10">
                  <a:pos x="T0" y="T1"/>
                </a:cxn>
                <a:cxn ang="T11">
                  <a:pos x="T2" y="T3"/>
                </a:cxn>
                <a:cxn ang="T12">
                  <a:pos x="T4" y="T5"/>
                </a:cxn>
                <a:cxn ang="T13">
                  <a:pos x="T6" y="T7"/>
                </a:cxn>
                <a:cxn ang="T14">
                  <a:pos x="T8" y="T9"/>
                </a:cxn>
              </a:cxnLst>
              <a:rect l="T15" t="T16" r="T17" b="T18"/>
              <a:pathLst>
                <a:path w="9" h="22">
                  <a:moveTo>
                    <a:pt x="0" y="0"/>
                  </a:moveTo>
                  <a:lnTo>
                    <a:pt x="9" y="0"/>
                  </a:lnTo>
                  <a:lnTo>
                    <a:pt x="7" y="22"/>
                  </a:lnTo>
                  <a:lnTo>
                    <a:pt x="0" y="22"/>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98" name="Freeform 568">
              <a:extLst>
                <a:ext uri="{FF2B5EF4-FFF2-40B4-BE49-F238E27FC236}">
                  <a16:creationId xmlns:a16="http://schemas.microsoft.com/office/drawing/2014/main" id="{B48185DF-6CF6-A6B1-66F1-9FCBFB37B210}"/>
                </a:ext>
              </a:extLst>
            </p:cNvPr>
            <p:cNvSpPr>
              <a:spLocks/>
            </p:cNvSpPr>
            <p:nvPr/>
          </p:nvSpPr>
          <p:spPr bwMode="auto">
            <a:xfrm>
              <a:off x="2206" y="1759"/>
              <a:ext cx="9" cy="39"/>
            </a:xfrm>
            <a:custGeom>
              <a:avLst/>
              <a:gdLst>
                <a:gd name="T0" fmla="*/ 3 w 9"/>
                <a:gd name="T1" fmla="*/ 0 h 39"/>
                <a:gd name="T2" fmla="*/ 3 w 9"/>
                <a:gd name="T3" fmla="*/ 13 h 39"/>
                <a:gd name="T4" fmla="*/ 0 w 9"/>
                <a:gd name="T5" fmla="*/ 39 h 39"/>
                <a:gd name="T6" fmla="*/ 9 w 9"/>
                <a:gd name="T7" fmla="*/ 39 h 39"/>
                <a:gd name="T8" fmla="*/ 9 w 9"/>
                <a:gd name="T9" fmla="*/ 13 h 39"/>
                <a:gd name="T10" fmla="*/ 9 w 9"/>
                <a:gd name="T11" fmla="*/ 0 h 39"/>
                <a:gd name="T12" fmla="*/ 3 w 9"/>
                <a:gd name="T13" fmla="*/ 0 h 39"/>
                <a:gd name="T14" fmla="*/ 0 60000 65536"/>
                <a:gd name="T15" fmla="*/ 0 60000 65536"/>
                <a:gd name="T16" fmla="*/ 0 60000 65536"/>
                <a:gd name="T17" fmla="*/ 0 60000 65536"/>
                <a:gd name="T18" fmla="*/ 0 60000 65536"/>
                <a:gd name="T19" fmla="*/ 0 60000 65536"/>
                <a:gd name="T20" fmla="*/ 0 60000 65536"/>
                <a:gd name="T21" fmla="*/ 0 w 9"/>
                <a:gd name="T22" fmla="*/ 0 h 39"/>
                <a:gd name="T23" fmla="*/ 9 w 9"/>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39">
                  <a:moveTo>
                    <a:pt x="3" y="0"/>
                  </a:moveTo>
                  <a:lnTo>
                    <a:pt x="3" y="13"/>
                  </a:lnTo>
                  <a:lnTo>
                    <a:pt x="0" y="39"/>
                  </a:lnTo>
                  <a:lnTo>
                    <a:pt x="9" y="39"/>
                  </a:lnTo>
                  <a:lnTo>
                    <a:pt x="9" y="13"/>
                  </a:lnTo>
                  <a:lnTo>
                    <a:pt x="9" y="0"/>
                  </a:lnTo>
                  <a:lnTo>
                    <a:pt x="3"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699" name="Freeform 569">
              <a:extLst>
                <a:ext uri="{FF2B5EF4-FFF2-40B4-BE49-F238E27FC236}">
                  <a16:creationId xmlns:a16="http://schemas.microsoft.com/office/drawing/2014/main" id="{9AD70E6C-EF2B-619F-F7D7-F1E2CF84FFF3}"/>
                </a:ext>
              </a:extLst>
            </p:cNvPr>
            <p:cNvSpPr>
              <a:spLocks/>
            </p:cNvSpPr>
            <p:nvPr/>
          </p:nvSpPr>
          <p:spPr bwMode="auto">
            <a:xfrm>
              <a:off x="2211" y="1697"/>
              <a:ext cx="11" cy="40"/>
            </a:xfrm>
            <a:custGeom>
              <a:avLst/>
              <a:gdLst>
                <a:gd name="T0" fmla="*/ 2 w 11"/>
                <a:gd name="T1" fmla="*/ 0 h 40"/>
                <a:gd name="T2" fmla="*/ 2 w 11"/>
                <a:gd name="T3" fmla="*/ 7 h 40"/>
                <a:gd name="T4" fmla="*/ 0 w 11"/>
                <a:gd name="T5" fmla="*/ 40 h 40"/>
                <a:gd name="T6" fmla="*/ 6 w 11"/>
                <a:gd name="T7" fmla="*/ 40 h 40"/>
                <a:gd name="T8" fmla="*/ 8 w 11"/>
                <a:gd name="T9" fmla="*/ 7 h 40"/>
                <a:gd name="T10" fmla="*/ 11 w 11"/>
                <a:gd name="T11" fmla="*/ 0 h 40"/>
                <a:gd name="T12" fmla="*/ 2 w 11"/>
                <a:gd name="T13" fmla="*/ 0 h 40"/>
                <a:gd name="T14" fmla="*/ 0 60000 65536"/>
                <a:gd name="T15" fmla="*/ 0 60000 65536"/>
                <a:gd name="T16" fmla="*/ 0 60000 65536"/>
                <a:gd name="T17" fmla="*/ 0 60000 65536"/>
                <a:gd name="T18" fmla="*/ 0 60000 65536"/>
                <a:gd name="T19" fmla="*/ 0 60000 65536"/>
                <a:gd name="T20" fmla="*/ 0 60000 65536"/>
                <a:gd name="T21" fmla="*/ 0 w 11"/>
                <a:gd name="T22" fmla="*/ 0 h 40"/>
                <a:gd name="T23" fmla="*/ 11 w 11"/>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40">
                  <a:moveTo>
                    <a:pt x="2" y="0"/>
                  </a:moveTo>
                  <a:lnTo>
                    <a:pt x="2" y="7"/>
                  </a:lnTo>
                  <a:lnTo>
                    <a:pt x="0" y="40"/>
                  </a:lnTo>
                  <a:lnTo>
                    <a:pt x="6" y="40"/>
                  </a:lnTo>
                  <a:lnTo>
                    <a:pt x="8" y="7"/>
                  </a:lnTo>
                  <a:lnTo>
                    <a:pt x="11" y="0"/>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00" name="Freeform 570">
              <a:extLst>
                <a:ext uri="{FF2B5EF4-FFF2-40B4-BE49-F238E27FC236}">
                  <a16:creationId xmlns:a16="http://schemas.microsoft.com/office/drawing/2014/main" id="{252458C0-CDCD-2250-CD92-A6DC0AEA450C}"/>
                </a:ext>
              </a:extLst>
            </p:cNvPr>
            <p:cNvSpPr>
              <a:spLocks/>
            </p:cNvSpPr>
            <p:nvPr/>
          </p:nvSpPr>
          <p:spPr bwMode="auto">
            <a:xfrm>
              <a:off x="2215" y="1636"/>
              <a:ext cx="13" cy="40"/>
            </a:xfrm>
            <a:custGeom>
              <a:avLst/>
              <a:gdLst>
                <a:gd name="T0" fmla="*/ 4 w 13"/>
                <a:gd name="T1" fmla="*/ 0 h 40"/>
                <a:gd name="T2" fmla="*/ 4 w 13"/>
                <a:gd name="T3" fmla="*/ 5 h 40"/>
                <a:gd name="T4" fmla="*/ 0 w 13"/>
                <a:gd name="T5" fmla="*/ 37 h 40"/>
                <a:gd name="T6" fmla="*/ 9 w 13"/>
                <a:gd name="T7" fmla="*/ 40 h 40"/>
                <a:gd name="T8" fmla="*/ 13 w 13"/>
                <a:gd name="T9" fmla="*/ 5 h 40"/>
                <a:gd name="T10" fmla="*/ 13 w 13"/>
                <a:gd name="T11" fmla="*/ 0 h 40"/>
                <a:gd name="T12" fmla="*/ 4 w 13"/>
                <a:gd name="T13" fmla="*/ 0 h 40"/>
                <a:gd name="T14" fmla="*/ 0 60000 65536"/>
                <a:gd name="T15" fmla="*/ 0 60000 65536"/>
                <a:gd name="T16" fmla="*/ 0 60000 65536"/>
                <a:gd name="T17" fmla="*/ 0 60000 65536"/>
                <a:gd name="T18" fmla="*/ 0 60000 65536"/>
                <a:gd name="T19" fmla="*/ 0 60000 65536"/>
                <a:gd name="T20" fmla="*/ 0 60000 65536"/>
                <a:gd name="T21" fmla="*/ 0 w 13"/>
                <a:gd name="T22" fmla="*/ 0 h 40"/>
                <a:gd name="T23" fmla="*/ 13 w 13"/>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40">
                  <a:moveTo>
                    <a:pt x="4" y="0"/>
                  </a:moveTo>
                  <a:lnTo>
                    <a:pt x="4" y="5"/>
                  </a:lnTo>
                  <a:lnTo>
                    <a:pt x="0" y="37"/>
                  </a:lnTo>
                  <a:lnTo>
                    <a:pt x="9" y="40"/>
                  </a:lnTo>
                  <a:lnTo>
                    <a:pt x="13" y="5"/>
                  </a:lnTo>
                  <a:lnTo>
                    <a:pt x="13" y="0"/>
                  </a:lnTo>
                  <a:lnTo>
                    <a:pt x="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01" name="Freeform 571">
              <a:extLst>
                <a:ext uri="{FF2B5EF4-FFF2-40B4-BE49-F238E27FC236}">
                  <a16:creationId xmlns:a16="http://schemas.microsoft.com/office/drawing/2014/main" id="{A548FBD2-DCFA-4617-EDBD-631740DB4E1F}"/>
                </a:ext>
              </a:extLst>
            </p:cNvPr>
            <p:cNvSpPr>
              <a:spLocks/>
            </p:cNvSpPr>
            <p:nvPr/>
          </p:nvSpPr>
          <p:spPr bwMode="auto">
            <a:xfrm>
              <a:off x="2224" y="1575"/>
              <a:ext cx="15" cy="40"/>
            </a:xfrm>
            <a:custGeom>
              <a:avLst/>
              <a:gdLst>
                <a:gd name="T0" fmla="*/ 6 w 15"/>
                <a:gd name="T1" fmla="*/ 0 h 40"/>
                <a:gd name="T2" fmla="*/ 6 w 15"/>
                <a:gd name="T3" fmla="*/ 7 h 40"/>
                <a:gd name="T4" fmla="*/ 0 w 15"/>
                <a:gd name="T5" fmla="*/ 37 h 40"/>
                <a:gd name="T6" fmla="*/ 8 w 15"/>
                <a:gd name="T7" fmla="*/ 40 h 40"/>
                <a:gd name="T8" fmla="*/ 13 w 15"/>
                <a:gd name="T9" fmla="*/ 7 h 40"/>
                <a:gd name="T10" fmla="*/ 15 w 15"/>
                <a:gd name="T11" fmla="*/ 0 h 40"/>
                <a:gd name="T12" fmla="*/ 6 w 15"/>
                <a:gd name="T13" fmla="*/ 0 h 40"/>
                <a:gd name="T14" fmla="*/ 0 60000 65536"/>
                <a:gd name="T15" fmla="*/ 0 60000 65536"/>
                <a:gd name="T16" fmla="*/ 0 60000 65536"/>
                <a:gd name="T17" fmla="*/ 0 60000 65536"/>
                <a:gd name="T18" fmla="*/ 0 60000 65536"/>
                <a:gd name="T19" fmla="*/ 0 60000 65536"/>
                <a:gd name="T20" fmla="*/ 0 60000 65536"/>
                <a:gd name="T21" fmla="*/ 0 w 15"/>
                <a:gd name="T22" fmla="*/ 0 h 40"/>
                <a:gd name="T23" fmla="*/ 15 w 15"/>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40">
                  <a:moveTo>
                    <a:pt x="6" y="0"/>
                  </a:moveTo>
                  <a:lnTo>
                    <a:pt x="6" y="7"/>
                  </a:lnTo>
                  <a:lnTo>
                    <a:pt x="0" y="37"/>
                  </a:lnTo>
                  <a:lnTo>
                    <a:pt x="8" y="40"/>
                  </a:lnTo>
                  <a:lnTo>
                    <a:pt x="13" y="7"/>
                  </a:lnTo>
                  <a:lnTo>
                    <a:pt x="15" y="0"/>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02" name="Freeform 572">
              <a:extLst>
                <a:ext uri="{FF2B5EF4-FFF2-40B4-BE49-F238E27FC236}">
                  <a16:creationId xmlns:a16="http://schemas.microsoft.com/office/drawing/2014/main" id="{93BEFC08-3F7D-D200-1B82-BEFB0834316C}"/>
                </a:ext>
              </a:extLst>
            </p:cNvPr>
            <p:cNvSpPr>
              <a:spLocks/>
            </p:cNvSpPr>
            <p:nvPr/>
          </p:nvSpPr>
          <p:spPr bwMode="auto">
            <a:xfrm>
              <a:off x="2237" y="1514"/>
              <a:ext cx="15" cy="39"/>
            </a:xfrm>
            <a:custGeom>
              <a:avLst/>
              <a:gdLst>
                <a:gd name="T0" fmla="*/ 9 w 15"/>
                <a:gd name="T1" fmla="*/ 0 h 39"/>
                <a:gd name="T2" fmla="*/ 4 w 15"/>
                <a:gd name="T3" fmla="*/ 13 h 39"/>
                <a:gd name="T4" fmla="*/ 0 w 15"/>
                <a:gd name="T5" fmla="*/ 37 h 39"/>
                <a:gd name="T6" fmla="*/ 6 w 15"/>
                <a:gd name="T7" fmla="*/ 39 h 39"/>
                <a:gd name="T8" fmla="*/ 13 w 15"/>
                <a:gd name="T9" fmla="*/ 15 h 39"/>
                <a:gd name="T10" fmla="*/ 15 w 15"/>
                <a:gd name="T11" fmla="*/ 2 h 39"/>
                <a:gd name="T12" fmla="*/ 9 w 15"/>
                <a:gd name="T13" fmla="*/ 0 h 39"/>
                <a:gd name="T14" fmla="*/ 0 60000 65536"/>
                <a:gd name="T15" fmla="*/ 0 60000 65536"/>
                <a:gd name="T16" fmla="*/ 0 60000 65536"/>
                <a:gd name="T17" fmla="*/ 0 60000 65536"/>
                <a:gd name="T18" fmla="*/ 0 60000 65536"/>
                <a:gd name="T19" fmla="*/ 0 60000 65536"/>
                <a:gd name="T20" fmla="*/ 0 60000 65536"/>
                <a:gd name="T21" fmla="*/ 0 w 15"/>
                <a:gd name="T22" fmla="*/ 0 h 39"/>
                <a:gd name="T23" fmla="*/ 15 w 15"/>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39">
                  <a:moveTo>
                    <a:pt x="9" y="0"/>
                  </a:moveTo>
                  <a:lnTo>
                    <a:pt x="4" y="13"/>
                  </a:lnTo>
                  <a:lnTo>
                    <a:pt x="0" y="37"/>
                  </a:lnTo>
                  <a:lnTo>
                    <a:pt x="6" y="39"/>
                  </a:lnTo>
                  <a:lnTo>
                    <a:pt x="13" y="15"/>
                  </a:lnTo>
                  <a:lnTo>
                    <a:pt x="15" y="2"/>
                  </a:lnTo>
                  <a:lnTo>
                    <a:pt x="9"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03" name="Freeform 573">
              <a:extLst>
                <a:ext uri="{FF2B5EF4-FFF2-40B4-BE49-F238E27FC236}">
                  <a16:creationId xmlns:a16="http://schemas.microsoft.com/office/drawing/2014/main" id="{334B096D-EF15-4C83-A559-01A404588AC6}"/>
                </a:ext>
              </a:extLst>
            </p:cNvPr>
            <p:cNvSpPr>
              <a:spLocks/>
            </p:cNvSpPr>
            <p:nvPr/>
          </p:nvSpPr>
          <p:spPr bwMode="auto">
            <a:xfrm>
              <a:off x="2252" y="1455"/>
              <a:ext cx="20" cy="40"/>
            </a:xfrm>
            <a:custGeom>
              <a:avLst/>
              <a:gdLst>
                <a:gd name="T0" fmla="*/ 13 w 20"/>
                <a:gd name="T1" fmla="*/ 0 h 40"/>
                <a:gd name="T2" fmla="*/ 13 w 20"/>
                <a:gd name="T3" fmla="*/ 2 h 40"/>
                <a:gd name="T4" fmla="*/ 4 w 20"/>
                <a:gd name="T5" fmla="*/ 24 h 40"/>
                <a:gd name="T6" fmla="*/ 0 w 20"/>
                <a:gd name="T7" fmla="*/ 37 h 40"/>
                <a:gd name="T8" fmla="*/ 7 w 20"/>
                <a:gd name="T9" fmla="*/ 40 h 40"/>
                <a:gd name="T10" fmla="*/ 11 w 20"/>
                <a:gd name="T11" fmla="*/ 26 h 40"/>
                <a:gd name="T12" fmla="*/ 20 w 20"/>
                <a:gd name="T13" fmla="*/ 5 h 40"/>
                <a:gd name="T14" fmla="*/ 20 w 20"/>
                <a:gd name="T15" fmla="*/ 2 h 40"/>
                <a:gd name="T16" fmla="*/ 13 w 20"/>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40"/>
                <a:gd name="T29" fmla="*/ 20 w 20"/>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40">
                  <a:moveTo>
                    <a:pt x="13" y="0"/>
                  </a:moveTo>
                  <a:lnTo>
                    <a:pt x="13" y="2"/>
                  </a:lnTo>
                  <a:lnTo>
                    <a:pt x="4" y="24"/>
                  </a:lnTo>
                  <a:lnTo>
                    <a:pt x="0" y="37"/>
                  </a:lnTo>
                  <a:lnTo>
                    <a:pt x="7" y="40"/>
                  </a:lnTo>
                  <a:lnTo>
                    <a:pt x="11" y="26"/>
                  </a:lnTo>
                  <a:lnTo>
                    <a:pt x="20" y="5"/>
                  </a:lnTo>
                  <a:lnTo>
                    <a:pt x="20" y="2"/>
                  </a:lnTo>
                  <a:lnTo>
                    <a:pt x="13"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04" name="Freeform 574">
              <a:extLst>
                <a:ext uri="{FF2B5EF4-FFF2-40B4-BE49-F238E27FC236}">
                  <a16:creationId xmlns:a16="http://schemas.microsoft.com/office/drawing/2014/main" id="{B8F093DD-8E0B-7A40-E297-80B7446BF162}"/>
                </a:ext>
              </a:extLst>
            </p:cNvPr>
            <p:cNvSpPr>
              <a:spLocks/>
            </p:cNvSpPr>
            <p:nvPr/>
          </p:nvSpPr>
          <p:spPr bwMode="auto">
            <a:xfrm>
              <a:off x="2274" y="1403"/>
              <a:ext cx="24" cy="35"/>
            </a:xfrm>
            <a:custGeom>
              <a:avLst/>
              <a:gdLst>
                <a:gd name="T0" fmla="*/ 17 w 24"/>
                <a:gd name="T1" fmla="*/ 0 h 35"/>
                <a:gd name="T2" fmla="*/ 6 w 24"/>
                <a:gd name="T3" fmla="*/ 17 h 35"/>
                <a:gd name="T4" fmla="*/ 0 w 24"/>
                <a:gd name="T5" fmla="*/ 30 h 35"/>
                <a:gd name="T6" fmla="*/ 6 w 24"/>
                <a:gd name="T7" fmla="*/ 35 h 35"/>
                <a:gd name="T8" fmla="*/ 15 w 24"/>
                <a:gd name="T9" fmla="*/ 20 h 35"/>
                <a:gd name="T10" fmla="*/ 24 w 24"/>
                <a:gd name="T11" fmla="*/ 4 h 35"/>
                <a:gd name="T12" fmla="*/ 17 w 24"/>
                <a:gd name="T13" fmla="*/ 0 h 35"/>
                <a:gd name="T14" fmla="*/ 0 60000 65536"/>
                <a:gd name="T15" fmla="*/ 0 60000 65536"/>
                <a:gd name="T16" fmla="*/ 0 60000 65536"/>
                <a:gd name="T17" fmla="*/ 0 60000 65536"/>
                <a:gd name="T18" fmla="*/ 0 60000 65536"/>
                <a:gd name="T19" fmla="*/ 0 60000 65536"/>
                <a:gd name="T20" fmla="*/ 0 60000 65536"/>
                <a:gd name="T21" fmla="*/ 0 w 24"/>
                <a:gd name="T22" fmla="*/ 0 h 35"/>
                <a:gd name="T23" fmla="*/ 24 w 24"/>
                <a:gd name="T24" fmla="*/ 35 h 3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35">
                  <a:moveTo>
                    <a:pt x="17" y="0"/>
                  </a:moveTo>
                  <a:lnTo>
                    <a:pt x="6" y="17"/>
                  </a:lnTo>
                  <a:lnTo>
                    <a:pt x="0" y="30"/>
                  </a:lnTo>
                  <a:lnTo>
                    <a:pt x="6" y="35"/>
                  </a:lnTo>
                  <a:lnTo>
                    <a:pt x="15" y="20"/>
                  </a:lnTo>
                  <a:lnTo>
                    <a:pt x="24" y="4"/>
                  </a:lnTo>
                  <a:lnTo>
                    <a:pt x="1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05" name="Freeform 575">
              <a:extLst>
                <a:ext uri="{FF2B5EF4-FFF2-40B4-BE49-F238E27FC236}">
                  <a16:creationId xmlns:a16="http://schemas.microsoft.com/office/drawing/2014/main" id="{3DFDEB8C-6CC8-C95A-EED5-FB73A2C6D52B}"/>
                </a:ext>
              </a:extLst>
            </p:cNvPr>
            <p:cNvSpPr>
              <a:spLocks/>
            </p:cNvSpPr>
            <p:nvPr/>
          </p:nvSpPr>
          <p:spPr bwMode="auto">
            <a:xfrm>
              <a:off x="2293" y="1357"/>
              <a:ext cx="214" cy="971"/>
            </a:xfrm>
            <a:custGeom>
              <a:avLst/>
              <a:gdLst>
                <a:gd name="T0" fmla="*/ 66 w 214"/>
                <a:gd name="T1" fmla="*/ 0 h 971"/>
                <a:gd name="T2" fmla="*/ 72 w 214"/>
                <a:gd name="T3" fmla="*/ 2 h 971"/>
                <a:gd name="T4" fmla="*/ 81 w 214"/>
                <a:gd name="T5" fmla="*/ 2 h 971"/>
                <a:gd name="T6" fmla="*/ 88 w 214"/>
                <a:gd name="T7" fmla="*/ 7 h 971"/>
                <a:gd name="T8" fmla="*/ 94 w 214"/>
                <a:gd name="T9" fmla="*/ 11 h 971"/>
                <a:gd name="T10" fmla="*/ 109 w 214"/>
                <a:gd name="T11" fmla="*/ 22 h 971"/>
                <a:gd name="T12" fmla="*/ 122 w 214"/>
                <a:gd name="T13" fmla="*/ 39 h 971"/>
                <a:gd name="T14" fmla="*/ 136 w 214"/>
                <a:gd name="T15" fmla="*/ 59 h 971"/>
                <a:gd name="T16" fmla="*/ 149 w 214"/>
                <a:gd name="T17" fmla="*/ 83 h 971"/>
                <a:gd name="T18" fmla="*/ 159 w 214"/>
                <a:gd name="T19" fmla="*/ 111 h 971"/>
                <a:gd name="T20" fmla="*/ 170 w 214"/>
                <a:gd name="T21" fmla="*/ 142 h 971"/>
                <a:gd name="T22" fmla="*/ 179 w 214"/>
                <a:gd name="T23" fmla="*/ 177 h 971"/>
                <a:gd name="T24" fmla="*/ 188 w 214"/>
                <a:gd name="T25" fmla="*/ 214 h 971"/>
                <a:gd name="T26" fmla="*/ 194 w 214"/>
                <a:gd name="T27" fmla="*/ 255 h 971"/>
                <a:gd name="T28" fmla="*/ 201 w 214"/>
                <a:gd name="T29" fmla="*/ 297 h 971"/>
                <a:gd name="T30" fmla="*/ 207 w 214"/>
                <a:gd name="T31" fmla="*/ 343 h 971"/>
                <a:gd name="T32" fmla="*/ 210 w 214"/>
                <a:gd name="T33" fmla="*/ 388 h 971"/>
                <a:gd name="T34" fmla="*/ 212 w 214"/>
                <a:gd name="T35" fmla="*/ 436 h 971"/>
                <a:gd name="T36" fmla="*/ 214 w 214"/>
                <a:gd name="T37" fmla="*/ 487 h 971"/>
                <a:gd name="T38" fmla="*/ 212 w 214"/>
                <a:gd name="T39" fmla="*/ 535 h 971"/>
                <a:gd name="T40" fmla="*/ 210 w 214"/>
                <a:gd name="T41" fmla="*/ 583 h 971"/>
                <a:gd name="T42" fmla="*/ 207 w 214"/>
                <a:gd name="T43" fmla="*/ 628 h 971"/>
                <a:gd name="T44" fmla="*/ 201 w 214"/>
                <a:gd name="T45" fmla="*/ 674 h 971"/>
                <a:gd name="T46" fmla="*/ 194 w 214"/>
                <a:gd name="T47" fmla="*/ 716 h 971"/>
                <a:gd name="T48" fmla="*/ 188 w 214"/>
                <a:gd name="T49" fmla="*/ 757 h 971"/>
                <a:gd name="T50" fmla="*/ 179 w 214"/>
                <a:gd name="T51" fmla="*/ 794 h 971"/>
                <a:gd name="T52" fmla="*/ 170 w 214"/>
                <a:gd name="T53" fmla="*/ 829 h 971"/>
                <a:gd name="T54" fmla="*/ 159 w 214"/>
                <a:gd name="T55" fmla="*/ 860 h 971"/>
                <a:gd name="T56" fmla="*/ 149 w 214"/>
                <a:gd name="T57" fmla="*/ 888 h 971"/>
                <a:gd name="T58" fmla="*/ 136 w 214"/>
                <a:gd name="T59" fmla="*/ 912 h 971"/>
                <a:gd name="T60" fmla="*/ 122 w 214"/>
                <a:gd name="T61" fmla="*/ 932 h 971"/>
                <a:gd name="T62" fmla="*/ 109 w 214"/>
                <a:gd name="T63" fmla="*/ 949 h 971"/>
                <a:gd name="T64" fmla="*/ 94 w 214"/>
                <a:gd name="T65" fmla="*/ 960 h 971"/>
                <a:gd name="T66" fmla="*/ 88 w 214"/>
                <a:gd name="T67" fmla="*/ 964 h 971"/>
                <a:gd name="T68" fmla="*/ 81 w 214"/>
                <a:gd name="T69" fmla="*/ 969 h 971"/>
                <a:gd name="T70" fmla="*/ 72 w 214"/>
                <a:gd name="T71" fmla="*/ 969 h 971"/>
                <a:gd name="T72" fmla="*/ 66 w 214"/>
                <a:gd name="T73" fmla="*/ 971 h 971"/>
                <a:gd name="T74" fmla="*/ 57 w 214"/>
                <a:gd name="T75" fmla="*/ 969 h 971"/>
                <a:gd name="T76" fmla="*/ 48 w 214"/>
                <a:gd name="T77" fmla="*/ 967 h 971"/>
                <a:gd name="T78" fmla="*/ 40 w 214"/>
                <a:gd name="T79" fmla="*/ 962 h 971"/>
                <a:gd name="T80" fmla="*/ 31 w 214"/>
                <a:gd name="T81" fmla="*/ 958 h 971"/>
                <a:gd name="T82" fmla="*/ 16 w 214"/>
                <a:gd name="T83" fmla="*/ 943 h 971"/>
                <a:gd name="T84" fmla="*/ 0 w 214"/>
                <a:gd name="T85" fmla="*/ 923 h 9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4"/>
                <a:gd name="T130" fmla="*/ 0 h 971"/>
                <a:gd name="T131" fmla="*/ 214 w 214"/>
                <a:gd name="T132" fmla="*/ 971 h 9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4" h="971">
                  <a:moveTo>
                    <a:pt x="66" y="0"/>
                  </a:moveTo>
                  <a:lnTo>
                    <a:pt x="72" y="2"/>
                  </a:lnTo>
                  <a:lnTo>
                    <a:pt x="81" y="2"/>
                  </a:lnTo>
                  <a:lnTo>
                    <a:pt x="88" y="7"/>
                  </a:lnTo>
                  <a:lnTo>
                    <a:pt x="94" y="11"/>
                  </a:lnTo>
                  <a:lnTo>
                    <a:pt x="109" y="22"/>
                  </a:lnTo>
                  <a:lnTo>
                    <a:pt x="122" y="39"/>
                  </a:lnTo>
                  <a:lnTo>
                    <a:pt x="136" y="59"/>
                  </a:lnTo>
                  <a:lnTo>
                    <a:pt x="149" y="83"/>
                  </a:lnTo>
                  <a:lnTo>
                    <a:pt x="159" y="111"/>
                  </a:lnTo>
                  <a:lnTo>
                    <a:pt x="170" y="142"/>
                  </a:lnTo>
                  <a:lnTo>
                    <a:pt x="179" y="177"/>
                  </a:lnTo>
                  <a:lnTo>
                    <a:pt x="188" y="214"/>
                  </a:lnTo>
                  <a:lnTo>
                    <a:pt x="194" y="255"/>
                  </a:lnTo>
                  <a:lnTo>
                    <a:pt x="201" y="297"/>
                  </a:lnTo>
                  <a:lnTo>
                    <a:pt x="207" y="343"/>
                  </a:lnTo>
                  <a:lnTo>
                    <a:pt x="210" y="388"/>
                  </a:lnTo>
                  <a:lnTo>
                    <a:pt x="212" y="436"/>
                  </a:lnTo>
                  <a:lnTo>
                    <a:pt x="214" y="487"/>
                  </a:lnTo>
                  <a:lnTo>
                    <a:pt x="212" y="535"/>
                  </a:lnTo>
                  <a:lnTo>
                    <a:pt x="210" y="583"/>
                  </a:lnTo>
                  <a:lnTo>
                    <a:pt x="207" y="628"/>
                  </a:lnTo>
                  <a:lnTo>
                    <a:pt x="201" y="674"/>
                  </a:lnTo>
                  <a:lnTo>
                    <a:pt x="194" y="716"/>
                  </a:lnTo>
                  <a:lnTo>
                    <a:pt x="188" y="757"/>
                  </a:lnTo>
                  <a:lnTo>
                    <a:pt x="179" y="794"/>
                  </a:lnTo>
                  <a:lnTo>
                    <a:pt x="170" y="829"/>
                  </a:lnTo>
                  <a:lnTo>
                    <a:pt x="159" y="860"/>
                  </a:lnTo>
                  <a:lnTo>
                    <a:pt x="149" y="888"/>
                  </a:lnTo>
                  <a:lnTo>
                    <a:pt x="136" y="912"/>
                  </a:lnTo>
                  <a:lnTo>
                    <a:pt x="122" y="932"/>
                  </a:lnTo>
                  <a:lnTo>
                    <a:pt x="109" y="949"/>
                  </a:lnTo>
                  <a:lnTo>
                    <a:pt x="94" y="960"/>
                  </a:lnTo>
                  <a:lnTo>
                    <a:pt x="88" y="964"/>
                  </a:lnTo>
                  <a:lnTo>
                    <a:pt x="81" y="969"/>
                  </a:lnTo>
                  <a:lnTo>
                    <a:pt x="72" y="969"/>
                  </a:lnTo>
                  <a:lnTo>
                    <a:pt x="66" y="971"/>
                  </a:lnTo>
                  <a:lnTo>
                    <a:pt x="57" y="969"/>
                  </a:lnTo>
                  <a:lnTo>
                    <a:pt x="48" y="967"/>
                  </a:lnTo>
                  <a:lnTo>
                    <a:pt x="40" y="962"/>
                  </a:lnTo>
                  <a:lnTo>
                    <a:pt x="31" y="958"/>
                  </a:lnTo>
                  <a:lnTo>
                    <a:pt x="16" y="943"/>
                  </a:lnTo>
                  <a:lnTo>
                    <a:pt x="0" y="923"/>
                  </a:lnTo>
                </a:path>
              </a:pathLst>
            </a:custGeom>
            <a:noFill/>
            <a:ln w="14288">
              <a:solidFill>
                <a:srgbClr val="1F1A17"/>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8706" name="Freeform 576">
              <a:extLst>
                <a:ext uri="{FF2B5EF4-FFF2-40B4-BE49-F238E27FC236}">
                  <a16:creationId xmlns:a16="http://schemas.microsoft.com/office/drawing/2014/main" id="{75CC2479-9C3B-A7E0-4C03-994DDF55BC39}"/>
                </a:ext>
              </a:extLst>
            </p:cNvPr>
            <p:cNvSpPr>
              <a:spLocks/>
            </p:cNvSpPr>
            <p:nvPr/>
          </p:nvSpPr>
          <p:spPr bwMode="auto">
            <a:xfrm>
              <a:off x="1353" y="1957"/>
              <a:ext cx="24" cy="35"/>
            </a:xfrm>
            <a:custGeom>
              <a:avLst/>
              <a:gdLst>
                <a:gd name="T0" fmla="*/ 0 w 24"/>
                <a:gd name="T1" fmla="*/ 2 h 35"/>
                <a:gd name="T2" fmla="*/ 0 w 24"/>
                <a:gd name="T3" fmla="*/ 7 h 35"/>
                <a:gd name="T4" fmla="*/ 6 w 24"/>
                <a:gd name="T5" fmla="*/ 22 h 35"/>
                <a:gd name="T6" fmla="*/ 10 w 24"/>
                <a:gd name="T7" fmla="*/ 26 h 35"/>
                <a:gd name="T8" fmla="*/ 15 w 24"/>
                <a:gd name="T9" fmla="*/ 31 h 35"/>
                <a:gd name="T10" fmla="*/ 19 w 24"/>
                <a:gd name="T11" fmla="*/ 35 h 35"/>
                <a:gd name="T12" fmla="*/ 24 w 24"/>
                <a:gd name="T13" fmla="*/ 35 h 35"/>
                <a:gd name="T14" fmla="*/ 24 w 24"/>
                <a:gd name="T15" fmla="*/ 28 h 35"/>
                <a:gd name="T16" fmla="*/ 21 w 24"/>
                <a:gd name="T17" fmla="*/ 26 h 35"/>
                <a:gd name="T18" fmla="*/ 19 w 24"/>
                <a:gd name="T19" fmla="*/ 26 h 35"/>
                <a:gd name="T20" fmla="*/ 17 w 24"/>
                <a:gd name="T21" fmla="*/ 22 h 35"/>
                <a:gd name="T22" fmla="*/ 13 w 24"/>
                <a:gd name="T23" fmla="*/ 17 h 35"/>
                <a:gd name="T24" fmla="*/ 8 w 24"/>
                <a:gd name="T25" fmla="*/ 4 h 35"/>
                <a:gd name="T26" fmla="*/ 6 w 24"/>
                <a:gd name="T27" fmla="*/ 0 h 35"/>
                <a:gd name="T28" fmla="*/ 0 w 24"/>
                <a:gd name="T29" fmla="*/ 2 h 3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
                <a:gd name="T46" fmla="*/ 0 h 35"/>
                <a:gd name="T47" fmla="*/ 24 w 24"/>
                <a:gd name="T48" fmla="*/ 35 h 3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 h="35">
                  <a:moveTo>
                    <a:pt x="0" y="2"/>
                  </a:moveTo>
                  <a:lnTo>
                    <a:pt x="0" y="7"/>
                  </a:lnTo>
                  <a:lnTo>
                    <a:pt x="6" y="22"/>
                  </a:lnTo>
                  <a:lnTo>
                    <a:pt x="10" y="26"/>
                  </a:lnTo>
                  <a:lnTo>
                    <a:pt x="15" y="31"/>
                  </a:lnTo>
                  <a:lnTo>
                    <a:pt x="19" y="35"/>
                  </a:lnTo>
                  <a:lnTo>
                    <a:pt x="24" y="35"/>
                  </a:lnTo>
                  <a:lnTo>
                    <a:pt x="24" y="28"/>
                  </a:lnTo>
                  <a:lnTo>
                    <a:pt x="21" y="26"/>
                  </a:lnTo>
                  <a:lnTo>
                    <a:pt x="19" y="26"/>
                  </a:lnTo>
                  <a:lnTo>
                    <a:pt x="17" y="22"/>
                  </a:lnTo>
                  <a:lnTo>
                    <a:pt x="13" y="17"/>
                  </a:lnTo>
                  <a:lnTo>
                    <a:pt x="8" y="4"/>
                  </a:lnTo>
                  <a:lnTo>
                    <a:pt x="6" y="0"/>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07" name="Freeform 577">
              <a:extLst>
                <a:ext uri="{FF2B5EF4-FFF2-40B4-BE49-F238E27FC236}">
                  <a16:creationId xmlns:a16="http://schemas.microsoft.com/office/drawing/2014/main" id="{84B735C6-D1B1-0577-B42E-3EA3C231B5B1}"/>
                </a:ext>
              </a:extLst>
            </p:cNvPr>
            <p:cNvSpPr>
              <a:spLocks/>
            </p:cNvSpPr>
            <p:nvPr/>
          </p:nvSpPr>
          <p:spPr bwMode="auto">
            <a:xfrm>
              <a:off x="1339" y="1898"/>
              <a:ext cx="14" cy="39"/>
            </a:xfrm>
            <a:custGeom>
              <a:avLst/>
              <a:gdLst>
                <a:gd name="T0" fmla="*/ 0 w 14"/>
                <a:gd name="T1" fmla="*/ 0 h 39"/>
                <a:gd name="T2" fmla="*/ 0 w 14"/>
                <a:gd name="T3" fmla="*/ 0 h 39"/>
                <a:gd name="T4" fmla="*/ 5 w 14"/>
                <a:gd name="T5" fmla="*/ 26 h 39"/>
                <a:gd name="T6" fmla="*/ 7 w 14"/>
                <a:gd name="T7" fmla="*/ 39 h 39"/>
                <a:gd name="T8" fmla="*/ 14 w 14"/>
                <a:gd name="T9" fmla="*/ 37 h 39"/>
                <a:gd name="T10" fmla="*/ 11 w 14"/>
                <a:gd name="T11" fmla="*/ 24 h 39"/>
                <a:gd name="T12" fmla="*/ 9 w 14"/>
                <a:gd name="T13" fmla="*/ 0 h 39"/>
                <a:gd name="T14" fmla="*/ 9 w 14"/>
                <a:gd name="T15" fmla="*/ 0 h 39"/>
                <a:gd name="T16" fmla="*/ 0 w 14"/>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39"/>
                <a:gd name="T29" fmla="*/ 14 w 14"/>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39">
                  <a:moveTo>
                    <a:pt x="0" y="0"/>
                  </a:moveTo>
                  <a:lnTo>
                    <a:pt x="0" y="0"/>
                  </a:lnTo>
                  <a:lnTo>
                    <a:pt x="5" y="26"/>
                  </a:lnTo>
                  <a:lnTo>
                    <a:pt x="7" y="39"/>
                  </a:lnTo>
                  <a:lnTo>
                    <a:pt x="14" y="37"/>
                  </a:lnTo>
                  <a:lnTo>
                    <a:pt x="11" y="24"/>
                  </a:lnTo>
                  <a:lnTo>
                    <a:pt x="9"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08" name="Freeform 578">
              <a:extLst>
                <a:ext uri="{FF2B5EF4-FFF2-40B4-BE49-F238E27FC236}">
                  <a16:creationId xmlns:a16="http://schemas.microsoft.com/office/drawing/2014/main" id="{0FABDFFC-4042-7D7C-D4F9-4F4E92BE1AF4}"/>
                </a:ext>
              </a:extLst>
            </p:cNvPr>
            <p:cNvSpPr>
              <a:spLocks/>
            </p:cNvSpPr>
            <p:nvPr/>
          </p:nvSpPr>
          <p:spPr bwMode="auto">
            <a:xfrm>
              <a:off x="1337" y="1841"/>
              <a:ext cx="9" cy="33"/>
            </a:xfrm>
            <a:custGeom>
              <a:avLst/>
              <a:gdLst>
                <a:gd name="T0" fmla="*/ 0 w 9"/>
                <a:gd name="T1" fmla="*/ 0 h 33"/>
                <a:gd name="T2" fmla="*/ 0 w 9"/>
                <a:gd name="T3" fmla="*/ 0 h 33"/>
                <a:gd name="T4" fmla="*/ 0 w 9"/>
                <a:gd name="T5" fmla="*/ 31 h 33"/>
                <a:gd name="T6" fmla="*/ 0 w 9"/>
                <a:gd name="T7" fmla="*/ 33 h 33"/>
                <a:gd name="T8" fmla="*/ 9 w 9"/>
                <a:gd name="T9" fmla="*/ 33 h 33"/>
                <a:gd name="T10" fmla="*/ 9 w 9"/>
                <a:gd name="T11" fmla="*/ 31 h 33"/>
                <a:gd name="T12" fmla="*/ 9 w 9"/>
                <a:gd name="T13" fmla="*/ 0 h 33"/>
                <a:gd name="T14" fmla="*/ 9 w 9"/>
                <a:gd name="T15" fmla="*/ 0 h 33"/>
                <a:gd name="T16" fmla="*/ 0 w 9"/>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33"/>
                <a:gd name="T29" fmla="*/ 9 w 9"/>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33">
                  <a:moveTo>
                    <a:pt x="0" y="0"/>
                  </a:moveTo>
                  <a:lnTo>
                    <a:pt x="0" y="0"/>
                  </a:lnTo>
                  <a:lnTo>
                    <a:pt x="0" y="31"/>
                  </a:lnTo>
                  <a:lnTo>
                    <a:pt x="0" y="33"/>
                  </a:lnTo>
                  <a:lnTo>
                    <a:pt x="9" y="33"/>
                  </a:lnTo>
                  <a:lnTo>
                    <a:pt x="9" y="31"/>
                  </a:lnTo>
                  <a:lnTo>
                    <a:pt x="9"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09" name="Rectangle 579">
              <a:extLst>
                <a:ext uri="{FF2B5EF4-FFF2-40B4-BE49-F238E27FC236}">
                  <a16:creationId xmlns:a16="http://schemas.microsoft.com/office/drawing/2014/main" id="{B553A042-DAC5-75D1-2670-676836DC965D}"/>
                </a:ext>
              </a:extLst>
            </p:cNvPr>
            <p:cNvSpPr>
              <a:spLocks noChangeArrowheads="1"/>
            </p:cNvSpPr>
            <p:nvPr/>
          </p:nvSpPr>
          <p:spPr bwMode="auto">
            <a:xfrm>
              <a:off x="1337" y="1837"/>
              <a:ext cx="9" cy="4"/>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68710" name="Freeform 580">
              <a:extLst>
                <a:ext uri="{FF2B5EF4-FFF2-40B4-BE49-F238E27FC236}">
                  <a16:creationId xmlns:a16="http://schemas.microsoft.com/office/drawing/2014/main" id="{605DE166-7622-D694-8CB0-D8E4BB79C9A6}"/>
                </a:ext>
              </a:extLst>
            </p:cNvPr>
            <p:cNvSpPr>
              <a:spLocks/>
            </p:cNvSpPr>
            <p:nvPr/>
          </p:nvSpPr>
          <p:spPr bwMode="auto">
            <a:xfrm>
              <a:off x="1337" y="1774"/>
              <a:ext cx="11" cy="39"/>
            </a:xfrm>
            <a:custGeom>
              <a:avLst/>
              <a:gdLst>
                <a:gd name="T0" fmla="*/ 5 w 11"/>
                <a:gd name="T1" fmla="*/ 0 h 39"/>
                <a:gd name="T2" fmla="*/ 2 w 11"/>
                <a:gd name="T3" fmla="*/ 11 h 39"/>
                <a:gd name="T4" fmla="*/ 0 w 11"/>
                <a:gd name="T5" fmla="*/ 39 h 39"/>
                <a:gd name="T6" fmla="*/ 0 w 11"/>
                <a:gd name="T7" fmla="*/ 39 h 39"/>
                <a:gd name="T8" fmla="*/ 9 w 11"/>
                <a:gd name="T9" fmla="*/ 39 h 39"/>
                <a:gd name="T10" fmla="*/ 9 w 11"/>
                <a:gd name="T11" fmla="*/ 39 h 39"/>
                <a:gd name="T12" fmla="*/ 11 w 11"/>
                <a:gd name="T13" fmla="*/ 11 h 39"/>
                <a:gd name="T14" fmla="*/ 11 w 11"/>
                <a:gd name="T15" fmla="*/ 2 h 39"/>
                <a:gd name="T16" fmla="*/ 5 w 11"/>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39"/>
                <a:gd name="T29" fmla="*/ 11 w 11"/>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39">
                  <a:moveTo>
                    <a:pt x="5" y="0"/>
                  </a:moveTo>
                  <a:lnTo>
                    <a:pt x="2" y="11"/>
                  </a:lnTo>
                  <a:lnTo>
                    <a:pt x="0" y="39"/>
                  </a:lnTo>
                  <a:lnTo>
                    <a:pt x="9" y="39"/>
                  </a:lnTo>
                  <a:lnTo>
                    <a:pt x="11" y="11"/>
                  </a:lnTo>
                  <a:lnTo>
                    <a:pt x="11" y="2"/>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11" name="Freeform 581">
              <a:extLst>
                <a:ext uri="{FF2B5EF4-FFF2-40B4-BE49-F238E27FC236}">
                  <a16:creationId xmlns:a16="http://schemas.microsoft.com/office/drawing/2014/main" id="{4FCFF16C-8BAD-78BA-7F7D-3B528295D6F0}"/>
                </a:ext>
              </a:extLst>
            </p:cNvPr>
            <p:cNvSpPr>
              <a:spLocks/>
            </p:cNvSpPr>
            <p:nvPr/>
          </p:nvSpPr>
          <p:spPr bwMode="auto">
            <a:xfrm>
              <a:off x="1346" y="1713"/>
              <a:ext cx="17" cy="39"/>
            </a:xfrm>
            <a:custGeom>
              <a:avLst/>
              <a:gdLst>
                <a:gd name="T0" fmla="*/ 9 w 17"/>
                <a:gd name="T1" fmla="*/ 0 h 39"/>
                <a:gd name="T2" fmla="*/ 7 w 17"/>
                <a:gd name="T3" fmla="*/ 6 h 39"/>
                <a:gd name="T4" fmla="*/ 2 w 17"/>
                <a:gd name="T5" fmla="*/ 24 h 39"/>
                <a:gd name="T6" fmla="*/ 0 w 17"/>
                <a:gd name="T7" fmla="*/ 39 h 39"/>
                <a:gd name="T8" fmla="*/ 7 w 17"/>
                <a:gd name="T9" fmla="*/ 39 h 39"/>
                <a:gd name="T10" fmla="*/ 9 w 17"/>
                <a:gd name="T11" fmla="*/ 26 h 39"/>
                <a:gd name="T12" fmla="*/ 15 w 17"/>
                <a:gd name="T13" fmla="*/ 8 h 39"/>
                <a:gd name="T14" fmla="*/ 17 w 17"/>
                <a:gd name="T15" fmla="*/ 2 h 39"/>
                <a:gd name="T16" fmla="*/ 9 w 17"/>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39"/>
                <a:gd name="T29" fmla="*/ 17 w 17"/>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39">
                  <a:moveTo>
                    <a:pt x="9" y="0"/>
                  </a:moveTo>
                  <a:lnTo>
                    <a:pt x="7" y="6"/>
                  </a:lnTo>
                  <a:lnTo>
                    <a:pt x="2" y="24"/>
                  </a:lnTo>
                  <a:lnTo>
                    <a:pt x="0" y="39"/>
                  </a:lnTo>
                  <a:lnTo>
                    <a:pt x="7" y="39"/>
                  </a:lnTo>
                  <a:lnTo>
                    <a:pt x="9" y="26"/>
                  </a:lnTo>
                  <a:lnTo>
                    <a:pt x="15" y="8"/>
                  </a:lnTo>
                  <a:lnTo>
                    <a:pt x="17" y="2"/>
                  </a:lnTo>
                  <a:lnTo>
                    <a:pt x="9"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12" name="Freeform 582">
              <a:extLst>
                <a:ext uri="{FF2B5EF4-FFF2-40B4-BE49-F238E27FC236}">
                  <a16:creationId xmlns:a16="http://schemas.microsoft.com/office/drawing/2014/main" id="{3F89DEDF-3428-AABF-6A43-09858A02ECDF}"/>
                </a:ext>
              </a:extLst>
            </p:cNvPr>
            <p:cNvSpPr>
              <a:spLocks/>
            </p:cNvSpPr>
            <p:nvPr/>
          </p:nvSpPr>
          <p:spPr bwMode="auto">
            <a:xfrm>
              <a:off x="1370" y="1691"/>
              <a:ext cx="7" cy="9"/>
            </a:xfrm>
            <a:custGeom>
              <a:avLst/>
              <a:gdLst>
                <a:gd name="T0" fmla="*/ 7 w 7"/>
                <a:gd name="T1" fmla="*/ 0 h 9"/>
                <a:gd name="T2" fmla="*/ 2 w 7"/>
                <a:gd name="T3" fmla="*/ 2 h 9"/>
                <a:gd name="T4" fmla="*/ 0 w 7"/>
                <a:gd name="T5" fmla="*/ 2 h 9"/>
                <a:gd name="T6" fmla="*/ 4 w 7"/>
                <a:gd name="T7" fmla="*/ 9 h 9"/>
                <a:gd name="T8" fmla="*/ 4 w 7"/>
                <a:gd name="T9" fmla="*/ 9 h 9"/>
                <a:gd name="T10" fmla="*/ 7 w 7"/>
                <a:gd name="T11" fmla="*/ 9 h 9"/>
                <a:gd name="T12" fmla="*/ 7 w 7"/>
                <a:gd name="T13" fmla="*/ 0 h 9"/>
                <a:gd name="T14" fmla="*/ 0 60000 65536"/>
                <a:gd name="T15" fmla="*/ 0 60000 65536"/>
                <a:gd name="T16" fmla="*/ 0 60000 65536"/>
                <a:gd name="T17" fmla="*/ 0 60000 65536"/>
                <a:gd name="T18" fmla="*/ 0 60000 65536"/>
                <a:gd name="T19" fmla="*/ 0 60000 65536"/>
                <a:gd name="T20" fmla="*/ 0 60000 65536"/>
                <a:gd name="T21" fmla="*/ 0 w 7"/>
                <a:gd name="T22" fmla="*/ 0 h 9"/>
                <a:gd name="T23" fmla="*/ 7 w 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9">
                  <a:moveTo>
                    <a:pt x="7" y="0"/>
                  </a:moveTo>
                  <a:lnTo>
                    <a:pt x="2" y="2"/>
                  </a:lnTo>
                  <a:lnTo>
                    <a:pt x="0" y="2"/>
                  </a:lnTo>
                  <a:lnTo>
                    <a:pt x="4" y="9"/>
                  </a:lnTo>
                  <a:lnTo>
                    <a:pt x="7" y="9"/>
                  </a:lnTo>
                  <a:lnTo>
                    <a:pt x="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713" name="Freeform 583">
              <a:extLst>
                <a:ext uri="{FF2B5EF4-FFF2-40B4-BE49-F238E27FC236}">
                  <a16:creationId xmlns:a16="http://schemas.microsoft.com/office/drawing/2014/main" id="{66941F32-2119-73A0-AAB0-62073114EDA3}"/>
                </a:ext>
              </a:extLst>
            </p:cNvPr>
            <p:cNvSpPr>
              <a:spLocks/>
            </p:cNvSpPr>
            <p:nvPr/>
          </p:nvSpPr>
          <p:spPr bwMode="auto">
            <a:xfrm>
              <a:off x="1377" y="1695"/>
              <a:ext cx="34" cy="293"/>
            </a:xfrm>
            <a:custGeom>
              <a:avLst/>
              <a:gdLst>
                <a:gd name="T0" fmla="*/ 0 w 34"/>
                <a:gd name="T1" fmla="*/ 0 h 293"/>
                <a:gd name="T2" fmla="*/ 4 w 34"/>
                <a:gd name="T3" fmla="*/ 0 h 293"/>
                <a:gd name="T4" fmla="*/ 6 w 34"/>
                <a:gd name="T5" fmla="*/ 2 h 293"/>
                <a:gd name="T6" fmla="*/ 10 w 34"/>
                <a:gd name="T7" fmla="*/ 7 h 293"/>
                <a:gd name="T8" fmla="*/ 13 w 34"/>
                <a:gd name="T9" fmla="*/ 11 h 293"/>
                <a:gd name="T10" fmla="*/ 19 w 34"/>
                <a:gd name="T11" fmla="*/ 24 h 293"/>
                <a:gd name="T12" fmla="*/ 26 w 34"/>
                <a:gd name="T13" fmla="*/ 44 h 293"/>
                <a:gd name="T14" fmla="*/ 30 w 34"/>
                <a:gd name="T15" fmla="*/ 66 h 293"/>
                <a:gd name="T16" fmla="*/ 32 w 34"/>
                <a:gd name="T17" fmla="*/ 90 h 293"/>
                <a:gd name="T18" fmla="*/ 34 w 34"/>
                <a:gd name="T19" fmla="*/ 118 h 293"/>
                <a:gd name="T20" fmla="*/ 34 w 34"/>
                <a:gd name="T21" fmla="*/ 146 h 293"/>
                <a:gd name="T22" fmla="*/ 34 w 34"/>
                <a:gd name="T23" fmla="*/ 177 h 293"/>
                <a:gd name="T24" fmla="*/ 32 w 34"/>
                <a:gd name="T25" fmla="*/ 203 h 293"/>
                <a:gd name="T26" fmla="*/ 30 w 34"/>
                <a:gd name="T27" fmla="*/ 229 h 293"/>
                <a:gd name="T28" fmla="*/ 26 w 34"/>
                <a:gd name="T29" fmla="*/ 251 h 293"/>
                <a:gd name="T30" fmla="*/ 19 w 34"/>
                <a:gd name="T31" fmla="*/ 269 h 293"/>
                <a:gd name="T32" fmla="*/ 13 w 34"/>
                <a:gd name="T33" fmla="*/ 282 h 293"/>
                <a:gd name="T34" fmla="*/ 10 w 34"/>
                <a:gd name="T35" fmla="*/ 286 h 293"/>
                <a:gd name="T36" fmla="*/ 6 w 34"/>
                <a:gd name="T37" fmla="*/ 290 h 293"/>
                <a:gd name="T38" fmla="*/ 4 w 34"/>
                <a:gd name="T39" fmla="*/ 293 h 293"/>
                <a:gd name="T40" fmla="*/ 0 w 34"/>
                <a:gd name="T41" fmla="*/ 293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
                <a:gd name="T64" fmla="*/ 0 h 293"/>
                <a:gd name="T65" fmla="*/ 34 w 34"/>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 h="293">
                  <a:moveTo>
                    <a:pt x="0" y="0"/>
                  </a:moveTo>
                  <a:lnTo>
                    <a:pt x="4" y="0"/>
                  </a:lnTo>
                  <a:lnTo>
                    <a:pt x="6" y="2"/>
                  </a:lnTo>
                  <a:lnTo>
                    <a:pt x="10" y="7"/>
                  </a:lnTo>
                  <a:lnTo>
                    <a:pt x="13" y="11"/>
                  </a:lnTo>
                  <a:lnTo>
                    <a:pt x="19" y="24"/>
                  </a:lnTo>
                  <a:lnTo>
                    <a:pt x="26" y="44"/>
                  </a:lnTo>
                  <a:lnTo>
                    <a:pt x="30" y="66"/>
                  </a:lnTo>
                  <a:lnTo>
                    <a:pt x="32" y="90"/>
                  </a:lnTo>
                  <a:lnTo>
                    <a:pt x="34" y="118"/>
                  </a:lnTo>
                  <a:lnTo>
                    <a:pt x="34" y="146"/>
                  </a:lnTo>
                  <a:lnTo>
                    <a:pt x="34" y="177"/>
                  </a:lnTo>
                  <a:lnTo>
                    <a:pt x="32" y="203"/>
                  </a:lnTo>
                  <a:lnTo>
                    <a:pt x="30" y="229"/>
                  </a:lnTo>
                  <a:lnTo>
                    <a:pt x="26" y="251"/>
                  </a:lnTo>
                  <a:lnTo>
                    <a:pt x="19" y="269"/>
                  </a:lnTo>
                  <a:lnTo>
                    <a:pt x="13" y="282"/>
                  </a:lnTo>
                  <a:lnTo>
                    <a:pt x="10" y="286"/>
                  </a:lnTo>
                  <a:lnTo>
                    <a:pt x="6" y="290"/>
                  </a:lnTo>
                  <a:lnTo>
                    <a:pt x="4" y="293"/>
                  </a:lnTo>
                  <a:lnTo>
                    <a:pt x="0" y="293"/>
                  </a:lnTo>
                </a:path>
              </a:pathLst>
            </a:custGeom>
            <a:noFill/>
            <a:ln w="14288">
              <a:solidFill>
                <a:srgbClr val="1F1A17"/>
              </a:solidFill>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grpSp>
      <p:sp>
        <p:nvSpPr>
          <p:cNvPr id="185928" name="Line 584">
            <a:extLst>
              <a:ext uri="{FF2B5EF4-FFF2-40B4-BE49-F238E27FC236}">
                <a16:creationId xmlns:a16="http://schemas.microsoft.com/office/drawing/2014/main" id="{04EAEA00-AD1D-1DB4-E4AD-0EC378BE0E6D}"/>
              </a:ext>
            </a:extLst>
          </p:cNvPr>
          <p:cNvSpPr>
            <a:spLocks noChangeShapeType="1"/>
          </p:cNvSpPr>
          <p:nvPr/>
        </p:nvSpPr>
        <p:spPr bwMode="auto">
          <a:xfrm>
            <a:off x="2270125" y="2239963"/>
            <a:ext cx="0" cy="3205162"/>
          </a:xfrm>
          <a:prstGeom prst="line">
            <a:avLst/>
          </a:prstGeom>
          <a:noFill/>
          <a:ln w="6350">
            <a:solidFill>
              <a:schemeClr val="tx1"/>
            </a:solidFill>
            <a:prstDash val="lgDash"/>
            <a:round/>
            <a:headEnd/>
            <a:tailEnd/>
          </a:ln>
          <a:extLst>
            <a:ext uri="{909E8E84-426E-40DD-AFC4-6F175D3DCCD1}">
              <a14:hiddenFill xmlns:a14="http://schemas.microsoft.com/office/drawing/2010/main">
                <a:noFill/>
              </a14:hiddenFill>
            </a:ext>
          </a:extLst>
        </p:spPr>
        <p:txBody>
          <a:bodyPr/>
          <a:lstStyle/>
          <a:p>
            <a:endParaRPr lang="en-GB"/>
          </a:p>
        </p:txBody>
      </p:sp>
      <p:sp>
        <p:nvSpPr>
          <p:cNvPr id="185929" name="Text Box 585">
            <a:extLst>
              <a:ext uri="{FF2B5EF4-FFF2-40B4-BE49-F238E27FC236}">
                <a16:creationId xmlns:a16="http://schemas.microsoft.com/office/drawing/2014/main" id="{1C45CE13-1C14-1033-BB97-4516C554B2C8}"/>
              </a:ext>
            </a:extLst>
          </p:cNvPr>
          <p:cNvSpPr txBox="1">
            <a:spLocks noChangeArrowheads="1"/>
          </p:cNvSpPr>
          <p:nvPr/>
        </p:nvSpPr>
        <p:spPr bwMode="auto">
          <a:xfrm>
            <a:off x="166688" y="5667375"/>
            <a:ext cx="42132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eaLnBrk="1" hangingPunct="1">
              <a:spcBef>
                <a:spcPct val="50000"/>
              </a:spcBef>
              <a:buClrTx/>
              <a:buSzTx/>
              <a:buFontTx/>
              <a:buNone/>
            </a:pPr>
            <a:r>
              <a:rPr lang="en-US" altLang="en-US" sz="1600" b="1">
                <a:latin typeface="Arial" panose="020B0604020202020204" pitchFamily="34" charset="0"/>
              </a:rPr>
              <a:t>Dijagram promene brzine strujajnja kroz Lavalovu mlaznicu</a:t>
            </a:r>
          </a:p>
        </p:txBody>
      </p:sp>
      <p:sp>
        <p:nvSpPr>
          <p:cNvPr id="68624" name="Footer Placeholder 5">
            <a:extLst>
              <a:ext uri="{FF2B5EF4-FFF2-40B4-BE49-F238E27FC236}">
                <a16:creationId xmlns:a16="http://schemas.microsoft.com/office/drawing/2014/main" id="{4ED3C4E3-6FC1-DA04-EDDF-0655F231B73D}"/>
              </a:ext>
            </a:extLst>
          </p:cNvPr>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par>
                          <p:cTn id="8" fill="hold" nodeType="afterGroup">
                            <p:stCondLst>
                              <p:cond delay="1000"/>
                            </p:stCondLst>
                            <p:childTnLst>
                              <p:par>
                                <p:cTn id="9" presetID="22" presetClass="entr" presetSubtype="1" fill="hold" nodeType="afterEffect">
                                  <p:stCondLst>
                                    <p:cond delay="0"/>
                                  </p:stCondLst>
                                  <p:childTnLst>
                                    <p:set>
                                      <p:cBhvr>
                                        <p:cTn id="10" dur="1" fill="hold">
                                          <p:stCondLst>
                                            <p:cond delay="0"/>
                                          </p:stCondLst>
                                        </p:cTn>
                                        <p:tgtEl>
                                          <p:spTgt spid="185928"/>
                                        </p:tgtEl>
                                        <p:attrNameLst>
                                          <p:attrName>style.visibility</p:attrName>
                                        </p:attrNameLst>
                                      </p:cBhvr>
                                      <p:to>
                                        <p:strVal val="visible"/>
                                      </p:to>
                                    </p:set>
                                    <p:animEffect transition="in" filter="wipe(up)">
                                      <p:cBhvr>
                                        <p:cTn id="11" dur="500"/>
                                        <p:tgtEl>
                                          <p:spTgt spid="185928"/>
                                        </p:tgtEl>
                                      </p:cBhvr>
                                    </p:animEffect>
                                  </p:childTnLst>
                                </p:cTn>
                              </p:par>
                            </p:childTnLst>
                          </p:cTn>
                        </p:par>
                        <p:par>
                          <p:cTn id="12" fill="hold" nodeType="afterGroup">
                            <p:stCondLst>
                              <p:cond delay="1500"/>
                            </p:stCondLst>
                            <p:childTnLst>
                              <p:par>
                                <p:cTn id="13" presetID="9"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dissolve">
                                      <p:cBhvr>
                                        <p:cTn id="15" dur="500"/>
                                        <p:tgtEl>
                                          <p:spTgt spid="2"/>
                                        </p:tgtEl>
                                      </p:cBhvr>
                                    </p:animEffect>
                                  </p:childTnLst>
                                </p:cTn>
                              </p:par>
                            </p:childTnLst>
                          </p:cTn>
                        </p:par>
                        <p:par>
                          <p:cTn id="16" fill="hold" nodeType="afterGroup">
                            <p:stCondLst>
                              <p:cond delay="2000"/>
                            </p:stCondLst>
                            <p:childTnLst>
                              <p:par>
                                <p:cTn id="17" presetID="22" presetClass="entr" presetSubtype="8"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childTnLst>
                          </p:cTn>
                        </p:par>
                        <p:par>
                          <p:cTn id="20" fill="hold" nodeType="afterGroup">
                            <p:stCondLst>
                              <p:cond delay="2500"/>
                            </p:stCondLst>
                            <p:childTnLst>
                              <p:par>
                                <p:cTn id="21" presetID="9" presetClass="entr" presetSubtype="0" fill="hold" nodeType="afterEffect">
                                  <p:stCondLst>
                                    <p:cond delay="0"/>
                                  </p:stCondLst>
                                  <p:childTnLst>
                                    <p:set>
                                      <p:cBhvr>
                                        <p:cTn id="22" dur="1" fill="hold">
                                          <p:stCondLst>
                                            <p:cond delay="0"/>
                                          </p:stCondLst>
                                        </p:cTn>
                                        <p:tgtEl>
                                          <p:spTgt spid="185624"/>
                                        </p:tgtEl>
                                        <p:attrNameLst>
                                          <p:attrName>style.visibility</p:attrName>
                                        </p:attrNameLst>
                                      </p:cBhvr>
                                      <p:to>
                                        <p:strVal val="visible"/>
                                      </p:to>
                                    </p:set>
                                    <p:animEffect transition="in" filter="dissolve">
                                      <p:cBhvr>
                                        <p:cTn id="23" dur="500"/>
                                        <p:tgtEl>
                                          <p:spTgt spid="185624"/>
                                        </p:tgtEl>
                                      </p:cBhvr>
                                    </p:animEffect>
                                  </p:childTnLst>
                                </p:cTn>
                              </p:par>
                              <p:par>
                                <p:cTn id="24" presetID="22" presetClass="entr" presetSubtype="8" fill="hold"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wipe(left)">
                                      <p:cBhvr>
                                        <p:cTn id="26" dur="500"/>
                                        <p:tgtEl>
                                          <p:spTgt spid="4"/>
                                        </p:tgtEl>
                                      </p:cBhvr>
                                    </p:animEffect>
                                  </p:childTnLst>
                                </p:cTn>
                              </p:par>
                            </p:childTnLst>
                          </p:cTn>
                        </p:par>
                        <p:par>
                          <p:cTn id="27" fill="hold" nodeType="afterGroup">
                            <p:stCondLst>
                              <p:cond delay="3000"/>
                            </p:stCondLst>
                            <p:childTnLst>
                              <p:par>
                                <p:cTn id="28" presetID="9" presetClass="entr" presetSubtype="0" fill="hold" nodeType="afterEffect">
                                  <p:stCondLst>
                                    <p:cond delay="0"/>
                                  </p:stCondLst>
                                  <p:childTnLst>
                                    <p:set>
                                      <p:cBhvr>
                                        <p:cTn id="29" dur="1" fill="hold">
                                          <p:stCondLst>
                                            <p:cond delay="0"/>
                                          </p:stCondLst>
                                        </p:cTn>
                                        <p:tgtEl>
                                          <p:spTgt spid="185636"/>
                                        </p:tgtEl>
                                        <p:attrNameLst>
                                          <p:attrName>style.visibility</p:attrName>
                                        </p:attrNameLst>
                                      </p:cBhvr>
                                      <p:to>
                                        <p:strVal val="visible"/>
                                      </p:to>
                                    </p:set>
                                    <p:animEffect transition="in" filter="dissolve">
                                      <p:cBhvr>
                                        <p:cTn id="30" dur="500"/>
                                        <p:tgtEl>
                                          <p:spTgt spid="185636"/>
                                        </p:tgtEl>
                                      </p:cBhvr>
                                    </p:animEffect>
                                  </p:childTnLst>
                                </p:cTn>
                              </p:par>
                            </p:childTnLst>
                          </p:cTn>
                        </p:par>
                        <p:par>
                          <p:cTn id="31" fill="hold" nodeType="afterGroup">
                            <p:stCondLst>
                              <p:cond delay="3500"/>
                            </p:stCondLst>
                            <p:childTnLst>
                              <p:par>
                                <p:cTn id="32" presetID="9" presetClass="entr" presetSubtype="0" fill="hold" nodeType="afterEffect">
                                  <p:stCondLst>
                                    <p:cond delay="0"/>
                                  </p:stCondLst>
                                  <p:childTnLst>
                                    <p:set>
                                      <p:cBhvr>
                                        <p:cTn id="33" dur="1" fill="hold">
                                          <p:stCondLst>
                                            <p:cond delay="0"/>
                                          </p:stCondLst>
                                        </p:cTn>
                                        <p:tgtEl>
                                          <p:spTgt spid="185637"/>
                                        </p:tgtEl>
                                        <p:attrNameLst>
                                          <p:attrName>style.visibility</p:attrName>
                                        </p:attrNameLst>
                                      </p:cBhvr>
                                      <p:to>
                                        <p:strVal val="visible"/>
                                      </p:to>
                                    </p:set>
                                    <p:animEffect transition="in" filter="dissolve">
                                      <p:cBhvr>
                                        <p:cTn id="34" dur="500"/>
                                        <p:tgtEl>
                                          <p:spTgt spid="185637"/>
                                        </p:tgtEl>
                                      </p:cBhvr>
                                    </p:animEffect>
                                  </p:childTnLst>
                                </p:cTn>
                              </p:par>
                            </p:childTnLst>
                          </p:cTn>
                        </p:par>
                        <p:par>
                          <p:cTn id="35" fill="hold" nodeType="afterGroup">
                            <p:stCondLst>
                              <p:cond delay="4000"/>
                            </p:stCondLst>
                            <p:childTnLst>
                              <p:par>
                                <p:cTn id="36" presetID="9" presetClass="entr" presetSubtype="0" fill="hold" nodeType="afterEffect">
                                  <p:stCondLst>
                                    <p:cond delay="0"/>
                                  </p:stCondLst>
                                  <p:childTnLst>
                                    <p:set>
                                      <p:cBhvr>
                                        <p:cTn id="37" dur="1" fill="hold">
                                          <p:stCondLst>
                                            <p:cond delay="0"/>
                                          </p:stCondLst>
                                        </p:cTn>
                                        <p:tgtEl>
                                          <p:spTgt spid="185929"/>
                                        </p:tgtEl>
                                        <p:attrNameLst>
                                          <p:attrName>style.visibility</p:attrName>
                                        </p:attrNameLst>
                                      </p:cBhvr>
                                      <p:to>
                                        <p:strVal val="visible"/>
                                      </p:to>
                                    </p:set>
                                    <p:animEffect transition="in" filter="dissolve">
                                      <p:cBhvr>
                                        <p:cTn id="38" dur="500"/>
                                        <p:tgtEl>
                                          <p:spTgt spid="185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624" grpId="0"/>
      <p:bldP spid="185636" grpId="0"/>
      <p:bldP spid="185637" grpId="0"/>
      <p:bldP spid="18592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Slide Number Placeholder 4">
            <a:extLst>
              <a:ext uri="{FF2B5EF4-FFF2-40B4-BE49-F238E27FC236}">
                <a16:creationId xmlns:a16="http://schemas.microsoft.com/office/drawing/2014/main" id="{855C7F2A-D27D-ABB1-61CC-5A83D6314513}"/>
              </a:ext>
            </a:extLst>
          </p:cNvPr>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672A0E9C-0A8A-4A27-A91D-72A471EE0564}" type="slidenum">
              <a:rPr lang="en-US" altLang="en-US" sz="1200" smtClean="0">
                <a:solidFill>
                  <a:srgbClr val="045C75"/>
                </a:solidFill>
                <a:latin typeface="Arial" panose="020B0604020202020204" pitchFamily="34" charset="0"/>
              </a:rPr>
              <a:pPr>
                <a:spcBef>
                  <a:spcPct val="0"/>
                </a:spcBef>
                <a:buClrTx/>
                <a:buSzTx/>
                <a:buFontTx/>
                <a:buNone/>
              </a:pPr>
              <a:t>4</a:t>
            </a:fld>
            <a:endParaRPr lang="en-US" altLang="en-US" sz="1200">
              <a:solidFill>
                <a:srgbClr val="045C75"/>
              </a:solidFill>
              <a:latin typeface="Arial" panose="020B0604020202020204" pitchFamily="34" charset="0"/>
            </a:endParaRPr>
          </a:p>
        </p:txBody>
      </p:sp>
      <p:grpSp>
        <p:nvGrpSpPr>
          <p:cNvPr id="2" name="Group 181">
            <a:extLst>
              <a:ext uri="{FF2B5EF4-FFF2-40B4-BE49-F238E27FC236}">
                <a16:creationId xmlns:a16="http://schemas.microsoft.com/office/drawing/2014/main" id="{7EE53EC8-0ED3-B87F-4091-0C5DD32918D9}"/>
              </a:ext>
            </a:extLst>
          </p:cNvPr>
          <p:cNvGrpSpPr>
            <a:grpSpLocks/>
          </p:cNvGrpSpPr>
          <p:nvPr/>
        </p:nvGrpSpPr>
        <p:grpSpPr bwMode="auto">
          <a:xfrm>
            <a:off x="2195513" y="5043488"/>
            <a:ext cx="360362" cy="360362"/>
            <a:chOff x="1958" y="1463"/>
            <a:chExt cx="1322" cy="396"/>
          </a:xfrm>
        </p:grpSpPr>
        <p:sp>
          <p:nvSpPr>
            <p:cNvPr id="30865" name="Freeform 182">
              <a:extLst>
                <a:ext uri="{FF2B5EF4-FFF2-40B4-BE49-F238E27FC236}">
                  <a16:creationId xmlns:a16="http://schemas.microsoft.com/office/drawing/2014/main" id="{C8FBF7DE-782B-9D09-77E3-DF9E55F85A0E}"/>
                </a:ext>
              </a:extLst>
            </p:cNvPr>
            <p:cNvSpPr>
              <a:spLocks/>
            </p:cNvSpPr>
            <p:nvPr/>
          </p:nvSpPr>
          <p:spPr bwMode="auto">
            <a:xfrm>
              <a:off x="2589" y="1463"/>
              <a:ext cx="691" cy="219"/>
            </a:xfrm>
            <a:custGeom>
              <a:avLst/>
              <a:gdLst>
                <a:gd name="T0" fmla="*/ 691 w 691"/>
                <a:gd name="T1" fmla="*/ 219 h 219"/>
                <a:gd name="T2" fmla="*/ 691 w 691"/>
                <a:gd name="T3" fmla="*/ 219 h 219"/>
                <a:gd name="T4" fmla="*/ 691 w 691"/>
                <a:gd name="T5" fmla="*/ 209 h 219"/>
                <a:gd name="T6" fmla="*/ 688 w 691"/>
                <a:gd name="T7" fmla="*/ 199 h 219"/>
                <a:gd name="T8" fmla="*/ 683 w 691"/>
                <a:gd name="T9" fmla="*/ 190 h 219"/>
                <a:gd name="T10" fmla="*/ 675 w 691"/>
                <a:gd name="T11" fmla="*/ 179 h 219"/>
                <a:gd name="T12" fmla="*/ 667 w 691"/>
                <a:gd name="T13" fmla="*/ 169 h 219"/>
                <a:gd name="T14" fmla="*/ 657 w 691"/>
                <a:gd name="T15" fmla="*/ 159 h 219"/>
                <a:gd name="T16" fmla="*/ 645 w 691"/>
                <a:gd name="T17" fmla="*/ 150 h 219"/>
                <a:gd name="T18" fmla="*/ 632 w 691"/>
                <a:gd name="T19" fmla="*/ 140 h 219"/>
                <a:gd name="T20" fmla="*/ 617 w 691"/>
                <a:gd name="T21" fmla="*/ 131 h 219"/>
                <a:gd name="T22" fmla="*/ 601 w 691"/>
                <a:gd name="T23" fmla="*/ 122 h 219"/>
                <a:gd name="T24" fmla="*/ 584 w 691"/>
                <a:gd name="T25" fmla="*/ 113 h 219"/>
                <a:gd name="T26" fmla="*/ 565 w 691"/>
                <a:gd name="T27" fmla="*/ 104 h 219"/>
                <a:gd name="T28" fmla="*/ 546 w 691"/>
                <a:gd name="T29" fmla="*/ 95 h 219"/>
                <a:gd name="T30" fmla="*/ 525 w 691"/>
                <a:gd name="T31" fmla="*/ 87 h 219"/>
                <a:gd name="T32" fmla="*/ 502 w 691"/>
                <a:gd name="T33" fmla="*/ 78 h 219"/>
                <a:gd name="T34" fmla="*/ 478 w 691"/>
                <a:gd name="T35" fmla="*/ 70 h 219"/>
                <a:gd name="T36" fmla="*/ 430 w 691"/>
                <a:gd name="T37" fmla="*/ 56 h 219"/>
                <a:gd name="T38" fmla="*/ 376 w 691"/>
                <a:gd name="T39" fmla="*/ 42 h 219"/>
                <a:gd name="T40" fmla="*/ 320 w 691"/>
                <a:gd name="T41" fmla="*/ 30 h 219"/>
                <a:gd name="T42" fmla="*/ 261 w 691"/>
                <a:gd name="T43" fmla="*/ 19 h 219"/>
                <a:gd name="T44" fmla="*/ 229 w 691"/>
                <a:gd name="T45" fmla="*/ 14 h 219"/>
                <a:gd name="T46" fmla="*/ 199 w 691"/>
                <a:gd name="T47" fmla="*/ 11 h 219"/>
                <a:gd name="T48" fmla="*/ 167 w 691"/>
                <a:gd name="T49" fmla="*/ 7 h 219"/>
                <a:gd name="T50" fmla="*/ 135 w 691"/>
                <a:gd name="T51" fmla="*/ 4 h 219"/>
                <a:gd name="T52" fmla="*/ 101 w 691"/>
                <a:gd name="T53" fmla="*/ 2 h 219"/>
                <a:gd name="T54" fmla="*/ 68 w 691"/>
                <a:gd name="T55" fmla="*/ 1 h 219"/>
                <a:gd name="T56" fmla="*/ 34 w 691"/>
                <a:gd name="T57" fmla="*/ 0 h 219"/>
                <a:gd name="T58" fmla="*/ 0 w 691"/>
                <a:gd name="T59" fmla="*/ 0 h 219"/>
                <a:gd name="T60" fmla="*/ 0 w 691"/>
                <a:gd name="T61" fmla="*/ 18 h 219"/>
                <a:gd name="T62" fmla="*/ 34 w 691"/>
                <a:gd name="T63" fmla="*/ 18 h 219"/>
                <a:gd name="T64" fmla="*/ 66 w 691"/>
                <a:gd name="T65" fmla="*/ 19 h 219"/>
                <a:gd name="T66" fmla="*/ 100 w 691"/>
                <a:gd name="T67" fmla="*/ 21 h 219"/>
                <a:gd name="T68" fmla="*/ 132 w 691"/>
                <a:gd name="T69" fmla="*/ 23 h 219"/>
                <a:gd name="T70" fmla="*/ 163 w 691"/>
                <a:gd name="T71" fmla="*/ 25 h 219"/>
                <a:gd name="T72" fmla="*/ 194 w 691"/>
                <a:gd name="T73" fmla="*/ 29 h 219"/>
                <a:gd name="T74" fmla="*/ 224 w 691"/>
                <a:gd name="T75" fmla="*/ 33 h 219"/>
                <a:gd name="T76" fmla="*/ 255 w 691"/>
                <a:gd name="T77" fmla="*/ 38 h 219"/>
                <a:gd name="T78" fmla="*/ 312 w 691"/>
                <a:gd name="T79" fmla="*/ 48 h 219"/>
                <a:gd name="T80" fmla="*/ 368 w 691"/>
                <a:gd name="T81" fmla="*/ 59 h 219"/>
                <a:gd name="T82" fmla="*/ 419 w 691"/>
                <a:gd name="T83" fmla="*/ 73 h 219"/>
                <a:gd name="T84" fmla="*/ 469 w 691"/>
                <a:gd name="T85" fmla="*/ 87 h 219"/>
                <a:gd name="T86" fmla="*/ 491 w 691"/>
                <a:gd name="T87" fmla="*/ 95 h 219"/>
                <a:gd name="T88" fmla="*/ 512 w 691"/>
                <a:gd name="T89" fmla="*/ 103 h 219"/>
                <a:gd name="T90" fmla="*/ 533 w 691"/>
                <a:gd name="T91" fmla="*/ 111 h 219"/>
                <a:gd name="T92" fmla="*/ 550 w 691"/>
                <a:gd name="T93" fmla="*/ 120 h 219"/>
                <a:gd name="T94" fmla="*/ 568 w 691"/>
                <a:gd name="T95" fmla="*/ 128 h 219"/>
                <a:gd name="T96" fmla="*/ 586 w 691"/>
                <a:gd name="T97" fmla="*/ 137 h 219"/>
                <a:gd name="T98" fmla="*/ 600 w 691"/>
                <a:gd name="T99" fmla="*/ 146 h 219"/>
                <a:gd name="T100" fmla="*/ 614 w 691"/>
                <a:gd name="T101" fmla="*/ 154 h 219"/>
                <a:gd name="T102" fmla="*/ 625 w 691"/>
                <a:gd name="T103" fmla="*/ 163 h 219"/>
                <a:gd name="T104" fmla="*/ 637 w 691"/>
                <a:gd name="T105" fmla="*/ 172 h 219"/>
                <a:gd name="T106" fmla="*/ 645 w 691"/>
                <a:gd name="T107" fmla="*/ 179 h 219"/>
                <a:gd name="T108" fmla="*/ 653 w 691"/>
                <a:gd name="T109" fmla="*/ 188 h 219"/>
                <a:gd name="T110" fmla="*/ 657 w 691"/>
                <a:gd name="T111" fmla="*/ 196 h 219"/>
                <a:gd name="T112" fmla="*/ 662 w 691"/>
                <a:gd name="T113" fmla="*/ 204 h 219"/>
                <a:gd name="T114" fmla="*/ 664 w 691"/>
                <a:gd name="T115" fmla="*/ 212 h 219"/>
                <a:gd name="T116" fmla="*/ 665 w 691"/>
                <a:gd name="T117" fmla="*/ 219 h 219"/>
                <a:gd name="T118" fmla="*/ 665 w 691"/>
                <a:gd name="T119" fmla="*/ 219 h 219"/>
                <a:gd name="T120" fmla="*/ 691 w 691"/>
                <a:gd name="T121" fmla="*/ 21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219"/>
                <a:gd name="T185" fmla="*/ 691 w 691"/>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219">
                  <a:moveTo>
                    <a:pt x="691" y="219"/>
                  </a:moveTo>
                  <a:lnTo>
                    <a:pt x="691" y="219"/>
                  </a:lnTo>
                  <a:lnTo>
                    <a:pt x="691" y="209"/>
                  </a:lnTo>
                  <a:lnTo>
                    <a:pt x="688" y="199"/>
                  </a:lnTo>
                  <a:lnTo>
                    <a:pt x="683" y="190"/>
                  </a:lnTo>
                  <a:lnTo>
                    <a:pt x="675" y="179"/>
                  </a:lnTo>
                  <a:lnTo>
                    <a:pt x="667" y="169"/>
                  </a:lnTo>
                  <a:lnTo>
                    <a:pt x="657" y="159"/>
                  </a:lnTo>
                  <a:lnTo>
                    <a:pt x="645" y="150"/>
                  </a:lnTo>
                  <a:lnTo>
                    <a:pt x="632" y="140"/>
                  </a:lnTo>
                  <a:lnTo>
                    <a:pt x="617" y="131"/>
                  </a:lnTo>
                  <a:lnTo>
                    <a:pt x="601" y="122"/>
                  </a:lnTo>
                  <a:lnTo>
                    <a:pt x="584" y="113"/>
                  </a:lnTo>
                  <a:lnTo>
                    <a:pt x="565" y="104"/>
                  </a:lnTo>
                  <a:lnTo>
                    <a:pt x="546" y="95"/>
                  </a:lnTo>
                  <a:lnTo>
                    <a:pt x="525" y="87"/>
                  </a:lnTo>
                  <a:lnTo>
                    <a:pt x="502" y="78"/>
                  </a:lnTo>
                  <a:lnTo>
                    <a:pt x="478" y="70"/>
                  </a:lnTo>
                  <a:lnTo>
                    <a:pt x="430" y="56"/>
                  </a:lnTo>
                  <a:lnTo>
                    <a:pt x="376" y="42"/>
                  </a:lnTo>
                  <a:lnTo>
                    <a:pt x="320" y="30"/>
                  </a:lnTo>
                  <a:lnTo>
                    <a:pt x="261" y="19"/>
                  </a:lnTo>
                  <a:lnTo>
                    <a:pt x="229" y="14"/>
                  </a:lnTo>
                  <a:lnTo>
                    <a:pt x="199" y="11"/>
                  </a:lnTo>
                  <a:lnTo>
                    <a:pt x="167" y="7"/>
                  </a:lnTo>
                  <a:lnTo>
                    <a:pt x="135" y="4"/>
                  </a:lnTo>
                  <a:lnTo>
                    <a:pt x="101" y="2"/>
                  </a:lnTo>
                  <a:lnTo>
                    <a:pt x="68" y="1"/>
                  </a:lnTo>
                  <a:lnTo>
                    <a:pt x="34" y="0"/>
                  </a:lnTo>
                  <a:lnTo>
                    <a:pt x="0" y="0"/>
                  </a:lnTo>
                  <a:lnTo>
                    <a:pt x="0" y="18"/>
                  </a:lnTo>
                  <a:lnTo>
                    <a:pt x="34" y="18"/>
                  </a:lnTo>
                  <a:lnTo>
                    <a:pt x="66" y="19"/>
                  </a:lnTo>
                  <a:lnTo>
                    <a:pt x="100" y="21"/>
                  </a:lnTo>
                  <a:lnTo>
                    <a:pt x="132" y="23"/>
                  </a:lnTo>
                  <a:lnTo>
                    <a:pt x="163" y="25"/>
                  </a:lnTo>
                  <a:lnTo>
                    <a:pt x="194" y="29"/>
                  </a:lnTo>
                  <a:lnTo>
                    <a:pt x="224" y="33"/>
                  </a:lnTo>
                  <a:lnTo>
                    <a:pt x="255" y="38"/>
                  </a:lnTo>
                  <a:lnTo>
                    <a:pt x="312" y="48"/>
                  </a:lnTo>
                  <a:lnTo>
                    <a:pt x="368" y="59"/>
                  </a:lnTo>
                  <a:lnTo>
                    <a:pt x="419" y="73"/>
                  </a:lnTo>
                  <a:lnTo>
                    <a:pt x="469" y="87"/>
                  </a:lnTo>
                  <a:lnTo>
                    <a:pt x="491" y="95"/>
                  </a:lnTo>
                  <a:lnTo>
                    <a:pt x="512" y="103"/>
                  </a:lnTo>
                  <a:lnTo>
                    <a:pt x="533" y="111"/>
                  </a:lnTo>
                  <a:lnTo>
                    <a:pt x="550" y="120"/>
                  </a:lnTo>
                  <a:lnTo>
                    <a:pt x="568" y="128"/>
                  </a:lnTo>
                  <a:lnTo>
                    <a:pt x="586" y="137"/>
                  </a:lnTo>
                  <a:lnTo>
                    <a:pt x="600" y="146"/>
                  </a:lnTo>
                  <a:lnTo>
                    <a:pt x="614" y="154"/>
                  </a:lnTo>
                  <a:lnTo>
                    <a:pt x="625" y="163"/>
                  </a:lnTo>
                  <a:lnTo>
                    <a:pt x="637" y="172"/>
                  </a:lnTo>
                  <a:lnTo>
                    <a:pt x="645" y="179"/>
                  </a:lnTo>
                  <a:lnTo>
                    <a:pt x="653" y="188"/>
                  </a:lnTo>
                  <a:lnTo>
                    <a:pt x="657" y="196"/>
                  </a:lnTo>
                  <a:lnTo>
                    <a:pt x="662" y="204"/>
                  </a:lnTo>
                  <a:lnTo>
                    <a:pt x="664" y="212"/>
                  </a:lnTo>
                  <a:lnTo>
                    <a:pt x="665" y="219"/>
                  </a:lnTo>
                  <a:lnTo>
                    <a:pt x="691" y="219"/>
                  </a:lnTo>
                  <a:close/>
                </a:path>
              </a:pathLst>
            </a:custGeom>
            <a:solidFill>
              <a:srgbClr val="FF3300"/>
            </a:solidFill>
            <a:ln w="28575" cmpd="sng">
              <a:solidFill>
                <a:srgbClr val="FF3300"/>
              </a:solidFill>
              <a:round/>
              <a:headEnd/>
              <a:tailEnd/>
            </a:ln>
          </p:spPr>
          <p:txBody>
            <a:bodyPr/>
            <a:lstStyle/>
            <a:p>
              <a:endParaRPr lang="en-GB"/>
            </a:p>
          </p:txBody>
        </p:sp>
        <p:sp>
          <p:nvSpPr>
            <p:cNvPr id="30866" name="Freeform 183">
              <a:extLst>
                <a:ext uri="{FF2B5EF4-FFF2-40B4-BE49-F238E27FC236}">
                  <a16:creationId xmlns:a16="http://schemas.microsoft.com/office/drawing/2014/main" id="{5585B328-8EFA-7AB6-7DDD-DF3FC70C46E2}"/>
                </a:ext>
              </a:extLst>
            </p:cNvPr>
            <p:cNvSpPr>
              <a:spLocks/>
            </p:cNvSpPr>
            <p:nvPr/>
          </p:nvSpPr>
          <p:spPr bwMode="auto">
            <a:xfrm>
              <a:off x="2618" y="1682"/>
              <a:ext cx="662" cy="177"/>
            </a:xfrm>
            <a:custGeom>
              <a:avLst/>
              <a:gdLst>
                <a:gd name="T0" fmla="*/ 0 w 662"/>
                <a:gd name="T1" fmla="*/ 177 h 177"/>
                <a:gd name="T2" fmla="*/ 0 w 662"/>
                <a:gd name="T3" fmla="*/ 177 h 177"/>
                <a:gd name="T4" fmla="*/ 67 w 662"/>
                <a:gd name="T5" fmla="*/ 177 h 177"/>
                <a:gd name="T6" fmla="*/ 133 w 662"/>
                <a:gd name="T7" fmla="*/ 174 h 177"/>
                <a:gd name="T8" fmla="*/ 195 w 662"/>
                <a:gd name="T9" fmla="*/ 171 h 177"/>
                <a:gd name="T10" fmla="*/ 254 w 662"/>
                <a:gd name="T11" fmla="*/ 165 h 177"/>
                <a:gd name="T12" fmla="*/ 312 w 662"/>
                <a:gd name="T13" fmla="*/ 157 h 177"/>
                <a:gd name="T14" fmla="*/ 366 w 662"/>
                <a:gd name="T15" fmla="*/ 149 h 177"/>
                <a:gd name="T16" fmla="*/ 417 w 662"/>
                <a:gd name="T17" fmla="*/ 139 h 177"/>
                <a:gd name="T18" fmla="*/ 464 w 662"/>
                <a:gd name="T19" fmla="*/ 128 h 177"/>
                <a:gd name="T20" fmla="*/ 507 w 662"/>
                <a:gd name="T21" fmla="*/ 116 h 177"/>
                <a:gd name="T22" fmla="*/ 545 w 662"/>
                <a:gd name="T23" fmla="*/ 102 h 177"/>
                <a:gd name="T24" fmla="*/ 563 w 662"/>
                <a:gd name="T25" fmla="*/ 95 h 177"/>
                <a:gd name="T26" fmla="*/ 579 w 662"/>
                <a:gd name="T27" fmla="*/ 89 h 177"/>
                <a:gd name="T28" fmla="*/ 593 w 662"/>
                <a:gd name="T29" fmla="*/ 81 h 177"/>
                <a:gd name="T30" fmla="*/ 608 w 662"/>
                <a:gd name="T31" fmla="*/ 73 h 177"/>
                <a:gd name="T32" fmla="*/ 619 w 662"/>
                <a:gd name="T33" fmla="*/ 65 h 177"/>
                <a:gd name="T34" fmla="*/ 630 w 662"/>
                <a:gd name="T35" fmla="*/ 56 h 177"/>
                <a:gd name="T36" fmla="*/ 640 w 662"/>
                <a:gd name="T37" fmla="*/ 48 h 177"/>
                <a:gd name="T38" fmla="*/ 648 w 662"/>
                <a:gd name="T39" fmla="*/ 39 h 177"/>
                <a:gd name="T40" fmla="*/ 654 w 662"/>
                <a:gd name="T41" fmla="*/ 29 h 177"/>
                <a:gd name="T42" fmla="*/ 659 w 662"/>
                <a:gd name="T43" fmla="*/ 20 h 177"/>
                <a:gd name="T44" fmla="*/ 662 w 662"/>
                <a:gd name="T45" fmla="*/ 10 h 177"/>
                <a:gd name="T46" fmla="*/ 662 w 662"/>
                <a:gd name="T47" fmla="*/ 0 h 177"/>
                <a:gd name="T48" fmla="*/ 636 w 662"/>
                <a:gd name="T49" fmla="*/ 0 h 177"/>
                <a:gd name="T50" fmla="*/ 635 w 662"/>
                <a:gd name="T51" fmla="*/ 8 h 177"/>
                <a:gd name="T52" fmla="*/ 633 w 662"/>
                <a:gd name="T53" fmla="*/ 16 h 177"/>
                <a:gd name="T54" fmla="*/ 630 w 662"/>
                <a:gd name="T55" fmla="*/ 22 h 177"/>
                <a:gd name="T56" fmla="*/ 625 w 662"/>
                <a:gd name="T57" fmla="*/ 30 h 177"/>
                <a:gd name="T58" fmla="*/ 619 w 662"/>
                <a:gd name="T59" fmla="*/ 37 h 177"/>
                <a:gd name="T60" fmla="*/ 611 w 662"/>
                <a:gd name="T61" fmla="*/ 45 h 177"/>
                <a:gd name="T62" fmla="*/ 601 w 662"/>
                <a:gd name="T63" fmla="*/ 51 h 177"/>
                <a:gd name="T64" fmla="*/ 590 w 662"/>
                <a:gd name="T65" fmla="*/ 58 h 177"/>
                <a:gd name="T66" fmla="*/ 577 w 662"/>
                <a:gd name="T67" fmla="*/ 66 h 177"/>
                <a:gd name="T68" fmla="*/ 563 w 662"/>
                <a:gd name="T69" fmla="*/ 73 h 177"/>
                <a:gd name="T70" fmla="*/ 549 w 662"/>
                <a:gd name="T71" fmla="*/ 80 h 177"/>
                <a:gd name="T72" fmla="*/ 533 w 662"/>
                <a:gd name="T73" fmla="*/ 86 h 177"/>
                <a:gd name="T74" fmla="*/ 496 w 662"/>
                <a:gd name="T75" fmla="*/ 99 h 177"/>
                <a:gd name="T76" fmla="*/ 454 w 662"/>
                <a:gd name="T77" fmla="*/ 110 h 177"/>
                <a:gd name="T78" fmla="*/ 409 w 662"/>
                <a:gd name="T79" fmla="*/ 121 h 177"/>
                <a:gd name="T80" fmla="*/ 360 w 662"/>
                <a:gd name="T81" fmla="*/ 130 h 177"/>
                <a:gd name="T82" fmla="*/ 307 w 662"/>
                <a:gd name="T83" fmla="*/ 139 h 177"/>
                <a:gd name="T84" fmla="*/ 251 w 662"/>
                <a:gd name="T85" fmla="*/ 146 h 177"/>
                <a:gd name="T86" fmla="*/ 192 w 662"/>
                <a:gd name="T87" fmla="*/ 152 h 177"/>
                <a:gd name="T88" fmla="*/ 130 w 662"/>
                <a:gd name="T89" fmla="*/ 156 h 177"/>
                <a:gd name="T90" fmla="*/ 67 w 662"/>
                <a:gd name="T91" fmla="*/ 158 h 177"/>
                <a:gd name="T92" fmla="*/ 0 w 662"/>
                <a:gd name="T93" fmla="*/ 159 h 177"/>
                <a:gd name="T94" fmla="*/ 0 w 662"/>
                <a:gd name="T95" fmla="*/ 159 h 177"/>
                <a:gd name="T96" fmla="*/ 0 w 662"/>
                <a:gd name="T97" fmla="*/ 177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2"/>
                <a:gd name="T148" fmla="*/ 0 h 177"/>
                <a:gd name="T149" fmla="*/ 662 w 662"/>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2" h="177">
                  <a:moveTo>
                    <a:pt x="0" y="177"/>
                  </a:moveTo>
                  <a:lnTo>
                    <a:pt x="0" y="177"/>
                  </a:lnTo>
                  <a:lnTo>
                    <a:pt x="67" y="177"/>
                  </a:lnTo>
                  <a:lnTo>
                    <a:pt x="133" y="174"/>
                  </a:lnTo>
                  <a:lnTo>
                    <a:pt x="195" y="171"/>
                  </a:lnTo>
                  <a:lnTo>
                    <a:pt x="254" y="165"/>
                  </a:lnTo>
                  <a:lnTo>
                    <a:pt x="312" y="157"/>
                  </a:lnTo>
                  <a:lnTo>
                    <a:pt x="366" y="149"/>
                  </a:lnTo>
                  <a:lnTo>
                    <a:pt x="417" y="139"/>
                  </a:lnTo>
                  <a:lnTo>
                    <a:pt x="464" y="128"/>
                  </a:lnTo>
                  <a:lnTo>
                    <a:pt x="507" y="116"/>
                  </a:lnTo>
                  <a:lnTo>
                    <a:pt x="545" y="102"/>
                  </a:lnTo>
                  <a:lnTo>
                    <a:pt x="563" y="95"/>
                  </a:lnTo>
                  <a:lnTo>
                    <a:pt x="579" y="89"/>
                  </a:lnTo>
                  <a:lnTo>
                    <a:pt x="593" y="81"/>
                  </a:lnTo>
                  <a:lnTo>
                    <a:pt x="608" y="73"/>
                  </a:lnTo>
                  <a:lnTo>
                    <a:pt x="619" y="65"/>
                  </a:lnTo>
                  <a:lnTo>
                    <a:pt x="630" y="56"/>
                  </a:lnTo>
                  <a:lnTo>
                    <a:pt x="640" y="48"/>
                  </a:lnTo>
                  <a:lnTo>
                    <a:pt x="648" y="39"/>
                  </a:lnTo>
                  <a:lnTo>
                    <a:pt x="654" y="29"/>
                  </a:lnTo>
                  <a:lnTo>
                    <a:pt x="659" y="20"/>
                  </a:lnTo>
                  <a:lnTo>
                    <a:pt x="662" y="10"/>
                  </a:lnTo>
                  <a:lnTo>
                    <a:pt x="662" y="0"/>
                  </a:lnTo>
                  <a:lnTo>
                    <a:pt x="636" y="0"/>
                  </a:lnTo>
                  <a:lnTo>
                    <a:pt x="635" y="8"/>
                  </a:lnTo>
                  <a:lnTo>
                    <a:pt x="633" y="16"/>
                  </a:lnTo>
                  <a:lnTo>
                    <a:pt x="630" y="22"/>
                  </a:lnTo>
                  <a:lnTo>
                    <a:pt x="625" y="30"/>
                  </a:lnTo>
                  <a:lnTo>
                    <a:pt x="619" y="37"/>
                  </a:lnTo>
                  <a:lnTo>
                    <a:pt x="611" y="45"/>
                  </a:lnTo>
                  <a:lnTo>
                    <a:pt x="601" y="51"/>
                  </a:lnTo>
                  <a:lnTo>
                    <a:pt x="590" y="58"/>
                  </a:lnTo>
                  <a:lnTo>
                    <a:pt x="577" y="66"/>
                  </a:lnTo>
                  <a:lnTo>
                    <a:pt x="563" y="73"/>
                  </a:lnTo>
                  <a:lnTo>
                    <a:pt x="549" y="80"/>
                  </a:lnTo>
                  <a:lnTo>
                    <a:pt x="533" y="86"/>
                  </a:lnTo>
                  <a:lnTo>
                    <a:pt x="496" y="99"/>
                  </a:lnTo>
                  <a:lnTo>
                    <a:pt x="454" y="110"/>
                  </a:lnTo>
                  <a:lnTo>
                    <a:pt x="409" y="121"/>
                  </a:lnTo>
                  <a:lnTo>
                    <a:pt x="360" y="130"/>
                  </a:lnTo>
                  <a:lnTo>
                    <a:pt x="307" y="139"/>
                  </a:lnTo>
                  <a:lnTo>
                    <a:pt x="251" y="146"/>
                  </a:lnTo>
                  <a:lnTo>
                    <a:pt x="192" y="152"/>
                  </a:lnTo>
                  <a:lnTo>
                    <a:pt x="130" y="156"/>
                  </a:lnTo>
                  <a:lnTo>
                    <a:pt x="67" y="158"/>
                  </a:lnTo>
                  <a:lnTo>
                    <a:pt x="0" y="159"/>
                  </a:lnTo>
                  <a:lnTo>
                    <a:pt x="0" y="177"/>
                  </a:lnTo>
                  <a:close/>
                </a:path>
              </a:pathLst>
            </a:custGeom>
            <a:solidFill>
              <a:srgbClr val="FF3300"/>
            </a:solidFill>
            <a:ln w="28575" cmpd="sng">
              <a:solidFill>
                <a:srgbClr val="FF3300"/>
              </a:solidFill>
              <a:round/>
              <a:headEnd/>
              <a:tailEnd/>
            </a:ln>
          </p:spPr>
          <p:txBody>
            <a:bodyPr/>
            <a:lstStyle/>
            <a:p>
              <a:endParaRPr lang="en-GB"/>
            </a:p>
          </p:txBody>
        </p:sp>
        <p:sp>
          <p:nvSpPr>
            <p:cNvPr id="30867" name="Freeform 184">
              <a:extLst>
                <a:ext uri="{FF2B5EF4-FFF2-40B4-BE49-F238E27FC236}">
                  <a16:creationId xmlns:a16="http://schemas.microsoft.com/office/drawing/2014/main" id="{8276D076-9EFB-2005-CB84-965D0002820B}"/>
                </a:ext>
              </a:extLst>
            </p:cNvPr>
            <p:cNvSpPr>
              <a:spLocks/>
            </p:cNvSpPr>
            <p:nvPr/>
          </p:nvSpPr>
          <p:spPr bwMode="auto">
            <a:xfrm>
              <a:off x="1958" y="1679"/>
              <a:ext cx="660" cy="177"/>
            </a:xfrm>
            <a:custGeom>
              <a:avLst/>
              <a:gdLst>
                <a:gd name="T0" fmla="*/ 0 w 660"/>
                <a:gd name="T1" fmla="*/ 0 h 177"/>
                <a:gd name="T2" fmla="*/ 0 w 660"/>
                <a:gd name="T3" fmla="*/ 0 h 177"/>
                <a:gd name="T4" fmla="*/ 0 w 660"/>
                <a:gd name="T5" fmla="*/ 10 h 177"/>
                <a:gd name="T6" fmla="*/ 3 w 660"/>
                <a:gd name="T7" fmla="*/ 20 h 177"/>
                <a:gd name="T8" fmla="*/ 8 w 660"/>
                <a:gd name="T9" fmla="*/ 29 h 177"/>
                <a:gd name="T10" fmla="*/ 14 w 660"/>
                <a:gd name="T11" fmla="*/ 39 h 177"/>
                <a:gd name="T12" fmla="*/ 22 w 660"/>
                <a:gd name="T13" fmla="*/ 48 h 177"/>
                <a:gd name="T14" fmla="*/ 32 w 660"/>
                <a:gd name="T15" fmla="*/ 56 h 177"/>
                <a:gd name="T16" fmla="*/ 43 w 660"/>
                <a:gd name="T17" fmla="*/ 65 h 177"/>
                <a:gd name="T18" fmla="*/ 54 w 660"/>
                <a:gd name="T19" fmla="*/ 73 h 177"/>
                <a:gd name="T20" fmla="*/ 69 w 660"/>
                <a:gd name="T21" fmla="*/ 81 h 177"/>
                <a:gd name="T22" fmla="*/ 83 w 660"/>
                <a:gd name="T23" fmla="*/ 89 h 177"/>
                <a:gd name="T24" fmla="*/ 99 w 660"/>
                <a:gd name="T25" fmla="*/ 95 h 177"/>
                <a:gd name="T26" fmla="*/ 117 w 660"/>
                <a:gd name="T27" fmla="*/ 102 h 177"/>
                <a:gd name="T28" fmla="*/ 155 w 660"/>
                <a:gd name="T29" fmla="*/ 116 h 177"/>
                <a:gd name="T30" fmla="*/ 198 w 660"/>
                <a:gd name="T31" fmla="*/ 128 h 177"/>
                <a:gd name="T32" fmla="*/ 245 w 660"/>
                <a:gd name="T33" fmla="*/ 139 h 177"/>
                <a:gd name="T34" fmla="*/ 296 w 660"/>
                <a:gd name="T35" fmla="*/ 149 h 177"/>
                <a:gd name="T36" fmla="*/ 350 w 660"/>
                <a:gd name="T37" fmla="*/ 157 h 177"/>
                <a:gd name="T38" fmla="*/ 408 w 660"/>
                <a:gd name="T39" fmla="*/ 165 h 177"/>
                <a:gd name="T40" fmla="*/ 467 w 660"/>
                <a:gd name="T41" fmla="*/ 171 h 177"/>
                <a:gd name="T42" fmla="*/ 529 w 660"/>
                <a:gd name="T43" fmla="*/ 174 h 177"/>
                <a:gd name="T44" fmla="*/ 595 w 660"/>
                <a:gd name="T45" fmla="*/ 177 h 177"/>
                <a:gd name="T46" fmla="*/ 660 w 660"/>
                <a:gd name="T47" fmla="*/ 177 h 177"/>
                <a:gd name="T48" fmla="*/ 660 w 660"/>
                <a:gd name="T49" fmla="*/ 159 h 177"/>
                <a:gd name="T50" fmla="*/ 595 w 660"/>
                <a:gd name="T51" fmla="*/ 158 h 177"/>
                <a:gd name="T52" fmla="*/ 532 w 660"/>
                <a:gd name="T53" fmla="*/ 156 h 177"/>
                <a:gd name="T54" fmla="*/ 470 w 660"/>
                <a:gd name="T55" fmla="*/ 152 h 177"/>
                <a:gd name="T56" fmla="*/ 411 w 660"/>
                <a:gd name="T57" fmla="*/ 146 h 177"/>
                <a:gd name="T58" fmla="*/ 355 w 660"/>
                <a:gd name="T59" fmla="*/ 139 h 177"/>
                <a:gd name="T60" fmla="*/ 302 w 660"/>
                <a:gd name="T61" fmla="*/ 130 h 177"/>
                <a:gd name="T62" fmla="*/ 253 w 660"/>
                <a:gd name="T63" fmla="*/ 121 h 177"/>
                <a:gd name="T64" fmla="*/ 208 w 660"/>
                <a:gd name="T65" fmla="*/ 110 h 177"/>
                <a:gd name="T66" fmla="*/ 166 w 660"/>
                <a:gd name="T67" fmla="*/ 99 h 177"/>
                <a:gd name="T68" fmla="*/ 129 w 660"/>
                <a:gd name="T69" fmla="*/ 86 h 177"/>
                <a:gd name="T70" fmla="*/ 113 w 660"/>
                <a:gd name="T71" fmla="*/ 80 h 177"/>
                <a:gd name="T72" fmla="*/ 99 w 660"/>
                <a:gd name="T73" fmla="*/ 73 h 177"/>
                <a:gd name="T74" fmla="*/ 85 w 660"/>
                <a:gd name="T75" fmla="*/ 66 h 177"/>
                <a:gd name="T76" fmla="*/ 72 w 660"/>
                <a:gd name="T77" fmla="*/ 58 h 177"/>
                <a:gd name="T78" fmla="*/ 61 w 660"/>
                <a:gd name="T79" fmla="*/ 51 h 177"/>
                <a:gd name="T80" fmla="*/ 51 w 660"/>
                <a:gd name="T81" fmla="*/ 45 h 177"/>
                <a:gd name="T82" fmla="*/ 43 w 660"/>
                <a:gd name="T83" fmla="*/ 37 h 177"/>
                <a:gd name="T84" fmla="*/ 37 w 660"/>
                <a:gd name="T85" fmla="*/ 30 h 177"/>
                <a:gd name="T86" fmla="*/ 32 w 660"/>
                <a:gd name="T87" fmla="*/ 22 h 177"/>
                <a:gd name="T88" fmla="*/ 29 w 660"/>
                <a:gd name="T89" fmla="*/ 16 h 177"/>
                <a:gd name="T90" fmla="*/ 27 w 660"/>
                <a:gd name="T91" fmla="*/ 8 h 177"/>
                <a:gd name="T92" fmla="*/ 26 w 660"/>
                <a:gd name="T93" fmla="*/ 0 h 177"/>
                <a:gd name="T94" fmla="*/ 26 w 660"/>
                <a:gd name="T95" fmla="*/ 0 h 177"/>
                <a:gd name="T96" fmla="*/ 0 w 660"/>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0"/>
                <a:gd name="T148" fmla="*/ 0 h 177"/>
                <a:gd name="T149" fmla="*/ 660 w 660"/>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0" h="177">
                  <a:moveTo>
                    <a:pt x="0" y="0"/>
                  </a:moveTo>
                  <a:lnTo>
                    <a:pt x="0" y="0"/>
                  </a:lnTo>
                  <a:lnTo>
                    <a:pt x="0" y="10"/>
                  </a:lnTo>
                  <a:lnTo>
                    <a:pt x="3" y="20"/>
                  </a:lnTo>
                  <a:lnTo>
                    <a:pt x="8" y="29"/>
                  </a:lnTo>
                  <a:lnTo>
                    <a:pt x="14" y="39"/>
                  </a:lnTo>
                  <a:lnTo>
                    <a:pt x="22" y="48"/>
                  </a:lnTo>
                  <a:lnTo>
                    <a:pt x="32" y="56"/>
                  </a:lnTo>
                  <a:lnTo>
                    <a:pt x="43" y="65"/>
                  </a:lnTo>
                  <a:lnTo>
                    <a:pt x="54" y="73"/>
                  </a:lnTo>
                  <a:lnTo>
                    <a:pt x="69" y="81"/>
                  </a:lnTo>
                  <a:lnTo>
                    <a:pt x="83" y="89"/>
                  </a:lnTo>
                  <a:lnTo>
                    <a:pt x="99" y="95"/>
                  </a:lnTo>
                  <a:lnTo>
                    <a:pt x="117" y="102"/>
                  </a:lnTo>
                  <a:lnTo>
                    <a:pt x="155" y="116"/>
                  </a:lnTo>
                  <a:lnTo>
                    <a:pt x="198" y="128"/>
                  </a:lnTo>
                  <a:lnTo>
                    <a:pt x="245" y="139"/>
                  </a:lnTo>
                  <a:lnTo>
                    <a:pt x="296" y="149"/>
                  </a:lnTo>
                  <a:lnTo>
                    <a:pt x="350" y="157"/>
                  </a:lnTo>
                  <a:lnTo>
                    <a:pt x="408" y="165"/>
                  </a:lnTo>
                  <a:lnTo>
                    <a:pt x="467" y="171"/>
                  </a:lnTo>
                  <a:lnTo>
                    <a:pt x="529" y="174"/>
                  </a:lnTo>
                  <a:lnTo>
                    <a:pt x="595" y="177"/>
                  </a:lnTo>
                  <a:lnTo>
                    <a:pt x="660" y="177"/>
                  </a:lnTo>
                  <a:lnTo>
                    <a:pt x="660" y="159"/>
                  </a:lnTo>
                  <a:lnTo>
                    <a:pt x="595" y="158"/>
                  </a:lnTo>
                  <a:lnTo>
                    <a:pt x="532" y="156"/>
                  </a:lnTo>
                  <a:lnTo>
                    <a:pt x="470" y="152"/>
                  </a:lnTo>
                  <a:lnTo>
                    <a:pt x="411" y="146"/>
                  </a:lnTo>
                  <a:lnTo>
                    <a:pt x="355" y="139"/>
                  </a:lnTo>
                  <a:lnTo>
                    <a:pt x="302" y="130"/>
                  </a:lnTo>
                  <a:lnTo>
                    <a:pt x="253" y="121"/>
                  </a:lnTo>
                  <a:lnTo>
                    <a:pt x="208" y="110"/>
                  </a:lnTo>
                  <a:lnTo>
                    <a:pt x="166" y="99"/>
                  </a:lnTo>
                  <a:lnTo>
                    <a:pt x="129" y="86"/>
                  </a:lnTo>
                  <a:lnTo>
                    <a:pt x="113" y="80"/>
                  </a:lnTo>
                  <a:lnTo>
                    <a:pt x="99" y="73"/>
                  </a:lnTo>
                  <a:lnTo>
                    <a:pt x="85" y="66"/>
                  </a:lnTo>
                  <a:lnTo>
                    <a:pt x="72" y="58"/>
                  </a:lnTo>
                  <a:lnTo>
                    <a:pt x="61" y="51"/>
                  </a:lnTo>
                  <a:lnTo>
                    <a:pt x="51" y="45"/>
                  </a:lnTo>
                  <a:lnTo>
                    <a:pt x="43" y="37"/>
                  </a:lnTo>
                  <a:lnTo>
                    <a:pt x="37" y="30"/>
                  </a:lnTo>
                  <a:lnTo>
                    <a:pt x="32" y="22"/>
                  </a:lnTo>
                  <a:lnTo>
                    <a:pt x="29" y="16"/>
                  </a:lnTo>
                  <a:lnTo>
                    <a:pt x="27" y="8"/>
                  </a:lnTo>
                  <a:lnTo>
                    <a:pt x="26" y="0"/>
                  </a:lnTo>
                  <a:lnTo>
                    <a:pt x="0" y="0"/>
                  </a:lnTo>
                  <a:close/>
                </a:path>
              </a:pathLst>
            </a:custGeom>
            <a:solidFill>
              <a:srgbClr val="FF3300"/>
            </a:solidFill>
            <a:ln w="28575" cmpd="sng">
              <a:solidFill>
                <a:srgbClr val="FF3300"/>
              </a:solidFill>
              <a:round/>
              <a:headEnd/>
              <a:tailEnd/>
            </a:ln>
          </p:spPr>
          <p:txBody>
            <a:bodyPr/>
            <a:lstStyle/>
            <a:p>
              <a:endParaRPr lang="en-GB"/>
            </a:p>
          </p:txBody>
        </p:sp>
        <p:sp>
          <p:nvSpPr>
            <p:cNvPr id="30868" name="Freeform 185">
              <a:extLst>
                <a:ext uri="{FF2B5EF4-FFF2-40B4-BE49-F238E27FC236}">
                  <a16:creationId xmlns:a16="http://schemas.microsoft.com/office/drawing/2014/main" id="{5516EE7A-912F-E8FB-6EBE-A349349ABE78}"/>
                </a:ext>
              </a:extLst>
            </p:cNvPr>
            <p:cNvSpPr>
              <a:spLocks/>
            </p:cNvSpPr>
            <p:nvPr/>
          </p:nvSpPr>
          <p:spPr bwMode="auto">
            <a:xfrm>
              <a:off x="1958" y="1529"/>
              <a:ext cx="636" cy="153"/>
            </a:xfrm>
            <a:custGeom>
              <a:avLst/>
              <a:gdLst>
                <a:gd name="T0" fmla="*/ 636 w 636"/>
                <a:gd name="T1" fmla="*/ 0 h 153"/>
                <a:gd name="T2" fmla="*/ 574 w 636"/>
                <a:gd name="T3" fmla="*/ 2 h 153"/>
                <a:gd name="T4" fmla="*/ 513 w 636"/>
                <a:gd name="T5" fmla="*/ 4 h 153"/>
                <a:gd name="T6" fmla="*/ 454 w 636"/>
                <a:gd name="T7" fmla="*/ 9 h 153"/>
                <a:gd name="T8" fmla="*/ 396 w 636"/>
                <a:gd name="T9" fmla="*/ 13 h 153"/>
                <a:gd name="T10" fmla="*/ 342 w 636"/>
                <a:gd name="T11" fmla="*/ 19 h 153"/>
                <a:gd name="T12" fmla="*/ 291 w 636"/>
                <a:gd name="T13" fmla="*/ 26 h 153"/>
                <a:gd name="T14" fmla="*/ 241 w 636"/>
                <a:gd name="T15" fmla="*/ 34 h 153"/>
                <a:gd name="T16" fmla="*/ 197 w 636"/>
                <a:gd name="T17" fmla="*/ 43 h 153"/>
                <a:gd name="T18" fmla="*/ 155 w 636"/>
                <a:gd name="T19" fmla="*/ 53 h 153"/>
                <a:gd name="T20" fmla="*/ 117 w 636"/>
                <a:gd name="T21" fmla="*/ 63 h 153"/>
                <a:gd name="T22" fmla="*/ 99 w 636"/>
                <a:gd name="T23" fmla="*/ 68 h 153"/>
                <a:gd name="T24" fmla="*/ 83 w 636"/>
                <a:gd name="T25" fmla="*/ 75 h 153"/>
                <a:gd name="T26" fmla="*/ 69 w 636"/>
                <a:gd name="T27" fmla="*/ 81 h 153"/>
                <a:gd name="T28" fmla="*/ 56 w 636"/>
                <a:gd name="T29" fmla="*/ 88 h 153"/>
                <a:gd name="T30" fmla="*/ 43 w 636"/>
                <a:gd name="T31" fmla="*/ 94 h 153"/>
                <a:gd name="T32" fmla="*/ 32 w 636"/>
                <a:gd name="T33" fmla="*/ 102 h 153"/>
                <a:gd name="T34" fmla="*/ 22 w 636"/>
                <a:gd name="T35" fmla="*/ 110 h 153"/>
                <a:gd name="T36" fmla="*/ 14 w 636"/>
                <a:gd name="T37" fmla="*/ 118 h 153"/>
                <a:gd name="T38" fmla="*/ 8 w 636"/>
                <a:gd name="T39" fmla="*/ 126 h 153"/>
                <a:gd name="T40" fmla="*/ 3 w 636"/>
                <a:gd name="T41" fmla="*/ 135 h 153"/>
                <a:gd name="T42" fmla="*/ 0 w 636"/>
                <a:gd name="T43" fmla="*/ 144 h 153"/>
                <a:gd name="T44" fmla="*/ 0 w 636"/>
                <a:gd name="T45" fmla="*/ 153 h 153"/>
                <a:gd name="T46" fmla="*/ 26 w 636"/>
                <a:gd name="T47" fmla="*/ 153 h 153"/>
                <a:gd name="T48" fmla="*/ 27 w 636"/>
                <a:gd name="T49" fmla="*/ 147 h 153"/>
                <a:gd name="T50" fmla="*/ 29 w 636"/>
                <a:gd name="T51" fmla="*/ 140 h 153"/>
                <a:gd name="T52" fmla="*/ 32 w 636"/>
                <a:gd name="T53" fmla="*/ 134 h 153"/>
                <a:gd name="T54" fmla="*/ 37 w 636"/>
                <a:gd name="T55" fmla="*/ 127 h 153"/>
                <a:gd name="T56" fmla="*/ 43 w 636"/>
                <a:gd name="T57" fmla="*/ 121 h 153"/>
                <a:gd name="T58" fmla="*/ 51 w 636"/>
                <a:gd name="T59" fmla="*/ 115 h 153"/>
                <a:gd name="T60" fmla="*/ 61 w 636"/>
                <a:gd name="T61" fmla="*/ 109 h 153"/>
                <a:gd name="T62" fmla="*/ 72 w 636"/>
                <a:gd name="T63" fmla="*/ 103 h 153"/>
                <a:gd name="T64" fmla="*/ 83 w 636"/>
                <a:gd name="T65" fmla="*/ 97 h 153"/>
                <a:gd name="T66" fmla="*/ 98 w 636"/>
                <a:gd name="T67" fmla="*/ 91 h 153"/>
                <a:gd name="T68" fmla="*/ 112 w 636"/>
                <a:gd name="T69" fmla="*/ 85 h 153"/>
                <a:gd name="T70" fmla="*/ 128 w 636"/>
                <a:gd name="T71" fmla="*/ 80 h 153"/>
                <a:gd name="T72" fmla="*/ 163 w 636"/>
                <a:gd name="T73" fmla="*/ 70 h 153"/>
                <a:gd name="T74" fmla="*/ 205 w 636"/>
                <a:gd name="T75" fmla="*/ 61 h 153"/>
                <a:gd name="T76" fmla="*/ 248 w 636"/>
                <a:gd name="T77" fmla="*/ 52 h 153"/>
                <a:gd name="T78" fmla="*/ 296 w 636"/>
                <a:gd name="T79" fmla="*/ 45 h 153"/>
                <a:gd name="T80" fmla="*/ 347 w 636"/>
                <a:gd name="T81" fmla="*/ 38 h 153"/>
                <a:gd name="T82" fmla="*/ 401 w 636"/>
                <a:gd name="T83" fmla="*/ 33 h 153"/>
                <a:gd name="T84" fmla="*/ 457 w 636"/>
                <a:gd name="T85" fmla="*/ 27 h 153"/>
                <a:gd name="T86" fmla="*/ 515 w 636"/>
                <a:gd name="T87" fmla="*/ 24 h 153"/>
                <a:gd name="T88" fmla="*/ 575 w 636"/>
                <a:gd name="T89" fmla="*/ 21 h 153"/>
                <a:gd name="T90" fmla="*/ 636 w 636"/>
                <a:gd name="T91" fmla="*/ 19 h 153"/>
                <a:gd name="T92" fmla="*/ 636 w 636"/>
                <a:gd name="T93" fmla="*/ 0 h 1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6"/>
                <a:gd name="T142" fmla="*/ 0 h 153"/>
                <a:gd name="T143" fmla="*/ 636 w 636"/>
                <a:gd name="T144" fmla="*/ 153 h 1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6" h="153">
                  <a:moveTo>
                    <a:pt x="636" y="0"/>
                  </a:moveTo>
                  <a:lnTo>
                    <a:pt x="574" y="2"/>
                  </a:lnTo>
                  <a:lnTo>
                    <a:pt x="513" y="4"/>
                  </a:lnTo>
                  <a:lnTo>
                    <a:pt x="454" y="9"/>
                  </a:lnTo>
                  <a:lnTo>
                    <a:pt x="396" y="13"/>
                  </a:lnTo>
                  <a:lnTo>
                    <a:pt x="342" y="19"/>
                  </a:lnTo>
                  <a:lnTo>
                    <a:pt x="291" y="26"/>
                  </a:lnTo>
                  <a:lnTo>
                    <a:pt x="241" y="34"/>
                  </a:lnTo>
                  <a:lnTo>
                    <a:pt x="197" y="43"/>
                  </a:lnTo>
                  <a:lnTo>
                    <a:pt x="155" y="53"/>
                  </a:lnTo>
                  <a:lnTo>
                    <a:pt x="117" y="63"/>
                  </a:lnTo>
                  <a:lnTo>
                    <a:pt x="99" y="68"/>
                  </a:lnTo>
                  <a:lnTo>
                    <a:pt x="83" y="75"/>
                  </a:lnTo>
                  <a:lnTo>
                    <a:pt x="69" y="81"/>
                  </a:lnTo>
                  <a:lnTo>
                    <a:pt x="56" y="88"/>
                  </a:lnTo>
                  <a:lnTo>
                    <a:pt x="43" y="94"/>
                  </a:lnTo>
                  <a:lnTo>
                    <a:pt x="32" y="102"/>
                  </a:lnTo>
                  <a:lnTo>
                    <a:pt x="22" y="110"/>
                  </a:lnTo>
                  <a:lnTo>
                    <a:pt x="14" y="118"/>
                  </a:lnTo>
                  <a:lnTo>
                    <a:pt x="8" y="126"/>
                  </a:lnTo>
                  <a:lnTo>
                    <a:pt x="3" y="135"/>
                  </a:lnTo>
                  <a:lnTo>
                    <a:pt x="0" y="144"/>
                  </a:lnTo>
                  <a:lnTo>
                    <a:pt x="0" y="153"/>
                  </a:lnTo>
                  <a:lnTo>
                    <a:pt x="26" y="153"/>
                  </a:lnTo>
                  <a:lnTo>
                    <a:pt x="27" y="147"/>
                  </a:lnTo>
                  <a:lnTo>
                    <a:pt x="29" y="140"/>
                  </a:lnTo>
                  <a:lnTo>
                    <a:pt x="32" y="134"/>
                  </a:lnTo>
                  <a:lnTo>
                    <a:pt x="37" y="127"/>
                  </a:lnTo>
                  <a:lnTo>
                    <a:pt x="43" y="121"/>
                  </a:lnTo>
                  <a:lnTo>
                    <a:pt x="51" y="115"/>
                  </a:lnTo>
                  <a:lnTo>
                    <a:pt x="61" y="109"/>
                  </a:lnTo>
                  <a:lnTo>
                    <a:pt x="72" y="103"/>
                  </a:lnTo>
                  <a:lnTo>
                    <a:pt x="83" y="97"/>
                  </a:lnTo>
                  <a:lnTo>
                    <a:pt x="98" y="91"/>
                  </a:lnTo>
                  <a:lnTo>
                    <a:pt x="112" y="85"/>
                  </a:lnTo>
                  <a:lnTo>
                    <a:pt x="128" y="80"/>
                  </a:lnTo>
                  <a:lnTo>
                    <a:pt x="163" y="70"/>
                  </a:lnTo>
                  <a:lnTo>
                    <a:pt x="205" y="61"/>
                  </a:lnTo>
                  <a:lnTo>
                    <a:pt x="248" y="52"/>
                  </a:lnTo>
                  <a:lnTo>
                    <a:pt x="296" y="45"/>
                  </a:lnTo>
                  <a:lnTo>
                    <a:pt x="347" y="38"/>
                  </a:lnTo>
                  <a:lnTo>
                    <a:pt x="401" y="33"/>
                  </a:lnTo>
                  <a:lnTo>
                    <a:pt x="457" y="27"/>
                  </a:lnTo>
                  <a:lnTo>
                    <a:pt x="515" y="24"/>
                  </a:lnTo>
                  <a:lnTo>
                    <a:pt x="575" y="21"/>
                  </a:lnTo>
                  <a:lnTo>
                    <a:pt x="636" y="19"/>
                  </a:lnTo>
                  <a:lnTo>
                    <a:pt x="636" y="0"/>
                  </a:lnTo>
                  <a:close/>
                </a:path>
              </a:pathLst>
            </a:custGeom>
            <a:solidFill>
              <a:srgbClr val="FF3300"/>
            </a:solidFill>
            <a:ln w="28575" cmpd="sng">
              <a:solidFill>
                <a:srgbClr val="FF3300"/>
              </a:solidFill>
              <a:round/>
              <a:headEnd/>
              <a:tailEnd/>
            </a:ln>
          </p:spPr>
          <p:txBody>
            <a:bodyPr/>
            <a:lstStyle/>
            <a:p>
              <a:endParaRPr lang="en-GB"/>
            </a:p>
          </p:txBody>
        </p:sp>
      </p:grpSp>
      <p:sp>
        <p:nvSpPr>
          <p:cNvPr id="30724" name="Line 7">
            <a:extLst>
              <a:ext uri="{FF2B5EF4-FFF2-40B4-BE49-F238E27FC236}">
                <a16:creationId xmlns:a16="http://schemas.microsoft.com/office/drawing/2014/main" id="{7C5E3765-EADE-75CD-3687-99E97D02FCD5}"/>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30725" name="Text Box 9">
            <a:extLst>
              <a:ext uri="{FF2B5EF4-FFF2-40B4-BE49-F238E27FC236}">
                <a16:creationId xmlns:a16="http://schemas.microsoft.com/office/drawing/2014/main" id="{04DF4952-114C-2CAF-7A63-37F6144500FD}"/>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30726" name="Line 10">
            <a:extLst>
              <a:ext uri="{FF2B5EF4-FFF2-40B4-BE49-F238E27FC236}">
                <a16:creationId xmlns:a16="http://schemas.microsoft.com/office/drawing/2014/main" id="{3E107669-0DBC-902A-E76C-ED065EA02155}"/>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129036" name="Text Box 12">
            <a:extLst>
              <a:ext uri="{FF2B5EF4-FFF2-40B4-BE49-F238E27FC236}">
                <a16:creationId xmlns:a16="http://schemas.microsoft.com/office/drawing/2014/main" id="{11CA9DFC-0CB5-FFD5-AF5D-8742ED48E849}"/>
              </a:ext>
            </a:extLst>
          </p:cNvPr>
          <p:cNvSpPr txBox="1">
            <a:spLocks noChangeArrowheads="1"/>
          </p:cNvSpPr>
          <p:nvPr/>
        </p:nvSpPr>
        <p:spPr bwMode="auto">
          <a:xfrm>
            <a:off x="487363" y="1736725"/>
            <a:ext cx="84407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zh-TW" sz="2000" b="1">
                <a:latin typeface="Arial" panose="020B0604020202020204" pitchFamily="34" charset="0"/>
                <a:cs typeface="新細明體"/>
              </a:rPr>
              <a:t>Primenom Gausove teoreme i sređivanjem:</a:t>
            </a:r>
            <a:endParaRPr lang="en-US" altLang="en-US" sz="2000" b="1">
              <a:latin typeface="Arial" panose="020B0604020202020204" pitchFamily="34" charset="0"/>
            </a:endParaRPr>
          </a:p>
        </p:txBody>
      </p:sp>
      <p:pic>
        <p:nvPicPr>
          <p:cNvPr id="129037" name="Picture 13" descr="BD10263_">
            <a:extLst>
              <a:ext uri="{FF2B5EF4-FFF2-40B4-BE49-F238E27FC236}">
                <a16:creationId xmlns:a16="http://schemas.microsoft.com/office/drawing/2014/main" id="{943F96D6-25B4-9B62-BA7C-923C4FFD1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6538" y="1833563"/>
            <a:ext cx="179387"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103" name="AutoShape 79">
            <a:extLst>
              <a:ext uri="{FF2B5EF4-FFF2-40B4-BE49-F238E27FC236}">
                <a16:creationId xmlns:a16="http://schemas.microsoft.com/office/drawing/2014/main" id="{A1B20F3E-70F3-A8DD-ED94-5AE83CD11EAE}"/>
              </a:ext>
            </a:extLst>
          </p:cNvPr>
          <p:cNvSpPr>
            <a:spLocks noChangeArrowheads="1"/>
          </p:cNvSpPr>
          <p:nvPr/>
        </p:nvSpPr>
        <p:spPr bwMode="auto">
          <a:xfrm>
            <a:off x="3757613" y="2419350"/>
            <a:ext cx="5097462" cy="1042988"/>
          </a:xfrm>
          <a:prstGeom prst="roundRect">
            <a:avLst>
              <a:gd name="adj" fmla="val 16667"/>
            </a:avLst>
          </a:prstGeom>
          <a:solidFill>
            <a:srgbClr val="FFCC00"/>
          </a:solidFill>
          <a:ln w="28575">
            <a:solidFill>
              <a:srgbClr val="FF6600"/>
            </a:solidFill>
            <a:round/>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129104" name="Text Box 80">
            <a:extLst>
              <a:ext uri="{FF2B5EF4-FFF2-40B4-BE49-F238E27FC236}">
                <a16:creationId xmlns:a16="http://schemas.microsoft.com/office/drawing/2014/main" id="{253330D0-0975-A83C-C174-635BC804A7BC}"/>
              </a:ext>
            </a:extLst>
          </p:cNvPr>
          <p:cNvSpPr txBox="1">
            <a:spLocks noChangeArrowheads="1"/>
          </p:cNvSpPr>
          <p:nvPr/>
        </p:nvSpPr>
        <p:spPr bwMode="auto">
          <a:xfrm>
            <a:off x="3743325" y="2478088"/>
            <a:ext cx="51117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OJLEROVA DIFERENCIJALNA JEDNAČINA ZA DINAMIKU SAVRŠENOG FLUIDA U VEKTORSKOM OBLIKU</a:t>
            </a:r>
          </a:p>
        </p:txBody>
      </p:sp>
      <p:grpSp>
        <p:nvGrpSpPr>
          <p:cNvPr id="3" name="Group 83">
            <a:extLst>
              <a:ext uri="{FF2B5EF4-FFF2-40B4-BE49-F238E27FC236}">
                <a16:creationId xmlns:a16="http://schemas.microsoft.com/office/drawing/2014/main" id="{957ACD03-E423-8AE5-E875-49A37E5ACEA2}"/>
              </a:ext>
            </a:extLst>
          </p:cNvPr>
          <p:cNvGrpSpPr>
            <a:grpSpLocks noChangeAspect="1"/>
          </p:cNvGrpSpPr>
          <p:nvPr/>
        </p:nvGrpSpPr>
        <p:grpSpPr bwMode="auto">
          <a:xfrm>
            <a:off x="611188" y="2492375"/>
            <a:ext cx="2362200" cy="825500"/>
            <a:chOff x="499" y="1548"/>
            <a:chExt cx="1488" cy="520"/>
          </a:xfrm>
        </p:grpSpPr>
        <p:sp>
          <p:nvSpPr>
            <p:cNvPr id="30850" name="AutoShape 82">
              <a:extLst>
                <a:ext uri="{FF2B5EF4-FFF2-40B4-BE49-F238E27FC236}">
                  <a16:creationId xmlns:a16="http://schemas.microsoft.com/office/drawing/2014/main" id="{D1F1E2A8-DAC5-BFCE-EAFF-7B973B6D0A2F}"/>
                </a:ext>
              </a:extLst>
            </p:cNvPr>
            <p:cNvSpPr>
              <a:spLocks noChangeAspect="1" noChangeArrowheads="1" noTextEdit="1"/>
            </p:cNvSpPr>
            <p:nvPr/>
          </p:nvSpPr>
          <p:spPr bwMode="auto">
            <a:xfrm>
              <a:off x="499" y="1548"/>
              <a:ext cx="1488" cy="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0851" name="Freeform 84">
              <a:extLst>
                <a:ext uri="{FF2B5EF4-FFF2-40B4-BE49-F238E27FC236}">
                  <a16:creationId xmlns:a16="http://schemas.microsoft.com/office/drawing/2014/main" id="{7B80C9A5-3EF4-A7DD-A884-C4DD1934B1E4}"/>
                </a:ext>
              </a:extLst>
            </p:cNvPr>
            <p:cNvSpPr>
              <a:spLocks/>
            </p:cNvSpPr>
            <p:nvPr/>
          </p:nvSpPr>
          <p:spPr bwMode="auto">
            <a:xfrm>
              <a:off x="640" y="1570"/>
              <a:ext cx="80" cy="16"/>
            </a:xfrm>
            <a:custGeom>
              <a:avLst/>
              <a:gdLst>
                <a:gd name="T0" fmla="*/ 0 w 161"/>
                <a:gd name="T1" fmla="*/ 0 h 33"/>
                <a:gd name="T2" fmla="*/ 0 w 161"/>
                <a:gd name="T3" fmla="*/ 0 h 33"/>
                <a:gd name="T4" fmla="*/ 0 w 161"/>
                <a:gd name="T5" fmla="*/ 0 h 33"/>
                <a:gd name="T6" fmla="*/ 0 w 161"/>
                <a:gd name="T7" fmla="*/ 0 h 33"/>
                <a:gd name="T8" fmla="*/ 0 w 161"/>
                <a:gd name="T9" fmla="*/ 0 h 33"/>
                <a:gd name="T10" fmla="*/ 0 w 161"/>
                <a:gd name="T11" fmla="*/ 0 h 33"/>
                <a:gd name="T12" fmla="*/ 0 w 161"/>
                <a:gd name="T13" fmla="*/ 0 h 33"/>
                <a:gd name="T14" fmla="*/ 0 w 161"/>
                <a:gd name="T15" fmla="*/ 0 h 33"/>
                <a:gd name="T16" fmla="*/ 0 60000 65536"/>
                <a:gd name="T17" fmla="*/ 0 60000 65536"/>
                <a:gd name="T18" fmla="*/ 0 60000 65536"/>
                <a:gd name="T19" fmla="*/ 0 60000 65536"/>
                <a:gd name="T20" fmla="*/ 0 60000 65536"/>
                <a:gd name="T21" fmla="*/ 0 60000 65536"/>
                <a:gd name="T22" fmla="*/ 0 60000 65536"/>
                <a:gd name="T23" fmla="*/ 0 60000 65536"/>
                <a:gd name="T24" fmla="*/ 0 w 161"/>
                <a:gd name="T25" fmla="*/ 0 h 33"/>
                <a:gd name="T26" fmla="*/ 161 w 161"/>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1" h="33">
                  <a:moveTo>
                    <a:pt x="0" y="21"/>
                  </a:moveTo>
                  <a:lnTo>
                    <a:pt x="0" y="12"/>
                  </a:lnTo>
                  <a:lnTo>
                    <a:pt x="134" y="12"/>
                  </a:lnTo>
                  <a:lnTo>
                    <a:pt x="130" y="0"/>
                  </a:lnTo>
                  <a:lnTo>
                    <a:pt x="161" y="17"/>
                  </a:lnTo>
                  <a:lnTo>
                    <a:pt x="130" y="33"/>
                  </a:lnTo>
                  <a:lnTo>
                    <a:pt x="134"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852" name="Line 85">
              <a:extLst>
                <a:ext uri="{FF2B5EF4-FFF2-40B4-BE49-F238E27FC236}">
                  <a16:creationId xmlns:a16="http://schemas.microsoft.com/office/drawing/2014/main" id="{D06E6082-DB6D-1354-3C80-457B01FC25DF}"/>
                </a:ext>
              </a:extLst>
            </p:cNvPr>
            <p:cNvSpPr>
              <a:spLocks noChangeShapeType="1"/>
            </p:cNvSpPr>
            <p:nvPr/>
          </p:nvSpPr>
          <p:spPr bwMode="auto">
            <a:xfrm>
              <a:off x="515" y="1817"/>
              <a:ext cx="21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0853" name="Freeform 86">
              <a:extLst>
                <a:ext uri="{FF2B5EF4-FFF2-40B4-BE49-F238E27FC236}">
                  <a16:creationId xmlns:a16="http://schemas.microsoft.com/office/drawing/2014/main" id="{D3760528-957E-BC07-09A5-12DA191E3677}"/>
                </a:ext>
              </a:extLst>
            </p:cNvPr>
            <p:cNvSpPr>
              <a:spLocks/>
            </p:cNvSpPr>
            <p:nvPr/>
          </p:nvSpPr>
          <p:spPr bwMode="auto">
            <a:xfrm>
              <a:off x="987" y="1691"/>
              <a:ext cx="142" cy="16"/>
            </a:xfrm>
            <a:custGeom>
              <a:avLst/>
              <a:gdLst>
                <a:gd name="T0" fmla="*/ 0 w 286"/>
                <a:gd name="T1" fmla="*/ 0 h 33"/>
                <a:gd name="T2" fmla="*/ 0 w 286"/>
                <a:gd name="T3" fmla="*/ 0 h 33"/>
                <a:gd name="T4" fmla="*/ 0 w 286"/>
                <a:gd name="T5" fmla="*/ 0 h 33"/>
                <a:gd name="T6" fmla="*/ 0 w 286"/>
                <a:gd name="T7" fmla="*/ 0 h 33"/>
                <a:gd name="T8" fmla="*/ 0 w 286"/>
                <a:gd name="T9" fmla="*/ 0 h 33"/>
                <a:gd name="T10" fmla="*/ 0 w 286"/>
                <a:gd name="T11" fmla="*/ 0 h 33"/>
                <a:gd name="T12" fmla="*/ 0 w 286"/>
                <a:gd name="T13" fmla="*/ 0 h 33"/>
                <a:gd name="T14" fmla="*/ 0 w 286"/>
                <a:gd name="T15" fmla="*/ 0 h 33"/>
                <a:gd name="T16" fmla="*/ 0 60000 65536"/>
                <a:gd name="T17" fmla="*/ 0 60000 65536"/>
                <a:gd name="T18" fmla="*/ 0 60000 65536"/>
                <a:gd name="T19" fmla="*/ 0 60000 65536"/>
                <a:gd name="T20" fmla="*/ 0 60000 65536"/>
                <a:gd name="T21" fmla="*/ 0 60000 65536"/>
                <a:gd name="T22" fmla="*/ 0 60000 65536"/>
                <a:gd name="T23" fmla="*/ 0 60000 65536"/>
                <a:gd name="T24" fmla="*/ 0 w 286"/>
                <a:gd name="T25" fmla="*/ 0 h 33"/>
                <a:gd name="T26" fmla="*/ 286 w 286"/>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6" h="33">
                  <a:moveTo>
                    <a:pt x="0" y="21"/>
                  </a:moveTo>
                  <a:lnTo>
                    <a:pt x="0" y="13"/>
                  </a:lnTo>
                  <a:lnTo>
                    <a:pt x="259" y="13"/>
                  </a:lnTo>
                  <a:lnTo>
                    <a:pt x="255" y="0"/>
                  </a:lnTo>
                  <a:lnTo>
                    <a:pt x="286" y="17"/>
                  </a:lnTo>
                  <a:lnTo>
                    <a:pt x="255" y="33"/>
                  </a:lnTo>
                  <a:lnTo>
                    <a:pt x="259"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854" name="Line 87">
              <a:extLst>
                <a:ext uri="{FF2B5EF4-FFF2-40B4-BE49-F238E27FC236}">
                  <a16:creationId xmlns:a16="http://schemas.microsoft.com/office/drawing/2014/main" id="{707943E1-FD71-5EBB-29F7-977CDF28B79D}"/>
                </a:ext>
              </a:extLst>
            </p:cNvPr>
            <p:cNvSpPr>
              <a:spLocks noChangeShapeType="1"/>
            </p:cNvSpPr>
            <p:nvPr/>
          </p:nvSpPr>
          <p:spPr bwMode="auto">
            <a:xfrm>
              <a:off x="1363" y="1817"/>
              <a:ext cx="13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0855" name="Rectangle 88">
              <a:extLst>
                <a:ext uri="{FF2B5EF4-FFF2-40B4-BE49-F238E27FC236}">
                  <a16:creationId xmlns:a16="http://schemas.microsoft.com/office/drawing/2014/main" id="{2BC2B490-7D81-2868-22A0-0CF267BB5E79}"/>
                </a:ext>
              </a:extLst>
            </p:cNvPr>
            <p:cNvSpPr>
              <a:spLocks noChangeArrowheads="1"/>
            </p:cNvSpPr>
            <p:nvPr/>
          </p:nvSpPr>
          <p:spPr bwMode="auto">
            <a:xfrm>
              <a:off x="1880" y="169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30856" name="Rectangle 89">
              <a:extLst>
                <a:ext uri="{FF2B5EF4-FFF2-40B4-BE49-F238E27FC236}">
                  <a16:creationId xmlns:a16="http://schemas.microsoft.com/office/drawing/2014/main" id="{97749116-C2A4-DC8A-5F8D-13F1C7AC6520}"/>
                </a:ext>
              </a:extLst>
            </p:cNvPr>
            <p:cNvSpPr>
              <a:spLocks noChangeArrowheads="1"/>
            </p:cNvSpPr>
            <p:nvPr/>
          </p:nvSpPr>
          <p:spPr bwMode="auto">
            <a:xfrm>
              <a:off x="986" y="1694"/>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F</a:t>
              </a:r>
              <a:endParaRPr lang="en-US" altLang="en-US" sz="1800">
                <a:latin typeface="Arial" panose="020B0604020202020204" pitchFamily="34" charset="0"/>
              </a:endParaRPr>
            </a:p>
          </p:txBody>
        </p:sp>
        <p:sp>
          <p:nvSpPr>
            <p:cNvPr id="30857" name="Rectangle 90">
              <a:extLst>
                <a:ext uri="{FF2B5EF4-FFF2-40B4-BE49-F238E27FC236}">
                  <a16:creationId xmlns:a16="http://schemas.microsoft.com/office/drawing/2014/main" id="{9C18E55B-4CA3-0CF0-5A98-C71011BB8C9B}"/>
                </a:ext>
              </a:extLst>
            </p:cNvPr>
            <p:cNvSpPr>
              <a:spLocks noChangeArrowheads="1"/>
            </p:cNvSpPr>
            <p:nvPr/>
          </p:nvSpPr>
          <p:spPr bwMode="auto">
            <a:xfrm>
              <a:off x="541" y="1838"/>
              <a:ext cx="14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dt</a:t>
              </a:r>
              <a:endParaRPr lang="en-US" altLang="en-US" sz="1800">
                <a:latin typeface="Arial" panose="020B0604020202020204" pitchFamily="34" charset="0"/>
              </a:endParaRPr>
            </a:p>
          </p:txBody>
        </p:sp>
        <p:sp>
          <p:nvSpPr>
            <p:cNvPr id="30858" name="Rectangle 91">
              <a:extLst>
                <a:ext uri="{FF2B5EF4-FFF2-40B4-BE49-F238E27FC236}">
                  <a16:creationId xmlns:a16="http://schemas.microsoft.com/office/drawing/2014/main" id="{82B645F5-51BB-1F48-FA77-7148549A8246}"/>
                </a:ext>
              </a:extLst>
            </p:cNvPr>
            <p:cNvSpPr>
              <a:spLocks noChangeArrowheads="1"/>
            </p:cNvSpPr>
            <p:nvPr/>
          </p:nvSpPr>
          <p:spPr bwMode="auto">
            <a:xfrm>
              <a:off x="634" y="1573"/>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0859" name="Rectangle 92">
              <a:extLst>
                <a:ext uri="{FF2B5EF4-FFF2-40B4-BE49-F238E27FC236}">
                  <a16:creationId xmlns:a16="http://schemas.microsoft.com/office/drawing/2014/main" id="{60346624-F04A-3ADC-6DFC-9473E83CA970}"/>
                </a:ext>
              </a:extLst>
            </p:cNvPr>
            <p:cNvSpPr>
              <a:spLocks noChangeArrowheads="1"/>
            </p:cNvSpPr>
            <p:nvPr/>
          </p:nvSpPr>
          <p:spPr bwMode="auto">
            <a:xfrm>
              <a:off x="517" y="157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a:t>
              </a:r>
              <a:endParaRPr lang="en-US" altLang="en-US" sz="1800">
                <a:latin typeface="Arial" panose="020B0604020202020204" pitchFamily="34" charset="0"/>
              </a:endParaRPr>
            </a:p>
          </p:txBody>
        </p:sp>
        <p:sp>
          <p:nvSpPr>
            <p:cNvPr id="30860" name="Rectangle 93">
              <a:extLst>
                <a:ext uri="{FF2B5EF4-FFF2-40B4-BE49-F238E27FC236}">
                  <a16:creationId xmlns:a16="http://schemas.microsoft.com/office/drawing/2014/main" id="{9E07698D-3608-4AF4-50DB-EEBC1B0B4EF2}"/>
                </a:ext>
              </a:extLst>
            </p:cNvPr>
            <p:cNvSpPr>
              <a:spLocks noChangeArrowheads="1"/>
            </p:cNvSpPr>
            <p:nvPr/>
          </p:nvSpPr>
          <p:spPr bwMode="auto">
            <a:xfrm>
              <a:off x="1541" y="1695"/>
              <a:ext cx="34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grad</a:t>
              </a:r>
              <a:endParaRPr lang="en-US" altLang="en-US" sz="1800">
                <a:latin typeface="Arial" panose="020B0604020202020204" pitchFamily="34" charset="0"/>
              </a:endParaRPr>
            </a:p>
          </p:txBody>
        </p:sp>
        <p:sp>
          <p:nvSpPr>
            <p:cNvPr id="30861" name="Rectangle 94">
              <a:extLst>
                <a:ext uri="{FF2B5EF4-FFF2-40B4-BE49-F238E27FC236}">
                  <a16:creationId xmlns:a16="http://schemas.microsoft.com/office/drawing/2014/main" id="{BD49961E-F24F-0055-A353-766BD6F368AA}"/>
                </a:ext>
              </a:extLst>
            </p:cNvPr>
            <p:cNvSpPr>
              <a:spLocks noChangeArrowheads="1"/>
            </p:cNvSpPr>
            <p:nvPr/>
          </p:nvSpPr>
          <p:spPr bwMode="auto">
            <a:xfrm>
              <a:off x="1383" y="157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30862" name="Rectangle 95">
              <a:extLst>
                <a:ext uri="{FF2B5EF4-FFF2-40B4-BE49-F238E27FC236}">
                  <a16:creationId xmlns:a16="http://schemas.microsoft.com/office/drawing/2014/main" id="{27FA38C5-6004-5ADA-F3EB-74ED6758C57C}"/>
                </a:ext>
              </a:extLst>
            </p:cNvPr>
            <p:cNvSpPr>
              <a:spLocks noChangeArrowheads="1"/>
            </p:cNvSpPr>
            <p:nvPr/>
          </p:nvSpPr>
          <p:spPr bwMode="auto">
            <a:xfrm>
              <a:off x="1375" y="1819"/>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30863" name="Rectangle 96">
              <a:extLst>
                <a:ext uri="{FF2B5EF4-FFF2-40B4-BE49-F238E27FC236}">
                  <a16:creationId xmlns:a16="http://schemas.microsoft.com/office/drawing/2014/main" id="{11C57C6F-2EBC-1035-65FA-BE0FFE729204}"/>
                </a:ext>
              </a:extLst>
            </p:cNvPr>
            <p:cNvSpPr>
              <a:spLocks noChangeArrowheads="1"/>
            </p:cNvSpPr>
            <p:nvPr/>
          </p:nvSpPr>
          <p:spPr bwMode="auto">
            <a:xfrm>
              <a:off x="1193" y="167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0864" name="Rectangle 97">
              <a:extLst>
                <a:ext uri="{FF2B5EF4-FFF2-40B4-BE49-F238E27FC236}">
                  <a16:creationId xmlns:a16="http://schemas.microsoft.com/office/drawing/2014/main" id="{B877291D-C572-106B-94CC-9FC76098CF48}"/>
                </a:ext>
              </a:extLst>
            </p:cNvPr>
            <p:cNvSpPr>
              <a:spLocks noChangeArrowheads="1"/>
            </p:cNvSpPr>
            <p:nvPr/>
          </p:nvSpPr>
          <p:spPr bwMode="auto">
            <a:xfrm>
              <a:off x="804" y="167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grpSp>
      <p:sp>
        <p:nvSpPr>
          <p:cNvPr id="129123" name="AutoShape 99">
            <a:extLst>
              <a:ext uri="{FF2B5EF4-FFF2-40B4-BE49-F238E27FC236}">
                <a16:creationId xmlns:a16="http://schemas.microsoft.com/office/drawing/2014/main" id="{CCBAC306-9CB8-A5C8-F5A0-A020A457FED0}"/>
              </a:ext>
            </a:extLst>
          </p:cNvPr>
          <p:cNvSpPr>
            <a:spLocks noChangeArrowheads="1"/>
          </p:cNvSpPr>
          <p:nvPr/>
        </p:nvSpPr>
        <p:spPr bwMode="auto">
          <a:xfrm rot="5400000" flipV="1">
            <a:off x="3185319" y="2761457"/>
            <a:ext cx="323850" cy="360362"/>
          </a:xfrm>
          <a:prstGeom prst="downArrow">
            <a:avLst>
              <a:gd name="adj1" fmla="val 50000"/>
              <a:gd name="adj2" fmla="val 27819"/>
            </a:avLst>
          </a:prstGeom>
          <a:solidFill>
            <a:srgbClr val="FF0000"/>
          </a:solidFill>
          <a:ln w="9525">
            <a:solidFill>
              <a:srgbClr val="FF0000"/>
            </a:solidFill>
            <a:miter lim="800000"/>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129124" name="Text Box 100">
            <a:extLst>
              <a:ext uri="{FF2B5EF4-FFF2-40B4-BE49-F238E27FC236}">
                <a16:creationId xmlns:a16="http://schemas.microsoft.com/office/drawing/2014/main" id="{2F89A3EA-C269-2EA4-8126-5274AD0A221B}"/>
              </a:ext>
            </a:extLst>
          </p:cNvPr>
          <p:cNvSpPr txBox="1">
            <a:spLocks noChangeArrowheads="1"/>
          </p:cNvSpPr>
          <p:nvPr/>
        </p:nvSpPr>
        <p:spPr bwMode="auto">
          <a:xfrm>
            <a:off x="495300" y="4437063"/>
            <a:ext cx="84407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2000" b="1">
                <a:latin typeface="Arial" panose="020B0604020202020204" pitchFamily="34" charset="0"/>
              </a:rPr>
              <a:t>Ojlerove diferencijalne jednačine u skalarnom obliku:</a:t>
            </a:r>
            <a:endParaRPr lang="en-US" altLang="en-US" sz="2000" b="1">
              <a:latin typeface="Arial" panose="020B0604020202020204" pitchFamily="34" charset="0"/>
            </a:endParaRPr>
          </a:p>
        </p:txBody>
      </p:sp>
      <p:pic>
        <p:nvPicPr>
          <p:cNvPr id="129125" name="Picture 101" descr="BD10263_">
            <a:extLst>
              <a:ext uri="{FF2B5EF4-FFF2-40B4-BE49-F238E27FC236}">
                <a16:creationId xmlns:a16="http://schemas.microsoft.com/office/drawing/2014/main" id="{3B43CA19-8F48-450E-2501-527BE288DD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4475" y="4533900"/>
            <a:ext cx="179388"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oup 107">
            <a:extLst>
              <a:ext uri="{FF2B5EF4-FFF2-40B4-BE49-F238E27FC236}">
                <a16:creationId xmlns:a16="http://schemas.microsoft.com/office/drawing/2014/main" id="{5B01B988-A0A4-F785-4196-C4255B204767}"/>
              </a:ext>
            </a:extLst>
          </p:cNvPr>
          <p:cNvGrpSpPr>
            <a:grpSpLocks noChangeAspect="1"/>
          </p:cNvGrpSpPr>
          <p:nvPr/>
        </p:nvGrpSpPr>
        <p:grpSpPr bwMode="auto">
          <a:xfrm>
            <a:off x="431800" y="4979988"/>
            <a:ext cx="2706688" cy="820737"/>
            <a:chOff x="272" y="2479"/>
            <a:chExt cx="1705" cy="517"/>
          </a:xfrm>
        </p:grpSpPr>
        <p:sp>
          <p:nvSpPr>
            <p:cNvPr id="30832" name="AutoShape 106">
              <a:extLst>
                <a:ext uri="{FF2B5EF4-FFF2-40B4-BE49-F238E27FC236}">
                  <a16:creationId xmlns:a16="http://schemas.microsoft.com/office/drawing/2014/main" id="{9F83F533-33FD-1C4C-D5B7-C598F7717F73}"/>
                </a:ext>
              </a:extLst>
            </p:cNvPr>
            <p:cNvSpPr>
              <a:spLocks noChangeAspect="1" noChangeArrowheads="1" noTextEdit="1"/>
            </p:cNvSpPr>
            <p:nvPr/>
          </p:nvSpPr>
          <p:spPr bwMode="auto">
            <a:xfrm>
              <a:off x="272" y="2505"/>
              <a:ext cx="1668" cy="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0833" name="Line 108">
              <a:extLst>
                <a:ext uri="{FF2B5EF4-FFF2-40B4-BE49-F238E27FC236}">
                  <a16:creationId xmlns:a16="http://schemas.microsoft.com/office/drawing/2014/main" id="{30557406-5124-5630-320A-0125BA44B7D0}"/>
                </a:ext>
              </a:extLst>
            </p:cNvPr>
            <p:cNvSpPr>
              <a:spLocks noChangeShapeType="1"/>
            </p:cNvSpPr>
            <p:nvPr/>
          </p:nvSpPr>
          <p:spPr bwMode="auto">
            <a:xfrm>
              <a:off x="680" y="2742"/>
              <a:ext cx="13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0834" name="Line 109">
              <a:extLst>
                <a:ext uri="{FF2B5EF4-FFF2-40B4-BE49-F238E27FC236}">
                  <a16:creationId xmlns:a16="http://schemas.microsoft.com/office/drawing/2014/main" id="{E4715CFA-FFAF-5BA0-3E0B-DC313DF4646F}"/>
                </a:ext>
              </a:extLst>
            </p:cNvPr>
            <p:cNvSpPr>
              <a:spLocks noChangeShapeType="1"/>
            </p:cNvSpPr>
            <p:nvPr/>
          </p:nvSpPr>
          <p:spPr bwMode="auto">
            <a:xfrm>
              <a:off x="864" y="2742"/>
              <a:ext cx="20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0835" name="Line 110">
              <a:extLst>
                <a:ext uri="{FF2B5EF4-FFF2-40B4-BE49-F238E27FC236}">
                  <a16:creationId xmlns:a16="http://schemas.microsoft.com/office/drawing/2014/main" id="{0CFA6DE6-2B9A-3816-CA0E-403E6D561649}"/>
                </a:ext>
              </a:extLst>
            </p:cNvPr>
            <p:cNvSpPr>
              <a:spLocks noChangeShapeType="1"/>
            </p:cNvSpPr>
            <p:nvPr/>
          </p:nvSpPr>
          <p:spPr bwMode="auto">
            <a:xfrm>
              <a:off x="1300" y="2742"/>
              <a:ext cx="28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0836" name="Rectangle 111">
              <a:extLst>
                <a:ext uri="{FF2B5EF4-FFF2-40B4-BE49-F238E27FC236}">
                  <a16:creationId xmlns:a16="http://schemas.microsoft.com/office/drawing/2014/main" id="{82ED367B-3780-115B-426C-5D3865D0072C}"/>
                </a:ext>
              </a:extLst>
            </p:cNvPr>
            <p:cNvSpPr>
              <a:spLocks noChangeArrowheads="1"/>
            </p:cNvSpPr>
            <p:nvPr/>
          </p:nvSpPr>
          <p:spPr bwMode="auto">
            <a:xfrm>
              <a:off x="1833" y="2620"/>
              <a:ext cx="14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r>
                <a:rPr lang="sr-Latn-CS" altLang="en-US" sz="2400">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30837" name="Rectangle 112">
              <a:extLst>
                <a:ext uri="{FF2B5EF4-FFF2-40B4-BE49-F238E27FC236}">
                  <a16:creationId xmlns:a16="http://schemas.microsoft.com/office/drawing/2014/main" id="{E3F548C1-8A21-B476-BC81-552AF000F2A9}"/>
                </a:ext>
              </a:extLst>
            </p:cNvPr>
            <p:cNvSpPr>
              <a:spLocks noChangeArrowheads="1"/>
            </p:cNvSpPr>
            <p:nvPr/>
          </p:nvSpPr>
          <p:spPr bwMode="auto">
            <a:xfrm>
              <a:off x="701" y="249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30838" name="Rectangle 113">
              <a:extLst>
                <a:ext uri="{FF2B5EF4-FFF2-40B4-BE49-F238E27FC236}">
                  <a16:creationId xmlns:a16="http://schemas.microsoft.com/office/drawing/2014/main" id="{3D0C4457-3BC9-EDD9-0F2E-40313862B569}"/>
                </a:ext>
              </a:extLst>
            </p:cNvPr>
            <p:cNvSpPr>
              <a:spLocks noChangeArrowheads="1"/>
            </p:cNvSpPr>
            <p:nvPr/>
          </p:nvSpPr>
          <p:spPr bwMode="auto">
            <a:xfrm>
              <a:off x="1656" y="260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0839" name="Rectangle 114">
              <a:extLst>
                <a:ext uri="{FF2B5EF4-FFF2-40B4-BE49-F238E27FC236}">
                  <a16:creationId xmlns:a16="http://schemas.microsoft.com/office/drawing/2014/main" id="{3CAE085C-5ABE-B774-2B6E-CA5E53A47D2B}"/>
                </a:ext>
              </a:extLst>
            </p:cNvPr>
            <p:cNvSpPr>
              <a:spLocks noChangeArrowheads="1"/>
            </p:cNvSpPr>
            <p:nvPr/>
          </p:nvSpPr>
          <p:spPr bwMode="auto">
            <a:xfrm>
              <a:off x="1129" y="260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0840" name="Rectangle 115">
              <a:extLst>
                <a:ext uri="{FF2B5EF4-FFF2-40B4-BE49-F238E27FC236}">
                  <a16:creationId xmlns:a16="http://schemas.microsoft.com/office/drawing/2014/main" id="{7DA2D34D-9DC0-B146-960C-158B955D93CA}"/>
                </a:ext>
              </a:extLst>
            </p:cNvPr>
            <p:cNvSpPr>
              <a:spLocks noChangeArrowheads="1"/>
            </p:cNvSpPr>
            <p:nvPr/>
          </p:nvSpPr>
          <p:spPr bwMode="auto">
            <a:xfrm>
              <a:off x="866" y="2744"/>
              <a:ext cx="9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0841" name="Rectangle 116">
              <a:extLst>
                <a:ext uri="{FF2B5EF4-FFF2-40B4-BE49-F238E27FC236}">
                  <a16:creationId xmlns:a16="http://schemas.microsoft.com/office/drawing/2014/main" id="{F8F23416-80AA-E217-154D-F3E4B73E2AA6}"/>
                </a:ext>
              </a:extLst>
            </p:cNvPr>
            <p:cNvSpPr>
              <a:spLocks noChangeArrowheads="1"/>
            </p:cNvSpPr>
            <p:nvPr/>
          </p:nvSpPr>
          <p:spPr bwMode="auto">
            <a:xfrm>
              <a:off x="869" y="2479"/>
              <a:ext cx="9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0842" name="Rectangle 117">
              <a:extLst>
                <a:ext uri="{FF2B5EF4-FFF2-40B4-BE49-F238E27FC236}">
                  <a16:creationId xmlns:a16="http://schemas.microsoft.com/office/drawing/2014/main" id="{63D172A0-1EFD-DDB6-7812-E2AAA877286F}"/>
                </a:ext>
              </a:extLst>
            </p:cNvPr>
            <p:cNvSpPr>
              <a:spLocks noChangeArrowheads="1"/>
            </p:cNvSpPr>
            <p:nvPr/>
          </p:nvSpPr>
          <p:spPr bwMode="auto">
            <a:xfrm>
              <a:off x="510" y="260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0843" name="Rectangle 118">
              <a:extLst>
                <a:ext uri="{FF2B5EF4-FFF2-40B4-BE49-F238E27FC236}">
                  <a16:creationId xmlns:a16="http://schemas.microsoft.com/office/drawing/2014/main" id="{4993F826-7F73-2DF2-81F5-32D6020A52AA}"/>
                </a:ext>
              </a:extLst>
            </p:cNvPr>
            <p:cNvSpPr>
              <a:spLocks noChangeArrowheads="1"/>
            </p:cNvSpPr>
            <p:nvPr/>
          </p:nvSpPr>
          <p:spPr bwMode="auto">
            <a:xfrm>
              <a:off x="1342" y="2763"/>
              <a:ext cx="15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dt</a:t>
              </a:r>
              <a:endParaRPr lang="en-US" altLang="en-US" sz="1800">
                <a:latin typeface="Arial" panose="020B0604020202020204" pitchFamily="34" charset="0"/>
              </a:endParaRPr>
            </a:p>
          </p:txBody>
        </p:sp>
        <p:sp>
          <p:nvSpPr>
            <p:cNvPr id="30844" name="Rectangle 119">
              <a:extLst>
                <a:ext uri="{FF2B5EF4-FFF2-40B4-BE49-F238E27FC236}">
                  <a16:creationId xmlns:a16="http://schemas.microsoft.com/office/drawing/2014/main" id="{CA2FF7BD-C840-9A25-4876-5E91EBD2A763}"/>
                </a:ext>
              </a:extLst>
            </p:cNvPr>
            <p:cNvSpPr>
              <a:spLocks noChangeArrowheads="1"/>
            </p:cNvSpPr>
            <p:nvPr/>
          </p:nvSpPr>
          <p:spPr bwMode="auto">
            <a:xfrm>
              <a:off x="1302" y="2497"/>
              <a:ext cx="18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800">
                <a:latin typeface="Arial" panose="020B0604020202020204" pitchFamily="34" charset="0"/>
              </a:endParaRPr>
            </a:p>
          </p:txBody>
        </p:sp>
        <p:sp>
          <p:nvSpPr>
            <p:cNvPr id="30845" name="Rectangle 120">
              <a:extLst>
                <a:ext uri="{FF2B5EF4-FFF2-40B4-BE49-F238E27FC236}">
                  <a16:creationId xmlns:a16="http://schemas.microsoft.com/office/drawing/2014/main" id="{19427B38-4C18-DA3A-5F33-DE81C96ACCA0}"/>
                </a:ext>
              </a:extLst>
            </p:cNvPr>
            <p:cNvSpPr>
              <a:spLocks noChangeArrowheads="1"/>
            </p:cNvSpPr>
            <p:nvPr/>
          </p:nvSpPr>
          <p:spPr bwMode="auto">
            <a:xfrm>
              <a:off x="962" y="276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x</a:t>
              </a:r>
              <a:endParaRPr lang="en-US" altLang="en-US" sz="1800">
                <a:latin typeface="Arial" panose="020B0604020202020204" pitchFamily="34" charset="0"/>
              </a:endParaRPr>
            </a:p>
          </p:txBody>
        </p:sp>
        <p:sp>
          <p:nvSpPr>
            <p:cNvPr id="30846" name="Rectangle 121">
              <a:extLst>
                <a:ext uri="{FF2B5EF4-FFF2-40B4-BE49-F238E27FC236}">
                  <a16:creationId xmlns:a16="http://schemas.microsoft.com/office/drawing/2014/main" id="{2AD63427-C51F-F399-E94A-F44ED4ACEBB8}"/>
                </a:ext>
              </a:extLst>
            </p:cNvPr>
            <p:cNvSpPr>
              <a:spLocks noChangeArrowheads="1"/>
            </p:cNvSpPr>
            <p:nvPr/>
          </p:nvSpPr>
          <p:spPr bwMode="auto">
            <a:xfrm>
              <a:off x="965" y="249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30847" name="Rectangle 122">
              <a:extLst>
                <a:ext uri="{FF2B5EF4-FFF2-40B4-BE49-F238E27FC236}">
                  <a16:creationId xmlns:a16="http://schemas.microsoft.com/office/drawing/2014/main" id="{F96607E6-2EBB-3585-7482-19A6660237EF}"/>
                </a:ext>
              </a:extLst>
            </p:cNvPr>
            <p:cNvSpPr>
              <a:spLocks noChangeArrowheads="1"/>
            </p:cNvSpPr>
            <p:nvPr/>
          </p:nvSpPr>
          <p:spPr bwMode="auto">
            <a:xfrm>
              <a:off x="300" y="2619"/>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X</a:t>
              </a:r>
              <a:endParaRPr lang="en-US" altLang="en-US" sz="1800">
                <a:latin typeface="Arial" panose="020B0604020202020204" pitchFamily="34" charset="0"/>
              </a:endParaRPr>
            </a:p>
          </p:txBody>
        </p:sp>
        <p:sp>
          <p:nvSpPr>
            <p:cNvPr id="30848" name="Rectangle 123">
              <a:extLst>
                <a:ext uri="{FF2B5EF4-FFF2-40B4-BE49-F238E27FC236}">
                  <a16:creationId xmlns:a16="http://schemas.microsoft.com/office/drawing/2014/main" id="{B50A1284-BED9-DF4F-BBD3-40A49877DF7C}"/>
                </a:ext>
              </a:extLst>
            </p:cNvPr>
            <p:cNvSpPr>
              <a:spLocks noChangeArrowheads="1"/>
            </p:cNvSpPr>
            <p:nvPr/>
          </p:nvSpPr>
          <p:spPr bwMode="auto">
            <a:xfrm>
              <a:off x="1499" y="2618"/>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x</a:t>
              </a:r>
              <a:endParaRPr lang="en-US" altLang="en-US" sz="1800">
                <a:latin typeface="Arial" panose="020B0604020202020204" pitchFamily="34" charset="0"/>
              </a:endParaRPr>
            </a:p>
          </p:txBody>
        </p:sp>
        <p:sp>
          <p:nvSpPr>
            <p:cNvPr id="30849" name="Rectangle 124">
              <a:extLst>
                <a:ext uri="{FF2B5EF4-FFF2-40B4-BE49-F238E27FC236}">
                  <a16:creationId xmlns:a16="http://schemas.microsoft.com/office/drawing/2014/main" id="{47B06DD8-36BB-7454-EFF9-E3F4133F91A7}"/>
                </a:ext>
              </a:extLst>
            </p:cNvPr>
            <p:cNvSpPr>
              <a:spLocks noChangeArrowheads="1"/>
            </p:cNvSpPr>
            <p:nvPr/>
          </p:nvSpPr>
          <p:spPr bwMode="auto">
            <a:xfrm>
              <a:off x="692" y="274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grpSp>
      <p:grpSp>
        <p:nvGrpSpPr>
          <p:cNvPr id="5" name="Group 126">
            <a:extLst>
              <a:ext uri="{FF2B5EF4-FFF2-40B4-BE49-F238E27FC236}">
                <a16:creationId xmlns:a16="http://schemas.microsoft.com/office/drawing/2014/main" id="{1E41C104-866E-F3D2-627C-7F332B37CC4C}"/>
              </a:ext>
            </a:extLst>
          </p:cNvPr>
          <p:cNvGrpSpPr>
            <a:grpSpLocks noChangeAspect="1"/>
          </p:cNvGrpSpPr>
          <p:nvPr/>
        </p:nvGrpSpPr>
        <p:grpSpPr bwMode="auto">
          <a:xfrm>
            <a:off x="3359150" y="4968875"/>
            <a:ext cx="2636838" cy="835025"/>
            <a:chOff x="2107" y="2472"/>
            <a:chExt cx="1661" cy="526"/>
          </a:xfrm>
        </p:grpSpPr>
        <p:sp>
          <p:nvSpPr>
            <p:cNvPr id="30814" name="AutoShape 125">
              <a:extLst>
                <a:ext uri="{FF2B5EF4-FFF2-40B4-BE49-F238E27FC236}">
                  <a16:creationId xmlns:a16="http://schemas.microsoft.com/office/drawing/2014/main" id="{C251AD94-64F7-779A-14F2-64B743193D50}"/>
                </a:ext>
              </a:extLst>
            </p:cNvPr>
            <p:cNvSpPr>
              <a:spLocks noChangeAspect="1" noChangeArrowheads="1" noTextEdit="1"/>
            </p:cNvSpPr>
            <p:nvPr/>
          </p:nvSpPr>
          <p:spPr bwMode="auto">
            <a:xfrm>
              <a:off x="2109" y="2478"/>
              <a:ext cx="1621" cy="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0815" name="Line 127">
              <a:extLst>
                <a:ext uri="{FF2B5EF4-FFF2-40B4-BE49-F238E27FC236}">
                  <a16:creationId xmlns:a16="http://schemas.microsoft.com/office/drawing/2014/main" id="{2D394002-F38A-A489-31A0-AC028A37A303}"/>
                </a:ext>
              </a:extLst>
            </p:cNvPr>
            <p:cNvSpPr>
              <a:spLocks noChangeShapeType="1"/>
            </p:cNvSpPr>
            <p:nvPr/>
          </p:nvSpPr>
          <p:spPr bwMode="auto">
            <a:xfrm>
              <a:off x="2478" y="2739"/>
              <a:ext cx="13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0816" name="Line 128">
              <a:extLst>
                <a:ext uri="{FF2B5EF4-FFF2-40B4-BE49-F238E27FC236}">
                  <a16:creationId xmlns:a16="http://schemas.microsoft.com/office/drawing/2014/main" id="{CB7D06D9-8FD3-8A3C-F845-D6A7E5D321AC}"/>
                </a:ext>
              </a:extLst>
            </p:cNvPr>
            <p:cNvSpPr>
              <a:spLocks noChangeShapeType="1"/>
            </p:cNvSpPr>
            <p:nvPr/>
          </p:nvSpPr>
          <p:spPr bwMode="auto">
            <a:xfrm>
              <a:off x="2662" y="2739"/>
              <a:ext cx="19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0817" name="Line 129">
              <a:extLst>
                <a:ext uri="{FF2B5EF4-FFF2-40B4-BE49-F238E27FC236}">
                  <a16:creationId xmlns:a16="http://schemas.microsoft.com/office/drawing/2014/main" id="{D203875E-CAE2-280A-4D71-68543850F8DC}"/>
                </a:ext>
              </a:extLst>
            </p:cNvPr>
            <p:cNvSpPr>
              <a:spLocks noChangeShapeType="1"/>
            </p:cNvSpPr>
            <p:nvPr/>
          </p:nvSpPr>
          <p:spPr bwMode="auto">
            <a:xfrm>
              <a:off x="3092" y="2739"/>
              <a:ext cx="280"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0818" name="Rectangle 130">
              <a:extLst>
                <a:ext uri="{FF2B5EF4-FFF2-40B4-BE49-F238E27FC236}">
                  <a16:creationId xmlns:a16="http://schemas.microsoft.com/office/drawing/2014/main" id="{EDBFD3C8-2916-DB00-695F-CF2CF089212C}"/>
                </a:ext>
              </a:extLst>
            </p:cNvPr>
            <p:cNvSpPr>
              <a:spLocks noChangeArrowheads="1"/>
            </p:cNvSpPr>
            <p:nvPr/>
          </p:nvSpPr>
          <p:spPr bwMode="auto">
            <a:xfrm>
              <a:off x="3624" y="2617"/>
              <a:ext cx="14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r>
                <a:rPr lang="sr-Latn-CS" altLang="en-US" sz="2400">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30819" name="Rectangle 131">
              <a:extLst>
                <a:ext uri="{FF2B5EF4-FFF2-40B4-BE49-F238E27FC236}">
                  <a16:creationId xmlns:a16="http://schemas.microsoft.com/office/drawing/2014/main" id="{FFBE611F-84E7-4555-51E0-E66A873FB9D1}"/>
                </a:ext>
              </a:extLst>
            </p:cNvPr>
            <p:cNvSpPr>
              <a:spLocks noChangeArrowheads="1"/>
            </p:cNvSpPr>
            <p:nvPr/>
          </p:nvSpPr>
          <p:spPr bwMode="auto">
            <a:xfrm>
              <a:off x="2498" y="2496"/>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30820" name="Rectangle 132">
              <a:extLst>
                <a:ext uri="{FF2B5EF4-FFF2-40B4-BE49-F238E27FC236}">
                  <a16:creationId xmlns:a16="http://schemas.microsoft.com/office/drawing/2014/main" id="{EBACFD76-EB92-6A0E-CC02-6FF86EF3C8D0}"/>
                </a:ext>
              </a:extLst>
            </p:cNvPr>
            <p:cNvSpPr>
              <a:spLocks noChangeArrowheads="1"/>
            </p:cNvSpPr>
            <p:nvPr/>
          </p:nvSpPr>
          <p:spPr bwMode="auto">
            <a:xfrm>
              <a:off x="3447" y="259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0821" name="Rectangle 133">
              <a:extLst>
                <a:ext uri="{FF2B5EF4-FFF2-40B4-BE49-F238E27FC236}">
                  <a16:creationId xmlns:a16="http://schemas.microsoft.com/office/drawing/2014/main" id="{CAA78D34-8949-7AFF-0717-A9EB3377B68F}"/>
                </a:ext>
              </a:extLst>
            </p:cNvPr>
            <p:cNvSpPr>
              <a:spLocks noChangeArrowheads="1"/>
            </p:cNvSpPr>
            <p:nvPr/>
          </p:nvSpPr>
          <p:spPr bwMode="auto">
            <a:xfrm>
              <a:off x="2921" y="259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0822" name="Rectangle 134">
              <a:extLst>
                <a:ext uri="{FF2B5EF4-FFF2-40B4-BE49-F238E27FC236}">
                  <a16:creationId xmlns:a16="http://schemas.microsoft.com/office/drawing/2014/main" id="{21A15BBF-6761-18AB-0303-73A46566CA90}"/>
                </a:ext>
              </a:extLst>
            </p:cNvPr>
            <p:cNvSpPr>
              <a:spLocks noChangeArrowheads="1"/>
            </p:cNvSpPr>
            <p:nvPr/>
          </p:nvSpPr>
          <p:spPr bwMode="auto">
            <a:xfrm>
              <a:off x="2667" y="2741"/>
              <a:ext cx="9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0823" name="Rectangle 135">
              <a:extLst>
                <a:ext uri="{FF2B5EF4-FFF2-40B4-BE49-F238E27FC236}">
                  <a16:creationId xmlns:a16="http://schemas.microsoft.com/office/drawing/2014/main" id="{2D9F4E65-46FE-4E03-37B7-FFD83C47848D}"/>
                </a:ext>
              </a:extLst>
            </p:cNvPr>
            <p:cNvSpPr>
              <a:spLocks noChangeArrowheads="1"/>
            </p:cNvSpPr>
            <p:nvPr/>
          </p:nvSpPr>
          <p:spPr bwMode="auto">
            <a:xfrm>
              <a:off x="2664" y="2476"/>
              <a:ext cx="9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0824" name="Rectangle 136">
              <a:extLst>
                <a:ext uri="{FF2B5EF4-FFF2-40B4-BE49-F238E27FC236}">
                  <a16:creationId xmlns:a16="http://schemas.microsoft.com/office/drawing/2014/main" id="{027CE6C3-4AB3-FD28-5AF5-54EC60E9DB1D}"/>
                </a:ext>
              </a:extLst>
            </p:cNvPr>
            <p:cNvSpPr>
              <a:spLocks noChangeArrowheads="1"/>
            </p:cNvSpPr>
            <p:nvPr/>
          </p:nvSpPr>
          <p:spPr bwMode="auto">
            <a:xfrm>
              <a:off x="2308" y="259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0825" name="Rectangle 137">
              <a:extLst>
                <a:ext uri="{FF2B5EF4-FFF2-40B4-BE49-F238E27FC236}">
                  <a16:creationId xmlns:a16="http://schemas.microsoft.com/office/drawing/2014/main" id="{74F6833F-B150-A731-D560-B61CDA2DA3F7}"/>
                </a:ext>
              </a:extLst>
            </p:cNvPr>
            <p:cNvSpPr>
              <a:spLocks noChangeArrowheads="1"/>
            </p:cNvSpPr>
            <p:nvPr/>
          </p:nvSpPr>
          <p:spPr bwMode="auto">
            <a:xfrm>
              <a:off x="3139" y="2760"/>
              <a:ext cx="15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dt</a:t>
              </a:r>
              <a:endParaRPr lang="en-US" altLang="en-US" sz="1800">
                <a:latin typeface="Arial" panose="020B0604020202020204" pitchFamily="34" charset="0"/>
              </a:endParaRPr>
            </a:p>
          </p:txBody>
        </p:sp>
        <p:sp>
          <p:nvSpPr>
            <p:cNvPr id="30826" name="Rectangle 138">
              <a:extLst>
                <a:ext uri="{FF2B5EF4-FFF2-40B4-BE49-F238E27FC236}">
                  <a16:creationId xmlns:a16="http://schemas.microsoft.com/office/drawing/2014/main" id="{5FC96F2B-415B-035B-57EF-E01C3134A631}"/>
                </a:ext>
              </a:extLst>
            </p:cNvPr>
            <p:cNvSpPr>
              <a:spLocks noChangeArrowheads="1"/>
            </p:cNvSpPr>
            <p:nvPr/>
          </p:nvSpPr>
          <p:spPr bwMode="auto">
            <a:xfrm>
              <a:off x="3094" y="2472"/>
              <a:ext cx="18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800">
                <a:latin typeface="Arial" panose="020B0604020202020204" pitchFamily="34" charset="0"/>
              </a:endParaRPr>
            </a:p>
          </p:txBody>
        </p:sp>
        <p:sp>
          <p:nvSpPr>
            <p:cNvPr id="30827" name="Rectangle 139">
              <a:extLst>
                <a:ext uri="{FF2B5EF4-FFF2-40B4-BE49-F238E27FC236}">
                  <a16:creationId xmlns:a16="http://schemas.microsoft.com/office/drawing/2014/main" id="{06E3E15A-969B-90CC-2FE2-6018B4CE39B1}"/>
                </a:ext>
              </a:extLst>
            </p:cNvPr>
            <p:cNvSpPr>
              <a:spLocks noChangeArrowheads="1"/>
            </p:cNvSpPr>
            <p:nvPr/>
          </p:nvSpPr>
          <p:spPr bwMode="auto">
            <a:xfrm>
              <a:off x="2763" y="2760"/>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y</a:t>
              </a:r>
              <a:endParaRPr lang="en-US" altLang="en-US" sz="1800">
                <a:latin typeface="Arial" panose="020B0604020202020204" pitchFamily="34" charset="0"/>
              </a:endParaRPr>
            </a:p>
          </p:txBody>
        </p:sp>
        <p:sp>
          <p:nvSpPr>
            <p:cNvPr id="30828" name="Rectangle 140">
              <a:extLst>
                <a:ext uri="{FF2B5EF4-FFF2-40B4-BE49-F238E27FC236}">
                  <a16:creationId xmlns:a16="http://schemas.microsoft.com/office/drawing/2014/main" id="{E57D3B47-F901-CD8C-038D-565A648D7081}"/>
                </a:ext>
              </a:extLst>
            </p:cNvPr>
            <p:cNvSpPr>
              <a:spLocks noChangeArrowheads="1"/>
            </p:cNvSpPr>
            <p:nvPr/>
          </p:nvSpPr>
          <p:spPr bwMode="auto">
            <a:xfrm>
              <a:off x="2760" y="2495"/>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30829" name="Rectangle 141">
              <a:extLst>
                <a:ext uri="{FF2B5EF4-FFF2-40B4-BE49-F238E27FC236}">
                  <a16:creationId xmlns:a16="http://schemas.microsoft.com/office/drawing/2014/main" id="{BD660330-A345-E18F-DAA1-6E5A169A790F}"/>
                </a:ext>
              </a:extLst>
            </p:cNvPr>
            <p:cNvSpPr>
              <a:spLocks noChangeArrowheads="1"/>
            </p:cNvSpPr>
            <p:nvPr/>
          </p:nvSpPr>
          <p:spPr bwMode="auto">
            <a:xfrm>
              <a:off x="2107" y="2616"/>
              <a:ext cx="11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Y</a:t>
              </a:r>
              <a:endParaRPr lang="en-US" altLang="en-US" sz="1800">
                <a:latin typeface="Arial" panose="020B0604020202020204" pitchFamily="34" charset="0"/>
              </a:endParaRPr>
            </a:p>
          </p:txBody>
        </p:sp>
        <p:sp>
          <p:nvSpPr>
            <p:cNvPr id="30830" name="Rectangle 142">
              <a:extLst>
                <a:ext uri="{FF2B5EF4-FFF2-40B4-BE49-F238E27FC236}">
                  <a16:creationId xmlns:a16="http://schemas.microsoft.com/office/drawing/2014/main" id="{22F621D3-215F-CE1A-EE54-332EE49C61CC}"/>
                </a:ext>
              </a:extLst>
            </p:cNvPr>
            <p:cNvSpPr>
              <a:spLocks noChangeArrowheads="1"/>
            </p:cNvSpPr>
            <p:nvPr/>
          </p:nvSpPr>
          <p:spPr bwMode="auto">
            <a:xfrm>
              <a:off x="3297" y="2593"/>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y</a:t>
              </a:r>
              <a:endParaRPr lang="en-US" altLang="en-US" sz="1800">
                <a:latin typeface="Arial" panose="020B0604020202020204" pitchFamily="34" charset="0"/>
              </a:endParaRPr>
            </a:p>
          </p:txBody>
        </p:sp>
        <p:sp>
          <p:nvSpPr>
            <p:cNvPr id="30831" name="Rectangle 143">
              <a:extLst>
                <a:ext uri="{FF2B5EF4-FFF2-40B4-BE49-F238E27FC236}">
                  <a16:creationId xmlns:a16="http://schemas.microsoft.com/office/drawing/2014/main" id="{437859A0-162B-33E2-A8B8-994D12C7DFC3}"/>
                </a:ext>
              </a:extLst>
            </p:cNvPr>
            <p:cNvSpPr>
              <a:spLocks noChangeArrowheads="1"/>
            </p:cNvSpPr>
            <p:nvPr/>
          </p:nvSpPr>
          <p:spPr bwMode="auto">
            <a:xfrm>
              <a:off x="2490" y="274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grpSp>
      <p:grpSp>
        <p:nvGrpSpPr>
          <p:cNvPr id="6" name="Group 145">
            <a:extLst>
              <a:ext uri="{FF2B5EF4-FFF2-40B4-BE49-F238E27FC236}">
                <a16:creationId xmlns:a16="http://schemas.microsoft.com/office/drawing/2014/main" id="{BE026BA1-615E-5AA3-7AA6-651A6A08E951}"/>
              </a:ext>
            </a:extLst>
          </p:cNvPr>
          <p:cNvGrpSpPr>
            <a:grpSpLocks noChangeAspect="1"/>
          </p:cNvGrpSpPr>
          <p:nvPr/>
        </p:nvGrpSpPr>
        <p:grpSpPr bwMode="auto">
          <a:xfrm>
            <a:off x="6156325" y="4964113"/>
            <a:ext cx="2647950" cy="846137"/>
            <a:chOff x="3878" y="2469"/>
            <a:chExt cx="1668" cy="533"/>
          </a:xfrm>
        </p:grpSpPr>
        <p:sp>
          <p:nvSpPr>
            <p:cNvPr id="30796" name="AutoShape 144">
              <a:extLst>
                <a:ext uri="{FF2B5EF4-FFF2-40B4-BE49-F238E27FC236}">
                  <a16:creationId xmlns:a16="http://schemas.microsoft.com/office/drawing/2014/main" id="{4D200CBF-8110-2601-4131-79E8DEBD4330}"/>
                </a:ext>
              </a:extLst>
            </p:cNvPr>
            <p:cNvSpPr>
              <a:spLocks noChangeAspect="1" noChangeArrowheads="1" noTextEdit="1"/>
            </p:cNvSpPr>
            <p:nvPr/>
          </p:nvSpPr>
          <p:spPr bwMode="auto">
            <a:xfrm>
              <a:off x="3878" y="2479"/>
              <a:ext cx="1668" cy="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0797" name="Line 146">
              <a:extLst>
                <a:ext uri="{FF2B5EF4-FFF2-40B4-BE49-F238E27FC236}">
                  <a16:creationId xmlns:a16="http://schemas.microsoft.com/office/drawing/2014/main" id="{7E28C724-9BE9-B7BF-298A-C74162B001C2}"/>
                </a:ext>
              </a:extLst>
            </p:cNvPr>
            <p:cNvSpPr>
              <a:spLocks noChangeShapeType="1"/>
            </p:cNvSpPr>
            <p:nvPr/>
          </p:nvSpPr>
          <p:spPr bwMode="auto">
            <a:xfrm>
              <a:off x="4263" y="2740"/>
              <a:ext cx="13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0798" name="Line 147">
              <a:extLst>
                <a:ext uri="{FF2B5EF4-FFF2-40B4-BE49-F238E27FC236}">
                  <a16:creationId xmlns:a16="http://schemas.microsoft.com/office/drawing/2014/main" id="{3007AB96-5197-A7A9-76D1-9ED397AF2907}"/>
                </a:ext>
              </a:extLst>
            </p:cNvPr>
            <p:cNvSpPr>
              <a:spLocks noChangeShapeType="1"/>
            </p:cNvSpPr>
            <p:nvPr/>
          </p:nvSpPr>
          <p:spPr bwMode="auto">
            <a:xfrm>
              <a:off x="4466" y="2740"/>
              <a:ext cx="19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0799" name="Line 148">
              <a:extLst>
                <a:ext uri="{FF2B5EF4-FFF2-40B4-BE49-F238E27FC236}">
                  <a16:creationId xmlns:a16="http://schemas.microsoft.com/office/drawing/2014/main" id="{AC4C6F40-069E-6E7B-2D58-E14E2B076E2A}"/>
                </a:ext>
              </a:extLst>
            </p:cNvPr>
            <p:cNvSpPr>
              <a:spLocks noChangeShapeType="1"/>
            </p:cNvSpPr>
            <p:nvPr/>
          </p:nvSpPr>
          <p:spPr bwMode="auto">
            <a:xfrm>
              <a:off x="4897" y="2740"/>
              <a:ext cx="27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0800" name="Rectangle 149">
              <a:extLst>
                <a:ext uri="{FF2B5EF4-FFF2-40B4-BE49-F238E27FC236}">
                  <a16:creationId xmlns:a16="http://schemas.microsoft.com/office/drawing/2014/main" id="{06DDB05D-2C18-5444-3A72-8A19E1DEF782}"/>
                </a:ext>
              </a:extLst>
            </p:cNvPr>
            <p:cNvSpPr>
              <a:spLocks noChangeArrowheads="1"/>
            </p:cNvSpPr>
            <p:nvPr/>
          </p:nvSpPr>
          <p:spPr bwMode="auto">
            <a:xfrm>
              <a:off x="5442" y="261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800">
                <a:latin typeface="Arial" panose="020B0604020202020204" pitchFamily="34" charset="0"/>
              </a:endParaRPr>
            </a:p>
          </p:txBody>
        </p:sp>
        <p:sp>
          <p:nvSpPr>
            <p:cNvPr id="30801" name="Rectangle 150">
              <a:extLst>
                <a:ext uri="{FF2B5EF4-FFF2-40B4-BE49-F238E27FC236}">
                  <a16:creationId xmlns:a16="http://schemas.microsoft.com/office/drawing/2014/main" id="{66EAD592-3AEE-D021-8584-5881003F7C7F}"/>
                </a:ext>
              </a:extLst>
            </p:cNvPr>
            <p:cNvSpPr>
              <a:spLocks noChangeArrowheads="1"/>
            </p:cNvSpPr>
            <p:nvPr/>
          </p:nvSpPr>
          <p:spPr bwMode="auto">
            <a:xfrm>
              <a:off x="4283" y="248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30802" name="Rectangle 151">
              <a:extLst>
                <a:ext uri="{FF2B5EF4-FFF2-40B4-BE49-F238E27FC236}">
                  <a16:creationId xmlns:a16="http://schemas.microsoft.com/office/drawing/2014/main" id="{4702272E-D855-62C5-7F57-4D0CC038B0A5}"/>
                </a:ext>
              </a:extLst>
            </p:cNvPr>
            <p:cNvSpPr>
              <a:spLocks noChangeArrowheads="1"/>
            </p:cNvSpPr>
            <p:nvPr/>
          </p:nvSpPr>
          <p:spPr bwMode="auto">
            <a:xfrm>
              <a:off x="5255" y="259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0803" name="Rectangle 152">
              <a:extLst>
                <a:ext uri="{FF2B5EF4-FFF2-40B4-BE49-F238E27FC236}">
                  <a16:creationId xmlns:a16="http://schemas.microsoft.com/office/drawing/2014/main" id="{F012536D-DCEB-1258-CBBE-C756A99B7FAD}"/>
                </a:ext>
              </a:extLst>
            </p:cNvPr>
            <p:cNvSpPr>
              <a:spLocks noChangeArrowheads="1"/>
            </p:cNvSpPr>
            <p:nvPr/>
          </p:nvSpPr>
          <p:spPr bwMode="auto">
            <a:xfrm>
              <a:off x="4725" y="259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0804" name="Rectangle 153">
              <a:extLst>
                <a:ext uri="{FF2B5EF4-FFF2-40B4-BE49-F238E27FC236}">
                  <a16:creationId xmlns:a16="http://schemas.microsoft.com/office/drawing/2014/main" id="{2AEA6D5B-98A3-D3D4-D24F-C0C844BCF17F}"/>
                </a:ext>
              </a:extLst>
            </p:cNvPr>
            <p:cNvSpPr>
              <a:spLocks noChangeArrowheads="1"/>
            </p:cNvSpPr>
            <p:nvPr/>
          </p:nvSpPr>
          <p:spPr bwMode="auto">
            <a:xfrm>
              <a:off x="4475" y="2750"/>
              <a:ext cx="9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0805" name="Rectangle 154">
              <a:extLst>
                <a:ext uri="{FF2B5EF4-FFF2-40B4-BE49-F238E27FC236}">
                  <a16:creationId xmlns:a16="http://schemas.microsoft.com/office/drawing/2014/main" id="{DCC1FBF8-EE50-6A28-47C7-9CBE884CD400}"/>
                </a:ext>
              </a:extLst>
            </p:cNvPr>
            <p:cNvSpPr>
              <a:spLocks noChangeArrowheads="1"/>
            </p:cNvSpPr>
            <p:nvPr/>
          </p:nvSpPr>
          <p:spPr bwMode="auto">
            <a:xfrm>
              <a:off x="4468" y="2469"/>
              <a:ext cx="9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0806" name="Rectangle 155">
              <a:extLst>
                <a:ext uri="{FF2B5EF4-FFF2-40B4-BE49-F238E27FC236}">
                  <a16:creationId xmlns:a16="http://schemas.microsoft.com/office/drawing/2014/main" id="{067C498C-97D9-A4E0-2495-1621D0728B2A}"/>
                </a:ext>
              </a:extLst>
            </p:cNvPr>
            <p:cNvSpPr>
              <a:spLocks noChangeArrowheads="1"/>
            </p:cNvSpPr>
            <p:nvPr/>
          </p:nvSpPr>
          <p:spPr bwMode="auto">
            <a:xfrm>
              <a:off x="4093" y="259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0807" name="Rectangle 156">
              <a:extLst>
                <a:ext uri="{FF2B5EF4-FFF2-40B4-BE49-F238E27FC236}">
                  <a16:creationId xmlns:a16="http://schemas.microsoft.com/office/drawing/2014/main" id="{364FA62C-BBF9-12F0-9EE0-AAB2D13DC462}"/>
                </a:ext>
              </a:extLst>
            </p:cNvPr>
            <p:cNvSpPr>
              <a:spLocks noChangeArrowheads="1"/>
            </p:cNvSpPr>
            <p:nvPr/>
          </p:nvSpPr>
          <p:spPr bwMode="auto">
            <a:xfrm>
              <a:off x="4944" y="2769"/>
              <a:ext cx="150"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dt</a:t>
              </a:r>
              <a:endParaRPr lang="en-US" altLang="en-US" sz="1800">
                <a:latin typeface="Arial" panose="020B0604020202020204" pitchFamily="34" charset="0"/>
              </a:endParaRPr>
            </a:p>
          </p:txBody>
        </p:sp>
        <p:sp>
          <p:nvSpPr>
            <p:cNvPr id="30808" name="Rectangle 157">
              <a:extLst>
                <a:ext uri="{FF2B5EF4-FFF2-40B4-BE49-F238E27FC236}">
                  <a16:creationId xmlns:a16="http://schemas.microsoft.com/office/drawing/2014/main" id="{B45CAC92-CDA1-9A36-DB75-E37B66A36DDE}"/>
                </a:ext>
              </a:extLst>
            </p:cNvPr>
            <p:cNvSpPr>
              <a:spLocks noChangeArrowheads="1"/>
            </p:cNvSpPr>
            <p:nvPr/>
          </p:nvSpPr>
          <p:spPr bwMode="auto">
            <a:xfrm>
              <a:off x="4899" y="2476"/>
              <a:ext cx="18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dv</a:t>
              </a:r>
              <a:endParaRPr lang="en-US" altLang="en-US" sz="1800">
                <a:latin typeface="Arial" panose="020B0604020202020204" pitchFamily="34" charset="0"/>
              </a:endParaRPr>
            </a:p>
          </p:txBody>
        </p:sp>
        <p:sp>
          <p:nvSpPr>
            <p:cNvPr id="30809" name="Rectangle 158">
              <a:extLst>
                <a:ext uri="{FF2B5EF4-FFF2-40B4-BE49-F238E27FC236}">
                  <a16:creationId xmlns:a16="http://schemas.microsoft.com/office/drawing/2014/main" id="{764042AA-21EF-3336-5503-3FAEB3E09C77}"/>
                </a:ext>
              </a:extLst>
            </p:cNvPr>
            <p:cNvSpPr>
              <a:spLocks noChangeArrowheads="1"/>
            </p:cNvSpPr>
            <p:nvPr/>
          </p:nvSpPr>
          <p:spPr bwMode="auto">
            <a:xfrm>
              <a:off x="4571" y="2769"/>
              <a:ext cx="7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z</a:t>
              </a:r>
              <a:endParaRPr lang="en-US" altLang="en-US" sz="1800">
                <a:latin typeface="Arial" panose="020B0604020202020204" pitchFamily="34" charset="0"/>
              </a:endParaRPr>
            </a:p>
          </p:txBody>
        </p:sp>
        <p:sp>
          <p:nvSpPr>
            <p:cNvPr id="30810" name="Rectangle 159">
              <a:extLst>
                <a:ext uri="{FF2B5EF4-FFF2-40B4-BE49-F238E27FC236}">
                  <a16:creationId xmlns:a16="http://schemas.microsoft.com/office/drawing/2014/main" id="{7BC1F0A1-AE05-AB80-E198-0204A1E3DB62}"/>
                </a:ext>
              </a:extLst>
            </p:cNvPr>
            <p:cNvSpPr>
              <a:spLocks noChangeArrowheads="1"/>
            </p:cNvSpPr>
            <p:nvPr/>
          </p:nvSpPr>
          <p:spPr bwMode="auto">
            <a:xfrm>
              <a:off x="4564" y="248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30811" name="Rectangle 160">
              <a:extLst>
                <a:ext uri="{FF2B5EF4-FFF2-40B4-BE49-F238E27FC236}">
                  <a16:creationId xmlns:a16="http://schemas.microsoft.com/office/drawing/2014/main" id="{7F527AC2-9780-34B3-5732-3ACC6990E5A3}"/>
                </a:ext>
              </a:extLst>
            </p:cNvPr>
            <p:cNvSpPr>
              <a:spLocks noChangeArrowheads="1"/>
            </p:cNvSpPr>
            <p:nvPr/>
          </p:nvSpPr>
          <p:spPr bwMode="auto">
            <a:xfrm>
              <a:off x="3900" y="2617"/>
              <a:ext cx="11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Z</a:t>
              </a:r>
              <a:endParaRPr lang="en-US" altLang="en-US" sz="1800">
                <a:latin typeface="Arial" panose="020B0604020202020204" pitchFamily="34" charset="0"/>
              </a:endParaRPr>
            </a:p>
          </p:txBody>
        </p:sp>
        <p:sp>
          <p:nvSpPr>
            <p:cNvPr id="30812" name="Rectangle 161">
              <a:extLst>
                <a:ext uri="{FF2B5EF4-FFF2-40B4-BE49-F238E27FC236}">
                  <a16:creationId xmlns:a16="http://schemas.microsoft.com/office/drawing/2014/main" id="{CF275398-9E98-4052-F411-3234DAE174CA}"/>
                </a:ext>
              </a:extLst>
            </p:cNvPr>
            <p:cNvSpPr>
              <a:spLocks noChangeArrowheads="1"/>
            </p:cNvSpPr>
            <p:nvPr/>
          </p:nvSpPr>
          <p:spPr bwMode="auto">
            <a:xfrm>
              <a:off x="5095" y="2597"/>
              <a:ext cx="4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z</a:t>
              </a:r>
              <a:endParaRPr lang="en-US" altLang="en-US" sz="1800">
                <a:latin typeface="Arial" panose="020B0604020202020204" pitchFamily="34" charset="0"/>
              </a:endParaRPr>
            </a:p>
          </p:txBody>
        </p:sp>
        <p:sp>
          <p:nvSpPr>
            <p:cNvPr id="30813" name="Rectangle 162">
              <a:extLst>
                <a:ext uri="{FF2B5EF4-FFF2-40B4-BE49-F238E27FC236}">
                  <a16:creationId xmlns:a16="http://schemas.microsoft.com/office/drawing/2014/main" id="{E1AD5460-5D51-0E83-D79C-8C0F8147B34E}"/>
                </a:ext>
              </a:extLst>
            </p:cNvPr>
            <p:cNvSpPr>
              <a:spLocks noChangeArrowheads="1"/>
            </p:cNvSpPr>
            <p:nvPr/>
          </p:nvSpPr>
          <p:spPr bwMode="auto">
            <a:xfrm>
              <a:off x="4275" y="275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grpSp>
      <p:sp>
        <p:nvSpPr>
          <p:cNvPr id="129187" name="Rectangle 163">
            <a:extLst>
              <a:ext uri="{FF2B5EF4-FFF2-40B4-BE49-F238E27FC236}">
                <a16:creationId xmlns:a16="http://schemas.microsoft.com/office/drawing/2014/main" id="{9BE439DD-CC9D-937B-03F3-21C5F87BE42D}"/>
              </a:ext>
            </a:extLst>
          </p:cNvPr>
          <p:cNvSpPr>
            <a:spLocks noChangeArrowheads="1"/>
          </p:cNvSpPr>
          <p:nvPr/>
        </p:nvSpPr>
        <p:spPr bwMode="auto">
          <a:xfrm>
            <a:off x="358775" y="4927600"/>
            <a:ext cx="8534400" cy="971550"/>
          </a:xfrm>
          <a:prstGeom prst="rect">
            <a:avLst/>
          </a:prstGeom>
          <a:noFill/>
          <a:ln w="254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grpSp>
        <p:nvGrpSpPr>
          <p:cNvPr id="7" name="Group 171">
            <a:extLst>
              <a:ext uri="{FF2B5EF4-FFF2-40B4-BE49-F238E27FC236}">
                <a16:creationId xmlns:a16="http://schemas.microsoft.com/office/drawing/2014/main" id="{C950F726-BC55-F2CF-B638-E086C58E9F03}"/>
              </a:ext>
            </a:extLst>
          </p:cNvPr>
          <p:cNvGrpSpPr>
            <a:grpSpLocks/>
          </p:cNvGrpSpPr>
          <p:nvPr/>
        </p:nvGrpSpPr>
        <p:grpSpPr bwMode="auto">
          <a:xfrm>
            <a:off x="1438275" y="5062538"/>
            <a:ext cx="311150" cy="323850"/>
            <a:chOff x="1958" y="1463"/>
            <a:chExt cx="1322" cy="396"/>
          </a:xfrm>
        </p:grpSpPr>
        <p:sp>
          <p:nvSpPr>
            <p:cNvPr id="30792" name="Freeform 172">
              <a:extLst>
                <a:ext uri="{FF2B5EF4-FFF2-40B4-BE49-F238E27FC236}">
                  <a16:creationId xmlns:a16="http://schemas.microsoft.com/office/drawing/2014/main" id="{6D29B62A-94BD-6874-BB00-E7F3AB2F07A1}"/>
                </a:ext>
              </a:extLst>
            </p:cNvPr>
            <p:cNvSpPr>
              <a:spLocks/>
            </p:cNvSpPr>
            <p:nvPr/>
          </p:nvSpPr>
          <p:spPr bwMode="auto">
            <a:xfrm>
              <a:off x="2589" y="1463"/>
              <a:ext cx="691" cy="219"/>
            </a:xfrm>
            <a:custGeom>
              <a:avLst/>
              <a:gdLst>
                <a:gd name="T0" fmla="*/ 691 w 691"/>
                <a:gd name="T1" fmla="*/ 219 h 219"/>
                <a:gd name="T2" fmla="*/ 691 w 691"/>
                <a:gd name="T3" fmla="*/ 219 h 219"/>
                <a:gd name="T4" fmla="*/ 691 w 691"/>
                <a:gd name="T5" fmla="*/ 209 h 219"/>
                <a:gd name="T6" fmla="*/ 688 w 691"/>
                <a:gd name="T7" fmla="*/ 199 h 219"/>
                <a:gd name="T8" fmla="*/ 683 w 691"/>
                <a:gd name="T9" fmla="*/ 190 h 219"/>
                <a:gd name="T10" fmla="*/ 675 w 691"/>
                <a:gd name="T11" fmla="*/ 179 h 219"/>
                <a:gd name="T12" fmla="*/ 667 w 691"/>
                <a:gd name="T13" fmla="*/ 169 h 219"/>
                <a:gd name="T14" fmla="*/ 657 w 691"/>
                <a:gd name="T15" fmla="*/ 159 h 219"/>
                <a:gd name="T16" fmla="*/ 645 w 691"/>
                <a:gd name="T17" fmla="*/ 150 h 219"/>
                <a:gd name="T18" fmla="*/ 632 w 691"/>
                <a:gd name="T19" fmla="*/ 140 h 219"/>
                <a:gd name="T20" fmla="*/ 617 w 691"/>
                <a:gd name="T21" fmla="*/ 131 h 219"/>
                <a:gd name="T22" fmla="*/ 601 w 691"/>
                <a:gd name="T23" fmla="*/ 122 h 219"/>
                <a:gd name="T24" fmla="*/ 584 w 691"/>
                <a:gd name="T25" fmla="*/ 113 h 219"/>
                <a:gd name="T26" fmla="*/ 565 w 691"/>
                <a:gd name="T27" fmla="*/ 104 h 219"/>
                <a:gd name="T28" fmla="*/ 546 w 691"/>
                <a:gd name="T29" fmla="*/ 95 h 219"/>
                <a:gd name="T30" fmla="*/ 525 w 691"/>
                <a:gd name="T31" fmla="*/ 87 h 219"/>
                <a:gd name="T32" fmla="*/ 502 w 691"/>
                <a:gd name="T33" fmla="*/ 78 h 219"/>
                <a:gd name="T34" fmla="*/ 478 w 691"/>
                <a:gd name="T35" fmla="*/ 70 h 219"/>
                <a:gd name="T36" fmla="*/ 430 w 691"/>
                <a:gd name="T37" fmla="*/ 56 h 219"/>
                <a:gd name="T38" fmla="*/ 376 w 691"/>
                <a:gd name="T39" fmla="*/ 42 h 219"/>
                <a:gd name="T40" fmla="*/ 320 w 691"/>
                <a:gd name="T41" fmla="*/ 30 h 219"/>
                <a:gd name="T42" fmla="*/ 261 w 691"/>
                <a:gd name="T43" fmla="*/ 19 h 219"/>
                <a:gd name="T44" fmla="*/ 229 w 691"/>
                <a:gd name="T45" fmla="*/ 14 h 219"/>
                <a:gd name="T46" fmla="*/ 199 w 691"/>
                <a:gd name="T47" fmla="*/ 11 h 219"/>
                <a:gd name="T48" fmla="*/ 167 w 691"/>
                <a:gd name="T49" fmla="*/ 7 h 219"/>
                <a:gd name="T50" fmla="*/ 135 w 691"/>
                <a:gd name="T51" fmla="*/ 4 h 219"/>
                <a:gd name="T52" fmla="*/ 101 w 691"/>
                <a:gd name="T53" fmla="*/ 2 h 219"/>
                <a:gd name="T54" fmla="*/ 68 w 691"/>
                <a:gd name="T55" fmla="*/ 1 h 219"/>
                <a:gd name="T56" fmla="*/ 34 w 691"/>
                <a:gd name="T57" fmla="*/ 0 h 219"/>
                <a:gd name="T58" fmla="*/ 0 w 691"/>
                <a:gd name="T59" fmla="*/ 0 h 219"/>
                <a:gd name="T60" fmla="*/ 0 w 691"/>
                <a:gd name="T61" fmla="*/ 18 h 219"/>
                <a:gd name="T62" fmla="*/ 34 w 691"/>
                <a:gd name="T63" fmla="*/ 18 h 219"/>
                <a:gd name="T64" fmla="*/ 66 w 691"/>
                <a:gd name="T65" fmla="*/ 19 h 219"/>
                <a:gd name="T66" fmla="*/ 100 w 691"/>
                <a:gd name="T67" fmla="*/ 21 h 219"/>
                <a:gd name="T68" fmla="*/ 132 w 691"/>
                <a:gd name="T69" fmla="*/ 23 h 219"/>
                <a:gd name="T70" fmla="*/ 163 w 691"/>
                <a:gd name="T71" fmla="*/ 25 h 219"/>
                <a:gd name="T72" fmla="*/ 194 w 691"/>
                <a:gd name="T73" fmla="*/ 29 h 219"/>
                <a:gd name="T74" fmla="*/ 224 w 691"/>
                <a:gd name="T75" fmla="*/ 33 h 219"/>
                <a:gd name="T76" fmla="*/ 255 w 691"/>
                <a:gd name="T77" fmla="*/ 38 h 219"/>
                <a:gd name="T78" fmla="*/ 312 w 691"/>
                <a:gd name="T79" fmla="*/ 48 h 219"/>
                <a:gd name="T80" fmla="*/ 368 w 691"/>
                <a:gd name="T81" fmla="*/ 59 h 219"/>
                <a:gd name="T82" fmla="*/ 419 w 691"/>
                <a:gd name="T83" fmla="*/ 73 h 219"/>
                <a:gd name="T84" fmla="*/ 469 w 691"/>
                <a:gd name="T85" fmla="*/ 87 h 219"/>
                <a:gd name="T86" fmla="*/ 491 w 691"/>
                <a:gd name="T87" fmla="*/ 95 h 219"/>
                <a:gd name="T88" fmla="*/ 512 w 691"/>
                <a:gd name="T89" fmla="*/ 103 h 219"/>
                <a:gd name="T90" fmla="*/ 533 w 691"/>
                <a:gd name="T91" fmla="*/ 111 h 219"/>
                <a:gd name="T92" fmla="*/ 550 w 691"/>
                <a:gd name="T93" fmla="*/ 120 h 219"/>
                <a:gd name="T94" fmla="*/ 568 w 691"/>
                <a:gd name="T95" fmla="*/ 128 h 219"/>
                <a:gd name="T96" fmla="*/ 586 w 691"/>
                <a:gd name="T97" fmla="*/ 137 h 219"/>
                <a:gd name="T98" fmla="*/ 600 w 691"/>
                <a:gd name="T99" fmla="*/ 146 h 219"/>
                <a:gd name="T100" fmla="*/ 614 w 691"/>
                <a:gd name="T101" fmla="*/ 154 h 219"/>
                <a:gd name="T102" fmla="*/ 625 w 691"/>
                <a:gd name="T103" fmla="*/ 163 h 219"/>
                <a:gd name="T104" fmla="*/ 637 w 691"/>
                <a:gd name="T105" fmla="*/ 172 h 219"/>
                <a:gd name="T106" fmla="*/ 645 w 691"/>
                <a:gd name="T107" fmla="*/ 179 h 219"/>
                <a:gd name="T108" fmla="*/ 653 w 691"/>
                <a:gd name="T109" fmla="*/ 188 h 219"/>
                <a:gd name="T110" fmla="*/ 657 w 691"/>
                <a:gd name="T111" fmla="*/ 196 h 219"/>
                <a:gd name="T112" fmla="*/ 662 w 691"/>
                <a:gd name="T113" fmla="*/ 204 h 219"/>
                <a:gd name="T114" fmla="*/ 664 w 691"/>
                <a:gd name="T115" fmla="*/ 212 h 219"/>
                <a:gd name="T116" fmla="*/ 665 w 691"/>
                <a:gd name="T117" fmla="*/ 219 h 219"/>
                <a:gd name="T118" fmla="*/ 665 w 691"/>
                <a:gd name="T119" fmla="*/ 219 h 219"/>
                <a:gd name="T120" fmla="*/ 691 w 691"/>
                <a:gd name="T121" fmla="*/ 21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219"/>
                <a:gd name="T185" fmla="*/ 691 w 691"/>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219">
                  <a:moveTo>
                    <a:pt x="691" y="219"/>
                  </a:moveTo>
                  <a:lnTo>
                    <a:pt x="691" y="219"/>
                  </a:lnTo>
                  <a:lnTo>
                    <a:pt x="691" y="209"/>
                  </a:lnTo>
                  <a:lnTo>
                    <a:pt x="688" y="199"/>
                  </a:lnTo>
                  <a:lnTo>
                    <a:pt x="683" y="190"/>
                  </a:lnTo>
                  <a:lnTo>
                    <a:pt x="675" y="179"/>
                  </a:lnTo>
                  <a:lnTo>
                    <a:pt x="667" y="169"/>
                  </a:lnTo>
                  <a:lnTo>
                    <a:pt x="657" y="159"/>
                  </a:lnTo>
                  <a:lnTo>
                    <a:pt x="645" y="150"/>
                  </a:lnTo>
                  <a:lnTo>
                    <a:pt x="632" y="140"/>
                  </a:lnTo>
                  <a:lnTo>
                    <a:pt x="617" y="131"/>
                  </a:lnTo>
                  <a:lnTo>
                    <a:pt x="601" y="122"/>
                  </a:lnTo>
                  <a:lnTo>
                    <a:pt x="584" y="113"/>
                  </a:lnTo>
                  <a:lnTo>
                    <a:pt x="565" y="104"/>
                  </a:lnTo>
                  <a:lnTo>
                    <a:pt x="546" y="95"/>
                  </a:lnTo>
                  <a:lnTo>
                    <a:pt x="525" y="87"/>
                  </a:lnTo>
                  <a:lnTo>
                    <a:pt x="502" y="78"/>
                  </a:lnTo>
                  <a:lnTo>
                    <a:pt x="478" y="70"/>
                  </a:lnTo>
                  <a:lnTo>
                    <a:pt x="430" y="56"/>
                  </a:lnTo>
                  <a:lnTo>
                    <a:pt x="376" y="42"/>
                  </a:lnTo>
                  <a:lnTo>
                    <a:pt x="320" y="30"/>
                  </a:lnTo>
                  <a:lnTo>
                    <a:pt x="261" y="19"/>
                  </a:lnTo>
                  <a:lnTo>
                    <a:pt x="229" y="14"/>
                  </a:lnTo>
                  <a:lnTo>
                    <a:pt x="199" y="11"/>
                  </a:lnTo>
                  <a:lnTo>
                    <a:pt x="167" y="7"/>
                  </a:lnTo>
                  <a:lnTo>
                    <a:pt x="135" y="4"/>
                  </a:lnTo>
                  <a:lnTo>
                    <a:pt x="101" y="2"/>
                  </a:lnTo>
                  <a:lnTo>
                    <a:pt x="68" y="1"/>
                  </a:lnTo>
                  <a:lnTo>
                    <a:pt x="34" y="0"/>
                  </a:lnTo>
                  <a:lnTo>
                    <a:pt x="0" y="0"/>
                  </a:lnTo>
                  <a:lnTo>
                    <a:pt x="0" y="18"/>
                  </a:lnTo>
                  <a:lnTo>
                    <a:pt x="34" y="18"/>
                  </a:lnTo>
                  <a:lnTo>
                    <a:pt x="66" y="19"/>
                  </a:lnTo>
                  <a:lnTo>
                    <a:pt x="100" y="21"/>
                  </a:lnTo>
                  <a:lnTo>
                    <a:pt x="132" y="23"/>
                  </a:lnTo>
                  <a:lnTo>
                    <a:pt x="163" y="25"/>
                  </a:lnTo>
                  <a:lnTo>
                    <a:pt x="194" y="29"/>
                  </a:lnTo>
                  <a:lnTo>
                    <a:pt x="224" y="33"/>
                  </a:lnTo>
                  <a:lnTo>
                    <a:pt x="255" y="38"/>
                  </a:lnTo>
                  <a:lnTo>
                    <a:pt x="312" y="48"/>
                  </a:lnTo>
                  <a:lnTo>
                    <a:pt x="368" y="59"/>
                  </a:lnTo>
                  <a:lnTo>
                    <a:pt x="419" y="73"/>
                  </a:lnTo>
                  <a:lnTo>
                    <a:pt x="469" y="87"/>
                  </a:lnTo>
                  <a:lnTo>
                    <a:pt x="491" y="95"/>
                  </a:lnTo>
                  <a:lnTo>
                    <a:pt x="512" y="103"/>
                  </a:lnTo>
                  <a:lnTo>
                    <a:pt x="533" y="111"/>
                  </a:lnTo>
                  <a:lnTo>
                    <a:pt x="550" y="120"/>
                  </a:lnTo>
                  <a:lnTo>
                    <a:pt x="568" y="128"/>
                  </a:lnTo>
                  <a:lnTo>
                    <a:pt x="586" y="137"/>
                  </a:lnTo>
                  <a:lnTo>
                    <a:pt x="600" y="146"/>
                  </a:lnTo>
                  <a:lnTo>
                    <a:pt x="614" y="154"/>
                  </a:lnTo>
                  <a:lnTo>
                    <a:pt x="625" y="163"/>
                  </a:lnTo>
                  <a:lnTo>
                    <a:pt x="637" y="172"/>
                  </a:lnTo>
                  <a:lnTo>
                    <a:pt x="645" y="179"/>
                  </a:lnTo>
                  <a:lnTo>
                    <a:pt x="653" y="188"/>
                  </a:lnTo>
                  <a:lnTo>
                    <a:pt x="657" y="196"/>
                  </a:lnTo>
                  <a:lnTo>
                    <a:pt x="662" y="204"/>
                  </a:lnTo>
                  <a:lnTo>
                    <a:pt x="664" y="212"/>
                  </a:lnTo>
                  <a:lnTo>
                    <a:pt x="665" y="219"/>
                  </a:lnTo>
                  <a:lnTo>
                    <a:pt x="691" y="219"/>
                  </a:lnTo>
                  <a:close/>
                </a:path>
              </a:pathLst>
            </a:custGeom>
            <a:solidFill>
              <a:srgbClr val="FF3300"/>
            </a:solidFill>
            <a:ln w="28575" cmpd="sng">
              <a:solidFill>
                <a:srgbClr val="FF3300"/>
              </a:solidFill>
              <a:round/>
              <a:headEnd/>
              <a:tailEnd/>
            </a:ln>
          </p:spPr>
          <p:txBody>
            <a:bodyPr/>
            <a:lstStyle/>
            <a:p>
              <a:endParaRPr lang="en-GB"/>
            </a:p>
          </p:txBody>
        </p:sp>
        <p:sp>
          <p:nvSpPr>
            <p:cNvPr id="30793" name="Freeform 173">
              <a:extLst>
                <a:ext uri="{FF2B5EF4-FFF2-40B4-BE49-F238E27FC236}">
                  <a16:creationId xmlns:a16="http://schemas.microsoft.com/office/drawing/2014/main" id="{BAAF08C5-A9CD-B449-6508-0FD817D66F9E}"/>
                </a:ext>
              </a:extLst>
            </p:cNvPr>
            <p:cNvSpPr>
              <a:spLocks/>
            </p:cNvSpPr>
            <p:nvPr/>
          </p:nvSpPr>
          <p:spPr bwMode="auto">
            <a:xfrm>
              <a:off x="2618" y="1682"/>
              <a:ext cx="662" cy="177"/>
            </a:xfrm>
            <a:custGeom>
              <a:avLst/>
              <a:gdLst>
                <a:gd name="T0" fmla="*/ 0 w 662"/>
                <a:gd name="T1" fmla="*/ 177 h 177"/>
                <a:gd name="T2" fmla="*/ 0 w 662"/>
                <a:gd name="T3" fmla="*/ 177 h 177"/>
                <a:gd name="T4" fmla="*/ 67 w 662"/>
                <a:gd name="T5" fmla="*/ 177 h 177"/>
                <a:gd name="T6" fmla="*/ 133 w 662"/>
                <a:gd name="T7" fmla="*/ 174 h 177"/>
                <a:gd name="T8" fmla="*/ 195 w 662"/>
                <a:gd name="T9" fmla="*/ 171 h 177"/>
                <a:gd name="T10" fmla="*/ 254 w 662"/>
                <a:gd name="T11" fmla="*/ 165 h 177"/>
                <a:gd name="T12" fmla="*/ 312 w 662"/>
                <a:gd name="T13" fmla="*/ 157 h 177"/>
                <a:gd name="T14" fmla="*/ 366 w 662"/>
                <a:gd name="T15" fmla="*/ 149 h 177"/>
                <a:gd name="T16" fmla="*/ 417 w 662"/>
                <a:gd name="T17" fmla="*/ 139 h 177"/>
                <a:gd name="T18" fmla="*/ 464 w 662"/>
                <a:gd name="T19" fmla="*/ 128 h 177"/>
                <a:gd name="T20" fmla="*/ 507 w 662"/>
                <a:gd name="T21" fmla="*/ 116 h 177"/>
                <a:gd name="T22" fmla="*/ 545 w 662"/>
                <a:gd name="T23" fmla="*/ 102 h 177"/>
                <a:gd name="T24" fmla="*/ 563 w 662"/>
                <a:gd name="T25" fmla="*/ 95 h 177"/>
                <a:gd name="T26" fmla="*/ 579 w 662"/>
                <a:gd name="T27" fmla="*/ 89 h 177"/>
                <a:gd name="T28" fmla="*/ 593 w 662"/>
                <a:gd name="T29" fmla="*/ 81 h 177"/>
                <a:gd name="T30" fmla="*/ 608 w 662"/>
                <a:gd name="T31" fmla="*/ 73 h 177"/>
                <a:gd name="T32" fmla="*/ 619 w 662"/>
                <a:gd name="T33" fmla="*/ 65 h 177"/>
                <a:gd name="T34" fmla="*/ 630 w 662"/>
                <a:gd name="T35" fmla="*/ 56 h 177"/>
                <a:gd name="T36" fmla="*/ 640 w 662"/>
                <a:gd name="T37" fmla="*/ 48 h 177"/>
                <a:gd name="T38" fmla="*/ 648 w 662"/>
                <a:gd name="T39" fmla="*/ 39 h 177"/>
                <a:gd name="T40" fmla="*/ 654 w 662"/>
                <a:gd name="T41" fmla="*/ 29 h 177"/>
                <a:gd name="T42" fmla="*/ 659 w 662"/>
                <a:gd name="T43" fmla="*/ 20 h 177"/>
                <a:gd name="T44" fmla="*/ 662 w 662"/>
                <a:gd name="T45" fmla="*/ 10 h 177"/>
                <a:gd name="T46" fmla="*/ 662 w 662"/>
                <a:gd name="T47" fmla="*/ 0 h 177"/>
                <a:gd name="T48" fmla="*/ 636 w 662"/>
                <a:gd name="T49" fmla="*/ 0 h 177"/>
                <a:gd name="T50" fmla="*/ 635 w 662"/>
                <a:gd name="T51" fmla="*/ 8 h 177"/>
                <a:gd name="T52" fmla="*/ 633 w 662"/>
                <a:gd name="T53" fmla="*/ 16 h 177"/>
                <a:gd name="T54" fmla="*/ 630 w 662"/>
                <a:gd name="T55" fmla="*/ 22 h 177"/>
                <a:gd name="T56" fmla="*/ 625 w 662"/>
                <a:gd name="T57" fmla="*/ 30 h 177"/>
                <a:gd name="T58" fmla="*/ 619 w 662"/>
                <a:gd name="T59" fmla="*/ 37 h 177"/>
                <a:gd name="T60" fmla="*/ 611 w 662"/>
                <a:gd name="T61" fmla="*/ 45 h 177"/>
                <a:gd name="T62" fmla="*/ 601 w 662"/>
                <a:gd name="T63" fmla="*/ 51 h 177"/>
                <a:gd name="T64" fmla="*/ 590 w 662"/>
                <a:gd name="T65" fmla="*/ 58 h 177"/>
                <a:gd name="T66" fmla="*/ 577 w 662"/>
                <a:gd name="T67" fmla="*/ 66 h 177"/>
                <a:gd name="T68" fmla="*/ 563 w 662"/>
                <a:gd name="T69" fmla="*/ 73 h 177"/>
                <a:gd name="T70" fmla="*/ 549 w 662"/>
                <a:gd name="T71" fmla="*/ 80 h 177"/>
                <a:gd name="T72" fmla="*/ 533 w 662"/>
                <a:gd name="T73" fmla="*/ 86 h 177"/>
                <a:gd name="T74" fmla="*/ 496 w 662"/>
                <a:gd name="T75" fmla="*/ 99 h 177"/>
                <a:gd name="T76" fmla="*/ 454 w 662"/>
                <a:gd name="T77" fmla="*/ 110 h 177"/>
                <a:gd name="T78" fmla="*/ 409 w 662"/>
                <a:gd name="T79" fmla="*/ 121 h 177"/>
                <a:gd name="T80" fmla="*/ 360 w 662"/>
                <a:gd name="T81" fmla="*/ 130 h 177"/>
                <a:gd name="T82" fmla="*/ 307 w 662"/>
                <a:gd name="T83" fmla="*/ 139 h 177"/>
                <a:gd name="T84" fmla="*/ 251 w 662"/>
                <a:gd name="T85" fmla="*/ 146 h 177"/>
                <a:gd name="T86" fmla="*/ 192 w 662"/>
                <a:gd name="T87" fmla="*/ 152 h 177"/>
                <a:gd name="T88" fmla="*/ 130 w 662"/>
                <a:gd name="T89" fmla="*/ 156 h 177"/>
                <a:gd name="T90" fmla="*/ 67 w 662"/>
                <a:gd name="T91" fmla="*/ 158 h 177"/>
                <a:gd name="T92" fmla="*/ 0 w 662"/>
                <a:gd name="T93" fmla="*/ 159 h 177"/>
                <a:gd name="T94" fmla="*/ 0 w 662"/>
                <a:gd name="T95" fmla="*/ 159 h 177"/>
                <a:gd name="T96" fmla="*/ 0 w 662"/>
                <a:gd name="T97" fmla="*/ 177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2"/>
                <a:gd name="T148" fmla="*/ 0 h 177"/>
                <a:gd name="T149" fmla="*/ 662 w 662"/>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2" h="177">
                  <a:moveTo>
                    <a:pt x="0" y="177"/>
                  </a:moveTo>
                  <a:lnTo>
                    <a:pt x="0" y="177"/>
                  </a:lnTo>
                  <a:lnTo>
                    <a:pt x="67" y="177"/>
                  </a:lnTo>
                  <a:lnTo>
                    <a:pt x="133" y="174"/>
                  </a:lnTo>
                  <a:lnTo>
                    <a:pt x="195" y="171"/>
                  </a:lnTo>
                  <a:lnTo>
                    <a:pt x="254" y="165"/>
                  </a:lnTo>
                  <a:lnTo>
                    <a:pt x="312" y="157"/>
                  </a:lnTo>
                  <a:lnTo>
                    <a:pt x="366" y="149"/>
                  </a:lnTo>
                  <a:lnTo>
                    <a:pt x="417" y="139"/>
                  </a:lnTo>
                  <a:lnTo>
                    <a:pt x="464" y="128"/>
                  </a:lnTo>
                  <a:lnTo>
                    <a:pt x="507" y="116"/>
                  </a:lnTo>
                  <a:lnTo>
                    <a:pt x="545" y="102"/>
                  </a:lnTo>
                  <a:lnTo>
                    <a:pt x="563" y="95"/>
                  </a:lnTo>
                  <a:lnTo>
                    <a:pt x="579" y="89"/>
                  </a:lnTo>
                  <a:lnTo>
                    <a:pt x="593" y="81"/>
                  </a:lnTo>
                  <a:lnTo>
                    <a:pt x="608" y="73"/>
                  </a:lnTo>
                  <a:lnTo>
                    <a:pt x="619" y="65"/>
                  </a:lnTo>
                  <a:lnTo>
                    <a:pt x="630" y="56"/>
                  </a:lnTo>
                  <a:lnTo>
                    <a:pt x="640" y="48"/>
                  </a:lnTo>
                  <a:lnTo>
                    <a:pt x="648" y="39"/>
                  </a:lnTo>
                  <a:lnTo>
                    <a:pt x="654" y="29"/>
                  </a:lnTo>
                  <a:lnTo>
                    <a:pt x="659" y="20"/>
                  </a:lnTo>
                  <a:lnTo>
                    <a:pt x="662" y="10"/>
                  </a:lnTo>
                  <a:lnTo>
                    <a:pt x="662" y="0"/>
                  </a:lnTo>
                  <a:lnTo>
                    <a:pt x="636" y="0"/>
                  </a:lnTo>
                  <a:lnTo>
                    <a:pt x="635" y="8"/>
                  </a:lnTo>
                  <a:lnTo>
                    <a:pt x="633" y="16"/>
                  </a:lnTo>
                  <a:lnTo>
                    <a:pt x="630" y="22"/>
                  </a:lnTo>
                  <a:lnTo>
                    <a:pt x="625" y="30"/>
                  </a:lnTo>
                  <a:lnTo>
                    <a:pt x="619" y="37"/>
                  </a:lnTo>
                  <a:lnTo>
                    <a:pt x="611" y="45"/>
                  </a:lnTo>
                  <a:lnTo>
                    <a:pt x="601" y="51"/>
                  </a:lnTo>
                  <a:lnTo>
                    <a:pt x="590" y="58"/>
                  </a:lnTo>
                  <a:lnTo>
                    <a:pt x="577" y="66"/>
                  </a:lnTo>
                  <a:lnTo>
                    <a:pt x="563" y="73"/>
                  </a:lnTo>
                  <a:lnTo>
                    <a:pt x="549" y="80"/>
                  </a:lnTo>
                  <a:lnTo>
                    <a:pt x="533" y="86"/>
                  </a:lnTo>
                  <a:lnTo>
                    <a:pt x="496" y="99"/>
                  </a:lnTo>
                  <a:lnTo>
                    <a:pt x="454" y="110"/>
                  </a:lnTo>
                  <a:lnTo>
                    <a:pt x="409" y="121"/>
                  </a:lnTo>
                  <a:lnTo>
                    <a:pt x="360" y="130"/>
                  </a:lnTo>
                  <a:lnTo>
                    <a:pt x="307" y="139"/>
                  </a:lnTo>
                  <a:lnTo>
                    <a:pt x="251" y="146"/>
                  </a:lnTo>
                  <a:lnTo>
                    <a:pt x="192" y="152"/>
                  </a:lnTo>
                  <a:lnTo>
                    <a:pt x="130" y="156"/>
                  </a:lnTo>
                  <a:lnTo>
                    <a:pt x="67" y="158"/>
                  </a:lnTo>
                  <a:lnTo>
                    <a:pt x="0" y="159"/>
                  </a:lnTo>
                  <a:lnTo>
                    <a:pt x="0" y="177"/>
                  </a:lnTo>
                  <a:close/>
                </a:path>
              </a:pathLst>
            </a:custGeom>
            <a:solidFill>
              <a:srgbClr val="FF3300"/>
            </a:solidFill>
            <a:ln w="28575" cmpd="sng">
              <a:solidFill>
                <a:srgbClr val="FF3300"/>
              </a:solidFill>
              <a:round/>
              <a:headEnd/>
              <a:tailEnd/>
            </a:ln>
          </p:spPr>
          <p:txBody>
            <a:bodyPr/>
            <a:lstStyle/>
            <a:p>
              <a:endParaRPr lang="en-GB"/>
            </a:p>
          </p:txBody>
        </p:sp>
        <p:sp>
          <p:nvSpPr>
            <p:cNvPr id="30794" name="Freeform 174">
              <a:extLst>
                <a:ext uri="{FF2B5EF4-FFF2-40B4-BE49-F238E27FC236}">
                  <a16:creationId xmlns:a16="http://schemas.microsoft.com/office/drawing/2014/main" id="{B7F06E1A-5721-0BD6-FDB9-FB71D7030A34}"/>
                </a:ext>
              </a:extLst>
            </p:cNvPr>
            <p:cNvSpPr>
              <a:spLocks/>
            </p:cNvSpPr>
            <p:nvPr/>
          </p:nvSpPr>
          <p:spPr bwMode="auto">
            <a:xfrm>
              <a:off x="1958" y="1679"/>
              <a:ext cx="660" cy="177"/>
            </a:xfrm>
            <a:custGeom>
              <a:avLst/>
              <a:gdLst>
                <a:gd name="T0" fmla="*/ 0 w 660"/>
                <a:gd name="T1" fmla="*/ 0 h 177"/>
                <a:gd name="T2" fmla="*/ 0 w 660"/>
                <a:gd name="T3" fmla="*/ 0 h 177"/>
                <a:gd name="T4" fmla="*/ 0 w 660"/>
                <a:gd name="T5" fmla="*/ 10 h 177"/>
                <a:gd name="T6" fmla="*/ 3 w 660"/>
                <a:gd name="T7" fmla="*/ 20 h 177"/>
                <a:gd name="T8" fmla="*/ 8 w 660"/>
                <a:gd name="T9" fmla="*/ 29 h 177"/>
                <a:gd name="T10" fmla="*/ 14 w 660"/>
                <a:gd name="T11" fmla="*/ 39 h 177"/>
                <a:gd name="T12" fmla="*/ 22 w 660"/>
                <a:gd name="T13" fmla="*/ 48 h 177"/>
                <a:gd name="T14" fmla="*/ 32 w 660"/>
                <a:gd name="T15" fmla="*/ 56 h 177"/>
                <a:gd name="T16" fmla="*/ 43 w 660"/>
                <a:gd name="T17" fmla="*/ 65 h 177"/>
                <a:gd name="T18" fmla="*/ 54 w 660"/>
                <a:gd name="T19" fmla="*/ 73 h 177"/>
                <a:gd name="T20" fmla="*/ 69 w 660"/>
                <a:gd name="T21" fmla="*/ 81 h 177"/>
                <a:gd name="T22" fmla="*/ 83 w 660"/>
                <a:gd name="T23" fmla="*/ 89 h 177"/>
                <a:gd name="T24" fmla="*/ 99 w 660"/>
                <a:gd name="T25" fmla="*/ 95 h 177"/>
                <a:gd name="T26" fmla="*/ 117 w 660"/>
                <a:gd name="T27" fmla="*/ 102 h 177"/>
                <a:gd name="T28" fmla="*/ 155 w 660"/>
                <a:gd name="T29" fmla="*/ 116 h 177"/>
                <a:gd name="T30" fmla="*/ 198 w 660"/>
                <a:gd name="T31" fmla="*/ 128 h 177"/>
                <a:gd name="T32" fmla="*/ 245 w 660"/>
                <a:gd name="T33" fmla="*/ 139 h 177"/>
                <a:gd name="T34" fmla="*/ 296 w 660"/>
                <a:gd name="T35" fmla="*/ 149 h 177"/>
                <a:gd name="T36" fmla="*/ 350 w 660"/>
                <a:gd name="T37" fmla="*/ 157 h 177"/>
                <a:gd name="T38" fmla="*/ 408 w 660"/>
                <a:gd name="T39" fmla="*/ 165 h 177"/>
                <a:gd name="T40" fmla="*/ 467 w 660"/>
                <a:gd name="T41" fmla="*/ 171 h 177"/>
                <a:gd name="T42" fmla="*/ 529 w 660"/>
                <a:gd name="T43" fmla="*/ 174 h 177"/>
                <a:gd name="T44" fmla="*/ 595 w 660"/>
                <a:gd name="T45" fmla="*/ 177 h 177"/>
                <a:gd name="T46" fmla="*/ 660 w 660"/>
                <a:gd name="T47" fmla="*/ 177 h 177"/>
                <a:gd name="T48" fmla="*/ 660 w 660"/>
                <a:gd name="T49" fmla="*/ 159 h 177"/>
                <a:gd name="T50" fmla="*/ 595 w 660"/>
                <a:gd name="T51" fmla="*/ 158 h 177"/>
                <a:gd name="T52" fmla="*/ 532 w 660"/>
                <a:gd name="T53" fmla="*/ 156 h 177"/>
                <a:gd name="T54" fmla="*/ 470 w 660"/>
                <a:gd name="T55" fmla="*/ 152 h 177"/>
                <a:gd name="T56" fmla="*/ 411 w 660"/>
                <a:gd name="T57" fmla="*/ 146 h 177"/>
                <a:gd name="T58" fmla="*/ 355 w 660"/>
                <a:gd name="T59" fmla="*/ 139 h 177"/>
                <a:gd name="T60" fmla="*/ 302 w 660"/>
                <a:gd name="T61" fmla="*/ 130 h 177"/>
                <a:gd name="T62" fmla="*/ 253 w 660"/>
                <a:gd name="T63" fmla="*/ 121 h 177"/>
                <a:gd name="T64" fmla="*/ 208 w 660"/>
                <a:gd name="T65" fmla="*/ 110 h 177"/>
                <a:gd name="T66" fmla="*/ 166 w 660"/>
                <a:gd name="T67" fmla="*/ 99 h 177"/>
                <a:gd name="T68" fmla="*/ 129 w 660"/>
                <a:gd name="T69" fmla="*/ 86 h 177"/>
                <a:gd name="T70" fmla="*/ 113 w 660"/>
                <a:gd name="T71" fmla="*/ 80 h 177"/>
                <a:gd name="T72" fmla="*/ 99 w 660"/>
                <a:gd name="T73" fmla="*/ 73 h 177"/>
                <a:gd name="T74" fmla="*/ 85 w 660"/>
                <a:gd name="T75" fmla="*/ 66 h 177"/>
                <a:gd name="T76" fmla="*/ 72 w 660"/>
                <a:gd name="T77" fmla="*/ 58 h 177"/>
                <a:gd name="T78" fmla="*/ 61 w 660"/>
                <a:gd name="T79" fmla="*/ 51 h 177"/>
                <a:gd name="T80" fmla="*/ 51 w 660"/>
                <a:gd name="T81" fmla="*/ 45 h 177"/>
                <a:gd name="T82" fmla="*/ 43 w 660"/>
                <a:gd name="T83" fmla="*/ 37 h 177"/>
                <a:gd name="T84" fmla="*/ 37 w 660"/>
                <a:gd name="T85" fmla="*/ 30 h 177"/>
                <a:gd name="T86" fmla="*/ 32 w 660"/>
                <a:gd name="T87" fmla="*/ 22 h 177"/>
                <a:gd name="T88" fmla="*/ 29 w 660"/>
                <a:gd name="T89" fmla="*/ 16 h 177"/>
                <a:gd name="T90" fmla="*/ 27 w 660"/>
                <a:gd name="T91" fmla="*/ 8 h 177"/>
                <a:gd name="T92" fmla="*/ 26 w 660"/>
                <a:gd name="T93" fmla="*/ 0 h 177"/>
                <a:gd name="T94" fmla="*/ 26 w 660"/>
                <a:gd name="T95" fmla="*/ 0 h 177"/>
                <a:gd name="T96" fmla="*/ 0 w 660"/>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0"/>
                <a:gd name="T148" fmla="*/ 0 h 177"/>
                <a:gd name="T149" fmla="*/ 660 w 660"/>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0" h="177">
                  <a:moveTo>
                    <a:pt x="0" y="0"/>
                  </a:moveTo>
                  <a:lnTo>
                    <a:pt x="0" y="0"/>
                  </a:lnTo>
                  <a:lnTo>
                    <a:pt x="0" y="10"/>
                  </a:lnTo>
                  <a:lnTo>
                    <a:pt x="3" y="20"/>
                  </a:lnTo>
                  <a:lnTo>
                    <a:pt x="8" y="29"/>
                  </a:lnTo>
                  <a:lnTo>
                    <a:pt x="14" y="39"/>
                  </a:lnTo>
                  <a:lnTo>
                    <a:pt x="22" y="48"/>
                  </a:lnTo>
                  <a:lnTo>
                    <a:pt x="32" y="56"/>
                  </a:lnTo>
                  <a:lnTo>
                    <a:pt x="43" y="65"/>
                  </a:lnTo>
                  <a:lnTo>
                    <a:pt x="54" y="73"/>
                  </a:lnTo>
                  <a:lnTo>
                    <a:pt x="69" y="81"/>
                  </a:lnTo>
                  <a:lnTo>
                    <a:pt x="83" y="89"/>
                  </a:lnTo>
                  <a:lnTo>
                    <a:pt x="99" y="95"/>
                  </a:lnTo>
                  <a:lnTo>
                    <a:pt x="117" y="102"/>
                  </a:lnTo>
                  <a:lnTo>
                    <a:pt x="155" y="116"/>
                  </a:lnTo>
                  <a:lnTo>
                    <a:pt x="198" y="128"/>
                  </a:lnTo>
                  <a:lnTo>
                    <a:pt x="245" y="139"/>
                  </a:lnTo>
                  <a:lnTo>
                    <a:pt x="296" y="149"/>
                  </a:lnTo>
                  <a:lnTo>
                    <a:pt x="350" y="157"/>
                  </a:lnTo>
                  <a:lnTo>
                    <a:pt x="408" y="165"/>
                  </a:lnTo>
                  <a:lnTo>
                    <a:pt x="467" y="171"/>
                  </a:lnTo>
                  <a:lnTo>
                    <a:pt x="529" y="174"/>
                  </a:lnTo>
                  <a:lnTo>
                    <a:pt x="595" y="177"/>
                  </a:lnTo>
                  <a:lnTo>
                    <a:pt x="660" y="177"/>
                  </a:lnTo>
                  <a:lnTo>
                    <a:pt x="660" y="159"/>
                  </a:lnTo>
                  <a:lnTo>
                    <a:pt x="595" y="158"/>
                  </a:lnTo>
                  <a:lnTo>
                    <a:pt x="532" y="156"/>
                  </a:lnTo>
                  <a:lnTo>
                    <a:pt x="470" y="152"/>
                  </a:lnTo>
                  <a:lnTo>
                    <a:pt x="411" y="146"/>
                  </a:lnTo>
                  <a:lnTo>
                    <a:pt x="355" y="139"/>
                  </a:lnTo>
                  <a:lnTo>
                    <a:pt x="302" y="130"/>
                  </a:lnTo>
                  <a:lnTo>
                    <a:pt x="253" y="121"/>
                  </a:lnTo>
                  <a:lnTo>
                    <a:pt x="208" y="110"/>
                  </a:lnTo>
                  <a:lnTo>
                    <a:pt x="166" y="99"/>
                  </a:lnTo>
                  <a:lnTo>
                    <a:pt x="129" y="86"/>
                  </a:lnTo>
                  <a:lnTo>
                    <a:pt x="113" y="80"/>
                  </a:lnTo>
                  <a:lnTo>
                    <a:pt x="99" y="73"/>
                  </a:lnTo>
                  <a:lnTo>
                    <a:pt x="85" y="66"/>
                  </a:lnTo>
                  <a:lnTo>
                    <a:pt x="72" y="58"/>
                  </a:lnTo>
                  <a:lnTo>
                    <a:pt x="61" y="51"/>
                  </a:lnTo>
                  <a:lnTo>
                    <a:pt x="51" y="45"/>
                  </a:lnTo>
                  <a:lnTo>
                    <a:pt x="43" y="37"/>
                  </a:lnTo>
                  <a:lnTo>
                    <a:pt x="37" y="30"/>
                  </a:lnTo>
                  <a:lnTo>
                    <a:pt x="32" y="22"/>
                  </a:lnTo>
                  <a:lnTo>
                    <a:pt x="29" y="16"/>
                  </a:lnTo>
                  <a:lnTo>
                    <a:pt x="27" y="8"/>
                  </a:lnTo>
                  <a:lnTo>
                    <a:pt x="26" y="0"/>
                  </a:lnTo>
                  <a:lnTo>
                    <a:pt x="0" y="0"/>
                  </a:lnTo>
                  <a:close/>
                </a:path>
              </a:pathLst>
            </a:custGeom>
            <a:solidFill>
              <a:srgbClr val="FF3300"/>
            </a:solidFill>
            <a:ln w="28575" cmpd="sng">
              <a:solidFill>
                <a:srgbClr val="FF3300"/>
              </a:solidFill>
              <a:round/>
              <a:headEnd/>
              <a:tailEnd/>
            </a:ln>
          </p:spPr>
          <p:txBody>
            <a:bodyPr/>
            <a:lstStyle/>
            <a:p>
              <a:endParaRPr lang="en-GB"/>
            </a:p>
          </p:txBody>
        </p:sp>
        <p:sp>
          <p:nvSpPr>
            <p:cNvPr id="30795" name="Freeform 175">
              <a:extLst>
                <a:ext uri="{FF2B5EF4-FFF2-40B4-BE49-F238E27FC236}">
                  <a16:creationId xmlns:a16="http://schemas.microsoft.com/office/drawing/2014/main" id="{D017FD46-183B-6920-0F69-3E7929FB8EBB}"/>
                </a:ext>
              </a:extLst>
            </p:cNvPr>
            <p:cNvSpPr>
              <a:spLocks/>
            </p:cNvSpPr>
            <p:nvPr/>
          </p:nvSpPr>
          <p:spPr bwMode="auto">
            <a:xfrm>
              <a:off x="1958" y="1529"/>
              <a:ext cx="636" cy="153"/>
            </a:xfrm>
            <a:custGeom>
              <a:avLst/>
              <a:gdLst>
                <a:gd name="T0" fmla="*/ 636 w 636"/>
                <a:gd name="T1" fmla="*/ 0 h 153"/>
                <a:gd name="T2" fmla="*/ 574 w 636"/>
                <a:gd name="T3" fmla="*/ 2 h 153"/>
                <a:gd name="T4" fmla="*/ 513 w 636"/>
                <a:gd name="T5" fmla="*/ 4 h 153"/>
                <a:gd name="T6" fmla="*/ 454 w 636"/>
                <a:gd name="T7" fmla="*/ 9 h 153"/>
                <a:gd name="T8" fmla="*/ 396 w 636"/>
                <a:gd name="T9" fmla="*/ 13 h 153"/>
                <a:gd name="T10" fmla="*/ 342 w 636"/>
                <a:gd name="T11" fmla="*/ 19 h 153"/>
                <a:gd name="T12" fmla="*/ 291 w 636"/>
                <a:gd name="T13" fmla="*/ 26 h 153"/>
                <a:gd name="T14" fmla="*/ 241 w 636"/>
                <a:gd name="T15" fmla="*/ 34 h 153"/>
                <a:gd name="T16" fmla="*/ 197 w 636"/>
                <a:gd name="T17" fmla="*/ 43 h 153"/>
                <a:gd name="T18" fmla="*/ 155 w 636"/>
                <a:gd name="T19" fmla="*/ 53 h 153"/>
                <a:gd name="T20" fmla="*/ 117 w 636"/>
                <a:gd name="T21" fmla="*/ 63 h 153"/>
                <a:gd name="T22" fmla="*/ 99 w 636"/>
                <a:gd name="T23" fmla="*/ 68 h 153"/>
                <a:gd name="T24" fmla="*/ 83 w 636"/>
                <a:gd name="T25" fmla="*/ 75 h 153"/>
                <a:gd name="T26" fmla="*/ 69 w 636"/>
                <a:gd name="T27" fmla="*/ 81 h 153"/>
                <a:gd name="T28" fmla="*/ 56 w 636"/>
                <a:gd name="T29" fmla="*/ 88 h 153"/>
                <a:gd name="T30" fmla="*/ 43 w 636"/>
                <a:gd name="T31" fmla="*/ 94 h 153"/>
                <a:gd name="T32" fmla="*/ 32 w 636"/>
                <a:gd name="T33" fmla="*/ 102 h 153"/>
                <a:gd name="T34" fmla="*/ 22 w 636"/>
                <a:gd name="T35" fmla="*/ 110 h 153"/>
                <a:gd name="T36" fmla="*/ 14 w 636"/>
                <a:gd name="T37" fmla="*/ 118 h 153"/>
                <a:gd name="T38" fmla="*/ 8 w 636"/>
                <a:gd name="T39" fmla="*/ 126 h 153"/>
                <a:gd name="T40" fmla="*/ 3 w 636"/>
                <a:gd name="T41" fmla="*/ 135 h 153"/>
                <a:gd name="T42" fmla="*/ 0 w 636"/>
                <a:gd name="T43" fmla="*/ 144 h 153"/>
                <a:gd name="T44" fmla="*/ 0 w 636"/>
                <a:gd name="T45" fmla="*/ 153 h 153"/>
                <a:gd name="T46" fmla="*/ 26 w 636"/>
                <a:gd name="T47" fmla="*/ 153 h 153"/>
                <a:gd name="T48" fmla="*/ 27 w 636"/>
                <a:gd name="T49" fmla="*/ 147 h 153"/>
                <a:gd name="T50" fmla="*/ 29 w 636"/>
                <a:gd name="T51" fmla="*/ 140 h 153"/>
                <a:gd name="T52" fmla="*/ 32 w 636"/>
                <a:gd name="T53" fmla="*/ 134 h 153"/>
                <a:gd name="T54" fmla="*/ 37 w 636"/>
                <a:gd name="T55" fmla="*/ 127 h 153"/>
                <a:gd name="T56" fmla="*/ 43 w 636"/>
                <a:gd name="T57" fmla="*/ 121 h 153"/>
                <a:gd name="T58" fmla="*/ 51 w 636"/>
                <a:gd name="T59" fmla="*/ 115 h 153"/>
                <a:gd name="T60" fmla="*/ 61 w 636"/>
                <a:gd name="T61" fmla="*/ 109 h 153"/>
                <a:gd name="T62" fmla="*/ 72 w 636"/>
                <a:gd name="T63" fmla="*/ 103 h 153"/>
                <a:gd name="T64" fmla="*/ 83 w 636"/>
                <a:gd name="T65" fmla="*/ 97 h 153"/>
                <a:gd name="T66" fmla="*/ 98 w 636"/>
                <a:gd name="T67" fmla="*/ 91 h 153"/>
                <a:gd name="T68" fmla="*/ 112 w 636"/>
                <a:gd name="T69" fmla="*/ 85 h 153"/>
                <a:gd name="T70" fmla="*/ 128 w 636"/>
                <a:gd name="T71" fmla="*/ 80 h 153"/>
                <a:gd name="T72" fmla="*/ 163 w 636"/>
                <a:gd name="T73" fmla="*/ 70 h 153"/>
                <a:gd name="T74" fmla="*/ 205 w 636"/>
                <a:gd name="T75" fmla="*/ 61 h 153"/>
                <a:gd name="T76" fmla="*/ 248 w 636"/>
                <a:gd name="T77" fmla="*/ 52 h 153"/>
                <a:gd name="T78" fmla="*/ 296 w 636"/>
                <a:gd name="T79" fmla="*/ 45 h 153"/>
                <a:gd name="T80" fmla="*/ 347 w 636"/>
                <a:gd name="T81" fmla="*/ 38 h 153"/>
                <a:gd name="T82" fmla="*/ 401 w 636"/>
                <a:gd name="T83" fmla="*/ 33 h 153"/>
                <a:gd name="T84" fmla="*/ 457 w 636"/>
                <a:gd name="T85" fmla="*/ 27 h 153"/>
                <a:gd name="T86" fmla="*/ 515 w 636"/>
                <a:gd name="T87" fmla="*/ 24 h 153"/>
                <a:gd name="T88" fmla="*/ 575 w 636"/>
                <a:gd name="T89" fmla="*/ 21 h 153"/>
                <a:gd name="T90" fmla="*/ 636 w 636"/>
                <a:gd name="T91" fmla="*/ 19 h 153"/>
                <a:gd name="T92" fmla="*/ 636 w 636"/>
                <a:gd name="T93" fmla="*/ 0 h 1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6"/>
                <a:gd name="T142" fmla="*/ 0 h 153"/>
                <a:gd name="T143" fmla="*/ 636 w 636"/>
                <a:gd name="T144" fmla="*/ 153 h 1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6" h="153">
                  <a:moveTo>
                    <a:pt x="636" y="0"/>
                  </a:moveTo>
                  <a:lnTo>
                    <a:pt x="574" y="2"/>
                  </a:lnTo>
                  <a:lnTo>
                    <a:pt x="513" y="4"/>
                  </a:lnTo>
                  <a:lnTo>
                    <a:pt x="454" y="9"/>
                  </a:lnTo>
                  <a:lnTo>
                    <a:pt x="396" y="13"/>
                  </a:lnTo>
                  <a:lnTo>
                    <a:pt x="342" y="19"/>
                  </a:lnTo>
                  <a:lnTo>
                    <a:pt x="291" y="26"/>
                  </a:lnTo>
                  <a:lnTo>
                    <a:pt x="241" y="34"/>
                  </a:lnTo>
                  <a:lnTo>
                    <a:pt x="197" y="43"/>
                  </a:lnTo>
                  <a:lnTo>
                    <a:pt x="155" y="53"/>
                  </a:lnTo>
                  <a:lnTo>
                    <a:pt x="117" y="63"/>
                  </a:lnTo>
                  <a:lnTo>
                    <a:pt x="99" y="68"/>
                  </a:lnTo>
                  <a:lnTo>
                    <a:pt x="83" y="75"/>
                  </a:lnTo>
                  <a:lnTo>
                    <a:pt x="69" y="81"/>
                  </a:lnTo>
                  <a:lnTo>
                    <a:pt x="56" y="88"/>
                  </a:lnTo>
                  <a:lnTo>
                    <a:pt x="43" y="94"/>
                  </a:lnTo>
                  <a:lnTo>
                    <a:pt x="32" y="102"/>
                  </a:lnTo>
                  <a:lnTo>
                    <a:pt x="22" y="110"/>
                  </a:lnTo>
                  <a:lnTo>
                    <a:pt x="14" y="118"/>
                  </a:lnTo>
                  <a:lnTo>
                    <a:pt x="8" y="126"/>
                  </a:lnTo>
                  <a:lnTo>
                    <a:pt x="3" y="135"/>
                  </a:lnTo>
                  <a:lnTo>
                    <a:pt x="0" y="144"/>
                  </a:lnTo>
                  <a:lnTo>
                    <a:pt x="0" y="153"/>
                  </a:lnTo>
                  <a:lnTo>
                    <a:pt x="26" y="153"/>
                  </a:lnTo>
                  <a:lnTo>
                    <a:pt x="27" y="147"/>
                  </a:lnTo>
                  <a:lnTo>
                    <a:pt x="29" y="140"/>
                  </a:lnTo>
                  <a:lnTo>
                    <a:pt x="32" y="134"/>
                  </a:lnTo>
                  <a:lnTo>
                    <a:pt x="37" y="127"/>
                  </a:lnTo>
                  <a:lnTo>
                    <a:pt x="43" y="121"/>
                  </a:lnTo>
                  <a:lnTo>
                    <a:pt x="51" y="115"/>
                  </a:lnTo>
                  <a:lnTo>
                    <a:pt x="61" y="109"/>
                  </a:lnTo>
                  <a:lnTo>
                    <a:pt x="72" y="103"/>
                  </a:lnTo>
                  <a:lnTo>
                    <a:pt x="83" y="97"/>
                  </a:lnTo>
                  <a:lnTo>
                    <a:pt x="98" y="91"/>
                  </a:lnTo>
                  <a:lnTo>
                    <a:pt x="112" y="85"/>
                  </a:lnTo>
                  <a:lnTo>
                    <a:pt x="128" y="80"/>
                  </a:lnTo>
                  <a:lnTo>
                    <a:pt x="163" y="70"/>
                  </a:lnTo>
                  <a:lnTo>
                    <a:pt x="205" y="61"/>
                  </a:lnTo>
                  <a:lnTo>
                    <a:pt x="248" y="52"/>
                  </a:lnTo>
                  <a:lnTo>
                    <a:pt x="296" y="45"/>
                  </a:lnTo>
                  <a:lnTo>
                    <a:pt x="347" y="38"/>
                  </a:lnTo>
                  <a:lnTo>
                    <a:pt x="401" y="33"/>
                  </a:lnTo>
                  <a:lnTo>
                    <a:pt x="457" y="27"/>
                  </a:lnTo>
                  <a:lnTo>
                    <a:pt x="515" y="24"/>
                  </a:lnTo>
                  <a:lnTo>
                    <a:pt x="575" y="21"/>
                  </a:lnTo>
                  <a:lnTo>
                    <a:pt x="636" y="19"/>
                  </a:lnTo>
                  <a:lnTo>
                    <a:pt x="636" y="0"/>
                  </a:lnTo>
                  <a:close/>
                </a:path>
              </a:pathLst>
            </a:custGeom>
            <a:solidFill>
              <a:srgbClr val="FF3300"/>
            </a:solidFill>
            <a:ln w="28575" cmpd="sng">
              <a:solidFill>
                <a:srgbClr val="FF3300"/>
              </a:solidFill>
              <a:round/>
              <a:headEnd/>
              <a:tailEnd/>
            </a:ln>
          </p:spPr>
          <p:txBody>
            <a:bodyPr/>
            <a:lstStyle/>
            <a:p>
              <a:endParaRPr lang="en-GB"/>
            </a:p>
          </p:txBody>
        </p:sp>
      </p:grpSp>
      <p:grpSp>
        <p:nvGrpSpPr>
          <p:cNvPr id="8" name="Group 176">
            <a:extLst>
              <a:ext uri="{FF2B5EF4-FFF2-40B4-BE49-F238E27FC236}">
                <a16:creationId xmlns:a16="http://schemas.microsoft.com/office/drawing/2014/main" id="{3948B489-187F-24F0-5054-A39A641613EB}"/>
              </a:ext>
            </a:extLst>
          </p:cNvPr>
          <p:cNvGrpSpPr>
            <a:grpSpLocks/>
          </p:cNvGrpSpPr>
          <p:nvPr/>
        </p:nvGrpSpPr>
        <p:grpSpPr bwMode="auto">
          <a:xfrm>
            <a:off x="1042988" y="5481638"/>
            <a:ext cx="311150" cy="323850"/>
            <a:chOff x="1958" y="1463"/>
            <a:chExt cx="1322" cy="396"/>
          </a:xfrm>
        </p:grpSpPr>
        <p:sp>
          <p:nvSpPr>
            <p:cNvPr id="30788" name="Freeform 177">
              <a:extLst>
                <a:ext uri="{FF2B5EF4-FFF2-40B4-BE49-F238E27FC236}">
                  <a16:creationId xmlns:a16="http://schemas.microsoft.com/office/drawing/2014/main" id="{B7BD9A56-D6AC-2041-3D36-A9B92CA35E13}"/>
                </a:ext>
              </a:extLst>
            </p:cNvPr>
            <p:cNvSpPr>
              <a:spLocks/>
            </p:cNvSpPr>
            <p:nvPr/>
          </p:nvSpPr>
          <p:spPr bwMode="auto">
            <a:xfrm>
              <a:off x="2589" y="1463"/>
              <a:ext cx="691" cy="219"/>
            </a:xfrm>
            <a:custGeom>
              <a:avLst/>
              <a:gdLst>
                <a:gd name="T0" fmla="*/ 691 w 691"/>
                <a:gd name="T1" fmla="*/ 219 h 219"/>
                <a:gd name="T2" fmla="*/ 691 w 691"/>
                <a:gd name="T3" fmla="*/ 219 h 219"/>
                <a:gd name="T4" fmla="*/ 691 w 691"/>
                <a:gd name="T5" fmla="*/ 209 h 219"/>
                <a:gd name="T6" fmla="*/ 688 w 691"/>
                <a:gd name="T7" fmla="*/ 199 h 219"/>
                <a:gd name="T8" fmla="*/ 683 w 691"/>
                <a:gd name="T9" fmla="*/ 190 h 219"/>
                <a:gd name="T10" fmla="*/ 675 w 691"/>
                <a:gd name="T11" fmla="*/ 179 h 219"/>
                <a:gd name="T12" fmla="*/ 667 w 691"/>
                <a:gd name="T13" fmla="*/ 169 h 219"/>
                <a:gd name="T14" fmla="*/ 657 w 691"/>
                <a:gd name="T15" fmla="*/ 159 h 219"/>
                <a:gd name="T16" fmla="*/ 645 w 691"/>
                <a:gd name="T17" fmla="*/ 150 h 219"/>
                <a:gd name="T18" fmla="*/ 632 w 691"/>
                <a:gd name="T19" fmla="*/ 140 h 219"/>
                <a:gd name="T20" fmla="*/ 617 w 691"/>
                <a:gd name="T21" fmla="*/ 131 h 219"/>
                <a:gd name="T22" fmla="*/ 601 w 691"/>
                <a:gd name="T23" fmla="*/ 122 h 219"/>
                <a:gd name="T24" fmla="*/ 584 w 691"/>
                <a:gd name="T25" fmla="*/ 113 h 219"/>
                <a:gd name="T26" fmla="*/ 565 w 691"/>
                <a:gd name="T27" fmla="*/ 104 h 219"/>
                <a:gd name="T28" fmla="*/ 546 w 691"/>
                <a:gd name="T29" fmla="*/ 95 h 219"/>
                <a:gd name="T30" fmla="*/ 525 w 691"/>
                <a:gd name="T31" fmla="*/ 87 h 219"/>
                <a:gd name="T32" fmla="*/ 502 w 691"/>
                <a:gd name="T33" fmla="*/ 78 h 219"/>
                <a:gd name="T34" fmla="*/ 478 w 691"/>
                <a:gd name="T35" fmla="*/ 70 h 219"/>
                <a:gd name="T36" fmla="*/ 430 w 691"/>
                <a:gd name="T37" fmla="*/ 56 h 219"/>
                <a:gd name="T38" fmla="*/ 376 w 691"/>
                <a:gd name="T39" fmla="*/ 42 h 219"/>
                <a:gd name="T40" fmla="*/ 320 w 691"/>
                <a:gd name="T41" fmla="*/ 30 h 219"/>
                <a:gd name="T42" fmla="*/ 261 w 691"/>
                <a:gd name="T43" fmla="*/ 19 h 219"/>
                <a:gd name="T44" fmla="*/ 229 w 691"/>
                <a:gd name="T45" fmla="*/ 14 h 219"/>
                <a:gd name="T46" fmla="*/ 199 w 691"/>
                <a:gd name="T47" fmla="*/ 11 h 219"/>
                <a:gd name="T48" fmla="*/ 167 w 691"/>
                <a:gd name="T49" fmla="*/ 7 h 219"/>
                <a:gd name="T50" fmla="*/ 135 w 691"/>
                <a:gd name="T51" fmla="*/ 4 h 219"/>
                <a:gd name="T52" fmla="*/ 101 w 691"/>
                <a:gd name="T53" fmla="*/ 2 h 219"/>
                <a:gd name="T54" fmla="*/ 68 w 691"/>
                <a:gd name="T55" fmla="*/ 1 h 219"/>
                <a:gd name="T56" fmla="*/ 34 w 691"/>
                <a:gd name="T57" fmla="*/ 0 h 219"/>
                <a:gd name="T58" fmla="*/ 0 w 691"/>
                <a:gd name="T59" fmla="*/ 0 h 219"/>
                <a:gd name="T60" fmla="*/ 0 w 691"/>
                <a:gd name="T61" fmla="*/ 18 h 219"/>
                <a:gd name="T62" fmla="*/ 34 w 691"/>
                <a:gd name="T63" fmla="*/ 18 h 219"/>
                <a:gd name="T64" fmla="*/ 66 w 691"/>
                <a:gd name="T65" fmla="*/ 19 h 219"/>
                <a:gd name="T66" fmla="*/ 100 w 691"/>
                <a:gd name="T67" fmla="*/ 21 h 219"/>
                <a:gd name="T68" fmla="*/ 132 w 691"/>
                <a:gd name="T69" fmla="*/ 23 h 219"/>
                <a:gd name="T70" fmla="*/ 163 w 691"/>
                <a:gd name="T71" fmla="*/ 25 h 219"/>
                <a:gd name="T72" fmla="*/ 194 w 691"/>
                <a:gd name="T73" fmla="*/ 29 h 219"/>
                <a:gd name="T74" fmla="*/ 224 w 691"/>
                <a:gd name="T75" fmla="*/ 33 h 219"/>
                <a:gd name="T76" fmla="*/ 255 w 691"/>
                <a:gd name="T77" fmla="*/ 38 h 219"/>
                <a:gd name="T78" fmla="*/ 312 w 691"/>
                <a:gd name="T79" fmla="*/ 48 h 219"/>
                <a:gd name="T80" fmla="*/ 368 w 691"/>
                <a:gd name="T81" fmla="*/ 59 h 219"/>
                <a:gd name="T82" fmla="*/ 419 w 691"/>
                <a:gd name="T83" fmla="*/ 73 h 219"/>
                <a:gd name="T84" fmla="*/ 469 w 691"/>
                <a:gd name="T85" fmla="*/ 87 h 219"/>
                <a:gd name="T86" fmla="*/ 491 w 691"/>
                <a:gd name="T87" fmla="*/ 95 h 219"/>
                <a:gd name="T88" fmla="*/ 512 w 691"/>
                <a:gd name="T89" fmla="*/ 103 h 219"/>
                <a:gd name="T90" fmla="*/ 533 w 691"/>
                <a:gd name="T91" fmla="*/ 111 h 219"/>
                <a:gd name="T92" fmla="*/ 550 w 691"/>
                <a:gd name="T93" fmla="*/ 120 h 219"/>
                <a:gd name="T94" fmla="*/ 568 w 691"/>
                <a:gd name="T95" fmla="*/ 128 h 219"/>
                <a:gd name="T96" fmla="*/ 586 w 691"/>
                <a:gd name="T97" fmla="*/ 137 h 219"/>
                <a:gd name="T98" fmla="*/ 600 w 691"/>
                <a:gd name="T99" fmla="*/ 146 h 219"/>
                <a:gd name="T100" fmla="*/ 614 w 691"/>
                <a:gd name="T101" fmla="*/ 154 h 219"/>
                <a:gd name="T102" fmla="*/ 625 w 691"/>
                <a:gd name="T103" fmla="*/ 163 h 219"/>
                <a:gd name="T104" fmla="*/ 637 w 691"/>
                <a:gd name="T105" fmla="*/ 172 h 219"/>
                <a:gd name="T106" fmla="*/ 645 w 691"/>
                <a:gd name="T107" fmla="*/ 179 h 219"/>
                <a:gd name="T108" fmla="*/ 653 w 691"/>
                <a:gd name="T109" fmla="*/ 188 h 219"/>
                <a:gd name="T110" fmla="*/ 657 w 691"/>
                <a:gd name="T111" fmla="*/ 196 h 219"/>
                <a:gd name="T112" fmla="*/ 662 w 691"/>
                <a:gd name="T113" fmla="*/ 204 h 219"/>
                <a:gd name="T114" fmla="*/ 664 w 691"/>
                <a:gd name="T115" fmla="*/ 212 h 219"/>
                <a:gd name="T116" fmla="*/ 665 w 691"/>
                <a:gd name="T117" fmla="*/ 219 h 219"/>
                <a:gd name="T118" fmla="*/ 665 w 691"/>
                <a:gd name="T119" fmla="*/ 219 h 219"/>
                <a:gd name="T120" fmla="*/ 691 w 691"/>
                <a:gd name="T121" fmla="*/ 21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219"/>
                <a:gd name="T185" fmla="*/ 691 w 691"/>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219">
                  <a:moveTo>
                    <a:pt x="691" y="219"/>
                  </a:moveTo>
                  <a:lnTo>
                    <a:pt x="691" y="219"/>
                  </a:lnTo>
                  <a:lnTo>
                    <a:pt x="691" y="209"/>
                  </a:lnTo>
                  <a:lnTo>
                    <a:pt x="688" y="199"/>
                  </a:lnTo>
                  <a:lnTo>
                    <a:pt x="683" y="190"/>
                  </a:lnTo>
                  <a:lnTo>
                    <a:pt x="675" y="179"/>
                  </a:lnTo>
                  <a:lnTo>
                    <a:pt x="667" y="169"/>
                  </a:lnTo>
                  <a:lnTo>
                    <a:pt x="657" y="159"/>
                  </a:lnTo>
                  <a:lnTo>
                    <a:pt x="645" y="150"/>
                  </a:lnTo>
                  <a:lnTo>
                    <a:pt x="632" y="140"/>
                  </a:lnTo>
                  <a:lnTo>
                    <a:pt x="617" y="131"/>
                  </a:lnTo>
                  <a:lnTo>
                    <a:pt x="601" y="122"/>
                  </a:lnTo>
                  <a:lnTo>
                    <a:pt x="584" y="113"/>
                  </a:lnTo>
                  <a:lnTo>
                    <a:pt x="565" y="104"/>
                  </a:lnTo>
                  <a:lnTo>
                    <a:pt x="546" y="95"/>
                  </a:lnTo>
                  <a:lnTo>
                    <a:pt x="525" y="87"/>
                  </a:lnTo>
                  <a:lnTo>
                    <a:pt x="502" y="78"/>
                  </a:lnTo>
                  <a:lnTo>
                    <a:pt x="478" y="70"/>
                  </a:lnTo>
                  <a:lnTo>
                    <a:pt x="430" y="56"/>
                  </a:lnTo>
                  <a:lnTo>
                    <a:pt x="376" y="42"/>
                  </a:lnTo>
                  <a:lnTo>
                    <a:pt x="320" y="30"/>
                  </a:lnTo>
                  <a:lnTo>
                    <a:pt x="261" y="19"/>
                  </a:lnTo>
                  <a:lnTo>
                    <a:pt x="229" y="14"/>
                  </a:lnTo>
                  <a:lnTo>
                    <a:pt x="199" y="11"/>
                  </a:lnTo>
                  <a:lnTo>
                    <a:pt x="167" y="7"/>
                  </a:lnTo>
                  <a:lnTo>
                    <a:pt x="135" y="4"/>
                  </a:lnTo>
                  <a:lnTo>
                    <a:pt x="101" y="2"/>
                  </a:lnTo>
                  <a:lnTo>
                    <a:pt x="68" y="1"/>
                  </a:lnTo>
                  <a:lnTo>
                    <a:pt x="34" y="0"/>
                  </a:lnTo>
                  <a:lnTo>
                    <a:pt x="0" y="0"/>
                  </a:lnTo>
                  <a:lnTo>
                    <a:pt x="0" y="18"/>
                  </a:lnTo>
                  <a:lnTo>
                    <a:pt x="34" y="18"/>
                  </a:lnTo>
                  <a:lnTo>
                    <a:pt x="66" y="19"/>
                  </a:lnTo>
                  <a:lnTo>
                    <a:pt x="100" y="21"/>
                  </a:lnTo>
                  <a:lnTo>
                    <a:pt x="132" y="23"/>
                  </a:lnTo>
                  <a:lnTo>
                    <a:pt x="163" y="25"/>
                  </a:lnTo>
                  <a:lnTo>
                    <a:pt x="194" y="29"/>
                  </a:lnTo>
                  <a:lnTo>
                    <a:pt x="224" y="33"/>
                  </a:lnTo>
                  <a:lnTo>
                    <a:pt x="255" y="38"/>
                  </a:lnTo>
                  <a:lnTo>
                    <a:pt x="312" y="48"/>
                  </a:lnTo>
                  <a:lnTo>
                    <a:pt x="368" y="59"/>
                  </a:lnTo>
                  <a:lnTo>
                    <a:pt x="419" y="73"/>
                  </a:lnTo>
                  <a:lnTo>
                    <a:pt x="469" y="87"/>
                  </a:lnTo>
                  <a:lnTo>
                    <a:pt x="491" y="95"/>
                  </a:lnTo>
                  <a:lnTo>
                    <a:pt x="512" y="103"/>
                  </a:lnTo>
                  <a:lnTo>
                    <a:pt x="533" y="111"/>
                  </a:lnTo>
                  <a:lnTo>
                    <a:pt x="550" y="120"/>
                  </a:lnTo>
                  <a:lnTo>
                    <a:pt x="568" y="128"/>
                  </a:lnTo>
                  <a:lnTo>
                    <a:pt x="586" y="137"/>
                  </a:lnTo>
                  <a:lnTo>
                    <a:pt x="600" y="146"/>
                  </a:lnTo>
                  <a:lnTo>
                    <a:pt x="614" y="154"/>
                  </a:lnTo>
                  <a:lnTo>
                    <a:pt x="625" y="163"/>
                  </a:lnTo>
                  <a:lnTo>
                    <a:pt x="637" y="172"/>
                  </a:lnTo>
                  <a:lnTo>
                    <a:pt x="645" y="179"/>
                  </a:lnTo>
                  <a:lnTo>
                    <a:pt x="653" y="188"/>
                  </a:lnTo>
                  <a:lnTo>
                    <a:pt x="657" y="196"/>
                  </a:lnTo>
                  <a:lnTo>
                    <a:pt x="662" y="204"/>
                  </a:lnTo>
                  <a:lnTo>
                    <a:pt x="664" y="212"/>
                  </a:lnTo>
                  <a:lnTo>
                    <a:pt x="665" y="219"/>
                  </a:lnTo>
                  <a:lnTo>
                    <a:pt x="691" y="219"/>
                  </a:lnTo>
                  <a:close/>
                </a:path>
              </a:pathLst>
            </a:custGeom>
            <a:solidFill>
              <a:srgbClr val="FF3300"/>
            </a:solidFill>
            <a:ln w="28575" cmpd="sng">
              <a:solidFill>
                <a:srgbClr val="FF3300"/>
              </a:solidFill>
              <a:round/>
              <a:headEnd/>
              <a:tailEnd/>
            </a:ln>
          </p:spPr>
          <p:txBody>
            <a:bodyPr/>
            <a:lstStyle/>
            <a:p>
              <a:endParaRPr lang="en-GB"/>
            </a:p>
          </p:txBody>
        </p:sp>
        <p:sp>
          <p:nvSpPr>
            <p:cNvPr id="30789" name="Freeform 178">
              <a:extLst>
                <a:ext uri="{FF2B5EF4-FFF2-40B4-BE49-F238E27FC236}">
                  <a16:creationId xmlns:a16="http://schemas.microsoft.com/office/drawing/2014/main" id="{BDD00470-803B-A58E-F7C2-E0E6B34F04D6}"/>
                </a:ext>
              </a:extLst>
            </p:cNvPr>
            <p:cNvSpPr>
              <a:spLocks/>
            </p:cNvSpPr>
            <p:nvPr/>
          </p:nvSpPr>
          <p:spPr bwMode="auto">
            <a:xfrm>
              <a:off x="2618" y="1682"/>
              <a:ext cx="662" cy="177"/>
            </a:xfrm>
            <a:custGeom>
              <a:avLst/>
              <a:gdLst>
                <a:gd name="T0" fmla="*/ 0 w 662"/>
                <a:gd name="T1" fmla="*/ 177 h 177"/>
                <a:gd name="T2" fmla="*/ 0 w 662"/>
                <a:gd name="T3" fmla="*/ 177 h 177"/>
                <a:gd name="T4" fmla="*/ 67 w 662"/>
                <a:gd name="T5" fmla="*/ 177 h 177"/>
                <a:gd name="T6" fmla="*/ 133 w 662"/>
                <a:gd name="T7" fmla="*/ 174 h 177"/>
                <a:gd name="T8" fmla="*/ 195 w 662"/>
                <a:gd name="T9" fmla="*/ 171 h 177"/>
                <a:gd name="T10" fmla="*/ 254 w 662"/>
                <a:gd name="T11" fmla="*/ 165 h 177"/>
                <a:gd name="T12" fmla="*/ 312 w 662"/>
                <a:gd name="T13" fmla="*/ 157 h 177"/>
                <a:gd name="T14" fmla="*/ 366 w 662"/>
                <a:gd name="T15" fmla="*/ 149 h 177"/>
                <a:gd name="T16" fmla="*/ 417 w 662"/>
                <a:gd name="T17" fmla="*/ 139 h 177"/>
                <a:gd name="T18" fmla="*/ 464 w 662"/>
                <a:gd name="T19" fmla="*/ 128 h 177"/>
                <a:gd name="T20" fmla="*/ 507 w 662"/>
                <a:gd name="T21" fmla="*/ 116 h 177"/>
                <a:gd name="T22" fmla="*/ 545 w 662"/>
                <a:gd name="T23" fmla="*/ 102 h 177"/>
                <a:gd name="T24" fmla="*/ 563 w 662"/>
                <a:gd name="T25" fmla="*/ 95 h 177"/>
                <a:gd name="T26" fmla="*/ 579 w 662"/>
                <a:gd name="T27" fmla="*/ 89 h 177"/>
                <a:gd name="T28" fmla="*/ 593 w 662"/>
                <a:gd name="T29" fmla="*/ 81 h 177"/>
                <a:gd name="T30" fmla="*/ 608 w 662"/>
                <a:gd name="T31" fmla="*/ 73 h 177"/>
                <a:gd name="T32" fmla="*/ 619 w 662"/>
                <a:gd name="T33" fmla="*/ 65 h 177"/>
                <a:gd name="T34" fmla="*/ 630 w 662"/>
                <a:gd name="T35" fmla="*/ 56 h 177"/>
                <a:gd name="T36" fmla="*/ 640 w 662"/>
                <a:gd name="T37" fmla="*/ 48 h 177"/>
                <a:gd name="T38" fmla="*/ 648 w 662"/>
                <a:gd name="T39" fmla="*/ 39 h 177"/>
                <a:gd name="T40" fmla="*/ 654 w 662"/>
                <a:gd name="T41" fmla="*/ 29 h 177"/>
                <a:gd name="T42" fmla="*/ 659 w 662"/>
                <a:gd name="T43" fmla="*/ 20 h 177"/>
                <a:gd name="T44" fmla="*/ 662 w 662"/>
                <a:gd name="T45" fmla="*/ 10 h 177"/>
                <a:gd name="T46" fmla="*/ 662 w 662"/>
                <a:gd name="T47" fmla="*/ 0 h 177"/>
                <a:gd name="T48" fmla="*/ 636 w 662"/>
                <a:gd name="T49" fmla="*/ 0 h 177"/>
                <a:gd name="T50" fmla="*/ 635 w 662"/>
                <a:gd name="T51" fmla="*/ 8 h 177"/>
                <a:gd name="T52" fmla="*/ 633 w 662"/>
                <a:gd name="T53" fmla="*/ 16 h 177"/>
                <a:gd name="T54" fmla="*/ 630 w 662"/>
                <a:gd name="T55" fmla="*/ 22 h 177"/>
                <a:gd name="T56" fmla="*/ 625 w 662"/>
                <a:gd name="T57" fmla="*/ 30 h 177"/>
                <a:gd name="T58" fmla="*/ 619 w 662"/>
                <a:gd name="T59" fmla="*/ 37 h 177"/>
                <a:gd name="T60" fmla="*/ 611 w 662"/>
                <a:gd name="T61" fmla="*/ 45 h 177"/>
                <a:gd name="T62" fmla="*/ 601 w 662"/>
                <a:gd name="T63" fmla="*/ 51 h 177"/>
                <a:gd name="T64" fmla="*/ 590 w 662"/>
                <a:gd name="T65" fmla="*/ 58 h 177"/>
                <a:gd name="T66" fmla="*/ 577 w 662"/>
                <a:gd name="T67" fmla="*/ 66 h 177"/>
                <a:gd name="T68" fmla="*/ 563 w 662"/>
                <a:gd name="T69" fmla="*/ 73 h 177"/>
                <a:gd name="T70" fmla="*/ 549 w 662"/>
                <a:gd name="T71" fmla="*/ 80 h 177"/>
                <a:gd name="T72" fmla="*/ 533 w 662"/>
                <a:gd name="T73" fmla="*/ 86 h 177"/>
                <a:gd name="T74" fmla="*/ 496 w 662"/>
                <a:gd name="T75" fmla="*/ 99 h 177"/>
                <a:gd name="T76" fmla="*/ 454 w 662"/>
                <a:gd name="T77" fmla="*/ 110 h 177"/>
                <a:gd name="T78" fmla="*/ 409 w 662"/>
                <a:gd name="T79" fmla="*/ 121 h 177"/>
                <a:gd name="T80" fmla="*/ 360 w 662"/>
                <a:gd name="T81" fmla="*/ 130 h 177"/>
                <a:gd name="T82" fmla="*/ 307 w 662"/>
                <a:gd name="T83" fmla="*/ 139 h 177"/>
                <a:gd name="T84" fmla="*/ 251 w 662"/>
                <a:gd name="T85" fmla="*/ 146 h 177"/>
                <a:gd name="T86" fmla="*/ 192 w 662"/>
                <a:gd name="T87" fmla="*/ 152 h 177"/>
                <a:gd name="T88" fmla="*/ 130 w 662"/>
                <a:gd name="T89" fmla="*/ 156 h 177"/>
                <a:gd name="T90" fmla="*/ 67 w 662"/>
                <a:gd name="T91" fmla="*/ 158 h 177"/>
                <a:gd name="T92" fmla="*/ 0 w 662"/>
                <a:gd name="T93" fmla="*/ 159 h 177"/>
                <a:gd name="T94" fmla="*/ 0 w 662"/>
                <a:gd name="T95" fmla="*/ 159 h 177"/>
                <a:gd name="T96" fmla="*/ 0 w 662"/>
                <a:gd name="T97" fmla="*/ 177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2"/>
                <a:gd name="T148" fmla="*/ 0 h 177"/>
                <a:gd name="T149" fmla="*/ 662 w 662"/>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2" h="177">
                  <a:moveTo>
                    <a:pt x="0" y="177"/>
                  </a:moveTo>
                  <a:lnTo>
                    <a:pt x="0" y="177"/>
                  </a:lnTo>
                  <a:lnTo>
                    <a:pt x="67" y="177"/>
                  </a:lnTo>
                  <a:lnTo>
                    <a:pt x="133" y="174"/>
                  </a:lnTo>
                  <a:lnTo>
                    <a:pt x="195" y="171"/>
                  </a:lnTo>
                  <a:lnTo>
                    <a:pt x="254" y="165"/>
                  </a:lnTo>
                  <a:lnTo>
                    <a:pt x="312" y="157"/>
                  </a:lnTo>
                  <a:lnTo>
                    <a:pt x="366" y="149"/>
                  </a:lnTo>
                  <a:lnTo>
                    <a:pt x="417" y="139"/>
                  </a:lnTo>
                  <a:lnTo>
                    <a:pt x="464" y="128"/>
                  </a:lnTo>
                  <a:lnTo>
                    <a:pt x="507" y="116"/>
                  </a:lnTo>
                  <a:lnTo>
                    <a:pt x="545" y="102"/>
                  </a:lnTo>
                  <a:lnTo>
                    <a:pt x="563" y="95"/>
                  </a:lnTo>
                  <a:lnTo>
                    <a:pt x="579" y="89"/>
                  </a:lnTo>
                  <a:lnTo>
                    <a:pt x="593" y="81"/>
                  </a:lnTo>
                  <a:lnTo>
                    <a:pt x="608" y="73"/>
                  </a:lnTo>
                  <a:lnTo>
                    <a:pt x="619" y="65"/>
                  </a:lnTo>
                  <a:lnTo>
                    <a:pt x="630" y="56"/>
                  </a:lnTo>
                  <a:lnTo>
                    <a:pt x="640" y="48"/>
                  </a:lnTo>
                  <a:lnTo>
                    <a:pt x="648" y="39"/>
                  </a:lnTo>
                  <a:lnTo>
                    <a:pt x="654" y="29"/>
                  </a:lnTo>
                  <a:lnTo>
                    <a:pt x="659" y="20"/>
                  </a:lnTo>
                  <a:lnTo>
                    <a:pt x="662" y="10"/>
                  </a:lnTo>
                  <a:lnTo>
                    <a:pt x="662" y="0"/>
                  </a:lnTo>
                  <a:lnTo>
                    <a:pt x="636" y="0"/>
                  </a:lnTo>
                  <a:lnTo>
                    <a:pt x="635" y="8"/>
                  </a:lnTo>
                  <a:lnTo>
                    <a:pt x="633" y="16"/>
                  </a:lnTo>
                  <a:lnTo>
                    <a:pt x="630" y="22"/>
                  </a:lnTo>
                  <a:lnTo>
                    <a:pt x="625" y="30"/>
                  </a:lnTo>
                  <a:lnTo>
                    <a:pt x="619" y="37"/>
                  </a:lnTo>
                  <a:lnTo>
                    <a:pt x="611" y="45"/>
                  </a:lnTo>
                  <a:lnTo>
                    <a:pt x="601" y="51"/>
                  </a:lnTo>
                  <a:lnTo>
                    <a:pt x="590" y="58"/>
                  </a:lnTo>
                  <a:lnTo>
                    <a:pt x="577" y="66"/>
                  </a:lnTo>
                  <a:lnTo>
                    <a:pt x="563" y="73"/>
                  </a:lnTo>
                  <a:lnTo>
                    <a:pt x="549" y="80"/>
                  </a:lnTo>
                  <a:lnTo>
                    <a:pt x="533" y="86"/>
                  </a:lnTo>
                  <a:lnTo>
                    <a:pt x="496" y="99"/>
                  </a:lnTo>
                  <a:lnTo>
                    <a:pt x="454" y="110"/>
                  </a:lnTo>
                  <a:lnTo>
                    <a:pt x="409" y="121"/>
                  </a:lnTo>
                  <a:lnTo>
                    <a:pt x="360" y="130"/>
                  </a:lnTo>
                  <a:lnTo>
                    <a:pt x="307" y="139"/>
                  </a:lnTo>
                  <a:lnTo>
                    <a:pt x="251" y="146"/>
                  </a:lnTo>
                  <a:lnTo>
                    <a:pt x="192" y="152"/>
                  </a:lnTo>
                  <a:lnTo>
                    <a:pt x="130" y="156"/>
                  </a:lnTo>
                  <a:lnTo>
                    <a:pt x="67" y="158"/>
                  </a:lnTo>
                  <a:lnTo>
                    <a:pt x="0" y="159"/>
                  </a:lnTo>
                  <a:lnTo>
                    <a:pt x="0" y="177"/>
                  </a:lnTo>
                  <a:close/>
                </a:path>
              </a:pathLst>
            </a:custGeom>
            <a:solidFill>
              <a:srgbClr val="FF3300"/>
            </a:solidFill>
            <a:ln w="28575" cmpd="sng">
              <a:solidFill>
                <a:srgbClr val="FF3300"/>
              </a:solidFill>
              <a:round/>
              <a:headEnd/>
              <a:tailEnd/>
            </a:ln>
          </p:spPr>
          <p:txBody>
            <a:bodyPr/>
            <a:lstStyle/>
            <a:p>
              <a:endParaRPr lang="en-GB"/>
            </a:p>
          </p:txBody>
        </p:sp>
        <p:sp>
          <p:nvSpPr>
            <p:cNvPr id="30790" name="Freeform 179">
              <a:extLst>
                <a:ext uri="{FF2B5EF4-FFF2-40B4-BE49-F238E27FC236}">
                  <a16:creationId xmlns:a16="http://schemas.microsoft.com/office/drawing/2014/main" id="{079D264D-BEB1-B28B-CC61-6CA7EB7D0CB1}"/>
                </a:ext>
              </a:extLst>
            </p:cNvPr>
            <p:cNvSpPr>
              <a:spLocks/>
            </p:cNvSpPr>
            <p:nvPr/>
          </p:nvSpPr>
          <p:spPr bwMode="auto">
            <a:xfrm>
              <a:off x="1958" y="1679"/>
              <a:ext cx="660" cy="177"/>
            </a:xfrm>
            <a:custGeom>
              <a:avLst/>
              <a:gdLst>
                <a:gd name="T0" fmla="*/ 0 w 660"/>
                <a:gd name="T1" fmla="*/ 0 h 177"/>
                <a:gd name="T2" fmla="*/ 0 w 660"/>
                <a:gd name="T3" fmla="*/ 0 h 177"/>
                <a:gd name="T4" fmla="*/ 0 w 660"/>
                <a:gd name="T5" fmla="*/ 10 h 177"/>
                <a:gd name="T6" fmla="*/ 3 w 660"/>
                <a:gd name="T7" fmla="*/ 20 h 177"/>
                <a:gd name="T8" fmla="*/ 8 w 660"/>
                <a:gd name="T9" fmla="*/ 29 h 177"/>
                <a:gd name="T10" fmla="*/ 14 w 660"/>
                <a:gd name="T11" fmla="*/ 39 h 177"/>
                <a:gd name="T12" fmla="*/ 22 w 660"/>
                <a:gd name="T13" fmla="*/ 48 h 177"/>
                <a:gd name="T14" fmla="*/ 32 w 660"/>
                <a:gd name="T15" fmla="*/ 56 h 177"/>
                <a:gd name="T16" fmla="*/ 43 w 660"/>
                <a:gd name="T17" fmla="*/ 65 h 177"/>
                <a:gd name="T18" fmla="*/ 54 w 660"/>
                <a:gd name="T19" fmla="*/ 73 h 177"/>
                <a:gd name="T20" fmla="*/ 69 w 660"/>
                <a:gd name="T21" fmla="*/ 81 h 177"/>
                <a:gd name="T22" fmla="*/ 83 w 660"/>
                <a:gd name="T23" fmla="*/ 89 h 177"/>
                <a:gd name="T24" fmla="*/ 99 w 660"/>
                <a:gd name="T25" fmla="*/ 95 h 177"/>
                <a:gd name="T26" fmla="*/ 117 w 660"/>
                <a:gd name="T27" fmla="*/ 102 h 177"/>
                <a:gd name="T28" fmla="*/ 155 w 660"/>
                <a:gd name="T29" fmla="*/ 116 h 177"/>
                <a:gd name="T30" fmla="*/ 198 w 660"/>
                <a:gd name="T31" fmla="*/ 128 h 177"/>
                <a:gd name="T32" fmla="*/ 245 w 660"/>
                <a:gd name="T33" fmla="*/ 139 h 177"/>
                <a:gd name="T34" fmla="*/ 296 w 660"/>
                <a:gd name="T35" fmla="*/ 149 h 177"/>
                <a:gd name="T36" fmla="*/ 350 w 660"/>
                <a:gd name="T37" fmla="*/ 157 h 177"/>
                <a:gd name="T38" fmla="*/ 408 w 660"/>
                <a:gd name="T39" fmla="*/ 165 h 177"/>
                <a:gd name="T40" fmla="*/ 467 w 660"/>
                <a:gd name="T41" fmla="*/ 171 h 177"/>
                <a:gd name="T42" fmla="*/ 529 w 660"/>
                <a:gd name="T43" fmla="*/ 174 h 177"/>
                <a:gd name="T44" fmla="*/ 595 w 660"/>
                <a:gd name="T45" fmla="*/ 177 h 177"/>
                <a:gd name="T46" fmla="*/ 660 w 660"/>
                <a:gd name="T47" fmla="*/ 177 h 177"/>
                <a:gd name="T48" fmla="*/ 660 w 660"/>
                <a:gd name="T49" fmla="*/ 159 h 177"/>
                <a:gd name="T50" fmla="*/ 595 w 660"/>
                <a:gd name="T51" fmla="*/ 158 h 177"/>
                <a:gd name="T52" fmla="*/ 532 w 660"/>
                <a:gd name="T53" fmla="*/ 156 h 177"/>
                <a:gd name="T54" fmla="*/ 470 w 660"/>
                <a:gd name="T55" fmla="*/ 152 h 177"/>
                <a:gd name="T56" fmla="*/ 411 w 660"/>
                <a:gd name="T57" fmla="*/ 146 h 177"/>
                <a:gd name="T58" fmla="*/ 355 w 660"/>
                <a:gd name="T59" fmla="*/ 139 h 177"/>
                <a:gd name="T60" fmla="*/ 302 w 660"/>
                <a:gd name="T61" fmla="*/ 130 h 177"/>
                <a:gd name="T62" fmla="*/ 253 w 660"/>
                <a:gd name="T63" fmla="*/ 121 h 177"/>
                <a:gd name="T64" fmla="*/ 208 w 660"/>
                <a:gd name="T65" fmla="*/ 110 h 177"/>
                <a:gd name="T66" fmla="*/ 166 w 660"/>
                <a:gd name="T67" fmla="*/ 99 h 177"/>
                <a:gd name="T68" fmla="*/ 129 w 660"/>
                <a:gd name="T69" fmla="*/ 86 h 177"/>
                <a:gd name="T70" fmla="*/ 113 w 660"/>
                <a:gd name="T71" fmla="*/ 80 h 177"/>
                <a:gd name="T72" fmla="*/ 99 w 660"/>
                <a:gd name="T73" fmla="*/ 73 h 177"/>
                <a:gd name="T74" fmla="*/ 85 w 660"/>
                <a:gd name="T75" fmla="*/ 66 h 177"/>
                <a:gd name="T76" fmla="*/ 72 w 660"/>
                <a:gd name="T77" fmla="*/ 58 h 177"/>
                <a:gd name="T78" fmla="*/ 61 w 660"/>
                <a:gd name="T79" fmla="*/ 51 h 177"/>
                <a:gd name="T80" fmla="*/ 51 w 660"/>
                <a:gd name="T81" fmla="*/ 45 h 177"/>
                <a:gd name="T82" fmla="*/ 43 w 660"/>
                <a:gd name="T83" fmla="*/ 37 h 177"/>
                <a:gd name="T84" fmla="*/ 37 w 660"/>
                <a:gd name="T85" fmla="*/ 30 h 177"/>
                <a:gd name="T86" fmla="*/ 32 w 660"/>
                <a:gd name="T87" fmla="*/ 22 h 177"/>
                <a:gd name="T88" fmla="*/ 29 w 660"/>
                <a:gd name="T89" fmla="*/ 16 h 177"/>
                <a:gd name="T90" fmla="*/ 27 w 660"/>
                <a:gd name="T91" fmla="*/ 8 h 177"/>
                <a:gd name="T92" fmla="*/ 26 w 660"/>
                <a:gd name="T93" fmla="*/ 0 h 177"/>
                <a:gd name="T94" fmla="*/ 26 w 660"/>
                <a:gd name="T95" fmla="*/ 0 h 177"/>
                <a:gd name="T96" fmla="*/ 0 w 660"/>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0"/>
                <a:gd name="T148" fmla="*/ 0 h 177"/>
                <a:gd name="T149" fmla="*/ 660 w 660"/>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0" h="177">
                  <a:moveTo>
                    <a:pt x="0" y="0"/>
                  </a:moveTo>
                  <a:lnTo>
                    <a:pt x="0" y="0"/>
                  </a:lnTo>
                  <a:lnTo>
                    <a:pt x="0" y="10"/>
                  </a:lnTo>
                  <a:lnTo>
                    <a:pt x="3" y="20"/>
                  </a:lnTo>
                  <a:lnTo>
                    <a:pt x="8" y="29"/>
                  </a:lnTo>
                  <a:lnTo>
                    <a:pt x="14" y="39"/>
                  </a:lnTo>
                  <a:lnTo>
                    <a:pt x="22" y="48"/>
                  </a:lnTo>
                  <a:lnTo>
                    <a:pt x="32" y="56"/>
                  </a:lnTo>
                  <a:lnTo>
                    <a:pt x="43" y="65"/>
                  </a:lnTo>
                  <a:lnTo>
                    <a:pt x="54" y="73"/>
                  </a:lnTo>
                  <a:lnTo>
                    <a:pt x="69" y="81"/>
                  </a:lnTo>
                  <a:lnTo>
                    <a:pt x="83" y="89"/>
                  </a:lnTo>
                  <a:lnTo>
                    <a:pt x="99" y="95"/>
                  </a:lnTo>
                  <a:lnTo>
                    <a:pt x="117" y="102"/>
                  </a:lnTo>
                  <a:lnTo>
                    <a:pt x="155" y="116"/>
                  </a:lnTo>
                  <a:lnTo>
                    <a:pt x="198" y="128"/>
                  </a:lnTo>
                  <a:lnTo>
                    <a:pt x="245" y="139"/>
                  </a:lnTo>
                  <a:lnTo>
                    <a:pt x="296" y="149"/>
                  </a:lnTo>
                  <a:lnTo>
                    <a:pt x="350" y="157"/>
                  </a:lnTo>
                  <a:lnTo>
                    <a:pt x="408" y="165"/>
                  </a:lnTo>
                  <a:lnTo>
                    <a:pt x="467" y="171"/>
                  </a:lnTo>
                  <a:lnTo>
                    <a:pt x="529" y="174"/>
                  </a:lnTo>
                  <a:lnTo>
                    <a:pt x="595" y="177"/>
                  </a:lnTo>
                  <a:lnTo>
                    <a:pt x="660" y="177"/>
                  </a:lnTo>
                  <a:lnTo>
                    <a:pt x="660" y="159"/>
                  </a:lnTo>
                  <a:lnTo>
                    <a:pt x="595" y="158"/>
                  </a:lnTo>
                  <a:lnTo>
                    <a:pt x="532" y="156"/>
                  </a:lnTo>
                  <a:lnTo>
                    <a:pt x="470" y="152"/>
                  </a:lnTo>
                  <a:lnTo>
                    <a:pt x="411" y="146"/>
                  </a:lnTo>
                  <a:lnTo>
                    <a:pt x="355" y="139"/>
                  </a:lnTo>
                  <a:lnTo>
                    <a:pt x="302" y="130"/>
                  </a:lnTo>
                  <a:lnTo>
                    <a:pt x="253" y="121"/>
                  </a:lnTo>
                  <a:lnTo>
                    <a:pt x="208" y="110"/>
                  </a:lnTo>
                  <a:lnTo>
                    <a:pt x="166" y="99"/>
                  </a:lnTo>
                  <a:lnTo>
                    <a:pt x="129" y="86"/>
                  </a:lnTo>
                  <a:lnTo>
                    <a:pt x="113" y="80"/>
                  </a:lnTo>
                  <a:lnTo>
                    <a:pt x="99" y="73"/>
                  </a:lnTo>
                  <a:lnTo>
                    <a:pt x="85" y="66"/>
                  </a:lnTo>
                  <a:lnTo>
                    <a:pt x="72" y="58"/>
                  </a:lnTo>
                  <a:lnTo>
                    <a:pt x="61" y="51"/>
                  </a:lnTo>
                  <a:lnTo>
                    <a:pt x="51" y="45"/>
                  </a:lnTo>
                  <a:lnTo>
                    <a:pt x="43" y="37"/>
                  </a:lnTo>
                  <a:lnTo>
                    <a:pt x="37" y="30"/>
                  </a:lnTo>
                  <a:lnTo>
                    <a:pt x="32" y="22"/>
                  </a:lnTo>
                  <a:lnTo>
                    <a:pt x="29" y="16"/>
                  </a:lnTo>
                  <a:lnTo>
                    <a:pt x="27" y="8"/>
                  </a:lnTo>
                  <a:lnTo>
                    <a:pt x="26" y="0"/>
                  </a:lnTo>
                  <a:lnTo>
                    <a:pt x="0" y="0"/>
                  </a:lnTo>
                  <a:close/>
                </a:path>
              </a:pathLst>
            </a:custGeom>
            <a:solidFill>
              <a:srgbClr val="FF3300"/>
            </a:solidFill>
            <a:ln w="28575" cmpd="sng">
              <a:solidFill>
                <a:srgbClr val="FF3300"/>
              </a:solidFill>
              <a:round/>
              <a:headEnd/>
              <a:tailEnd/>
            </a:ln>
          </p:spPr>
          <p:txBody>
            <a:bodyPr/>
            <a:lstStyle/>
            <a:p>
              <a:endParaRPr lang="en-GB"/>
            </a:p>
          </p:txBody>
        </p:sp>
        <p:sp>
          <p:nvSpPr>
            <p:cNvPr id="30791" name="Freeform 180">
              <a:extLst>
                <a:ext uri="{FF2B5EF4-FFF2-40B4-BE49-F238E27FC236}">
                  <a16:creationId xmlns:a16="http://schemas.microsoft.com/office/drawing/2014/main" id="{AF6F22B1-BCCD-294E-A8E8-3094680C2BCB}"/>
                </a:ext>
              </a:extLst>
            </p:cNvPr>
            <p:cNvSpPr>
              <a:spLocks/>
            </p:cNvSpPr>
            <p:nvPr/>
          </p:nvSpPr>
          <p:spPr bwMode="auto">
            <a:xfrm>
              <a:off x="1958" y="1529"/>
              <a:ext cx="636" cy="153"/>
            </a:xfrm>
            <a:custGeom>
              <a:avLst/>
              <a:gdLst>
                <a:gd name="T0" fmla="*/ 636 w 636"/>
                <a:gd name="T1" fmla="*/ 0 h 153"/>
                <a:gd name="T2" fmla="*/ 574 w 636"/>
                <a:gd name="T3" fmla="*/ 2 h 153"/>
                <a:gd name="T4" fmla="*/ 513 w 636"/>
                <a:gd name="T5" fmla="*/ 4 h 153"/>
                <a:gd name="T6" fmla="*/ 454 w 636"/>
                <a:gd name="T7" fmla="*/ 9 h 153"/>
                <a:gd name="T8" fmla="*/ 396 w 636"/>
                <a:gd name="T9" fmla="*/ 13 h 153"/>
                <a:gd name="T10" fmla="*/ 342 w 636"/>
                <a:gd name="T11" fmla="*/ 19 h 153"/>
                <a:gd name="T12" fmla="*/ 291 w 636"/>
                <a:gd name="T13" fmla="*/ 26 h 153"/>
                <a:gd name="T14" fmla="*/ 241 w 636"/>
                <a:gd name="T15" fmla="*/ 34 h 153"/>
                <a:gd name="T16" fmla="*/ 197 w 636"/>
                <a:gd name="T17" fmla="*/ 43 h 153"/>
                <a:gd name="T18" fmla="*/ 155 w 636"/>
                <a:gd name="T19" fmla="*/ 53 h 153"/>
                <a:gd name="T20" fmla="*/ 117 w 636"/>
                <a:gd name="T21" fmla="*/ 63 h 153"/>
                <a:gd name="T22" fmla="*/ 99 w 636"/>
                <a:gd name="T23" fmla="*/ 68 h 153"/>
                <a:gd name="T24" fmla="*/ 83 w 636"/>
                <a:gd name="T25" fmla="*/ 75 h 153"/>
                <a:gd name="T26" fmla="*/ 69 w 636"/>
                <a:gd name="T27" fmla="*/ 81 h 153"/>
                <a:gd name="T28" fmla="*/ 56 w 636"/>
                <a:gd name="T29" fmla="*/ 88 h 153"/>
                <a:gd name="T30" fmla="*/ 43 w 636"/>
                <a:gd name="T31" fmla="*/ 94 h 153"/>
                <a:gd name="T32" fmla="*/ 32 w 636"/>
                <a:gd name="T33" fmla="*/ 102 h 153"/>
                <a:gd name="T34" fmla="*/ 22 w 636"/>
                <a:gd name="T35" fmla="*/ 110 h 153"/>
                <a:gd name="T36" fmla="*/ 14 w 636"/>
                <a:gd name="T37" fmla="*/ 118 h 153"/>
                <a:gd name="T38" fmla="*/ 8 w 636"/>
                <a:gd name="T39" fmla="*/ 126 h 153"/>
                <a:gd name="T40" fmla="*/ 3 w 636"/>
                <a:gd name="T41" fmla="*/ 135 h 153"/>
                <a:gd name="T42" fmla="*/ 0 w 636"/>
                <a:gd name="T43" fmla="*/ 144 h 153"/>
                <a:gd name="T44" fmla="*/ 0 w 636"/>
                <a:gd name="T45" fmla="*/ 153 h 153"/>
                <a:gd name="T46" fmla="*/ 26 w 636"/>
                <a:gd name="T47" fmla="*/ 153 h 153"/>
                <a:gd name="T48" fmla="*/ 27 w 636"/>
                <a:gd name="T49" fmla="*/ 147 h 153"/>
                <a:gd name="T50" fmla="*/ 29 w 636"/>
                <a:gd name="T51" fmla="*/ 140 h 153"/>
                <a:gd name="T52" fmla="*/ 32 w 636"/>
                <a:gd name="T53" fmla="*/ 134 h 153"/>
                <a:gd name="T54" fmla="*/ 37 w 636"/>
                <a:gd name="T55" fmla="*/ 127 h 153"/>
                <a:gd name="T56" fmla="*/ 43 w 636"/>
                <a:gd name="T57" fmla="*/ 121 h 153"/>
                <a:gd name="T58" fmla="*/ 51 w 636"/>
                <a:gd name="T59" fmla="*/ 115 h 153"/>
                <a:gd name="T60" fmla="*/ 61 w 636"/>
                <a:gd name="T61" fmla="*/ 109 h 153"/>
                <a:gd name="T62" fmla="*/ 72 w 636"/>
                <a:gd name="T63" fmla="*/ 103 h 153"/>
                <a:gd name="T64" fmla="*/ 83 w 636"/>
                <a:gd name="T65" fmla="*/ 97 h 153"/>
                <a:gd name="T66" fmla="*/ 98 w 636"/>
                <a:gd name="T67" fmla="*/ 91 h 153"/>
                <a:gd name="T68" fmla="*/ 112 w 636"/>
                <a:gd name="T69" fmla="*/ 85 h 153"/>
                <a:gd name="T70" fmla="*/ 128 w 636"/>
                <a:gd name="T71" fmla="*/ 80 h 153"/>
                <a:gd name="T72" fmla="*/ 163 w 636"/>
                <a:gd name="T73" fmla="*/ 70 h 153"/>
                <a:gd name="T74" fmla="*/ 205 w 636"/>
                <a:gd name="T75" fmla="*/ 61 h 153"/>
                <a:gd name="T76" fmla="*/ 248 w 636"/>
                <a:gd name="T77" fmla="*/ 52 h 153"/>
                <a:gd name="T78" fmla="*/ 296 w 636"/>
                <a:gd name="T79" fmla="*/ 45 h 153"/>
                <a:gd name="T80" fmla="*/ 347 w 636"/>
                <a:gd name="T81" fmla="*/ 38 h 153"/>
                <a:gd name="T82" fmla="*/ 401 w 636"/>
                <a:gd name="T83" fmla="*/ 33 h 153"/>
                <a:gd name="T84" fmla="*/ 457 w 636"/>
                <a:gd name="T85" fmla="*/ 27 h 153"/>
                <a:gd name="T86" fmla="*/ 515 w 636"/>
                <a:gd name="T87" fmla="*/ 24 h 153"/>
                <a:gd name="T88" fmla="*/ 575 w 636"/>
                <a:gd name="T89" fmla="*/ 21 h 153"/>
                <a:gd name="T90" fmla="*/ 636 w 636"/>
                <a:gd name="T91" fmla="*/ 19 h 153"/>
                <a:gd name="T92" fmla="*/ 636 w 636"/>
                <a:gd name="T93" fmla="*/ 0 h 1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6"/>
                <a:gd name="T142" fmla="*/ 0 h 153"/>
                <a:gd name="T143" fmla="*/ 636 w 636"/>
                <a:gd name="T144" fmla="*/ 153 h 1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6" h="153">
                  <a:moveTo>
                    <a:pt x="636" y="0"/>
                  </a:moveTo>
                  <a:lnTo>
                    <a:pt x="574" y="2"/>
                  </a:lnTo>
                  <a:lnTo>
                    <a:pt x="513" y="4"/>
                  </a:lnTo>
                  <a:lnTo>
                    <a:pt x="454" y="9"/>
                  </a:lnTo>
                  <a:lnTo>
                    <a:pt x="396" y="13"/>
                  </a:lnTo>
                  <a:lnTo>
                    <a:pt x="342" y="19"/>
                  </a:lnTo>
                  <a:lnTo>
                    <a:pt x="291" y="26"/>
                  </a:lnTo>
                  <a:lnTo>
                    <a:pt x="241" y="34"/>
                  </a:lnTo>
                  <a:lnTo>
                    <a:pt x="197" y="43"/>
                  </a:lnTo>
                  <a:lnTo>
                    <a:pt x="155" y="53"/>
                  </a:lnTo>
                  <a:lnTo>
                    <a:pt x="117" y="63"/>
                  </a:lnTo>
                  <a:lnTo>
                    <a:pt x="99" y="68"/>
                  </a:lnTo>
                  <a:lnTo>
                    <a:pt x="83" y="75"/>
                  </a:lnTo>
                  <a:lnTo>
                    <a:pt x="69" y="81"/>
                  </a:lnTo>
                  <a:lnTo>
                    <a:pt x="56" y="88"/>
                  </a:lnTo>
                  <a:lnTo>
                    <a:pt x="43" y="94"/>
                  </a:lnTo>
                  <a:lnTo>
                    <a:pt x="32" y="102"/>
                  </a:lnTo>
                  <a:lnTo>
                    <a:pt x="22" y="110"/>
                  </a:lnTo>
                  <a:lnTo>
                    <a:pt x="14" y="118"/>
                  </a:lnTo>
                  <a:lnTo>
                    <a:pt x="8" y="126"/>
                  </a:lnTo>
                  <a:lnTo>
                    <a:pt x="3" y="135"/>
                  </a:lnTo>
                  <a:lnTo>
                    <a:pt x="0" y="144"/>
                  </a:lnTo>
                  <a:lnTo>
                    <a:pt x="0" y="153"/>
                  </a:lnTo>
                  <a:lnTo>
                    <a:pt x="26" y="153"/>
                  </a:lnTo>
                  <a:lnTo>
                    <a:pt x="27" y="147"/>
                  </a:lnTo>
                  <a:lnTo>
                    <a:pt x="29" y="140"/>
                  </a:lnTo>
                  <a:lnTo>
                    <a:pt x="32" y="134"/>
                  </a:lnTo>
                  <a:lnTo>
                    <a:pt x="37" y="127"/>
                  </a:lnTo>
                  <a:lnTo>
                    <a:pt x="43" y="121"/>
                  </a:lnTo>
                  <a:lnTo>
                    <a:pt x="51" y="115"/>
                  </a:lnTo>
                  <a:lnTo>
                    <a:pt x="61" y="109"/>
                  </a:lnTo>
                  <a:lnTo>
                    <a:pt x="72" y="103"/>
                  </a:lnTo>
                  <a:lnTo>
                    <a:pt x="83" y="97"/>
                  </a:lnTo>
                  <a:lnTo>
                    <a:pt x="98" y="91"/>
                  </a:lnTo>
                  <a:lnTo>
                    <a:pt x="112" y="85"/>
                  </a:lnTo>
                  <a:lnTo>
                    <a:pt x="128" y="80"/>
                  </a:lnTo>
                  <a:lnTo>
                    <a:pt x="163" y="70"/>
                  </a:lnTo>
                  <a:lnTo>
                    <a:pt x="205" y="61"/>
                  </a:lnTo>
                  <a:lnTo>
                    <a:pt x="248" y="52"/>
                  </a:lnTo>
                  <a:lnTo>
                    <a:pt x="296" y="45"/>
                  </a:lnTo>
                  <a:lnTo>
                    <a:pt x="347" y="38"/>
                  </a:lnTo>
                  <a:lnTo>
                    <a:pt x="401" y="33"/>
                  </a:lnTo>
                  <a:lnTo>
                    <a:pt x="457" y="27"/>
                  </a:lnTo>
                  <a:lnTo>
                    <a:pt x="515" y="24"/>
                  </a:lnTo>
                  <a:lnTo>
                    <a:pt x="575" y="21"/>
                  </a:lnTo>
                  <a:lnTo>
                    <a:pt x="636" y="19"/>
                  </a:lnTo>
                  <a:lnTo>
                    <a:pt x="636" y="0"/>
                  </a:lnTo>
                  <a:close/>
                </a:path>
              </a:pathLst>
            </a:custGeom>
            <a:solidFill>
              <a:srgbClr val="FF3300"/>
            </a:solidFill>
            <a:ln w="28575" cmpd="sng">
              <a:solidFill>
                <a:srgbClr val="FF3300"/>
              </a:solidFill>
              <a:round/>
              <a:headEnd/>
              <a:tailEnd/>
            </a:ln>
          </p:spPr>
          <p:txBody>
            <a:bodyPr/>
            <a:lstStyle/>
            <a:p>
              <a:endParaRPr lang="en-GB"/>
            </a:p>
          </p:txBody>
        </p:sp>
      </p:grpSp>
      <p:grpSp>
        <p:nvGrpSpPr>
          <p:cNvPr id="9" name="Group 191">
            <a:extLst>
              <a:ext uri="{FF2B5EF4-FFF2-40B4-BE49-F238E27FC236}">
                <a16:creationId xmlns:a16="http://schemas.microsoft.com/office/drawing/2014/main" id="{7F5E4889-A3AE-E14C-C301-54EBB6865350}"/>
              </a:ext>
            </a:extLst>
          </p:cNvPr>
          <p:cNvGrpSpPr>
            <a:grpSpLocks/>
          </p:cNvGrpSpPr>
          <p:nvPr/>
        </p:nvGrpSpPr>
        <p:grpSpPr bwMode="auto">
          <a:xfrm>
            <a:off x="7904163" y="5011738"/>
            <a:ext cx="360362" cy="360362"/>
            <a:chOff x="1958" y="1463"/>
            <a:chExt cx="1322" cy="396"/>
          </a:xfrm>
        </p:grpSpPr>
        <p:sp>
          <p:nvSpPr>
            <p:cNvPr id="30784" name="Freeform 192">
              <a:extLst>
                <a:ext uri="{FF2B5EF4-FFF2-40B4-BE49-F238E27FC236}">
                  <a16:creationId xmlns:a16="http://schemas.microsoft.com/office/drawing/2014/main" id="{8AAFE250-C98D-4987-28D5-C250A35F668B}"/>
                </a:ext>
              </a:extLst>
            </p:cNvPr>
            <p:cNvSpPr>
              <a:spLocks/>
            </p:cNvSpPr>
            <p:nvPr/>
          </p:nvSpPr>
          <p:spPr bwMode="auto">
            <a:xfrm>
              <a:off x="2589" y="1463"/>
              <a:ext cx="691" cy="219"/>
            </a:xfrm>
            <a:custGeom>
              <a:avLst/>
              <a:gdLst>
                <a:gd name="T0" fmla="*/ 691 w 691"/>
                <a:gd name="T1" fmla="*/ 219 h 219"/>
                <a:gd name="T2" fmla="*/ 691 w 691"/>
                <a:gd name="T3" fmla="*/ 219 h 219"/>
                <a:gd name="T4" fmla="*/ 691 w 691"/>
                <a:gd name="T5" fmla="*/ 209 h 219"/>
                <a:gd name="T6" fmla="*/ 688 w 691"/>
                <a:gd name="T7" fmla="*/ 199 h 219"/>
                <a:gd name="T8" fmla="*/ 683 w 691"/>
                <a:gd name="T9" fmla="*/ 190 h 219"/>
                <a:gd name="T10" fmla="*/ 675 w 691"/>
                <a:gd name="T11" fmla="*/ 179 h 219"/>
                <a:gd name="T12" fmla="*/ 667 w 691"/>
                <a:gd name="T13" fmla="*/ 169 h 219"/>
                <a:gd name="T14" fmla="*/ 657 w 691"/>
                <a:gd name="T15" fmla="*/ 159 h 219"/>
                <a:gd name="T16" fmla="*/ 645 w 691"/>
                <a:gd name="T17" fmla="*/ 150 h 219"/>
                <a:gd name="T18" fmla="*/ 632 w 691"/>
                <a:gd name="T19" fmla="*/ 140 h 219"/>
                <a:gd name="T20" fmla="*/ 617 w 691"/>
                <a:gd name="T21" fmla="*/ 131 h 219"/>
                <a:gd name="T22" fmla="*/ 601 w 691"/>
                <a:gd name="T23" fmla="*/ 122 h 219"/>
                <a:gd name="T24" fmla="*/ 584 w 691"/>
                <a:gd name="T25" fmla="*/ 113 h 219"/>
                <a:gd name="T26" fmla="*/ 565 w 691"/>
                <a:gd name="T27" fmla="*/ 104 h 219"/>
                <a:gd name="T28" fmla="*/ 546 w 691"/>
                <a:gd name="T29" fmla="*/ 95 h 219"/>
                <a:gd name="T30" fmla="*/ 525 w 691"/>
                <a:gd name="T31" fmla="*/ 87 h 219"/>
                <a:gd name="T32" fmla="*/ 502 w 691"/>
                <a:gd name="T33" fmla="*/ 78 h 219"/>
                <a:gd name="T34" fmla="*/ 478 w 691"/>
                <a:gd name="T35" fmla="*/ 70 h 219"/>
                <a:gd name="T36" fmla="*/ 430 w 691"/>
                <a:gd name="T37" fmla="*/ 56 h 219"/>
                <a:gd name="T38" fmla="*/ 376 w 691"/>
                <a:gd name="T39" fmla="*/ 42 h 219"/>
                <a:gd name="T40" fmla="*/ 320 w 691"/>
                <a:gd name="T41" fmla="*/ 30 h 219"/>
                <a:gd name="T42" fmla="*/ 261 w 691"/>
                <a:gd name="T43" fmla="*/ 19 h 219"/>
                <a:gd name="T44" fmla="*/ 229 w 691"/>
                <a:gd name="T45" fmla="*/ 14 h 219"/>
                <a:gd name="T46" fmla="*/ 199 w 691"/>
                <a:gd name="T47" fmla="*/ 11 h 219"/>
                <a:gd name="T48" fmla="*/ 167 w 691"/>
                <a:gd name="T49" fmla="*/ 7 h 219"/>
                <a:gd name="T50" fmla="*/ 135 w 691"/>
                <a:gd name="T51" fmla="*/ 4 h 219"/>
                <a:gd name="T52" fmla="*/ 101 w 691"/>
                <a:gd name="T53" fmla="*/ 2 h 219"/>
                <a:gd name="T54" fmla="*/ 68 w 691"/>
                <a:gd name="T55" fmla="*/ 1 h 219"/>
                <a:gd name="T56" fmla="*/ 34 w 691"/>
                <a:gd name="T57" fmla="*/ 0 h 219"/>
                <a:gd name="T58" fmla="*/ 0 w 691"/>
                <a:gd name="T59" fmla="*/ 0 h 219"/>
                <a:gd name="T60" fmla="*/ 0 w 691"/>
                <a:gd name="T61" fmla="*/ 18 h 219"/>
                <a:gd name="T62" fmla="*/ 34 w 691"/>
                <a:gd name="T63" fmla="*/ 18 h 219"/>
                <a:gd name="T64" fmla="*/ 66 w 691"/>
                <a:gd name="T65" fmla="*/ 19 h 219"/>
                <a:gd name="T66" fmla="*/ 100 w 691"/>
                <a:gd name="T67" fmla="*/ 21 h 219"/>
                <a:gd name="T68" fmla="*/ 132 w 691"/>
                <a:gd name="T69" fmla="*/ 23 h 219"/>
                <a:gd name="T70" fmla="*/ 163 w 691"/>
                <a:gd name="T71" fmla="*/ 25 h 219"/>
                <a:gd name="T72" fmla="*/ 194 w 691"/>
                <a:gd name="T73" fmla="*/ 29 h 219"/>
                <a:gd name="T74" fmla="*/ 224 w 691"/>
                <a:gd name="T75" fmla="*/ 33 h 219"/>
                <a:gd name="T76" fmla="*/ 255 w 691"/>
                <a:gd name="T77" fmla="*/ 38 h 219"/>
                <a:gd name="T78" fmla="*/ 312 w 691"/>
                <a:gd name="T79" fmla="*/ 48 h 219"/>
                <a:gd name="T80" fmla="*/ 368 w 691"/>
                <a:gd name="T81" fmla="*/ 59 h 219"/>
                <a:gd name="T82" fmla="*/ 419 w 691"/>
                <a:gd name="T83" fmla="*/ 73 h 219"/>
                <a:gd name="T84" fmla="*/ 469 w 691"/>
                <a:gd name="T85" fmla="*/ 87 h 219"/>
                <a:gd name="T86" fmla="*/ 491 w 691"/>
                <a:gd name="T87" fmla="*/ 95 h 219"/>
                <a:gd name="T88" fmla="*/ 512 w 691"/>
                <a:gd name="T89" fmla="*/ 103 h 219"/>
                <a:gd name="T90" fmla="*/ 533 w 691"/>
                <a:gd name="T91" fmla="*/ 111 h 219"/>
                <a:gd name="T92" fmla="*/ 550 w 691"/>
                <a:gd name="T93" fmla="*/ 120 h 219"/>
                <a:gd name="T94" fmla="*/ 568 w 691"/>
                <a:gd name="T95" fmla="*/ 128 h 219"/>
                <a:gd name="T96" fmla="*/ 586 w 691"/>
                <a:gd name="T97" fmla="*/ 137 h 219"/>
                <a:gd name="T98" fmla="*/ 600 w 691"/>
                <a:gd name="T99" fmla="*/ 146 h 219"/>
                <a:gd name="T100" fmla="*/ 614 w 691"/>
                <a:gd name="T101" fmla="*/ 154 h 219"/>
                <a:gd name="T102" fmla="*/ 625 w 691"/>
                <a:gd name="T103" fmla="*/ 163 h 219"/>
                <a:gd name="T104" fmla="*/ 637 w 691"/>
                <a:gd name="T105" fmla="*/ 172 h 219"/>
                <a:gd name="T106" fmla="*/ 645 w 691"/>
                <a:gd name="T107" fmla="*/ 179 h 219"/>
                <a:gd name="T108" fmla="*/ 653 w 691"/>
                <a:gd name="T109" fmla="*/ 188 h 219"/>
                <a:gd name="T110" fmla="*/ 657 w 691"/>
                <a:gd name="T111" fmla="*/ 196 h 219"/>
                <a:gd name="T112" fmla="*/ 662 w 691"/>
                <a:gd name="T113" fmla="*/ 204 h 219"/>
                <a:gd name="T114" fmla="*/ 664 w 691"/>
                <a:gd name="T115" fmla="*/ 212 h 219"/>
                <a:gd name="T116" fmla="*/ 665 w 691"/>
                <a:gd name="T117" fmla="*/ 219 h 219"/>
                <a:gd name="T118" fmla="*/ 665 w 691"/>
                <a:gd name="T119" fmla="*/ 219 h 219"/>
                <a:gd name="T120" fmla="*/ 691 w 691"/>
                <a:gd name="T121" fmla="*/ 21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219"/>
                <a:gd name="T185" fmla="*/ 691 w 691"/>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219">
                  <a:moveTo>
                    <a:pt x="691" y="219"/>
                  </a:moveTo>
                  <a:lnTo>
                    <a:pt x="691" y="219"/>
                  </a:lnTo>
                  <a:lnTo>
                    <a:pt x="691" y="209"/>
                  </a:lnTo>
                  <a:lnTo>
                    <a:pt x="688" y="199"/>
                  </a:lnTo>
                  <a:lnTo>
                    <a:pt x="683" y="190"/>
                  </a:lnTo>
                  <a:lnTo>
                    <a:pt x="675" y="179"/>
                  </a:lnTo>
                  <a:lnTo>
                    <a:pt x="667" y="169"/>
                  </a:lnTo>
                  <a:lnTo>
                    <a:pt x="657" y="159"/>
                  </a:lnTo>
                  <a:lnTo>
                    <a:pt x="645" y="150"/>
                  </a:lnTo>
                  <a:lnTo>
                    <a:pt x="632" y="140"/>
                  </a:lnTo>
                  <a:lnTo>
                    <a:pt x="617" y="131"/>
                  </a:lnTo>
                  <a:lnTo>
                    <a:pt x="601" y="122"/>
                  </a:lnTo>
                  <a:lnTo>
                    <a:pt x="584" y="113"/>
                  </a:lnTo>
                  <a:lnTo>
                    <a:pt x="565" y="104"/>
                  </a:lnTo>
                  <a:lnTo>
                    <a:pt x="546" y="95"/>
                  </a:lnTo>
                  <a:lnTo>
                    <a:pt x="525" y="87"/>
                  </a:lnTo>
                  <a:lnTo>
                    <a:pt x="502" y="78"/>
                  </a:lnTo>
                  <a:lnTo>
                    <a:pt x="478" y="70"/>
                  </a:lnTo>
                  <a:lnTo>
                    <a:pt x="430" y="56"/>
                  </a:lnTo>
                  <a:lnTo>
                    <a:pt x="376" y="42"/>
                  </a:lnTo>
                  <a:lnTo>
                    <a:pt x="320" y="30"/>
                  </a:lnTo>
                  <a:lnTo>
                    <a:pt x="261" y="19"/>
                  </a:lnTo>
                  <a:lnTo>
                    <a:pt x="229" y="14"/>
                  </a:lnTo>
                  <a:lnTo>
                    <a:pt x="199" y="11"/>
                  </a:lnTo>
                  <a:lnTo>
                    <a:pt x="167" y="7"/>
                  </a:lnTo>
                  <a:lnTo>
                    <a:pt x="135" y="4"/>
                  </a:lnTo>
                  <a:lnTo>
                    <a:pt x="101" y="2"/>
                  </a:lnTo>
                  <a:lnTo>
                    <a:pt x="68" y="1"/>
                  </a:lnTo>
                  <a:lnTo>
                    <a:pt x="34" y="0"/>
                  </a:lnTo>
                  <a:lnTo>
                    <a:pt x="0" y="0"/>
                  </a:lnTo>
                  <a:lnTo>
                    <a:pt x="0" y="18"/>
                  </a:lnTo>
                  <a:lnTo>
                    <a:pt x="34" y="18"/>
                  </a:lnTo>
                  <a:lnTo>
                    <a:pt x="66" y="19"/>
                  </a:lnTo>
                  <a:lnTo>
                    <a:pt x="100" y="21"/>
                  </a:lnTo>
                  <a:lnTo>
                    <a:pt x="132" y="23"/>
                  </a:lnTo>
                  <a:lnTo>
                    <a:pt x="163" y="25"/>
                  </a:lnTo>
                  <a:lnTo>
                    <a:pt x="194" y="29"/>
                  </a:lnTo>
                  <a:lnTo>
                    <a:pt x="224" y="33"/>
                  </a:lnTo>
                  <a:lnTo>
                    <a:pt x="255" y="38"/>
                  </a:lnTo>
                  <a:lnTo>
                    <a:pt x="312" y="48"/>
                  </a:lnTo>
                  <a:lnTo>
                    <a:pt x="368" y="59"/>
                  </a:lnTo>
                  <a:lnTo>
                    <a:pt x="419" y="73"/>
                  </a:lnTo>
                  <a:lnTo>
                    <a:pt x="469" y="87"/>
                  </a:lnTo>
                  <a:lnTo>
                    <a:pt x="491" y="95"/>
                  </a:lnTo>
                  <a:lnTo>
                    <a:pt x="512" y="103"/>
                  </a:lnTo>
                  <a:lnTo>
                    <a:pt x="533" y="111"/>
                  </a:lnTo>
                  <a:lnTo>
                    <a:pt x="550" y="120"/>
                  </a:lnTo>
                  <a:lnTo>
                    <a:pt x="568" y="128"/>
                  </a:lnTo>
                  <a:lnTo>
                    <a:pt x="586" y="137"/>
                  </a:lnTo>
                  <a:lnTo>
                    <a:pt x="600" y="146"/>
                  </a:lnTo>
                  <a:lnTo>
                    <a:pt x="614" y="154"/>
                  </a:lnTo>
                  <a:lnTo>
                    <a:pt x="625" y="163"/>
                  </a:lnTo>
                  <a:lnTo>
                    <a:pt x="637" y="172"/>
                  </a:lnTo>
                  <a:lnTo>
                    <a:pt x="645" y="179"/>
                  </a:lnTo>
                  <a:lnTo>
                    <a:pt x="653" y="188"/>
                  </a:lnTo>
                  <a:lnTo>
                    <a:pt x="657" y="196"/>
                  </a:lnTo>
                  <a:lnTo>
                    <a:pt x="662" y="204"/>
                  </a:lnTo>
                  <a:lnTo>
                    <a:pt x="664" y="212"/>
                  </a:lnTo>
                  <a:lnTo>
                    <a:pt x="665" y="219"/>
                  </a:lnTo>
                  <a:lnTo>
                    <a:pt x="691" y="219"/>
                  </a:lnTo>
                  <a:close/>
                </a:path>
              </a:pathLst>
            </a:custGeom>
            <a:solidFill>
              <a:srgbClr val="FF3300"/>
            </a:solidFill>
            <a:ln w="28575" cmpd="sng">
              <a:solidFill>
                <a:srgbClr val="FF3300"/>
              </a:solidFill>
              <a:round/>
              <a:headEnd/>
              <a:tailEnd/>
            </a:ln>
          </p:spPr>
          <p:txBody>
            <a:bodyPr/>
            <a:lstStyle/>
            <a:p>
              <a:endParaRPr lang="en-GB"/>
            </a:p>
          </p:txBody>
        </p:sp>
        <p:sp>
          <p:nvSpPr>
            <p:cNvPr id="30785" name="Freeform 193">
              <a:extLst>
                <a:ext uri="{FF2B5EF4-FFF2-40B4-BE49-F238E27FC236}">
                  <a16:creationId xmlns:a16="http://schemas.microsoft.com/office/drawing/2014/main" id="{397F6333-24E1-8589-4C73-60BEC2378267}"/>
                </a:ext>
              </a:extLst>
            </p:cNvPr>
            <p:cNvSpPr>
              <a:spLocks/>
            </p:cNvSpPr>
            <p:nvPr/>
          </p:nvSpPr>
          <p:spPr bwMode="auto">
            <a:xfrm>
              <a:off x="2618" y="1682"/>
              <a:ext cx="662" cy="177"/>
            </a:xfrm>
            <a:custGeom>
              <a:avLst/>
              <a:gdLst>
                <a:gd name="T0" fmla="*/ 0 w 662"/>
                <a:gd name="T1" fmla="*/ 177 h 177"/>
                <a:gd name="T2" fmla="*/ 0 w 662"/>
                <a:gd name="T3" fmla="*/ 177 h 177"/>
                <a:gd name="T4" fmla="*/ 67 w 662"/>
                <a:gd name="T5" fmla="*/ 177 h 177"/>
                <a:gd name="T6" fmla="*/ 133 w 662"/>
                <a:gd name="T7" fmla="*/ 174 h 177"/>
                <a:gd name="T8" fmla="*/ 195 w 662"/>
                <a:gd name="T9" fmla="*/ 171 h 177"/>
                <a:gd name="T10" fmla="*/ 254 w 662"/>
                <a:gd name="T11" fmla="*/ 165 h 177"/>
                <a:gd name="T12" fmla="*/ 312 w 662"/>
                <a:gd name="T13" fmla="*/ 157 h 177"/>
                <a:gd name="T14" fmla="*/ 366 w 662"/>
                <a:gd name="T15" fmla="*/ 149 h 177"/>
                <a:gd name="T16" fmla="*/ 417 w 662"/>
                <a:gd name="T17" fmla="*/ 139 h 177"/>
                <a:gd name="T18" fmla="*/ 464 w 662"/>
                <a:gd name="T19" fmla="*/ 128 h 177"/>
                <a:gd name="T20" fmla="*/ 507 w 662"/>
                <a:gd name="T21" fmla="*/ 116 h 177"/>
                <a:gd name="T22" fmla="*/ 545 w 662"/>
                <a:gd name="T23" fmla="*/ 102 h 177"/>
                <a:gd name="T24" fmla="*/ 563 w 662"/>
                <a:gd name="T25" fmla="*/ 95 h 177"/>
                <a:gd name="T26" fmla="*/ 579 w 662"/>
                <a:gd name="T27" fmla="*/ 89 h 177"/>
                <a:gd name="T28" fmla="*/ 593 w 662"/>
                <a:gd name="T29" fmla="*/ 81 h 177"/>
                <a:gd name="T30" fmla="*/ 608 w 662"/>
                <a:gd name="T31" fmla="*/ 73 h 177"/>
                <a:gd name="T32" fmla="*/ 619 w 662"/>
                <a:gd name="T33" fmla="*/ 65 h 177"/>
                <a:gd name="T34" fmla="*/ 630 w 662"/>
                <a:gd name="T35" fmla="*/ 56 h 177"/>
                <a:gd name="T36" fmla="*/ 640 w 662"/>
                <a:gd name="T37" fmla="*/ 48 h 177"/>
                <a:gd name="T38" fmla="*/ 648 w 662"/>
                <a:gd name="T39" fmla="*/ 39 h 177"/>
                <a:gd name="T40" fmla="*/ 654 w 662"/>
                <a:gd name="T41" fmla="*/ 29 h 177"/>
                <a:gd name="T42" fmla="*/ 659 w 662"/>
                <a:gd name="T43" fmla="*/ 20 h 177"/>
                <a:gd name="T44" fmla="*/ 662 w 662"/>
                <a:gd name="T45" fmla="*/ 10 h 177"/>
                <a:gd name="T46" fmla="*/ 662 w 662"/>
                <a:gd name="T47" fmla="*/ 0 h 177"/>
                <a:gd name="T48" fmla="*/ 636 w 662"/>
                <a:gd name="T49" fmla="*/ 0 h 177"/>
                <a:gd name="T50" fmla="*/ 635 w 662"/>
                <a:gd name="T51" fmla="*/ 8 h 177"/>
                <a:gd name="T52" fmla="*/ 633 w 662"/>
                <a:gd name="T53" fmla="*/ 16 h 177"/>
                <a:gd name="T54" fmla="*/ 630 w 662"/>
                <a:gd name="T55" fmla="*/ 22 h 177"/>
                <a:gd name="T56" fmla="*/ 625 w 662"/>
                <a:gd name="T57" fmla="*/ 30 h 177"/>
                <a:gd name="T58" fmla="*/ 619 w 662"/>
                <a:gd name="T59" fmla="*/ 37 h 177"/>
                <a:gd name="T60" fmla="*/ 611 w 662"/>
                <a:gd name="T61" fmla="*/ 45 h 177"/>
                <a:gd name="T62" fmla="*/ 601 w 662"/>
                <a:gd name="T63" fmla="*/ 51 h 177"/>
                <a:gd name="T64" fmla="*/ 590 w 662"/>
                <a:gd name="T65" fmla="*/ 58 h 177"/>
                <a:gd name="T66" fmla="*/ 577 w 662"/>
                <a:gd name="T67" fmla="*/ 66 h 177"/>
                <a:gd name="T68" fmla="*/ 563 w 662"/>
                <a:gd name="T69" fmla="*/ 73 h 177"/>
                <a:gd name="T70" fmla="*/ 549 w 662"/>
                <a:gd name="T71" fmla="*/ 80 h 177"/>
                <a:gd name="T72" fmla="*/ 533 w 662"/>
                <a:gd name="T73" fmla="*/ 86 h 177"/>
                <a:gd name="T74" fmla="*/ 496 w 662"/>
                <a:gd name="T75" fmla="*/ 99 h 177"/>
                <a:gd name="T76" fmla="*/ 454 w 662"/>
                <a:gd name="T77" fmla="*/ 110 h 177"/>
                <a:gd name="T78" fmla="*/ 409 w 662"/>
                <a:gd name="T79" fmla="*/ 121 h 177"/>
                <a:gd name="T80" fmla="*/ 360 w 662"/>
                <a:gd name="T81" fmla="*/ 130 h 177"/>
                <a:gd name="T82" fmla="*/ 307 w 662"/>
                <a:gd name="T83" fmla="*/ 139 h 177"/>
                <a:gd name="T84" fmla="*/ 251 w 662"/>
                <a:gd name="T85" fmla="*/ 146 h 177"/>
                <a:gd name="T86" fmla="*/ 192 w 662"/>
                <a:gd name="T87" fmla="*/ 152 h 177"/>
                <a:gd name="T88" fmla="*/ 130 w 662"/>
                <a:gd name="T89" fmla="*/ 156 h 177"/>
                <a:gd name="T90" fmla="*/ 67 w 662"/>
                <a:gd name="T91" fmla="*/ 158 h 177"/>
                <a:gd name="T92" fmla="*/ 0 w 662"/>
                <a:gd name="T93" fmla="*/ 159 h 177"/>
                <a:gd name="T94" fmla="*/ 0 w 662"/>
                <a:gd name="T95" fmla="*/ 159 h 177"/>
                <a:gd name="T96" fmla="*/ 0 w 662"/>
                <a:gd name="T97" fmla="*/ 177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2"/>
                <a:gd name="T148" fmla="*/ 0 h 177"/>
                <a:gd name="T149" fmla="*/ 662 w 662"/>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2" h="177">
                  <a:moveTo>
                    <a:pt x="0" y="177"/>
                  </a:moveTo>
                  <a:lnTo>
                    <a:pt x="0" y="177"/>
                  </a:lnTo>
                  <a:lnTo>
                    <a:pt x="67" y="177"/>
                  </a:lnTo>
                  <a:lnTo>
                    <a:pt x="133" y="174"/>
                  </a:lnTo>
                  <a:lnTo>
                    <a:pt x="195" y="171"/>
                  </a:lnTo>
                  <a:lnTo>
                    <a:pt x="254" y="165"/>
                  </a:lnTo>
                  <a:lnTo>
                    <a:pt x="312" y="157"/>
                  </a:lnTo>
                  <a:lnTo>
                    <a:pt x="366" y="149"/>
                  </a:lnTo>
                  <a:lnTo>
                    <a:pt x="417" y="139"/>
                  </a:lnTo>
                  <a:lnTo>
                    <a:pt x="464" y="128"/>
                  </a:lnTo>
                  <a:lnTo>
                    <a:pt x="507" y="116"/>
                  </a:lnTo>
                  <a:lnTo>
                    <a:pt x="545" y="102"/>
                  </a:lnTo>
                  <a:lnTo>
                    <a:pt x="563" y="95"/>
                  </a:lnTo>
                  <a:lnTo>
                    <a:pt x="579" y="89"/>
                  </a:lnTo>
                  <a:lnTo>
                    <a:pt x="593" y="81"/>
                  </a:lnTo>
                  <a:lnTo>
                    <a:pt x="608" y="73"/>
                  </a:lnTo>
                  <a:lnTo>
                    <a:pt x="619" y="65"/>
                  </a:lnTo>
                  <a:lnTo>
                    <a:pt x="630" y="56"/>
                  </a:lnTo>
                  <a:lnTo>
                    <a:pt x="640" y="48"/>
                  </a:lnTo>
                  <a:lnTo>
                    <a:pt x="648" y="39"/>
                  </a:lnTo>
                  <a:lnTo>
                    <a:pt x="654" y="29"/>
                  </a:lnTo>
                  <a:lnTo>
                    <a:pt x="659" y="20"/>
                  </a:lnTo>
                  <a:lnTo>
                    <a:pt x="662" y="10"/>
                  </a:lnTo>
                  <a:lnTo>
                    <a:pt x="662" y="0"/>
                  </a:lnTo>
                  <a:lnTo>
                    <a:pt x="636" y="0"/>
                  </a:lnTo>
                  <a:lnTo>
                    <a:pt x="635" y="8"/>
                  </a:lnTo>
                  <a:lnTo>
                    <a:pt x="633" y="16"/>
                  </a:lnTo>
                  <a:lnTo>
                    <a:pt x="630" y="22"/>
                  </a:lnTo>
                  <a:lnTo>
                    <a:pt x="625" y="30"/>
                  </a:lnTo>
                  <a:lnTo>
                    <a:pt x="619" y="37"/>
                  </a:lnTo>
                  <a:lnTo>
                    <a:pt x="611" y="45"/>
                  </a:lnTo>
                  <a:lnTo>
                    <a:pt x="601" y="51"/>
                  </a:lnTo>
                  <a:lnTo>
                    <a:pt x="590" y="58"/>
                  </a:lnTo>
                  <a:lnTo>
                    <a:pt x="577" y="66"/>
                  </a:lnTo>
                  <a:lnTo>
                    <a:pt x="563" y="73"/>
                  </a:lnTo>
                  <a:lnTo>
                    <a:pt x="549" y="80"/>
                  </a:lnTo>
                  <a:lnTo>
                    <a:pt x="533" y="86"/>
                  </a:lnTo>
                  <a:lnTo>
                    <a:pt x="496" y="99"/>
                  </a:lnTo>
                  <a:lnTo>
                    <a:pt x="454" y="110"/>
                  </a:lnTo>
                  <a:lnTo>
                    <a:pt x="409" y="121"/>
                  </a:lnTo>
                  <a:lnTo>
                    <a:pt x="360" y="130"/>
                  </a:lnTo>
                  <a:lnTo>
                    <a:pt x="307" y="139"/>
                  </a:lnTo>
                  <a:lnTo>
                    <a:pt x="251" y="146"/>
                  </a:lnTo>
                  <a:lnTo>
                    <a:pt x="192" y="152"/>
                  </a:lnTo>
                  <a:lnTo>
                    <a:pt x="130" y="156"/>
                  </a:lnTo>
                  <a:lnTo>
                    <a:pt x="67" y="158"/>
                  </a:lnTo>
                  <a:lnTo>
                    <a:pt x="0" y="159"/>
                  </a:lnTo>
                  <a:lnTo>
                    <a:pt x="0" y="177"/>
                  </a:lnTo>
                  <a:close/>
                </a:path>
              </a:pathLst>
            </a:custGeom>
            <a:solidFill>
              <a:srgbClr val="FF3300"/>
            </a:solidFill>
            <a:ln w="28575" cmpd="sng">
              <a:solidFill>
                <a:srgbClr val="FF3300"/>
              </a:solidFill>
              <a:round/>
              <a:headEnd/>
              <a:tailEnd/>
            </a:ln>
          </p:spPr>
          <p:txBody>
            <a:bodyPr/>
            <a:lstStyle/>
            <a:p>
              <a:endParaRPr lang="en-GB"/>
            </a:p>
          </p:txBody>
        </p:sp>
        <p:sp>
          <p:nvSpPr>
            <p:cNvPr id="30786" name="Freeform 194">
              <a:extLst>
                <a:ext uri="{FF2B5EF4-FFF2-40B4-BE49-F238E27FC236}">
                  <a16:creationId xmlns:a16="http://schemas.microsoft.com/office/drawing/2014/main" id="{546F053D-3A4C-5219-15B0-B9619461963A}"/>
                </a:ext>
              </a:extLst>
            </p:cNvPr>
            <p:cNvSpPr>
              <a:spLocks/>
            </p:cNvSpPr>
            <p:nvPr/>
          </p:nvSpPr>
          <p:spPr bwMode="auto">
            <a:xfrm>
              <a:off x="1958" y="1679"/>
              <a:ext cx="660" cy="177"/>
            </a:xfrm>
            <a:custGeom>
              <a:avLst/>
              <a:gdLst>
                <a:gd name="T0" fmla="*/ 0 w 660"/>
                <a:gd name="T1" fmla="*/ 0 h 177"/>
                <a:gd name="T2" fmla="*/ 0 w 660"/>
                <a:gd name="T3" fmla="*/ 0 h 177"/>
                <a:gd name="T4" fmla="*/ 0 w 660"/>
                <a:gd name="T5" fmla="*/ 10 h 177"/>
                <a:gd name="T6" fmla="*/ 3 w 660"/>
                <a:gd name="T7" fmla="*/ 20 h 177"/>
                <a:gd name="T8" fmla="*/ 8 w 660"/>
                <a:gd name="T9" fmla="*/ 29 h 177"/>
                <a:gd name="T10" fmla="*/ 14 w 660"/>
                <a:gd name="T11" fmla="*/ 39 h 177"/>
                <a:gd name="T12" fmla="*/ 22 w 660"/>
                <a:gd name="T13" fmla="*/ 48 h 177"/>
                <a:gd name="T14" fmla="*/ 32 w 660"/>
                <a:gd name="T15" fmla="*/ 56 h 177"/>
                <a:gd name="T16" fmla="*/ 43 w 660"/>
                <a:gd name="T17" fmla="*/ 65 h 177"/>
                <a:gd name="T18" fmla="*/ 54 w 660"/>
                <a:gd name="T19" fmla="*/ 73 h 177"/>
                <a:gd name="T20" fmla="*/ 69 w 660"/>
                <a:gd name="T21" fmla="*/ 81 h 177"/>
                <a:gd name="T22" fmla="*/ 83 w 660"/>
                <a:gd name="T23" fmla="*/ 89 h 177"/>
                <a:gd name="T24" fmla="*/ 99 w 660"/>
                <a:gd name="T25" fmla="*/ 95 h 177"/>
                <a:gd name="T26" fmla="*/ 117 w 660"/>
                <a:gd name="T27" fmla="*/ 102 h 177"/>
                <a:gd name="T28" fmla="*/ 155 w 660"/>
                <a:gd name="T29" fmla="*/ 116 h 177"/>
                <a:gd name="T30" fmla="*/ 198 w 660"/>
                <a:gd name="T31" fmla="*/ 128 h 177"/>
                <a:gd name="T32" fmla="*/ 245 w 660"/>
                <a:gd name="T33" fmla="*/ 139 h 177"/>
                <a:gd name="T34" fmla="*/ 296 w 660"/>
                <a:gd name="T35" fmla="*/ 149 h 177"/>
                <a:gd name="T36" fmla="*/ 350 w 660"/>
                <a:gd name="T37" fmla="*/ 157 h 177"/>
                <a:gd name="T38" fmla="*/ 408 w 660"/>
                <a:gd name="T39" fmla="*/ 165 h 177"/>
                <a:gd name="T40" fmla="*/ 467 w 660"/>
                <a:gd name="T41" fmla="*/ 171 h 177"/>
                <a:gd name="T42" fmla="*/ 529 w 660"/>
                <a:gd name="T43" fmla="*/ 174 h 177"/>
                <a:gd name="T44" fmla="*/ 595 w 660"/>
                <a:gd name="T45" fmla="*/ 177 h 177"/>
                <a:gd name="T46" fmla="*/ 660 w 660"/>
                <a:gd name="T47" fmla="*/ 177 h 177"/>
                <a:gd name="T48" fmla="*/ 660 w 660"/>
                <a:gd name="T49" fmla="*/ 159 h 177"/>
                <a:gd name="T50" fmla="*/ 595 w 660"/>
                <a:gd name="T51" fmla="*/ 158 h 177"/>
                <a:gd name="T52" fmla="*/ 532 w 660"/>
                <a:gd name="T53" fmla="*/ 156 h 177"/>
                <a:gd name="T54" fmla="*/ 470 w 660"/>
                <a:gd name="T55" fmla="*/ 152 h 177"/>
                <a:gd name="T56" fmla="*/ 411 w 660"/>
                <a:gd name="T57" fmla="*/ 146 h 177"/>
                <a:gd name="T58" fmla="*/ 355 w 660"/>
                <a:gd name="T59" fmla="*/ 139 h 177"/>
                <a:gd name="T60" fmla="*/ 302 w 660"/>
                <a:gd name="T61" fmla="*/ 130 h 177"/>
                <a:gd name="T62" fmla="*/ 253 w 660"/>
                <a:gd name="T63" fmla="*/ 121 h 177"/>
                <a:gd name="T64" fmla="*/ 208 w 660"/>
                <a:gd name="T65" fmla="*/ 110 h 177"/>
                <a:gd name="T66" fmla="*/ 166 w 660"/>
                <a:gd name="T67" fmla="*/ 99 h 177"/>
                <a:gd name="T68" fmla="*/ 129 w 660"/>
                <a:gd name="T69" fmla="*/ 86 h 177"/>
                <a:gd name="T70" fmla="*/ 113 w 660"/>
                <a:gd name="T71" fmla="*/ 80 h 177"/>
                <a:gd name="T72" fmla="*/ 99 w 660"/>
                <a:gd name="T73" fmla="*/ 73 h 177"/>
                <a:gd name="T74" fmla="*/ 85 w 660"/>
                <a:gd name="T75" fmla="*/ 66 h 177"/>
                <a:gd name="T76" fmla="*/ 72 w 660"/>
                <a:gd name="T77" fmla="*/ 58 h 177"/>
                <a:gd name="T78" fmla="*/ 61 w 660"/>
                <a:gd name="T79" fmla="*/ 51 h 177"/>
                <a:gd name="T80" fmla="*/ 51 w 660"/>
                <a:gd name="T81" fmla="*/ 45 h 177"/>
                <a:gd name="T82" fmla="*/ 43 w 660"/>
                <a:gd name="T83" fmla="*/ 37 h 177"/>
                <a:gd name="T84" fmla="*/ 37 w 660"/>
                <a:gd name="T85" fmla="*/ 30 h 177"/>
                <a:gd name="T86" fmla="*/ 32 w 660"/>
                <a:gd name="T87" fmla="*/ 22 h 177"/>
                <a:gd name="T88" fmla="*/ 29 w 660"/>
                <a:gd name="T89" fmla="*/ 16 h 177"/>
                <a:gd name="T90" fmla="*/ 27 w 660"/>
                <a:gd name="T91" fmla="*/ 8 h 177"/>
                <a:gd name="T92" fmla="*/ 26 w 660"/>
                <a:gd name="T93" fmla="*/ 0 h 177"/>
                <a:gd name="T94" fmla="*/ 26 w 660"/>
                <a:gd name="T95" fmla="*/ 0 h 177"/>
                <a:gd name="T96" fmla="*/ 0 w 660"/>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0"/>
                <a:gd name="T148" fmla="*/ 0 h 177"/>
                <a:gd name="T149" fmla="*/ 660 w 660"/>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0" h="177">
                  <a:moveTo>
                    <a:pt x="0" y="0"/>
                  </a:moveTo>
                  <a:lnTo>
                    <a:pt x="0" y="0"/>
                  </a:lnTo>
                  <a:lnTo>
                    <a:pt x="0" y="10"/>
                  </a:lnTo>
                  <a:lnTo>
                    <a:pt x="3" y="20"/>
                  </a:lnTo>
                  <a:lnTo>
                    <a:pt x="8" y="29"/>
                  </a:lnTo>
                  <a:lnTo>
                    <a:pt x="14" y="39"/>
                  </a:lnTo>
                  <a:lnTo>
                    <a:pt x="22" y="48"/>
                  </a:lnTo>
                  <a:lnTo>
                    <a:pt x="32" y="56"/>
                  </a:lnTo>
                  <a:lnTo>
                    <a:pt x="43" y="65"/>
                  </a:lnTo>
                  <a:lnTo>
                    <a:pt x="54" y="73"/>
                  </a:lnTo>
                  <a:lnTo>
                    <a:pt x="69" y="81"/>
                  </a:lnTo>
                  <a:lnTo>
                    <a:pt x="83" y="89"/>
                  </a:lnTo>
                  <a:lnTo>
                    <a:pt x="99" y="95"/>
                  </a:lnTo>
                  <a:lnTo>
                    <a:pt x="117" y="102"/>
                  </a:lnTo>
                  <a:lnTo>
                    <a:pt x="155" y="116"/>
                  </a:lnTo>
                  <a:lnTo>
                    <a:pt x="198" y="128"/>
                  </a:lnTo>
                  <a:lnTo>
                    <a:pt x="245" y="139"/>
                  </a:lnTo>
                  <a:lnTo>
                    <a:pt x="296" y="149"/>
                  </a:lnTo>
                  <a:lnTo>
                    <a:pt x="350" y="157"/>
                  </a:lnTo>
                  <a:lnTo>
                    <a:pt x="408" y="165"/>
                  </a:lnTo>
                  <a:lnTo>
                    <a:pt x="467" y="171"/>
                  </a:lnTo>
                  <a:lnTo>
                    <a:pt x="529" y="174"/>
                  </a:lnTo>
                  <a:lnTo>
                    <a:pt x="595" y="177"/>
                  </a:lnTo>
                  <a:lnTo>
                    <a:pt x="660" y="177"/>
                  </a:lnTo>
                  <a:lnTo>
                    <a:pt x="660" y="159"/>
                  </a:lnTo>
                  <a:lnTo>
                    <a:pt x="595" y="158"/>
                  </a:lnTo>
                  <a:lnTo>
                    <a:pt x="532" y="156"/>
                  </a:lnTo>
                  <a:lnTo>
                    <a:pt x="470" y="152"/>
                  </a:lnTo>
                  <a:lnTo>
                    <a:pt x="411" y="146"/>
                  </a:lnTo>
                  <a:lnTo>
                    <a:pt x="355" y="139"/>
                  </a:lnTo>
                  <a:lnTo>
                    <a:pt x="302" y="130"/>
                  </a:lnTo>
                  <a:lnTo>
                    <a:pt x="253" y="121"/>
                  </a:lnTo>
                  <a:lnTo>
                    <a:pt x="208" y="110"/>
                  </a:lnTo>
                  <a:lnTo>
                    <a:pt x="166" y="99"/>
                  </a:lnTo>
                  <a:lnTo>
                    <a:pt x="129" y="86"/>
                  </a:lnTo>
                  <a:lnTo>
                    <a:pt x="113" y="80"/>
                  </a:lnTo>
                  <a:lnTo>
                    <a:pt x="99" y="73"/>
                  </a:lnTo>
                  <a:lnTo>
                    <a:pt x="85" y="66"/>
                  </a:lnTo>
                  <a:lnTo>
                    <a:pt x="72" y="58"/>
                  </a:lnTo>
                  <a:lnTo>
                    <a:pt x="61" y="51"/>
                  </a:lnTo>
                  <a:lnTo>
                    <a:pt x="51" y="45"/>
                  </a:lnTo>
                  <a:lnTo>
                    <a:pt x="43" y="37"/>
                  </a:lnTo>
                  <a:lnTo>
                    <a:pt x="37" y="30"/>
                  </a:lnTo>
                  <a:lnTo>
                    <a:pt x="32" y="22"/>
                  </a:lnTo>
                  <a:lnTo>
                    <a:pt x="29" y="16"/>
                  </a:lnTo>
                  <a:lnTo>
                    <a:pt x="27" y="8"/>
                  </a:lnTo>
                  <a:lnTo>
                    <a:pt x="26" y="0"/>
                  </a:lnTo>
                  <a:lnTo>
                    <a:pt x="0" y="0"/>
                  </a:lnTo>
                  <a:close/>
                </a:path>
              </a:pathLst>
            </a:custGeom>
            <a:solidFill>
              <a:srgbClr val="FF3300"/>
            </a:solidFill>
            <a:ln w="28575" cmpd="sng">
              <a:solidFill>
                <a:srgbClr val="FF3300"/>
              </a:solidFill>
              <a:round/>
              <a:headEnd/>
              <a:tailEnd/>
            </a:ln>
          </p:spPr>
          <p:txBody>
            <a:bodyPr/>
            <a:lstStyle/>
            <a:p>
              <a:endParaRPr lang="en-GB"/>
            </a:p>
          </p:txBody>
        </p:sp>
        <p:sp>
          <p:nvSpPr>
            <p:cNvPr id="30787" name="Freeform 195">
              <a:extLst>
                <a:ext uri="{FF2B5EF4-FFF2-40B4-BE49-F238E27FC236}">
                  <a16:creationId xmlns:a16="http://schemas.microsoft.com/office/drawing/2014/main" id="{43D906BA-135E-CB37-AA0D-9BC652282C09}"/>
                </a:ext>
              </a:extLst>
            </p:cNvPr>
            <p:cNvSpPr>
              <a:spLocks/>
            </p:cNvSpPr>
            <p:nvPr/>
          </p:nvSpPr>
          <p:spPr bwMode="auto">
            <a:xfrm>
              <a:off x="1958" y="1529"/>
              <a:ext cx="636" cy="153"/>
            </a:xfrm>
            <a:custGeom>
              <a:avLst/>
              <a:gdLst>
                <a:gd name="T0" fmla="*/ 636 w 636"/>
                <a:gd name="T1" fmla="*/ 0 h 153"/>
                <a:gd name="T2" fmla="*/ 574 w 636"/>
                <a:gd name="T3" fmla="*/ 2 h 153"/>
                <a:gd name="T4" fmla="*/ 513 w 636"/>
                <a:gd name="T5" fmla="*/ 4 h 153"/>
                <a:gd name="T6" fmla="*/ 454 w 636"/>
                <a:gd name="T7" fmla="*/ 9 h 153"/>
                <a:gd name="T8" fmla="*/ 396 w 636"/>
                <a:gd name="T9" fmla="*/ 13 h 153"/>
                <a:gd name="T10" fmla="*/ 342 w 636"/>
                <a:gd name="T11" fmla="*/ 19 h 153"/>
                <a:gd name="T12" fmla="*/ 291 w 636"/>
                <a:gd name="T13" fmla="*/ 26 h 153"/>
                <a:gd name="T14" fmla="*/ 241 w 636"/>
                <a:gd name="T15" fmla="*/ 34 h 153"/>
                <a:gd name="T16" fmla="*/ 197 w 636"/>
                <a:gd name="T17" fmla="*/ 43 h 153"/>
                <a:gd name="T18" fmla="*/ 155 w 636"/>
                <a:gd name="T19" fmla="*/ 53 h 153"/>
                <a:gd name="T20" fmla="*/ 117 w 636"/>
                <a:gd name="T21" fmla="*/ 63 h 153"/>
                <a:gd name="T22" fmla="*/ 99 w 636"/>
                <a:gd name="T23" fmla="*/ 68 h 153"/>
                <a:gd name="T24" fmla="*/ 83 w 636"/>
                <a:gd name="T25" fmla="*/ 75 h 153"/>
                <a:gd name="T26" fmla="*/ 69 w 636"/>
                <a:gd name="T27" fmla="*/ 81 h 153"/>
                <a:gd name="T28" fmla="*/ 56 w 636"/>
                <a:gd name="T29" fmla="*/ 88 h 153"/>
                <a:gd name="T30" fmla="*/ 43 w 636"/>
                <a:gd name="T31" fmla="*/ 94 h 153"/>
                <a:gd name="T32" fmla="*/ 32 w 636"/>
                <a:gd name="T33" fmla="*/ 102 h 153"/>
                <a:gd name="T34" fmla="*/ 22 w 636"/>
                <a:gd name="T35" fmla="*/ 110 h 153"/>
                <a:gd name="T36" fmla="*/ 14 w 636"/>
                <a:gd name="T37" fmla="*/ 118 h 153"/>
                <a:gd name="T38" fmla="*/ 8 w 636"/>
                <a:gd name="T39" fmla="*/ 126 h 153"/>
                <a:gd name="T40" fmla="*/ 3 w 636"/>
                <a:gd name="T41" fmla="*/ 135 h 153"/>
                <a:gd name="T42" fmla="*/ 0 w 636"/>
                <a:gd name="T43" fmla="*/ 144 h 153"/>
                <a:gd name="T44" fmla="*/ 0 w 636"/>
                <a:gd name="T45" fmla="*/ 153 h 153"/>
                <a:gd name="T46" fmla="*/ 26 w 636"/>
                <a:gd name="T47" fmla="*/ 153 h 153"/>
                <a:gd name="T48" fmla="*/ 27 w 636"/>
                <a:gd name="T49" fmla="*/ 147 h 153"/>
                <a:gd name="T50" fmla="*/ 29 w 636"/>
                <a:gd name="T51" fmla="*/ 140 h 153"/>
                <a:gd name="T52" fmla="*/ 32 w 636"/>
                <a:gd name="T53" fmla="*/ 134 h 153"/>
                <a:gd name="T54" fmla="*/ 37 w 636"/>
                <a:gd name="T55" fmla="*/ 127 h 153"/>
                <a:gd name="T56" fmla="*/ 43 w 636"/>
                <a:gd name="T57" fmla="*/ 121 h 153"/>
                <a:gd name="T58" fmla="*/ 51 w 636"/>
                <a:gd name="T59" fmla="*/ 115 h 153"/>
                <a:gd name="T60" fmla="*/ 61 w 636"/>
                <a:gd name="T61" fmla="*/ 109 h 153"/>
                <a:gd name="T62" fmla="*/ 72 w 636"/>
                <a:gd name="T63" fmla="*/ 103 h 153"/>
                <a:gd name="T64" fmla="*/ 83 w 636"/>
                <a:gd name="T65" fmla="*/ 97 h 153"/>
                <a:gd name="T66" fmla="*/ 98 w 636"/>
                <a:gd name="T67" fmla="*/ 91 h 153"/>
                <a:gd name="T68" fmla="*/ 112 w 636"/>
                <a:gd name="T69" fmla="*/ 85 h 153"/>
                <a:gd name="T70" fmla="*/ 128 w 636"/>
                <a:gd name="T71" fmla="*/ 80 h 153"/>
                <a:gd name="T72" fmla="*/ 163 w 636"/>
                <a:gd name="T73" fmla="*/ 70 h 153"/>
                <a:gd name="T74" fmla="*/ 205 w 636"/>
                <a:gd name="T75" fmla="*/ 61 h 153"/>
                <a:gd name="T76" fmla="*/ 248 w 636"/>
                <a:gd name="T77" fmla="*/ 52 h 153"/>
                <a:gd name="T78" fmla="*/ 296 w 636"/>
                <a:gd name="T79" fmla="*/ 45 h 153"/>
                <a:gd name="T80" fmla="*/ 347 w 636"/>
                <a:gd name="T81" fmla="*/ 38 h 153"/>
                <a:gd name="T82" fmla="*/ 401 w 636"/>
                <a:gd name="T83" fmla="*/ 33 h 153"/>
                <a:gd name="T84" fmla="*/ 457 w 636"/>
                <a:gd name="T85" fmla="*/ 27 h 153"/>
                <a:gd name="T86" fmla="*/ 515 w 636"/>
                <a:gd name="T87" fmla="*/ 24 h 153"/>
                <a:gd name="T88" fmla="*/ 575 w 636"/>
                <a:gd name="T89" fmla="*/ 21 h 153"/>
                <a:gd name="T90" fmla="*/ 636 w 636"/>
                <a:gd name="T91" fmla="*/ 19 h 153"/>
                <a:gd name="T92" fmla="*/ 636 w 636"/>
                <a:gd name="T93" fmla="*/ 0 h 1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6"/>
                <a:gd name="T142" fmla="*/ 0 h 153"/>
                <a:gd name="T143" fmla="*/ 636 w 636"/>
                <a:gd name="T144" fmla="*/ 153 h 1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6" h="153">
                  <a:moveTo>
                    <a:pt x="636" y="0"/>
                  </a:moveTo>
                  <a:lnTo>
                    <a:pt x="574" y="2"/>
                  </a:lnTo>
                  <a:lnTo>
                    <a:pt x="513" y="4"/>
                  </a:lnTo>
                  <a:lnTo>
                    <a:pt x="454" y="9"/>
                  </a:lnTo>
                  <a:lnTo>
                    <a:pt x="396" y="13"/>
                  </a:lnTo>
                  <a:lnTo>
                    <a:pt x="342" y="19"/>
                  </a:lnTo>
                  <a:lnTo>
                    <a:pt x="291" y="26"/>
                  </a:lnTo>
                  <a:lnTo>
                    <a:pt x="241" y="34"/>
                  </a:lnTo>
                  <a:lnTo>
                    <a:pt x="197" y="43"/>
                  </a:lnTo>
                  <a:lnTo>
                    <a:pt x="155" y="53"/>
                  </a:lnTo>
                  <a:lnTo>
                    <a:pt x="117" y="63"/>
                  </a:lnTo>
                  <a:lnTo>
                    <a:pt x="99" y="68"/>
                  </a:lnTo>
                  <a:lnTo>
                    <a:pt x="83" y="75"/>
                  </a:lnTo>
                  <a:lnTo>
                    <a:pt x="69" y="81"/>
                  </a:lnTo>
                  <a:lnTo>
                    <a:pt x="56" y="88"/>
                  </a:lnTo>
                  <a:lnTo>
                    <a:pt x="43" y="94"/>
                  </a:lnTo>
                  <a:lnTo>
                    <a:pt x="32" y="102"/>
                  </a:lnTo>
                  <a:lnTo>
                    <a:pt x="22" y="110"/>
                  </a:lnTo>
                  <a:lnTo>
                    <a:pt x="14" y="118"/>
                  </a:lnTo>
                  <a:lnTo>
                    <a:pt x="8" y="126"/>
                  </a:lnTo>
                  <a:lnTo>
                    <a:pt x="3" y="135"/>
                  </a:lnTo>
                  <a:lnTo>
                    <a:pt x="0" y="144"/>
                  </a:lnTo>
                  <a:lnTo>
                    <a:pt x="0" y="153"/>
                  </a:lnTo>
                  <a:lnTo>
                    <a:pt x="26" y="153"/>
                  </a:lnTo>
                  <a:lnTo>
                    <a:pt x="27" y="147"/>
                  </a:lnTo>
                  <a:lnTo>
                    <a:pt x="29" y="140"/>
                  </a:lnTo>
                  <a:lnTo>
                    <a:pt x="32" y="134"/>
                  </a:lnTo>
                  <a:lnTo>
                    <a:pt x="37" y="127"/>
                  </a:lnTo>
                  <a:lnTo>
                    <a:pt x="43" y="121"/>
                  </a:lnTo>
                  <a:lnTo>
                    <a:pt x="51" y="115"/>
                  </a:lnTo>
                  <a:lnTo>
                    <a:pt x="61" y="109"/>
                  </a:lnTo>
                  <a:lnTo>
                    <a:pt x="72" y="103"/>
                  </a:lnTo>
                  <a:lnTo>
                    <a:pt x="83" y="97"/>
                  </a:lnTo>
                  <a:lnTo>
                    <a:pt x="98" y="91"/>
                  </a:lnTo>
                  <a:lnTo>
                    <a:pt x="112" y="85"/>
                  </a:lnTo>
                  <a:lnTo>
                    <a:pt x="128" y="80"/>
                  </a:lnTo>
                  <a:lnTo>
                    <a:pt x="163" y="70"/>
                  </a:lnTo>
                  <a:lnTo>
                    <a:pt x="205" y="61"/>
                  </a:lnTo>
                  <a:lnTo>
                    <a:pt x="248" y="52"/>
                  </a:lnTo>
                  <a:lnTo>
                    <a:pt x="296" y="45"/>
                  </a:lnTo>
                  <a:lnTo>
                    <a:pt x="347" y="38"/>
                  </a:lnTo>
                  <a:lnTo>
                    <a:pt x="401" y="33"/>
                  </a:lnTo>
                  <a:lnTo>
                    <a:pt x="457" y="27"/>
                  </a:lnTo>
                  <a:lnTo>
                    <a:pt x="515" y="24"/>
                  </a:lnTo>
                  <a:lnTo>
                    <a:pt x="575" y="21"/>
                  </a:lnTo>
                  <a:lnTo>
                    <a:pt x="636" y="19"/>
                  </a:lnTo>
                  <a:lnTo>
                    <a:pt x="636" y="0"/>
                  </a:lnTo>
                  <a:close/>
                </a:path>
              </a:pathLst>
            </a:custGeom>
            <a:solidFill>
              <a:srgbClr val="FF3300"/>
            </a:solidFill>
            <a:ln w="28575" cmpd="sng">
              <a:solidFill>
                <a:srgbClr val="FF3300"/>
              </a:solidFill>
              <a:round/>
              <a:headEnd/>
              <a:tailEnd/>
            </a:ln>
          </p:spPr>
          <p:txBody>
            <a:bodyPr/>
            <a:lstStyle/>
            <a:p>
              <a:endParaRPr lang="en-GB"/>
            </a:p>
          </p:txBody>
        </p:sp>
      </p:grpSp>
      <p:grpSp>
        <p:nvGrpSpPr>
          <p:cNvPr id="10" name="Group 186">
            <a:extLst>
              <a:ext uri="{FF2B5EF4-FFF2-40B4-BE49-F238E27FC236}">
                <a16:creationId xmlns:a16="http://schemas.microsoft.com/office/drawing/2014/main" id="{5E37427F-408C-DB99-8710-912CF741A44F}"/>
              </a:ext>
            </a:extLst>
          </p:cNvPr>
          <p:cNvGrpSpPr>
            <a:grpSpLocks/>
          </p:cNvGrpSpPr>
          <p:nvPr/>
        </p:nvGrpSpPr>
        <p:grpSpPr bwMode="auto">
          <a:xfrm>
            <a:off x="5053013" y="5011738"/>
            <a:ext cx="360362" cy="360362"/>
            <a:chOff x="1958" y="1463"/>
            <a:chExt cx="1322" cy="396"/>
          </a:xfrm>
        </p:grpSpPr>
        <p:sp>
          <p:nvSpPr>
            <p:cNvPr id="30780" name="Freeform 187">
              <a:extLst>
                <a:ext uri="{FF2B5EF4-FFF2-40B4-BE49-F238E27FC236}">
                  <a16:creationId xmlns:a16="http://schemas.microsoft.com/office/drawing/2014/main" id="{ADD7899C-A766-A6D4-5C79-FB98F74F4951}"/>
                </a:ext>
              </a:extLst>
            </p:cNvPr>
            <p:cNvSpPr>
              <a:spLocks/>
            </p:cNvSpPr>
            <p:nvPr/>
          </p:nvSpPr>
          <p:spPr bwMode="auto">
            <a:xfrm>
              <a:off x="2589" y="1463"/>
              <a:ext cx="691" cy="219"/>
            </a:xfrm>
            <a:custGeom>
              <a:avLst/>
              <a:gdLst>
                <a:gd name="T0" fmla="*/ 691 w 691"/>
                <a:gd name="T1" fmla="*/ 219 h 219"/>
                <a:gd name="T2" fmla="*/ 691 w 691"/>
                <a:gd name="T3" fmla="*/ 219 h 219"/>
                <a:gd name="T4" fmla="*/ 691 w 691"/>
                <a:gd name="T5" fmla="*/ 209 h 219"/>
                <a:gd name="T6" fmla="*/ 688 w 691"/>
                <a:gd name="T7" fmla="*/ 199 h 219"/>
                <a:gd name="T8" fmla="*/ 683 w 691"/>
                <a:gd name="T9" fmla="*/ 190 h 219"/>
                <a:gd name="T10" fmla="*/ 675 w 691"/>
                <a:gd name="T11" fmla="*/ 179 h 219"/>
                <a:gd name="T12" fmla="*/ 667 w 691"/>
                <a:gd name="T13" fmla="*/ 169 h 219"/>
                <a:gd name="T14" fmla="*/ 657 w 691"/>
                <a:gd name="T15" fmla="*/ 159 h 219"/>
                <a:gd name="T16" fmla="*/ 645 w 691"/>
                <a:gd name="T17" fmla="*/ 150 h 219"/>
                <a:gd name="T18" fmla="*/ 632 w 691"/>
                <a:gd name="T19" fmla="*/ 140 h 219"/>
                <a:gd name="T20" fmla="*/ 617 w 691"/>
                <a:gd name="T21" fmla="*/ 131 h 219"/>
                <a:gd name="T22" fmla="*/ 601 w 691"/>
                <a:gd name="T23" fmla="*/ 122 h 219"/>
                <a:gd name="T24" fmla="*/ 584 w 691"/>
                <a:gd name="T25" fmla="*/ 113 h 219"/>
                <a:gd name="T26" fmla="*/ 565 w 691"/>
                <a:gd name="T27" fmla="*/ 104 h 219"/>
                <a:gd name="T28" fmla="*/ 546 w 691"/>
                <a:gd name="T29" fmla="*/ 95 h 219"/>
                <a:gd name="T30" fmla="*/ 525 w 691"/>
                <a:gd name="T31" fmla="*/ 87 h 219"/>
                <a:gd name="T32" fmla="*/ 502 w 691"/>
                <a:gd name="T33" fmla="*/ 78 h 219"/>
                <a:gd name="T34" fmla="*/ 478 w 691"/>
                <a:gd name="T35" fmla="*/ 70 h 219"/>
                <a:gd name="T36" fmla="*/ 430 w 691"/>
                <a:gd name="T37" fmla="*/ 56 h 219"/>
                <a:gd name="T38" fmla="*/ 376 w 691"/>
                <a:gd name="T39" fmla="*/ 42 h 219"/>
                <a:gd name="T40" fmla="*/ 320 w 691"/>
                <a:gd name="T41" fmla="*/ 30 h 219"/>
                <a:gd name="T42" fmla="*/ 261 w 691"/>
                <a:gd name="T43" fmla="*/ 19 h 219"/>
                <a:gd name="T44" fmla="*/ 229 w 691"/>
                <a:gd name="T45" fmla="*/ 14 h 219"/>
                <a:gd name="T46" fmla="*/ 199 w 691"/>
                <a:gd name="T47" fmla="*/ 11 h 219"/>
                <a:gd name="T48" fmla="*/ 167 w 691"/>
                <a:gd name="T49" fmla="*/ 7 h 219"/>
                <a:gd name="T50" fmla="*/ 135 w 691"/>
                <a:gd name="T51" fmla="*/ 4 h 219"/>
                <a:gd name="T52" fmla="*/ 101 w 691"/>
                <a:gd name="T53" fmla="*/ 2 h 219"/>
                <a:gd name="T54" fmla="*/ 68 w 691"/>
                <a:gd name="T55" fmla="*/ 1 h 219"/>
                <a:gd name="T56" fmla="*/ 34 w 691"/>
                <a:gd name="T57" fmla="*/ 0 h 219"/>
                <a:gd name="T58" fmla="*/ 0 w 691"/>
                <a:gd name="T59" fmla="*/ 0 h 219"/>
                <a:gd name="T60" fmla="*/ 0 w 691"/>
                <a:gd name="T61" fmla="*/ 18 h 219"/>
                <a:gd name="T62" fmla="*/ 34 w 691"/>
                <a:gd name="T63" fmla="*/ 18 h 219"/>
                <a:gd name="T64" fmla="*/ 66 w 691"/>
                <a:gd name="T65" fmla="*/ 19 h 219"/>
                <a:gd name="T66" fmla="*/ 100 w 691"/>
                <a:gd name="T67" fmla="*/ 21 h 219"/>
                <a:gd name="T68" fmla="*/ 132 w 691"/>
                <a:gd name="T69" fmla="*/ 23 h 219"/>
                <a:gd name="T70" fmla="*/ 163 w 691"/>
                <a:gd name="T71" fmla="*/ 25 h 219"/>
                <a:gd name="T72" fmla="*/ 194 w 691"/>
                <a:gd name="T73" fmla="*/ 29 h 219"/>
                <a:gd name="T74" fmla="*/ 224 w 691"/>
                <a:gd name="T75" fmla="*/ 33 h 219"/>
                <a:gd name="T76" fmla="*/ 255 w 691"/>
                <a:gd name="T77" fmla="*/ 38 h 219"/>
                <a:gd name="T78" fmla="*/ 312 w 691"/>
                <a:gd name="T79" fmla="*/ 48 h 219"/>
                <a:gd name="T80" fmla="*/ 368 w 691"/>
                <a:gd name="T81" fmla="*/ 59 h 219"/>
                <a:gd name="T82" fmla="*/ 419 w 691"/>
                <a:gd name="T83" fmla="*/ 73 h 219"/>
                <a:gd name="T84" fmla="*/ 469 w 691"/>
                <a:gd name="T85" fmla="*/ 87 h 219"/>
                <a:gd name="T86" fmla="*/ 491 w 691"/>
                <a:gd name="T87" fmla="*/ 95 h 219"/>
                <a:gd name="T88" fmla="*/ 512 w 691"/>
                <a:gd name="T89" fmla="*/ 103 h 219"/>
                <a:gd name="T90" fmla="*/ 533 w 691"/>
                <a:gd name="T91" fmla="*/ 111 h 219"/>
                <a:gd name="T92" fmla="*/ 550 w 691"/>
                <a:gd name="T93" fmla="*/ 120 h 219"/>
                <a:gd name="T94" fmla="*/ 568 w 691"/>
                <a:gd name="T95" fmla="*/ 128 h 219"/>
                <a:gd name="T96" fmla="*/ 586 w 691"/>
                <a:gd name="T97" fmla="*/ 137 h 219"/>
                <a:gd name="T98" fmla="*/ 600 w 691"/>
                <a:gd name="T99" fmla="*/ 146 h 219"/>
                <a:gd name="T100" fmla="*/ 614 w 691"/>
                <a:gd name="T101" fmla="*/ 154 h 219"/>
                <a:gd name="T102" fmla="*/ 625 w 691"/>
                <a:gd name="T103" fmla="*/ 163 h 219"/>
                <a:gd name="T104" fmla="*/ 637 w 691"/>
                <a:gd name="T105" fmla="*/ 172 h 219"/>
                <a:gd name="T106" fmla="*/ 645 w 691"/>
                <a:gd name="T107" fmla="*/ 179 h 219"/>
                <a:gd name="T108" fmla="*/ 653 w 691"/>
                <a:gd name="T109" fmla="*/ 188 h 219"/>
                <a:gd name="T110" fmla="*/ 657 w 691"/>
                <a:gd name="T111" fmla="*/ 196 h 219"/>
                <a:gd name="T112" fmla="*/ 662 w 691"/>
                <a:gd name="T113" fmla="*/ 204 h 219"/>
                <a:gd name="T114" fmla="*/ 664 w 691"/>
                <a:gd name="T115" fmla="*/ 212 h 219"/>
                <a:gd name="T116" fmla="*/ 665 w 691"/>
                <a:gd name="T117" fmla="*/ 219 h 219"/>
                <a:gd name="T118" fmla="*/ 665 w 691"/>
                <a:gd name="T119" fmla="*/ 219 h 219"/>
                <a:gd name="T120" fmla="*/ 691 w 691"/>
                <a:gd name="T121" fmla="*/ 21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219"/>
                <a:gd name="T185" fmla="*/ 691 w 691"/>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219">
                  <a:moveTo>
                    <a:pt x="691" y="219"/>
                  </a:moveTo>
                  <a:lnTo>
                    <a:pt x="691" y="219"/>
                  </a:lnTo>
                  <a:lnTo>
                    <a:pt x="691" y="209"/>
                  </a:lnTo>
                  <a:lnTo>
                    <a:pt x="688" y="199"/>
                  </a:lnTo>
                  <a:lnTo>
                    <a:pt x="683" y="190"/>
                  </a:lnTo>
                  <a:lnTo>
                    <a:pt x="675" y="179"/>
                  </a:lnTo>
                  <a:lnTo>
                    <a:pt x="667" y="169"/>
                  </a:lnTo>
                  <a:lnTo>
                    <a:pt x="657" y="159"/>
                  </a:lnTo>
                  <a:lnTo>
                    <a:pt x="645" y="150"/>
                  </a:lnTo>
                  <a:lnTo>
                    <a:pt x="632" y="140"/>
                  </a:lnTo>
                  <a:lnTo>
                    <a:pt x="617" y="131"/>
                  </a:lnTo>
                  <a:lnTo>
                    <a:pt x="601" y="122"/>
                  </a:lnTo>
                  <a:lnTo>
                    <a:pt x="584" y="113"/>
                  </a:lnTo>
                  <a:lnTo>
                    <a:pt x="565" y="104"/>
                  </a:lnTo>
                  <a:lnTo>
                    <a:pt x="546" y="95"/>
                  </a:lnTo>
                  <a:lnTo>
                    <a:pt x="525" y="87"/>
                  </a:lnTo>
                  <a:lnTo>
                    <a:pt x="502" y="78"/>
                  </a:lnTo>
                  <a:lnTo>
                    <a:pt x="478" y="70"/>
                  </a:lnTo>
                  <a:lnTo>
                    <a:pt x="430" y="56"/>
                  </a:lnTo>
                  <a:lnTo>
                    <a:pt x="376" y="42"/>
                  </a:lnTo>
                  <a:lnTo>
                    <a:pt x="320" y="30"/>
                  </a:lnTo>
                  <a:lnTo>
                    <a:pt x="261" y="19"/>
                  </a:lnTo>
                  <a:lnTo>
                    <a:pt x="229" y="14"/>
                  </a:lnTo>
                  <a:lnTo>
                    <a:pt x="199" y="11"/>
                  </a:lnTo>
                  <a:lnTo>
                    <a:pt x="167" y="7"/>
                  </a:lnTo>
                  <a:lnTo>
                    <a:pt x="135" y="4"/>
                  </a:lnTo>
                  <a:lnTo>
                    <a:pt x="101" y="2"/>
                  </a:lnTo>
                  <a:lnTo>
                    <a:pt x="68" y="1"/>
                  </a:lnTo>
                  <a:lnTo>
                    <a:pt x="34" y="0"/>
                  </a:lnTo>
                  <a:lnTo>
                    <a:pt x="0" y="0"/>
                  </a:lnTo>
                  <a:lnTo>
                    <a:pt x="0" y="18"/>
                  </a:lnTo>
                  <a:lnTo>
                    <a:pt x="34" y="18"/>
                  </a:lnTo>
                  <a:lnTo>
                    <a:pt x="66" y="19"/>
                  </a:lnTo>
                  <a:lnTo>
                    <a:pt x="100" y="21"/>
                  </a:lnTo>
                  <a:lnTo>
                    <a:pt x="132" y="23"/>
                  </a:lnTo>
                  <a:lnTo>
                    <a:pt x="163" y="25"/>
                  </a:lnTo>
                  <a:lnTo>
                    <a:pt x="194" y="29"/>
                  </a:lnTo>
                  <a:lnTo>
                    <a:pt x="224" y="33"/>
                  </a:lnTo>
                  <a:lnTo>
                    <a:pt x="255" y="38"/>
                  </a:lnTo>
                  <a:lnTo>
                    <a:pt x="312" y="48"/>
                  </a:lnTo>
                  <a:lnTo>
                    <a:pt x="368" y="59"/>
                  </a:lnTo>
                  <a:lnTo>
                    <a:pt x="419" y="73"/>
                  </a:lnTo>
                  <a:lnTo>
                    <a:pt x="469" y="87"/>
                  </a:lnTo>
                  <a:lnTo>
                    <a:pt x="491" y="95"/>
                  </a:lnTo>
                  <a:lnTo>
                    <a:pt x="512" y="103"/>
                  </a:lnTo>
                  <a:lnTo>
                    <a:pt x="533" y="111"/>
                  </a:lnTo>
                  <a:lnTo>
                    <a:pt x="550" y="120"/>
                  </a:lnTo>
                  <a:lnTo>
                    <a:pt x="568" y="128"/>
                  </a:lnTo>
                  <a:lnTo>
                    <a:pt x="586" y="137"/>
                  </a:lnTo>
                  <a:lnTo>
                    <a:pt x="600" y="146"/>
                  </a:lnTo>
                  <a:lnTo>
                    <a:pt x="614" y="154"/>
                  </a:lnTo>
                  <a:lnTo>
                    <a:pt x="625" y="163"/>
                  </a:lnTo>
                  <a:lnTo>
                    <a:pt x="637" y="172"/>
                  </a:lnTo>
                  <a:lnTo>
                    <a:pt x="645" y="179"/>
                  </a:lnTo>
                  <a:lnTo>
                    <a:pt x="653" y="188"/>
                  </a:lnTo>
                  <a:lnTo>
                    <a:pt x="657" y="196"/>
                  </a:lnTo>
                  <a:lnTo>
                    <a:pt x="662" y="204"/>
                  </a:lnTo>
                  <a:lnTo>
                    <a:pt x="664" y="212"/>
                  </a:lnTo>
                  <a:lnTo>
                    <a:pt x="665" y="219"/>
                  </a:lnTo>
                  <a:lnTo>
                    <a:pt x="691" y="219"/>
                  </a:lnTo>
                  <a:close/>
                </a:path>
              </a:pathLst>
            </a:custGeom>
            <a:solidFill>
              <a:srgbClr val="FF3300"/>
            </a:solidFill>
            <a:ln w="28575" cmpd="sng">
              <a:solidFill>
                <a:srgbClr val="FF3300"/>
              </a:solidFill>
              <a:round/>
              <a:headEnd/>
              <a:tailEnd/>
            </a:ln>
          </p:spPr>
          <p:txBody>
            <a:bodyPr/>
            <a:lstStyle/>
            <a:p>
              <a:endParaRPr lang="en-GB"/>
            </a:p>
          </p:txBody>
        </p:sp>
        <p:sp>
          <p:nvSpPr>
            <p:cNvPr id="30781" name="Freeform 188">
              <a:extLst>
                <a:ext uri="{FF2B5EF4-FFF2-40B4-BE49-F238E27FC236}">
                  <a16:creationId xmlns:a16="http://schemas.microsoft.com/office/drawing/2014/main" id="{40977A1B-DBD9-798F-2C14-F81D4DF60D00}"/>
                </a:ext>
              </a:extLst>
            </p:cNvPr>
            <p:cNvSpPr>
              <a:spLocks/>
            </p:cNvSpPr>
            <p:nvPr/>
          </p:nvSpPr>
          <p:spPr bwMode="auto">
            <a:xfrm>
              <a:off x="2618" y="1682"/>
              <a:ext cx="662" cy="177"/>
            </a:xfrm>
            <a:custGeom>
              <a:avLst/>
              <a:gdLst>
                <a:gd name="T0" fmla="*/ 0 w 662"/>
                <a:gd name="T1" fmla="*/ 177 h 177"/>
                <a:gd name="T2" fmla="*/ 0 w 662"/>
                <a:gd name="T3" fmla="*/ 177 h 177"/>
                <a:gd name="T4" fmla="*/ 67 w 662"/>
                <a:gd name="T5" fmla="*/ 177 h 177"/>
                <a:gd name="T6" fmla="*/ 133 w 662"/>
                <a:gd name="T7" fmla="*/ 174 h 177"/>
                <a:gd name="T8" fmla="*/ 195 w 662"/>
                <a:gd name="T9" fmla="*/ 171 h 177"/>
                <a:gd name="T10" fmla="*/ 254 w 662"/>
                <a:gd name="T11" fmla="*/ 165 h 177"/>
                <a:gd name="T12" fmla="*/ 312 w 662"/>
                <a:gd name="T13" fmla="*/ 157 h 177"/>
                <a:gd name="T14" fmla="*/ 366 w 662"/>
                <a:gd name="T15" fmla="*/ 149 h 177"/>
                <a:gd name="T16" fmla="*/ 417 w 662"/>
                <a:gd name="T17" fmla="*/ 139 h 177"/>
                <a:gd name="T18" fmla="*/ 464 w 662"/>
                <a:gd name="T19" fmla="*/ 128 h 177"/>
                <a:gd name="T20" fmla="*/ 507 w 662"/>
                <a:gd name="T21" fmla="*/ 116 h 177"/>
                <a:gd name="T22" fmla="*/ 545 w 662"/>
                <a:gd name="T23" fmla="*/ 102 h 177"/>
                <a:gd name="T24" fmla="*/ 563 w 662"/>
                <a:gd name="T25" fmla="*/ 95 h 177"/>
                <a:gd name="T26" fmla="*/ 579 w 662"/>
                <a:gd name="T27" fmla="*/ 89 h 177"/>
                <a:gd name="T28" fmla="*/ 593 w 662"/>
                <a:gd name="T29" fmla="*/ 81 h 177"/>
                <a:gd name="T30" fmla="*/ 608 w 662"/>
                <a:gd name="T31" fmla="*/ 73 h 177"/>
                <a:gd name="T32" fmla="*/ 619 w 662"/>
                <a:gd name="T33" fmla="*/ 65 h 177"/>
                <a:gd name="T34" fmla="*/ 630 w 662"/>
                <a:gd name="T35" fmla="*/ 56 h 177"/>
                <a:gd name="T36" fmla="*/ 640 w 662"/>
                <a:gd name="T37" fmla="*/ 48 h 177"/>
                <a:gd name="T38" fmla="*/ 648 w 662"/>
                <a:gd name="T39" fmla="*/ 39 h 177"/>
                <a:gd name="T40" fmla="*/ 654 w 662"/>
                <a:gd name="T41" fmla="*/ 29 h 177"/>
                <a:gd name="T42" fmla="*/ 659 w 662"/>
                <a:gd name="T43" fmla="*/ 20 h 177"/>
                <a:gd name="T44" fmla="*/ 662 w 662"/>
                <a:gd name="T45" fmla="*/ 10 h 177"/>
                <a:gd name="T46" fmla="*/ 662 w 662"/>
                <a:gd name="T47" fmla="*/ 0 h 177"/>
                <a:gd name="T48" fmla="*/ 636 w 662"/>
                <a:gd name="T49" fmla="*/ 0 h 177"/>
                <a:gd name="T50" fmla="*/ 635 w 662"/>
                <a:gd name="T51" fmla="*/ 8 h 177"/>
                <a:gd name="T52" fmla="*/ 633 w 662"/>
                <a:gd name="T53" fmla="*/ 16 h 177"/>
                <a:gd name="T54" fmla="*/ 630 w 662"/>
                <a:gd name="T55" fmla="*/ 22 h 177"/>
                <a:gd name="T56" fmla="*/ 625 w 662"/>
                <a:gd name="T57" fmla="*/ 30 h 177"/>
                <a:gd name="T58" fmla="*/ 619 w 662"/>
                <a:gd name="T59" fmla="*/ 37 h 177"/>
                <a:gd name="T60" fmla="*/ 611 w 662"/>
                <a:gd name="T61" fmla="*/ 45 h 177"/>
                <a:gd name="T62" fmla="*/ 601 w 662"/>
                <a:gd name="T63" fmla="*/ 51 h 177"/>
                <a:gd name="T64" fmla="*/ 590 w 662"/>
                <a:gd name="T65" fmla="*/ 58 h 177"/>
                <a:gd name="T66" fmla="*/ 577 w 662"/>
                <a:gd name="T67" fmla="*/ 66 h 177"/>
                <a:gd name="T68" fmla="*/ 563 w 662"/>
                <a:gd name="T69" fmla="*/ 73 h 177"/>
                <a:gd name="T70" fmla="*/ 549 w 662"/>
                <a:gd name="T71" fmla="*/ 80 h 177"/>
                <a:gd name="T72" fmla="*/ 533 w 662"/>
                <a:gd name="T73" fmla="*/ 86 h 177"/>
                <a:gd name="T74" fmla="*/ 496 w 662"/>
                <a:gd name="T75" fmla="*/ 99 h 177"/>
                <a:gd name="T76" fmla="*/ 454 w 662"/>
                <a:gd name="T77" fmla="*/ 110 h 177"/>
                <a:gd name="T78" fmla="*/ 409 w 662"/>
                <a:gd name="T79" fmla="*/ 121 h 177"/>
                <a:gd name="T80" fmla="*/ 360 w 662"/>
                <a:gd name="T81" fmla="*/ 130 h 177"/>
                <a:gd name="T82" fmla="*/ 307 w 662"/>
                <a:gd name="T83" fmla="*/ 139 h 177"/>
                <a:gd name="T84" fmla="*/ 251 w 662"/>
                <a:gd name="T85" fmla="*/ 146 h 177"/>
                <a:gd name="T86" fmla="*/ 192 w 662"/>
                <a:gd name="T87" fmla="*/ 152 h 177"/>
                <a:gd name="T88" fmla="*/ 130 w 662"/>
                <a:gd name="T89" fmla="*/ 156 h 177"/>
                <a:gd name="T90" fmla="*/ 67 w 662"/>
                <a:gd name="T91" fmla="*/ 158 h 177"/>
                <a:gd name="T92" fmla="*/ 0 w 662"/>
                <a:gd name="T93" fmla="*/ 159 h 177"/>
                <a:gd name="T94" fmla="*/ 0 w 662"/>
                <a:gd name="T95" fmla="*/ 159 h 177"/>
                <a:gd name="T96" fmla="*/ 0 w 662"/>
                <a:gd name="T97" fmla="*/ 177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2"/>
                <a:gd name="T148" fmla="*/ 0 h 177"/>
                <a:gd name="T149" fmla="*/ 662 w 662"/>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2" h="177">
                  <a:moveTo>
                    <a:pt x="0" y="177"/>
                  </a:moveTo>
                  <a:lnTo>
                    <a:pt x="0" y="177"/>
                  </a:lnTo>
                  <a:lnTo>
                    <a:pt x="67" y="177"/>
                  </a:lnTo>
                  <a:lnTo>
                    <a:pt x="133" y="174"/>
                  </a:lnTo>
                  <a:lnTo>
                    <a:pt x="195" y="171"/>
                  </a:lnTo>
                  <a:lnTo>
                    <a:pt x="254" y="165"/>
                  </a:lnTo>
                  <a:lnTo>
                    <a:pt x="312" y="157"/>
                  </a:lnTo>
                  <a:lnTo>
                    <a:pt x="366" y="149"/>
                  </a:lnTo>
                  <a:lnTo>
                    <a:pt x="417" y="139"/>
                  </a:lnTo>
                  <a:lnTo>
                    <a:pt x="464" y="128"/>
                  </a:lnTo>
                  <a:lnTo>
                    <a:pt x="507" y="116"/>
                  </a:lnTo>
                  <a:lnTo>
                    <a:pt x="545" y="102"/>
                  </a:lnTo>
                  <a:lnTo>
                    <a:pt x="563" y="95"/>
                  </a:lnTo>
                  <a:lnTo>
                    <a:pt x="579" y="89"/>
                  </a:lnTo>
                  <a:lnTo>
                    <a:pt x="593" y="81"/>
                  </a:lnTo>
                  <a:lnTo>
                    <a:pt x="608" y="73"/>
                  </a:lnTo>
                  <a:lnTo>
                    <a:pt x="619" y="65"/>
                  </a:lnTo>
                  <a:lnTo>
                    <a:pt x="630" y="56"/>
                  </a:lnTo>
                  <a:lnTo>
                    <a:pt x="640" y="48"/>
                  </a:lnTo>
                  <a:lnTo>
                    <a:pt x="648" y="39"/>
                  </a:lnTo>
                  <a:lnTo>
                    <a:pt x="654" y="29"/>
                  </a:lnTo>
                  <a:lnTo>
                    <a:pt x="659" y="20"/>
                  </a:lnTo>
                  <a:lnTo>
                    <a:pt x="662" y="10"/>
                  </a:lnTo>
                  <a:lnTo>
                    <a:pt x="662" y="0"/>
                  </a:lnTo>
                  <a:lnTo>
                    <a:pt x="636" y="0"/>
                  </a:lnTo>
                  <a:lnTo>
                    <a:pt x="635" y="8"/>
                  </a:lnTo>
                  <a:lnTo>
                    <a:pt x="633" y="16"/>
                  </a:lnTo>
                  <a:lnTo>
                    <a:pt x="630" y="22"/>
                  </a:lnTo>
                  <a:lnTo>
                    <a:pt x="625" y="30"/>
                  </a:lnTo>
                  <a:lnTo>
                    <a:pt x="619" y="37"/>
                  </a:lnTo>
                  <a:lnTo>
                    <a:pt x="611" y="45"/>
                  </a:lnTo>
                  <a:lnTo>
                    <a:pt x="601" y="51"/>
                  </a:lnTo>
                  <a:lnTo>
                    <a:pt x="590" y="58"/>
                  </a:lnTo>
                  <a:lnTo>
                    <a:pt x="577" y="66"/>
                  </a:lnTo>
                  <a:lnTo>
                    <a:pt x="563" y="73"/>
                  </a:lnTo>
                  <a:lnTo>
                    <a:pt x="549" y="80"/>
                  </a:lnTo>
                  <a:lnTo>
                    <a:pt x="533" y="86"/>
                  </a:lnTo>
                  <a:lnTo>
                    <a:pt x="496" y="99"/>
                  </a:lnTo>
                  <a:lnTo>
                    <a:pt x="454" y="110"/>
                  </a:lnTo>
                  <a:lnTo>
                    <a:pt x="409" y="121"/>
                  </a:lnTo>
                  <a:lnTo>
                    <a:pt x="360" y="130"/>
                  </a:lnTo>
                  <a:lnTo>
                    <a:pt x="307" y="139"/>
                  </a:lnTo>
                  <a:lnTo>
                    <a:pt x="251" y="146"/>
                  </a:lnTo>
                  <a:lnTo>
                    <a:pt x="192" y="152"/>
                  </a:lnTo>
                  <a:lnTo>
                    <a:pt x="130" y="156"/>
                  </a:lnTo>
                  <a:lnTo>
                    <a:pt x="67" y="158"/>
                  </a:lnTo>
                  <a:lnTo>
                    <a:pt x="0" y="159"/>
                  </a:lnTo>
                  <a:lnTo>
                    <a:pt x="0" y="177"/>
                  </a:lnTo>
                  <a:close/>
                </a:path>
              </a:pathLst>
            </a:custGeom>
            <a:solidFill>
              <a:srgbClr val="FF3300"/>
            </a:solidFill>
            <a:ln w="28575" cmpd="sng">
              <a:solidFill>
                <a:srgbClr val="FF3300"/>
              </a:solidFill>
              <a:round/>
              <a:headEnd/>
              <a:tailEnd/>
            </a:ln>
          </p:spPr>
          <p:txBody>
            <a:bodyPr/>
            <a:lstStyle/>
            <a:p>
              <a:endParaRPr lang="en-GB"/>
            </a:p>
          </p:txBody>
        </p:sp>
        <p:sp>
          <p:nvSpPr>
            <p:cNvPr id="30782" name="Freeform 189">
              <a:extLst>
                <a:ext uri="{FF2B5EF4-FFF2-40B4-BE49-F238E27FC236}">
                  <a16:creationId xmlns:a16="http://schemas.microsoft.com/office/drawing/2014/main" id="{5BD1F7F9-3283-51A0-18F5-6E44FE791DA7}"/>
                </a:ext>
              </a:extLst>
            </p:cNvPr>
            <p:cNvSpPr>
              <a:spLocks/>
            </p:cNvSpPr>
            <p:nvPr/>
          </p:nvSpPr>
          <p:spPr bwMode="auto">
            <a:xfrm>
              <a:off x="1958" y="1679"/>
              <a:ext cx="660" cy="177"/>
            </a:xfrm>
            <a:custGeom>
              <a:avLst/>
              <a:gdLst>
                <a:gd name="T0" fmla="*/ 0 w 660"/>
                <a:gd name="T1" fmla="*/ 0 h 177"/>
                <a:gd name="T2" fmla="*/ 0 w 660"/>
                <a:gd name="T3" fmla="*/ 0 h 177"/>
                <a:gd name="T4" fmla="*/ 0 w 660"/>
                <a:gd name="T5" fmla="*/ 10 h 177"/>
                <a:gd name="T6" fmla="*/ 3 w 660"/>
                <a:gd name="T7" fmla="*/ 20 h 177"/>
                <a:gd name="T8" fmla="*/ 8 w 660"/>
                <a:gd name="T9" fmla="*/ 29 h 177"/>
                <a:gd name="T10" fmla="*/ 14 w 660"/>
                <a:gd name="T11" fmla="*/ 39 h 177"/>
                <a:gd name="T12" fmla="*/ 22 w 660"/>
                <a:gd name="T13" fmla="*/ 48 h 177"/>
                <a:gd name="T14" fmla="*/ 32 w 660"/>
                <a:gd name="T15" fmla="*/ 56 h 177"/>
                <a:gd name="T16" fmla="*/ 43 w 660"/>
                <a:gd name="T17" fmla="*/ 65 h 177"/>
                <a:gd name="T18" fmla="*/ 54 w 660"/>
                <a:gd name="T19" fmla="*/ 73 h 177"/>
                <a:gd name="T20" fmla="*/ 69 w 660"/>
                <a:gd name="T21" fmla="*/ 81 h 177"/>
                <a:gd name="T22" fmla="*/ 83 w 660"/>
                <a:gd name="T23" fmla="*/ 89 h 177"/>
                <a:gd name="T24" fmla="*/ 99 w 660"/>
                <a:gd name="T25" fmla="*/ 95 h 177"/>
                <a:gd name="T26" fmla="*/ 117 w 660"/>
                <a:gd name="T27" fmla="*/ 102 h 177"/>
                <a:gd name="T28" fmla="*/ 155 w 660"/>
                <a:gd name="T29" fmla="*/ 116 h 177"/>
                <a:gd name="T30" fmla="*/ 198 w 660"/>
                <a:gd name="T31" fmla="*/ 128 h 177"/>
                <a:gd name="T32" fmla="*/ 245 w 660"/>
                <a:gd name="T33" fmla="*/ 139 h 177"/>
                <a:gd name="T34" fmla="*/ 296 w 660"/>
                <a:gd name="T35" fmla="*/ 149 h 177"/>
                <a:gd name="T36" fmla="*/ 350 w 660"/>
                <a:gd name="T37" fmla="*/ 157 h 177"/>
                <a:gd name="T38" fmla="*/ 408 w 660"/>
                <a:gd name="T39" fmla="*/ 165 h 177"/>
                <a:gd name="T40" fmla="*/ 467 w 660"/>
                <a:gd name="T41" fmla="*/ 171 h 177"/>
                <a:gd name="T42" fmla="*/ 529 w 660"/>
                <a:gd name="T43" fmla="*/ 174 h 177"/>
                <a:gd name="T44" fmla="*/ 595 w 660"/>
                <a:gd name="T45" fmla="*/ 177 h 177"/>
                <a:gd name="T46" fmla="*/ 660 w 660"/>
                <a:gd name="T47" fmla="*/ 177 h 177"/>
                <a:gd name="T48" fmla="*/ 660 w 660"/>
                <a:gd name="T49" fmla="*/ 159 h 177"/>
                <a:gd name="T50" fmla="*/ 595 w 660"/>
                <a:gd name="T51" fmla="*/ 158 h 177"/>
                <a:gd name="T52" fmla="*/ 532 w 660"/>
                <a:gd name="T53" fmla="*/ 156 h 177"/>
                <a:gd name="T54" fmla="*/ 470 w 660"/>
                <a:gd name="T55" fmla="*/ 152 h 177"/>
                <a:gd name="T56" fmla="*/ 411 w 660"/>
                <a:gd name="T57" fmla="*/ 146 h 177"/>
                <a:gd name="T58" fmla="*/ 355 w 660"/>
                <a:gd name="T59" fmla="*/ 139 h 177"/>
                <a:gd name="T60" fmla="*/ 302 w 660"/>
                <a:gd name="T61" fmla="*/ 130 h 177"/>
                <a:gd name="T62" fmla="*/ 253 w 660"/>
                <a:gd name="T63" fmla="*/ 121 h 177"/>
                <a:gd name="T64" fmla="*/ 208 w 660"/>
                <a:gd name="T65" fmla="*/ 110 h 177"/>
                <a:gd name="T66" fmla="*/ 166 w 660"/>
                <a:gd name="T67" fmla="*/ 99 h 177"/>
                <a:gd name="T68" fmla="*/ 129 w 660"/>
                <a:gd name="T69" fmla="*/ 86 h 177"/>
                <a:gd name="T70" fmla="*/ 113 w 660"/>
                <a:gd name="T71" fmla="*/ 80 h 177"/>
                <a:gd name="T72" fmla="*/ 99 w 660"/>
                <a:gd name="T73" fmla="*/ 73 h 177"/>
                <a:gd name="T74" fmla="*/ 85 w 660"/>
                <a:gd name="T75" fmla="*/ 66 h 177"/>
                <a:gd name="T76" fmla="*/ 72 w 660"/>
                <a:gd name="T77" fmla="*/ 58 h 177"/>
                <a:gd name="T78" fmla="*/ 61 w 660"/>
                <a:gd name="T79" fmla="*/ 51 h 177"/>
                <a:gd name="T80" fmla="*/ 51 w 660"/>
                <a:gd name="T81" fmla="*/ 45 h 177"/>
                <a:gd name="T82" fmla="*/ 43 w 660"/>
                <a:gd name="T83" fmla="*/ 37 h 177"/>
                <a:gd name="T84" fmla="*/ 37 w 660"/>
                <a:gd name="T85" fmla="*/ 30 h 177"/>
                <a:gd name="T86" fmla="*/ 32 w 660"/>
                <a:gd name="T87" fmla="*/ 22 h 177"/>
                <a:gd name="T88" fmla="*/ 29 w 660"/>
                <a:gd name="T89" fmla="*/ 16 h 177"/>
                <a:gd name="T90" fmla="*/ 27 w 660"/>
                <a:gd name="T91" fmla="*/ 8 h 177"/>
                <a:gd name="T92" fmla="*/ 26 w 660"/>
                <a:gd name="T93" fmla="*/ 0 h 177"/>
                <a:gd name="T94" fmla="*/ 26 w 660"/>
                <a:gd name="T95" fmla="*/ 0 h 177"/>
                <a:gd name="T96" fmla="*/ 0 w 660"/>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0"/>
                <a:gd name="T148" fmla="*/ 0 h 177"/>
                <a:gd name="T149" fmla="*/ 660 w 660"/>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0" h="177">
                  <a:moveTo>
                    <a:pt x="0" y="0"/>
                  </a:moveTo>
                  <a:lnTo>
                    <a:pt x="0" y="0"/>
                  </a:lnTo>
                  <a:lnTo>
                    <a:pt x="0" y="10"/>
                  </a:lnTo>
                  <a:lnTo>
                    <a:pt x="3" y="20"/>
                  </a:lnTo>
                  <a:lnTo>
                    <a:pt x="8" y="29"/>
                  </a:lnTo>
                  <a:lnTo>
                    <a:pt x="14" y="39"/>
                  </a:lnTo>
                  <a:lnTo>
                    <a:pt x="22" y="48"/>
                  </a:lnTo>
                  <a:lnTo>
                    <a:pt x="32" y="56"/>
                  </a:lnTo>
                  <a:lnTo>
                    <a:pt x="43" y="65"/>
                  </a:lnTo>
                  <a:lnTo>
                    <a:pt x="54" y="73"/>
                  </a:lnTo>
                  <a:lnTo>
                    <a:pt x="69" y="81"/>
                  </a:lnTo>
                  <a:lnTo>
                    <a:pt x="83" y="89"/>
                  </a:lnTo>
                  <a:lnTo>
                    <a:pt x="99" y="95"/>
                  </a:lnTo>
                  <a:lnTo>
                    <a:pt x="117" y="102"/>
                  </a:lnTo>
                  <a:lnTo>
                    <a:pt x="155" y="116"/>
                  </a:lnTo>
                  <a:lnTo>
                    <a:pt x="198" y="128"/>
                  </a:lnTo>
                  <a:lnTo>
                    <a:pt x="245" y="139"/>
                  </a:lnTo>
                  <a:lnTo>
                    <a:pt x="296" y="149"/>
                  </a:lnTo>
                  <a:lnTo>
                    <a:pt x="350" y="157"/>
                  </a:lnTo>
                  <a:lnTo>
                    <a:pt x="408" y="165"/>
                  </a:lnTo>
                  <a:lnTo>
                    <a:pt x="467" y="171"/>
                  </a:lnTo>
                  <a:lnTo>
                    <a:pt x="529" y="174"/>
                  </a:lnTo>
                  <a:lnTo>
                    <a:pt x="595" y="177"/>
                  </a:lnTo>
                  <a:lnTo>
                    <a:pt x="660" y="177"/>
                  </a:lnTo>
                  <a:lnTo>
                    <a:pt x="660" y="159"/>
                  </a:lnTo>
                  <a:lnTo>
                    <a:pt x="595" y="158"/>
                  </a:lnTo>
                  <a:lnTo>
                    <a:pt x="532" y="156"/>
                  </a:lnTo>
                  <a:lnTo>
                    <a:pt x="470" y="152"/>
                  </a:lnTo>
                  <a:lnTo>
                    <a:pt x="411" y="146"/>
                  </a:lnTo>
                  <a:lnTo>
                    <a:pt x="355" y="139"/>
                  </a:lnTo>
                  <a:lnTo>
                    <a:pt x="302" y="130"/>
                  </a:lnTo>
                  <a:lnTo>
                    <a:pt x="253" y="121"/>
                  </a:lnTo>
                  <a:lnTo>
                    <a:pt x="208" y="110"/>
                  </a:lnTo>
                  <a:lnTo>
                    <a:pt x="166" y="99"/>
                  </a:lnTo>
                  <a:lnTo>
                    <a:pt x="129" y="86"/>
                  </a:lnTo>
                  <a:lnTo>
                    <a:pt x="113" y="80"/>
                  </a:lnTo>
                  <a:lnTo>
                    <a:pt x="99" y="73"/>
                  </a:lnTo>
                  <a:lnTo>
                    <a:pt x="85" y="66"/>
                  </a:lnTo>
                  <a:lnTo>
                    <a:pt x="72" y="58"/>
                  </a:lnTo>
                  <a:lnTo>
                    <a:pt x="61" y="51"/>
                  </a:lnTo>
                  <a:lnTo>
                    <a:pt x="51" y="45"/>
                  </a:lnTo>
                  <a:lnTo>
                    <a:pt x="43" y="37"/>
                  </a:lnTo>
                  <a:lnTo>
                    <a:pt x="37" y="30"/>
                  </a:lnTo>
                  <a:lnTo>
                    <a:pt x="32" y="22"/>
                  </a:lnTo>
                  <a:lnTo>
                    <a:pt x="29" y="16"/>
                  </a:lnTo>
                  <a:lnTo>
                    <a:pt x="27" y="8"/>
                  </a:lnTo>
                  <a:lnTo>
                    <a:pt x="26" y="0"/>
                  </a:lnTo>
                  <a:lnTo>
                    <a:pt x="0" y="0"/>
                  </a:lnTo>
                  <a:close/>
                </a:path>
              </a:pathLst>
            </a:custGeom>
            <a:solidFill>
              <a:srgbClr val="FF3300"/>
            </a:solidFill>
            <a:ln w="28575" cmpd="sng">
              <a:solidFill>
                <a:srgbClr val="FF3300"/>
              </a:solidFill>
              <a:round/>
              <a:headEnd/>
              <a:tailEnd/>
            </a:ln>
          </p:spPr>
          <p:txBody>
            <a:bodyPr/>
            <a:lstStyle/>
            <a:p>
              <a:endParaRPr lang="en-GB"/>
            </a:p>
          </p:txBody>
        </p:sp>
        <p:sp>
          <p:nvSpPr>
            <p:cNvPr id="30783" name="Freeform 190">
              <a:extLst>
                <a:ext uri="{FF2B5EF4-FFF2-40B4-BE49-F238E27FC236}">
                  <a16:creationId xmlns:a16="http://schemas.microsoft.com/office/drawing/2014/main" id="{077A9597-5970-D18F-F779-6EE9EAB36D8F}"/>
                </a:ext>
              </a:extLst>
            </p:cNvPr>
            <p:cNvSpPr>
              <a:spLocks/>
            </p:cNvSpPr>
            <p:nvPr/>
          </p:nvSpPr>
          <p:spPr bwMode="auto">
            <a:xfrm>
              <a:off x="1958" y="1529"/>
              <a:ext cx="636" cy="153"/>
            </a:xfrm>
            <a:custGeom>
              <a:avLst/>
              <a:gdLst>
                <a:gd name="T0" fmla="*/ 636 w 636"/>
                <a:gd name="T1" fmla="*/ 0 h 153"/>
                <a:gd name="T2" fmla="*/ 574 w 636"/>
                <a:gd name="T3" fmla="*/ 2 h 153"/>
                <a:gd name="T4" fmla="*/ 513 w 636"/>
                <a:gd name="T5" fmla="*/ 4 h 153"/>
                <a:gd name="T6" fmla="*/ 454 w 636"/>
                <a:gd name="T7" fmla="*/ 9 h 153"/>
                <a:gd name="T8" fmla="*/ 396 w 636"/>
                <a:gd name="T9" fmla="*/ 13 h 153"/>
                <a:gd name="T10" fmla="*/ 342 w 636"/>
                <a:gd name="T11" fmla="*/ 19 h 153"/>
                <a:gd name="T12" fmla="*/ 291 w 636"/>
                <a:gd name="T13" fmla="*/ 26 h 153"/>
                <a:gd name="T14" fmla="*/ 241 w 636"/>
                <a:gd name="T15" fmla="*/ 34 h 153"/>
                <a:gd name="T16" fmla="*/ 197 w 636"/>
                <a:gd name="T17" fmla="*/ 43 h 153"/>
                <a:gd name="T18" fmla="*/ 155 w 636"/>
                <a:gd name="T19" fmla="*/ 53 h 153"/>
                <a:gd name="T20" fmla="*/ 117 w 636"/>
                <a:gd name="T21" fmla="*/ 63 h 153"/>
                <a:gd name="T22" fmla="*/ 99 w 636"/>
                <a:gd name="T23" fmla="*/ 68 h 153"/>
                <a:gd name="T24" fmla="*/ 83 w 636"/>
                <a:gd name="T25" fmla="*/ 75 h 153"/>
                <a:gd name="T26" fmla="*/ 69 w 636"/>
                <a:gd name="T27" fmla="*/ 81 h 153"/>
                <a:gd name="T28" fmla="*/ 56 w 636"/>
                <a:gd name="T29" fmla="*/ 88 h 153"/>
                <a:gd name="T30" fmla="*/ 43 w 636"/>
                <a:gd name="T31" fmla="*/ 94 h 153"/>
                <a:gd name="T32" fmla="*/ 32 w 636"/>
                <a:gd name="T33" fmla="*/ 102 h 153"/>
                <a:gd name="T34" fmla="*/ 22 w 636"/>
                <a:gd name="T35" fmla="*/ 110 h 153"/>
                <a:gd name="T36" fmla="*/ 14 w 636"/>
                <a:gd name="T37" fmla="*/ 118 h 153"/>
                <a:gd name="T38" fmla="*/ 8 w 636"/>
                <a:gd name="T39" fmla="*/ 126 h 153"/>
                <a:gd name="T40" fmla="*/ 3 w 636"/>
                <a:gd name="T41" fmla="*/ 135 h 153"/>
                <a:gd name="T42" fmla="*/ 0 w 636"/>
                <a:gd name="T43" fmla="*/ 144 h 153"/>
                <a:gd name="T44" fmla="*/ 0 w 636"/>
                <a:gd name="T45" fmla="*/ 153 h 153"/>
                <a:gd name="T46" fmla="*/ 26 w 636"/>
                <a:gd name="T47" fmla="*/ 153 h 153"/>
                <a:gd name="T48" fmla="*/ 27 w 636"/>
                <a:gd name="T49" fmla="*/ 147 h 153"/>
                <a:gd name="T50" fmla="*/ 29 w 636"/>
                <a:gd name="T51" fmla="*/ 140 h 153"/>
                <a:gd name="T52" fmla="*/ 32 w 636"/>
                <a:gd name="T53" fmla="*/ 134 h 153"/>
                <a:gd name="T54" fmla="*/ 37 w 636"/>
                <a:gd name="T55" fmla="*/ 127 h 153"/>
                <a:gd name="T56" fmla="*/ 43 w 636"/>
                <a:gd name="T57" fmla="*/ 121 h 153"/>
                <a:gd name="T58" fmla="*/ 51 w 636"/>
                <a:gd name="T59" fmla="*/ 115 h 153"/>
                <a:gd name="T60" fmla="*/ 61 w 636"/>
                <a:gd name="T61" fmla="*/ 109 h 153"/>
                <a:gd name="T62" fmla="*/ 72 w 636"/>
                <a:gd name="T63" fmla="*/ 103 h 153"/>
                <a:gd name="T64" fmla="*/ 83 w 636"/>
                <a:gd name="T65" fmla="*/ 97 h 153"/>
                <a:gd name="T66" fmla="*/ 98 w 636"/>
                <a:gd name="T67" fmla="*/ 91 h 153"/>
                <a:gd name="T68" fmla="*/ 112 w 636"/>
                <a:gd name="T69" fmla="*/ 85 h 153"/>
                <a:gd name="T70" fmla="*/ 128 w 636"/>
                <a:gd name="T71" fmla="*/ 80 h 153"/>
                <a:gd name="T72" fmla="*/ 163 w 636"/>
                <a:gd name="T73" fmla="*/ 70 h 153"/>
                <a:gd name="T74" fmla="*/ 205 w 636"/>
                <a:gd name="T75" fmla="*/ 61 h 153"/>
                <a:gd name="T76" fmla="*/ 248 w 636"/>
                <a:gd name="T77" fmla="*/ 52 h 153"/>
                <a:gd name="T78" fmla="*/ 296 w 636"/>
                <a:gd name="T79" fmla="*/ 45 h 153"/>
                <a:gd name="T80" fmla="*/ 347 w 636"/>
                <a:gd name="T81" fmla="*/ 38 h 153"/>
                <a:gd name="T82" fmla="*/ 401 w 636"/>
                <a:gd name="T83" fmla="*/ 33 h 153"/>
                <a:gd name="T84" fmla="*/ 457 w 636"/>
                <a:gd name="T85" fmla="*/ 27 h 153"/>
                <a:gd name="T86" fmla="*/ 515 w 636"/>
                <a:gd name="T87" fmla="*/ 24 h 153"/>
                <a:gd name="T88" fmla="*/ 575 w 636"/>
                <a:gd name="T89" fmla="*/ 21 h 153"/>
                <a:gd name="T90" fmla="*/ 636 w 636"/>
                <a:gd name="T91" fmla="*/ 19 h 153"/>
                <a:gd name="T92" fmla="*/ 636 w 636"/>
                <a:gd name="T93" fmla="*/ 0 h 1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6"/>
                <a:gd name="T142" fmla="*/ 0 h 153"/>
                <a:gd name="T143" fmla="*/ 636 w 636"/>
                <a:gd name="T144" fmla="*/ 153 h 1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6" h="153">
                  <a:moveTo>
                    <a:pt x="636" y="0"/>
                  </a:moveTo>
                  <a:lnTo>
                    <a:pt x="574" y="2"/>
                  </a:lnTo>
                  <a:lnTo>
                    <a:pt x="513" y="4"/>
                  </a:lnTo>
                  <a:lnTo>
                    <a:pt x="454" y="9"/>
                  </a:lnTo>
                  <a:lnTo>
                    <a:pt x="396" y="13"/>
                  </a:lnTo>
                  <a:lnTo>
                    <a:pt x="342" y="19"/>
                  </a:lnTo>
                  <a:lnTo>
                    <a:pt x="291" y="26"/>
                  </a:lnTo>
                  <a:lnTo>
                    <a:pt x="241" y="34"/>
                  </a:lnTo>
                  <a:lnTo>
                    <a:pt x="197" y="43"/>
                  </a:lnTo>
                  <a:lnTo>
                    <a:pt x="155" y="53"/>
                  </a:lnTo>
                  <a:lnTo>
                    <a:pt x="117" y="63"/>
                  </a:lnTo>
                  <a:lnTo>
                    <a:pt x="99" y="68"/>
                  </a:lnTo>
                  <a:lnTo>
                    <a:pt x="83" y="75"/>
                  </a:lnTo>
                  <a:lnTo>
                    <a:pt x="69" y="81"/>
                  </a:lnTo>
                  <a:lnTo>
                    <a:pt x="56" y="88"/>
                  </a:lnTo>
                  <a:lnTo>
                    <a:pt x="43" y="94"/>
                  </a:lnTo>
                  <a:lnTo>
                    <a:pt x="32" y="102"/>
                  </a:lnTo>
                  <a:lnTo>
                    <a:pt x="22" y="110"/>
                  </a:lnTo>
                  <a:lnTo>
                    <a:pt x="14" y="118"/>
                  </a:lnTo>
                  <a:lnTo>
                    <a:pt x="8" y="126"/>
                  </a:lnTo>
                  <a:lnTo>
                    <a:pt x="3" y="135"/>
                  </a:lnTo>
                  <a:lnTo>
                    <a:pt x="0" y="144"/>
                  </a:lnTo>
                  <a:lnTo>
                    <a:pt x="0" y="153"/>
                  </a:lnTo>
                  <a:lnTo>
                    <a:pt x="26" y="153"/>
                  </a:lnTo>
                  <a:lnTo>
                    <a:pt x="27" y="147"/>
                  </a:lnTo>
                  <a:lnTo>
                    <a:pt x="29" y="140"/>
                  </a:lnTo>
                  <a:lnTo>
                    <a:pt x="32" y="134"/>
                  </a:lnTo>
                  <a:lnTo>
                    <a:pt x="37" y="127"/>
                  </a:lnTo>
                  <a:lnTo>
                    <a:pt x="43" y="121"/>
                  </a:lnTo>
                  <a:lnTo>
                    <a:pt x="51" y="115"/>
                  </a:lnTo>
                  <a:lnTo>
                    <a:pt x="61" y="109"/>
                  </a:lnTo>
                  <a:lnTo>
                    <a:pt x="72" y="103"/>
                  </a:lnTo>
                  <a:lnTo>
                    <a:pt x="83" y="97"/>
                  </a:lnTo>
                  <a:lnTo>
                    <a:pt x="98" y="91"/>
                  </a:lnTo>
                  <a:lnTo>
                    <a:pt x="112" y="85"/>
                  </a:lnTo>
                  <a:lnTo>
                    <a:pt x="128" y="80"/>
                  </a:lnTo>
                  <a:lnTo>
                    <a:pt x="163" y="70"/>
                  </a:lnTo>
                  <a:lnTo>
                    <a:pt x="205" y="61"/>
                  </a:lnTo>
                  <a:lnTo>
                    <a:pt x="248" y="52"/>
                  </a:lnTo>
                  <a:lnTo>
                    <a:pt x="296" y="45"/>
                  </a:lnTo>
                  <a:lnTo>
                    <a:pt x="347" y="38"/>
                  </a:lnTo>
                  <a:lnTo>
                    <a:pt x="401" y="33"/>
                  </a:lnTo>
                  <a:lnTo>
                    <a:pt x="457" y="27"/>
                  </a:lnTo>
                  <a:lnTo>
                    <a:pt x="515" y="24"/>
                  </a:lnTo>
                  <a:lnTo>
                    <a:pt x="575" y="21"/>
                  </a:lnTo>
                  <a:lnTo>
                    <a:pt x="636" y="19"/>
                  </a:lnTo>
                  <a:lnTo>
                    <a:pt x="636" y="0"/>
                  </a:lnTo>
                  <a:close/>
                </a:path>
              </a:pathLst>
            </a:custGeom>
            <a:solidFill>
              <a:srgbClr val="FF3300"/>
            </a:solidFill>
            <a:ln w="28575" cmpd="sng">
              <a:solidFill>
                <a:srgbClr val="FF3300"/>
              </a:solidFill>
              <a:round/>
              <a:headEnd/>
              <a:tailEnd/>
            </a:ln>
          </p:spPr>
          <p:txBody>
            <a:bodyPr/>
            <a:lstStyle/>
            <a:p>
              <a:endParaRPr lang="en-GB"/>
            </a:p>
          </p:txBody>
        </p:sp>
      </p:grpSp>
      <p:sp>
        <p:nvSpPr>
          <p:cNvPr id="129220" name="Line 196">
            <a:extLst>
              <a:ext uri="{FF2B5EF4-FFF2-40B4-BE49-F238E27FC236}">
                <a16:creationId xmlns:a16="http://schemas.microsoft.com/office/drawing/2014/main" id="{4621BF8B-6426-CC4B-8CD5-597ED54AA7B8}"/>
              </a:ext>
            </a:extLst>
          </p:cNvPr>
          <p:cNvSpPr>
            <a:spLocks noChangeShapeType="1"/>
          </p:cNvSpPr>
          <p:nvPr/>
        </p:nvSpPr>
        <p:spPr bwMode="auto">
          <a:xfrm flipH="1" flipV="1">
            <a:off x="1331913" y="5697538"/>
            <a:ext cx="2592387" cy="323850"/>
          </a:xfrm>
          <a:prstGeom prst="line">
            <a:avLst/>
          </a:prstGeom>
          <a:noFill/>
          <a:ln w="28575">
            <a:solidFill>
              <a:srgbClr val="0000FF"/>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129221" name="Line 197">
            <a:extLst>
              <a:ext uri="{FF2B5EF4-FFF2-40B4-BE49-F238E27FC236}">
                <a16:creationId xmlns:a16="http://schemas.microsoft.com/office/drawing/2014/main" id="{95FA525B-68CD-5DD4-6638-79CFB2E8C323}"/>
              </a:ext>
            </a:extLst>
          </p:cNvPr>
          <p:cNvSpPr>
            <a:spLocks noChangeShapeType="1"/>
          </p:cNvSpPr>
          <p:nvPr/>
        </p:nvSpPr>
        <p:spPr bwMode="auto">
          <a:xfrm flipH="1" flipV="1">
            <a:off x="1692275" y="5410200"/>
            <a:ext cx="2232025" cy="611188"/>
          </a:xfrm>
          <a:prstGeom prst="line">
            <a:avLst/>
          </a:prstGeom>
          <a:noFill/>
          <a:ln w="28575">
            <a:solidFill>
              <a:srgbClr val="0000FF"/>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129222" name="Line 198">
            <a:extLst>
              <a:ext uri="{FF2B5EF4-FFF2-40B4-BE49-F238E27FC236}">
                <a16:creationId xmlns:a16="http://schemas.microsoft.com/office/drawing/2014/main" id="{21E3AF3C-17F1-9A7C-C408-87DB238F5AD0}"/>
              </a:ext>
            </a:extLst>
          </p:cNvPr>
          <p:cNvSpPr>
            <a:spLocks noChangeShapeType="1"/>
          </p:cNvSpPr>
          <p:nvPr/>
        </p:nvSpPr>
        <p:spPr bwMode="auto">
          <a:xfrm flipH="1" flipV="1">
            <a:off x="2484438" y="5410200"/>
            <a:ext cx="1439862" cy="611188"/>
          </a:xfrm>
          <a:prstGeom prst="line">
            <a:avLst/>
          </a:prstGeom>
          <a:noFill/>
          <a:ln w="28575">
            <a:solidFill>
              <a:srgbClr val="0000FF"/>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129223" name="Line 199">
            <a:extLst>
              <a:ext uri="{FF2B5EF4-FFF2-40B4-BE49-F238E27FC236}">
                <a16:creationId xmlns:a16="http://schemas.microsoft.com/office/drawing/2014/main" id="{21B0925A-BF99-EA7F-6B58-738AC15788CB}"/>
              </a:ext>
            </a:extLst>
          </p:cNvPr>
          <p:cNvSpPr>
            <a:spLocks noChangeShapeType="1"/>
          </p:cNvSpPr>
          <p:nvPr/>
        </p:nvSpPr>
        <p:spPr bwMode="auto">
          <a:xfrm flipV="1">
            <a:off x="3887788" y="5410200"/>
            <a:ext cx="1189037" cy="611188"/>
          </a:xfrm>
          <a:prstGeom prst="line">
            <a:avLst/>
          </a:prstGeom>
          <a:noFill/>
          <a:ln w="28575">
            <a:solidFill>
              <a:srgbClr val="0000FF"/>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129224" name="Line 200">
            <a:extLst>
              <a:ext uri="{FF2B5EF4-FFF2-40B4-BE49-F238E27FC236}">
                <a16:creationId xmlns:a16="http://schemas.microsoft.com/office/drawing/2014/main" id="{371E647A-5FD4-FB34-2921-13471D7B4619}"/>
              </a:ext>
            </a:extLst>
          </p:cNvPr>
          <p:cNvSpPr>
            <a:spLocks noChangeShapeType="1"/>
          </p:cNvSpPr>
          <p:nvPr/>
        </p:nvSpPr>
        <p:spPr bwMode="auto">
          <a:xfrm flipV="1">
            <a:off x="3887788" y="5410200"/>
            <a:ext cx="4105275" cy="611188"/>
          </a:xfrm>
          <a:prstGeom prst="line">
            <a:avLst/>
          </a:prstGeom>
          <a:noFill/>
          <a:ln w="28575">
            <a:solidFill>
              <a:srgbClr val="0000FF"/>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129225" name="Text Box 201">
            <a:extLst>
              <a:ext uri="{FF2B5EF4-FFF2-40B4-BE49-F238E27FC236}">
                <a16:creationId xmlns:a16="http://schemas.microsoft.com/office/drawing/2014/main" id="{508888F1-927A-2C04-4A4D-9E3F56960F41}"/>
              </a:ext>
            </a:extLst>
          </p:cNvPr>
          <p:cNvSpPr txBox="1">
            <a:spLocks noChangeArrowheads="1"/>
          </p:cNvSpPr>
          <p:nvPr/>
        </p:nvSpPr>
        <p:spPr bwMode="auto">
          <a:xfrm>
            <a:off x="2232025" y="5942013"/>
            <a:ext cx="32400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eaLnBrk="1" hangingPunct="1">
              <a:spcBef>
                <a:spcPct val="50000"/>
              </a:spcBef>
              <a:buClrTx/>
              <a:buSzTx/>
              <a:buFontTx/>
              <a:buNone/>
            </a:pPr>
            <a:r>
              <a:rPr lang="sr-Latn-CS" altLang="en-US" sz="1800" b="1">
                <a:solidFill>
                  <a:srgbClr val="FF3300"/>
                </a:solidFill>
                <a:latin typeface="Arial" panose="020B0604020202020204" pitchFamily="34" charset="0"/>
              </a:rPr>
              <a:t>nepoznate veličine</a:t>
            </a:r>
            <a:endParaRPr lang="en-US" altLang="en-US" sz="1800" b="1">
              <a:solidFill>
                <a:srgbClr val="FF3300"/>
              </a:solidFill>
              <a:latin typeface="Arial" panose="020B0604020202020204" pitchFamily="34" charset="0"/>
            </a:endParaRPr>
          </a:p>
        </p:txBody>
      </p:sp>
      <p:sp>
        <p:nvSpPr>
          <p:cNvPr id="30749" name="WordArt 221">
            <a:extLst>
              <a:ext uri="{FF2B5EF4-FFF2-40B4-BE49-F238E27FC236}">
                <a16:creationId xmlns:a16="http://schemas.microsoft.com/office/drawing/2014/main" id="{D27BC061-137B-BE72-3C5D-E94FF6BCFA7C}"/>
              </a:ext>
            </a:extLst>
          </p:cNvPr>
          <p:cNvSpPr>
            <a:spLocks noChangeArrowheads="1" noChangeShapeType="1" noTextEdit="1"/>
          </p:cNvSpPr>
          <p:nvPr/>
        </p:nvSpPr>
        <p:spPr bwMode="auto">
          <a:xfrm>
            <a:off x="1781175" y="765175"/>
            <a:ext cx="5580063" cy="45402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OJLEROVA JEDNAČINA</a:t>
            </a:r>
          </a:p>
        </p:txBody>
      </p:sp>
      <p:sp>
        <p:nvSpPr>
          <p:cNvPr id="129247" name="Text Box 223">
            <a:extLst>
              <a:ext uri="{FF2B5EF4-FFF2-40B4-BE49-F238E27FC236}">
                <a16:creationId xmlns:a16="http://schemas.microsoft.com/office/drawing/2014/main" id="{119294F5-272D-3F6F-1EC7-E8BC8B07E49C}"/>
              </a:ext>
            </a:extLst>
          </p:cNvPr>
          <p:cNvSpPr txBox="1">
            <a:spLocks noChangeArrowheads="1"/>
          </p:cNvSpPr>
          <p:nvPr/>
        </p:nvSpPr>
        <p:spPr bwMode="auto">
          <a:xfrm>
            <a:off x="865188" y="3773488"/>
            <a:ext cx="16192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2000" b="1">
                <a:latin typeface="Arial" panose="020B0604020202020204" pitchFamily="34" charset="0"/>
              </a:rPr>
              <a:t>pri čemu je:</a:t>
            </a:r>
            <a:endParaRPr lang="en-US" altLang="en-US" sz="2000" b="1">
              <a:latin typeface="Arial" panose="020B0604020202020204" pitchFamily="34" charset="0"/>
            </a:endParaRPr>
          </a:p>
        </p:txBody>
      </p:sp>
      <p:grpSp>
        <p:nvGrpSpPr>
          <p:cNvPr id="11" name="Group 225">
            <a:extLst>
              <a:ext uri="{FF2B5EF4-FFF2-40B4-BE49-F238E27FC236}">
                <a16:creationId xmlns:a16="http://schemas.microsoft.com/office/drawing/2014/main" id="{FC7DB450-8614-1028-84D7-9FB2E45135EF}"/>
              </a:ext>
            </a:extLst>
          </p:cNvPr>
          <p:cNvGrpSpPr>
            <a:grpSpLocks noChangeAspect="1"/>
          </p:cNvGrpSpPr>
          <p:nvPr/>
        </p:nvGrpSpPr>
        <p:grpSpPr bwMode="auto">
          <a:xfrm>
            <a:off x="2513013" y="3529013"/>
            <a:ext cx="3136900" cy="828675"/>
            <a:chOff x="1610" y="2250"/>
            <a:chExt cx="1976" cy="522"/>
          </a:xfrm>
        </p:grpSpPr>
        <p:sp>
          <p:nvSpPr>
            <p:cNvPr id="30753" name="AutoShape 224">
              <a:extLst>
                <a:ext uri="{FF2B5EF4-FFF2-40B4-BE49-F238E27FC236}">
                  <a16:creationId xmlns:a16="http://schemas.microsoft.com/office/drawing/2014/main" id="{9F33F608-2667-0D6D-DF8F-BB815BBA683A}"/>
                </a:ext>
              </a:extLst>
            </p:cNvPr>
            <p:cNvSpPr>
              <a:spLocks noChangeAspect="1" noChangeArrowheads="1" noTextEdit="1"/>
            </p:cNvSpPr>
            <p:nvPr/>
          </p:nvSpPr>
          <p:spPr bwMode="auto">
            <a:xfrm>
              <a:off x="1610" y="2276"/>
              <a:ext cx="1976" cy="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0754" name="Line 226">
              <a:extLst>
                <a:ext uri="{FF2B5EF4-FFF2-40B4-BE49-F238E27FC236}">
                  <a16:creationId xmlns:a16="http://schemas.microsoft.com/office/drawing/2014/main" id="{47C52DC3-7AC0-8D4D-6E02-E295DE64F656}"/>
                </a:ext>
              </a:extLst>
            </p:cNvPr>
            <p:cNvSpPr>
              <a:spLocks noChangeShapeType="1"/>
            </p:cNvSpPr>
            <p:nvPr/>
          </p:nvSpPr>
          <p:spPr bwMode="auto">
            <a:xfrm>
              <a:off x="2259" y="2513"/>
              <a:ext cx="20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0755" name="Freeform 227">
              <a:extLst>
                <a:ext uri="{FF2B5EF4-FFF2-40B4-BE49-F238E27FC236}">
                  <a16:creationId xmlns:a16="http://schemas.microsoft.com/office/drawing/2014/main" id="{49630F28-DC78-11A5-E222-412C4691B477}"/>
                </a:ext>
              </a:extLst>
            </p:cNvPr>
            <p:cNvSpPr>
              <a:spLocks/>
            </p:cNvSpPr>
            <p:nvPr/>
          </p:nvSpPr>
          <p:spPr bwMode="auto">
            <a:xfrm>
              <a:off x="2494" y="2387"/>
              <a:ext cx="54" cy="16"/>
            </a:xfrm>
            <a:custGeom>
              <a:avLst/>
              <a:gdLst>
                <a:gd name="T0" fmla="*/ 0 w 268"/>
                <a:gd name="T1" fmla="*/ 0 h 80"/>
                <a:gd name="T2" fmla="*/ 0 w 268"/>
                <a:gd name="T3" fmla="*/ 0 h 80"/>
                <a:gd name="T4" fmla="*/ 0 w 268"/>
                <a:gd name="T5" fmla="*/ 0 h 80"/>
                <a:gd name="T6" fmla="*/ 0 w 268"/>
                <a:gd name="T7" fmla="*/ 0 h 80"/>
                <a:gd name="T8" fmla="*/ 0 w 268"/>
                <a:gd name="T9" fmla="*/ 0 h 80"/>
                <a:gd name="T10" fmla="*/ 0 w 268"/>
                <a:gd name="T11" fmla="*/ 0 h 80"/>
                <a:gd name="T12" fmla="*/ 0 w 268"/>
                <a:gd name="T13" fmla="*/ 0 h 80"/>
                <a:gd name="T14" fmla="*/ 0 w 268"/>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268"/>
                <a:gd name="T25" fmla="*/ 0 h 80"/>
                <a:gd name="T26" fmla="*/ 268 w 26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8" h="80">
                  <a:moveTo>
                    <a:pt x="0" y="50"/>
                  </a:moveTo>
                  <a:lnTo>
                    <a:pt x="0" y="30"/>
                  </a:lnTo>
                  <a:lnTo>
                    <a:pt x="200" y="30"/>
                  </a:lnTo>
                  <a:lnTo>
                    <a:pt x="188" y="0"/>
                  </a:lnTo>
                  <a:lnTo>
                    <a:pt x="268" y="40"/>
                  </a:lnTo>
                  <a:lnTo>
                    <a:pt x="188" y="80"/>
                  </a:lnTo>
                  <a:lnTo>
                    <a:pt x="200" y="50"/>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756" name="Line 228">
              <a:extLst>
                <a:ext uri="{FF2B5EF4-FFF2-40B4-BE49-F238E27FC236}">
                  <a16:creationId xmlns:a16="http://schemas.microsoft.com/office/drawing/2014/main" id="{CD4AF4AA-28D1-9970-ADAC-53378327F051}"/>
                </a:ext>
              </a:extLst>
            </p:cNvPr>
            <p:cNvSpPr>
              <a:spLocks noChangeShapeType="1"/>
            </p:cNvSpPr>
            <p:nvPr/>
          </p:nvSpPr>
          <p:spPr bwMode="auto">
            <a:xfrm>
              <a:off x="2737" y="2513"/>
              <a:ext cx="19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0757" name="Freeform 229">
              <a:extLst>
                <a:ext uri="{FF2B5EF4-FFF2-40B4-BE49-F238E27FC236}">
                  <a16:creationId xmlns:a16="http://schemas.microsoft.com/office/drawing/2014/main" id="{18A9B856-6051-8DDE-29D0-8699E789C594}"/>
                </a:ext>
              </a:extLst>
            </p:cNvPr>
            <p:cNvSpPr>
              <a:spLocks/>
            </p:cNvSpPr>
            <p:nvPr/>
          </p:nvSpPr>
          <p:spPr bwMode="auto">
            <a:xfrm>
              <a:off x="2966" y="2387"/>
              <a:ext cx="84" cy="16"/>
            </a:xfrm>
            <a:custGeom>
              <a:avLst/>
              <a:gdLst>
                <a:gd name="T0" fmla="*/ 0 w 418"/>
                <a:gd name="T1" fmla="*/ 0 h 80"/>
                <a:gd name="T2" fmla="*/ 0 w 418"/>
                <a:gd name="T3" fmla="*/ 0 h 80"/>
                <a:gd name="T4" fmla="*/ 0 w 418"/>
                <a:gd name="T5" fmla="*/ 0 h 80"/>
                <a:gd name="T6" fmla="*/ 0 w 418"/>
                <a:gd name="T7" fmla="*/ 0 h 80"/>
                <a:gd name="T8" fmla="*/ 0 w 418"/>
                <a:gd name="T9" fmla="*/ 0 h 80"/>
                <a:gd name="T10" fmla="*/ 0 w 418"/>
                <a:gd name="T11" fmla="*/ 0 h 80"/>
                <a:gd name="T12" fmla="*/ 0 w 418"/>
                <a:gd name="T13" fmla="*/ 0 h 80"/>
                <a:gd name="T14" fmla="*/ 0 w 418"/>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418"/>
                <a:gd name="T25" fmla="*/ 0 h 80"/>
                <a:gd name="T26" fmla="*/ 418 w 41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8" h="80">
                  <a:moveTo>
                    <a:pt x="0" y="50"/>
                  </a:moveTo>
                  <a:lnTo>
                    <a:pt x="0" y="30"/>
                  </a:lnTo>
                  <a:lnTo>
                    <a:pt x="350" y="30"/>
                  </a:lnTo>
                  <a:lnTo>
                    <a:pt x="338" y="0"/>
                  </a:lnTo>
                  <a:lnTo>
                    <a:pt x="418" y="40"/>
                  </a:lnTo>
                  <a:lnTo>
                    <a:pt x="338" y="80"/>
                  </a:lnTo>
                  <a:lnTo>
                    <a:pt x="350" y="50"/>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758" name="Line 230">
              <a:extLst>
                <a:ext uri="{FF2B5EF4-FFF2-40B4-BE49-F238E27FC236}">
                  <a16:creationId xmlns:a16="http://schemas.microsoft.com/office/drawing/2014/main" id="{D1270BDD-8995-FE23-6E27-656C93FFF74D}"/>
                </a:ext>
              </a:extLst>
            </p:cNvPr>
            <p:cNvSpPr>
              <a:spLocks noChangeShapeType="1"/>
            </p:cNvSpPr>
            <p:nvPr/>
          </p:nvSpPr>
          <p:spPr bwMode="auto">
            <a:xfrm>
              <a:off x="3239" y="2513"/>
              <a:ext cx="19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0759" name="Freeform 231">
              <a:extLst>
                <a:ext uri="{FF2B5EF4-FFF2-40B4-BE49-F238E27FC236}">
                  <a16:creationId xmlns:a16="http://schemas.microsoft.com/office/drawing/2014/main" id="{024EBA7A-B21E-8078-0A24-9A3487F7D8DD}"/>
                </a:ext>
              </a:extLst>
            </p:cNvPr>
            <p:cNvSpPr>
              <a:spLocks/>
            </p:cNvSpPr>
            <p:nvPr/>
          </p:nvSpPr>
          <p:spPr bwMode="auto">
            <a:xfrm>
              <a:off x="3468" y="2387"/>
              <a:ext cx="99" cy="16"/>
            </a:xfrm>
            <a:custGeom>
              <a:avLst/>
              <a:gdLst>
                <a:gd name="T0" fmla="*/ 0 w 493"/>
                <a:gd name="T1" fmla="*/ 0 h 80"/>
                <a:gd name="T2" fmla="*/ 0 w 493"/>
                <a:gd name="T3" fmla="*/ 0 h 80"/>
                <a:gd name="T4" fmla="*/ 0 w 493"/>
                <a:gd name="T5" fmla="*/ 0 h 80"/>
                <a:gd name="T6" fmla="*/ 0 w 493"/>
                <a:gd name="T7" fmla="*/ 0 h 80"/>
                <a:gd name="T8" fmla="*/ 0 w 493"/>
                <a:gd name="T9" fmla="*/ 0 h 80"/>
                <a:gd name="T10" fmla="*/ 0 w 493"/>
                <a:gd name="T11" fmla="*/ 0 h 80"/>
                <a:gd name="T12" fmla="*/ 0 w 493"/>
                <a:gd name="T13" fmla="*/ 0 h 80"/>
                <a:gd name="T14" fmla="*/ 0 w 493"/>
                <a:gd name="T15" fmla="*/ 0 h 80"/>
                <a:gd name="T16" fmla="*/ 0 60000 65536"/>
                <a:gd name="T17" fmla="*/ 0 60000 65536"/>
                <a:gd name="T18" fmla="*/ 0 60000 65536"/>
                <a:gd name="T19" fmla="*/ 0 60000 65536"/>
                <a:gd name="T20" fmla="*/ 0 60000 65536"/>
                <a:gd name="T21" fmla="*/ 0 60000 65536"/>
                <a:gd name="T22" fmla="*/ 0 60000 65536"/>
                <a:gd name="T23" fmla="*/ 0 60000 65536"/>
                <a:gd name="T24" fmla="*/ 0 w 493"/>
                <a:gd name="T25" fmla="*/ 0 h 80"/>
                <a:gd name="T26" fmla="*/ 493 w 493"/>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3" h="80">
                  <a:moveTo>
                    <a:pt x="0" y="50"/>
                  </a:moveTo>
                  <a:lnTo>
                    <a:pt x="0" y="30"/>
                  </a:lnTo>
                  <a:lnTo>
                    <a:pt x="425" y="30"/>
                  </a:lnTo>
                  <a:lnTo>
                    <a:pt x="413" y="0"/>
                  </a:lnTo>
                  <a:lnTo>
                    <a:pt x="493" y="40"/>
                  </a:lnTo>
                  <a:lnTo>
                    <a:pt x="413" y="80"/>
                  </a:lnTo>
                  <a:lnTo>
                    <a:pt x="425" y="50"/>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760" name="Rectangle 232">
              <a:extLst>
                <a:ext uri="{FF2B5EF4-FFF2-40B4-BE49-F238E27FC236}">
                  <a16:creationId xmlns:a16="http://schemas.microsoft.com/office/drawing/2014/main" id="{95AEEE79-588A-E919-A996-0CD07931D13E}"/>
                </a:ext>
              </a:extLst>
            </p:cNvPr>
            <p:cNvSpPr>
              <a:spLocks noChangeArrowheads="1"/>
            </p:cNvSpPr>
            <p:nvPr/>
          </p:nvSpPr>
          <p:spPr bwMode="auto">
            <a:xfrm>
              <a:off x="3465" y="239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k</a:t>
              </a:r>
              <a:endParaRPr lang="en-US" altLang="en-US" sz="1600">
                <a:latin typeface="Arial" panose="020B0604020202020204" pitchFamily="34" charset="0"/>
              </a:endParaRPr>
            </a:p>
          </p:txBody>
        </p:sp>
        <p:sp>
          <p:nvSpPr>
            <p:cNvPr id="30761" name="Rectangle 233">
              <a:extLst>
                <a:ext uri="{FF2B5EF4-FFF2-40B4-BE49-F238E27FC236}">
                  <a16:creationId xmlns:a16="http://schemas.microsoft.com/office/drawing/2014/main" id="{63F2A93E-3E65-7316-6249-43B7D940082C}"/>
                </a:ext>
              </a:extLst>
            </p:cNvPr>
            <p:cNvSpPr>
              <a:spLocks noChangeArrowheads="1"/>
            </p:cNvSpPr>
            <p:nvPr/>
          </p:nvSpPr>
          <p:spPr bwMode="auto">
            <a:xfrm>
              <a:off x="3345" y="2537"/>
              <a:ext cx="7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z</a:t>
              </a:r>
              <a:endParaRPr lang="en-US" altLang="en-US" sz="1600">
                <a:latin typeface="Arial" panose="020B0604020202020204" pitchFamily="34" charset="0"/>
              </a:endParaRPr>
            </a:p>
          </p:txBody>
        </p:sp>
        <p:sp>
          <p:nvSpPr>
            <p:cNvPr id="30762" name="Rectangle 234">
              <a:extLst>
                <a:ext uri="{FF2B5EF4-FFF2-40B4-BE49-F238E27FC236}">
                  <a16:creationId xmlns:a16="http://schemas.microsoft.com/office/drawing/2014/main" id="{6FF6C4EE-D5E7-87A5-24F4-245E50D30A12}"/>
                </a:ext>
              </a:extLst>
            </p:cNvPr>
            <p:cNvSpPr>
              <a:spLocks noChangeArrowheads="1"/>
            </p:cNvSpPr>
            <p:nvPr/>
          </p:nvSpPr>
          <p:spPr bwMode="auto">
            <a:xfrm>
              <a:off x="3337" y="2272"/>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latin typeface="Arial" panose="020B0604020202020204" pitchFamily="34" charset="0"/>
              </a:endParaRPr>
            </a:p>
          </p:txBody>
        </p:sp>
        <p:sp>
          <p:nvSpPr>
            <p:cNvPr id="30763" name="Rectangle 235">
              <a:extLst>
                <a:ext uri="{FF2B5EF4-FFF2-40B4-BE49-F238E27FC236}">
                  <a16:creationId xmlns:a16="http://schemas.microsoft.com/office/drawing/2014/main" id="{37D4AA77-108B-E093-42E0-07259A63D37D}"/>
                </a:ext>
              </a:extLst>
            </p:cNvPr>
            <p:cNvSpPr>
              <a:spLocks noChangeArrowheads="1"/>
            </p:cNvSpPr>
            <p:nvPr/>
          </p:nvSpPr>
          <p:spPr bwMode="auto">
            <a:xfrm>
              <a:off x="2996" y="2393"/>
              <a:ext cx="5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j</a:t>
              </a:r>
              <a:endParaRPr lang="en-US" altLang="en-US" sz="1600">
                <a:latin typeface="Arial" panose="020B0604020202020204" pitchFamily="34" charset="0"/>
              </a:endParaRPr>
            </a:p>
          </p:txBody>
        </p:sp>
        <p:sp>
          <p:nvSpPr>
            <p:cNvPr id="30764" name="Rectangle 236">
              <a:extLst>
                <a:ext uri="{FF2B5EF4-FFF2-40B4-BE49-F238E27FC236}">
                  <a16:creationId xmlns:a16="http://schemas.microsoft.com/office/drawing/2014/main" id="{E60AF029-3F2D-6D5F-8020-81ED32CB6F5A}"/>
                </a:ext>
              </a:extLst>
            </p:cNvPr>
            <p:cNvSpPr>
              <a:spLocks noChangeArrowheads="1"/>
            </p:cNvSpPr>
            <p:nvPr/>
          </p:nvSpPr>
          <p:spPr bwMode="auto">
            <a:xfrm>
              <a:off x="2838" y="2537"/>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y</a:t>
              </a:r>
              <a:endParaRPr lang="en-US" altLang="en-US" sz="1600">
                <a:latin typeface="Arial" panose="020B0604020202020204" pitchFamily="34" charset="0"/>
              </a:endParaRPr>
            </a:p>
          </p:txBody>
        </p:sp>
        <p:sp>
          <p:nvSpPr>
            <p:cNvPr id="30765" name="Rectangle 237">
              <a:extLst>
                <a:ext uri="{FF2B5EF4-FFF2-40B4-BE49-F238E27FC236}">
                  <a16:creationId xmlns:a16="http://schemas.microsoft.com/office/drawing/2014/main" id="{95FB2DB8-31C1-B77E-C24F-DDEAE6D5D22E}"/>
                </a:ext>
              </a:extLst>
            </p:cNvPr>
            <p:cNvSpPr>
              <a:spLocks noChangeArrowheads="1"/>
            </p:cNvSpPr>
            <p:nvPr/>
          </p:nvSpPr>
          <p:spPr bwMode="auto">
            <a:xfrm>
              <a:off x="2835" y="2272"/>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latin typeface="Arial" panose="020B0604020202020204" pitchFamily="34" charset="0"/>
              </a:endParaRPr>
            </a:p>
          </p:txBody>
        </p:sp>
        <p:sp>
          <p:nvSpPr>
            <p:cNvPr id="30766" name="Rectangle 238">
              <a:extLst>
                <a:ext uri="{FF2B5EF4-FFF2-40B4-BE49-F238E27FC236}">
                  <a16:creationId xmlns:a16="http://schemas.microsoft.com/office/drawing/2014/main" id="{78EECF2F-C186-8C3C-E29F-EF837D8936AF}"/>
                </a:ext>
              </a:extLst>
            </p:cNvPr>
            <p:cNvSpPr>
              <a:spLocks noChangeArrowheads="1"/>
            </p:cNvSpPr>
            <p:nvPr/>
          </p:nvSpPr>
          <p:spPr bwMode="auto">
            <a:xfrm>
              <a:off x="2491" y="2393"/>
              <a:ext cx="5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i</a:t>
              </a:r>
              <a:endParaRPr lang="en-US" altLang="en-US" sz="1600">
                <a:latin typeface="Arial" panose="020B0604020202020204" pitchFamily="34" charset="0"/>
              </a:endParaRPr>
            </a:p>
          </p:txBody>
        </p:sp>
        <p:sp>
          <p:nvSpPr>
            <p:cNvPr id="30767" name="Rectangle 239">
              <a:extLst>
                <a:ext uri="{FF2B5EF4-FFF2-40B4-BE49-F238E27FC236}">
                  <a16:creationId xmlns:a16="http://schemas.microsoft.com/office/drawing/2014/main" id="{35A62427-2761-004E-8B7A-54404B1B8A57}"/>
                </a:ext>
              </a:extLst>
            </p:cNvPr>
            <p:cNvSpPr>
              <a:spLocks noChangeArrowheads="1"/>
            </p:cNvSpPr>
            <p:nvPr/>
          </p:nvSpPr>
          <p:spPr bwMode="auto">
            <a:xfrm>
              <a:off x="2357" y="2537"/>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x</a:t>
              </a:r>
              <a:endParaRPr lang="en-US" altLang="en-US" sz="1600">
                <a:latin typeface="Arial" panose="020B0604020202020204" pitchFamily="34" charset="0"/>
              </a:endParaRPr>
            </a:p>
          </p:txBody>
        </p:sp>
        <p:sp>
          <p:nvSpPr>
            <p:cNvPr id="30768" name="Rectangle 240">
              <a:extLst>
                <a:ext uri="{FF2B5EF4-FFF2-40B4-BE49-F238E27FC236}">
                  <a16:creationId xmlns:a16="http://schemas.microsoft.com/office/drawing/2014/main" id="{00A6A224-1647-3537-3E8E-5810044162AF}"/>
                </a:ext>
              </a:extLst>
            </p:cNvPr>
            <p:cNvSpPr>
              <a:spLocks noChangeArrowheads="1"/>
            </p:cNvSpPr>
            <p:nvPr/>
          </p:nvSpPr>
          <p:spPr bwMode="auto">
            <a:xfrm>
              <a:off x="2360" y="2272"/>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latin typeface="Arial" panose="020B0604020202020204" pitchFamily="34" charset="0"/>
              </a:endParaRPr>
            </a:p>
          </p:txBody>
        </p:sp>
        <p:sp>
          <p:nvSpPr>
            <p:cNvPr id="30769" name="Rectangle 241">
              <a:extLst>
                <a:ext uri="{FF2B5EF4-FFF2-40B4-BE49-F238E27FC236}">
                  <a16:creationId xmlns:a16="http://schemas.microsoft.com/office/drawing/2014/main" id="{ADA29478-8C5C-69D4-24BC-1481198BA3E3}"/>
                </a:ext>
              </a:extLst>
            </p:cNvPr>
            <p:cNvSpPr>
              <a:spLocks noChangeArrowheads="1"/>
            </p:cNvSpPr>
            <p:nvPr/>
          </p:nvSpPr>
          <p:spPr bwMode="auto">
            <a:xfrm>
              <a:off x="1959" y="239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600">
                <a:latin typeface="Arial" panose="020B0604020202020204" pitchFamily="34" charset="0"/>
              </a:endParaRPr>
            </a:p>
          </p:txBody>
        </p:sp>
        <p:sp>
          <p:nvSpPr>
            <p:cNvPr id="30770" name="Rectangle 242">
              <a:extLst>
                <a:ext uri="{FF2B5EF4-FFF2-40B4-BE49-F238E27FC236}">
                  <a16:creationId xmlns:a16="http://schemas.microsoft.com/office/drawing/2014/main" id="{299E17AA-BE3A-C254-AE6E-39A5F81479C8}"/>
                </a:ext>
              </a:extLst>
            </p:cNvPr>
            <p:cNvSpPr>
              <a:spLocks noChangeArrowheads="1"/>
            </p:cNvSpPr>
            <p:nvPr/>
          </p:nvSpPr>
          <p:spPr bwMode="auto">
            <a:xfrm>
              <a:off x="3249" y="2515"/>
              <a:ext cx="9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latin typeface="Arial" panose="020B0604020202020204" pitchFamily="34" charset="0"/>
              </a:endParaRPr>
            </a:p>
          </p:txBody>
        </p:sp>
        <p:sp>
          <p:nvSpPr>
            <p:cNvPr id="30771" name="Rectangle 243">
              <a:extLst>
                <a:ext uri="{FF2B5EF4-FFF2-40B4-BE49-F238E27FC236}">
                  <a16:creationId xmlns:a16="http://schemas.microsoft.com/office/drawing/2014/main" id="{7C80A186-2B00-5BC0-3D28-169418EC400D}"/>
                </a:ext>
              </a:extLst>
            </p:cNvPr>
            <p:cNvSpPr>
              <a:spLocks noChangeArrowheads="1"/>
            </p:cNvSpPr>
            <p:nvPr/>
          </p:nvSpPr>
          <p:spPr bwMode="auto">
            <a:xfrm>
              <a:off x="3241" y="2250"/>
              <a:ext cx="9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latin typeface="Arial" panose="020B0604020202020204" pitchFamily="34" charset="0"/>
              </a:endParaRPr>
            </a:p>
          </p:txBody>
        </p:sp>
        <p:sp>
          <p:nvSpPr>
            <p:cNvPr id="30772" name="Rectangle 244">
              <a:extLst>
                <a:ext uri="{FF2B5EF4-FFF2-40B4-BE49-F238E27FC236}">
                  <a16:creationId xmlns:a16="http://schemas.microsoft.com/office/drawing/2014/main" id="{8B883099-144F-49B1-779F-76619B73A4FD}"/>
                </a:ext>
              </a:extLst>
            </p:cNvPr>
            <p:cNvSpPr>
              <a:spLocks noChangeArrowheads="1"/>
            </p:cNvSpPr>
            <p:nvPr/>
          </p:nvSpPr>
          <p:spPr bwMode="auto">
            <a:xfrm>
              <a:off x="3089" y="237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latin typeface="Arial" panose="020B0604020202020204" pitchFamily="34" charset="0"/>
              </a:endParaRPr>
            </a:p>
          </p:txBody>
        </p:sp>
        <p:sp>
          <p:nvSpPr>
            <p:cNvPr id="30773" name="Rectangle 245">
              <a:extLst>
                <a:ext uri="{FF2B5EF4-FFF2-40B4-BE49-F238E27FC236}">
                  <a16:creationId xmlns:a16="http://schemas.microsoft.com/office/drawing/2014/main" id="{A387BEC9-D4A1-8049-8EA2-C01522A2F822}"/>
                </a:ext>
              </a:extLst>
            </p:cNvPr>
            <p:cNvSpPr>
              <a:spLocks noChangeArrowheads="1"/>
            </p:cNvSpPr>
            <p:nvPr/>
          </p:nvSpPr>
          <p:spPr bwMode="auto">
            <a:xfrm>
              <a:off x="2742" y="2515"/>
              <a:ext cx="9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latin typeface="Arial" panose="020B0604020202020204" pitchFamily="34" charset="0"/>
              </a:endParaRPr>
            </a:p>
          </p:txBody>
        </p:sp>
        <p:sp>
          <p:nvSpPr>
            <p:cNvPr id="30774" name="Rectangle 246">
              <a:extLst>
                <a:ext uri="{FF2B5EF4-FFF2-40B4-BE49-F238E27FC236}">
                  <a16:creationId xmlns:a16="http://schemas.microsoft.com/office/drawing/2014/main" id="{040D9C6F-FF68-8670-1A89-CD2B9CE69DF4}"/>
                </a:ext>
              </a:extLst>
            </p:cNvPr>
            <p:cNvSpPr>
              <a:spLocks noChangeArrowheads="1"/>
            </p:cNvSpPr>
            <p:nvPr/>
          </p:nvSpPr>
          <p:spPr bwMode="auto">
            <a:xfrm>
              <a:off x="2739" y="2250"/>
              <a:ext cx="9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latin typeface="Arial" panose="020B0604020202020204" pitchFamily="34" charset="0"/>
              </a:endParaRPr>
            </a:p>
          </p:txBody>
        </p:sp>
        <p:sp>
          <p:nvSpPr>
            <p:cNvPr id="30775" name="Rectangle 247">
              <a:extLst>
                <a:ext uri="{FF2B5EF4-FFF2-40B4-BE49-F238E27FC236}">
                  <a16:creationId xmlns:a16="http://schemas.microsoft.com/office/drawing/2014/main" id="{593D113D-D40F-082B-507C-8B93D26A9D5B}"/>
                </a:ext>
              </a:extLst>
            </p:cNvPr>
            <p:cNvSpPr>
              <a:spLocks noChangeArrowheads="1"/>
            </p:cNvSpPr>
            <p:nvPr/>
          </p:nvSpPr>
          <p:spPr bwMode="auto">
            <a:xfrm>
              <a:off x="2587" y="237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latin typeface="Arial" panose="020B0604020202020204" pitchFamily="34" charset="0"/>
              </a:endParaRPr>
            </a:p>
          </p:txBody>
        </p:sp>
        <p:sp>
          <p:nvSpPr>
            <p:cNvPr id="30776" name="Rectangle 248">
              <a:extLst>
                <a:ext uri="{FF2B5EF4-FFF2-40B4-BE49-F238E27FC236}">
                  <a16:creationId xmlns:a16="http://schemas.microsoft.com/office/drawing/2014/main" id="{49E4ADED-ABDC-D4A9-9B2C-E534FC46AF91}"/>
                </a:ext>
              </a:extLst>
            </p:cNvPr>
            <p:cNvSpPr>
              <a:spLocks noChangeArrowheads="1"/>
            </p:cNvSpPr>
            <p:nvPr/>
          </p:nvSpPr>
          <p:spPr bwMode="auto">
            <a:xfrm>
              <a:off x="2261" y="2515"/>
              <a:ext cx="9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latin typeface="Arial" panose="020B0604020202020204" pitchFamily="34" charset="0"/>
              </a:endParaRPr>
            </a:p>
          </p:txBody>
        </p:sp>
        <p:sp>
          <p:nvSpPr>
            <p:cNvPr id="30777" name="Rectangle 249">
              <a:extLst>
                <a:ext uri="{FF2B5EF4-FFF2-40B4-BE49-F238E27FC236}">
                  <a16:creationId xmlns:a16="http://schemas.microsoft.com/office/drawing/2014/main" id="{409B405F-5431-FE95-A6FB-08DD0559D87A}"/>
                </a:ext>
              </a:extLst>
            </p:cNvPr>
            <p:cNvSpPr>
              <a:spLocks noChangeArrowheads="1"/>
            </p:cNvSpPr>
            <p:nvPr/>
          </p:nvSpPr>
          <p:spPr bwMode="auto">
            <a:xfrm>
              <a:off x="2264" y="2250"/>
              <a:ext cx="9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latin typeface="Arial" panose="020B0604020202020204" pitchFamily="34" charset="0"/>
              </a:endParaRPr>
            </a:p>
          </p:txBody>
        </p:sp>
        <p:sp>
          <p:nvSpPr>
            <p:cNvPr id="30778" name="Rectangle 250">
              <a:extLst>
                <a:ext uri="{FF2B5EF4-FFF2-40B4-BE49-F238E27FC236}">
                  <a16:creationId xmlns:a16="http://schemas.microsoft.com/office/drawing/2014/main" id="{C245E807-E251-94C8-5B14-0AD9E600A14F}"/>
                </a:ext>
              </a:extLst>
            </p:cNvPr>
            <p:cNvSpPr>
              <a:spLocks noChangeArrowheads="1"/>
            </p:cNvSpPr>
            <p:nvPr/>
          </p:nvSpPr>
          <p:spPr bwMode="auto">
            <a:xfrm>
              <a:off x="2100" y="2371"/>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600">
                <a:latin typeface="Arial" panose="020B0604020202020204" pitchFamily="34" charset="0"/>
              </a:endParaRPr>
            </a:p>
          </p:txBody>
        </p:sp>
        <p:sp>
          <p:nvSpPr>
            <p:cNvPr id="30779" name="Rectangle 251">
              <a:extLst>
                <a:ext uri="{FF2B5EF4-FFF2-40B4-BE49-F238E27FC236}">
                  <a16:creationId xmlns:a16="http://schemas.microsoft.com/office/drawing/2014/main" id="{3C8DCFD1-472F-EFFA-6335-57A0F4CC2E57}"/>
                </a:ext>
              </a:extLst>
            </p:cNvPr>
            <p:cNvSpPr>
              <a:spLocks noChangeArrowheads="1"/>
            </p:cNvSpPr>
            <p:nvPr/>
          </p:nvSpPr>
          <p:spPr bwMode="auto">
            <a:xfrm>
              <a:off x="1620" y="2393"/>
              <a:ext cx="34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grad</a:t>
              </a:r>
              <a:endParaRPr lang="en-US" altLang="en-US" sz="1600">
                <a:latin typeface="Arial" panose="020B0604020202020204" pitchFamily="34" charset="0"/>
              </a:endParaRPr>
            </a:p>
          </p:txBody>
        </p:sp>
      </p:grpSp>
      <p:sp>
        <p:nvSpPr>
          <p:cNvPr id="30752" name="Footer Placeholder 11">
            <a:extLst>
              <a:ext uri="{FF2B5EF4-FFF2-40B4-BE49-F238E27FC236}">
                <a16:creationId xmlns:a16="http://schemas.microsoft.com/office/drawing/2014/main" id="{F3A53320-0104-DA3E-AE1D-AD44B1C9C754}"/>
              </a:ext>
            </a:extLst>
          </p:cNvPr>
          <p:cNvSpPr>
            <a:spLocks noGrp="1" noChangeArrowheads="1"/>
          </p:cNvSpPr>
          <p:nvPr>
            <p:ph type="ftr" sz="quarter" idx="11"/>
          </p:nvPr>
        </p:nvSpPr>
        <p:spPr bwMode="auto">
          <a:xfrm>
            <a:off x="244475" y="6356350"/>
            <a:ext cx="5775325"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29037"/>
                                        </p:tgtEl>
                                        <p:attrNameLst>
                                          <p:attrName>style.visibility</p:attrName>
                                        </p:attrNameLst>
                                      </p:cBhvr>
                                      <p:to>
                                        <p:strVal val="visible"/>
                                      </p:to>
                                    </p:set>
                                    <p:anim calcmode="lin" valueType="num">
                                      <p:cBhvr>
                                        <p:cTn id="7" dur="500" fill="hold"/>
                                        <p:tgtEl>
                                          <p:spTgt spid="129037"/>
                                        </p:tgtEl>
                                        <p:attrNameLst>
                                          <p:attrName>ppt_w</p:attrName>
                                        </p:attrNameLst>
                                      </p:cBhvr>
                                      <p:tavLst>
                                        <p:tav tm="0">
                                          <p:val>
                                            <p:fltVal val="0"/>
                                          </p:val>
                                        </p:tav>
                                        <p:tav tm="100000">
                                          <p:val>
                                            <p:strVal val="#ppt_w"/>
                                          </p:val>
                                        </p:tav>
                                      </p:tavLst>
                                    </p:anim>
                                    <p:anim calcmode="lin" valueType="num">
                                      <p:cBhvr>
                                        <p:cTn id="8" dur="500" fill="hold"/>
                                        <p:tgtEl>
                                          <p:spTgt spid="129037"/>
                                        </p:tgtEl>
                                        <p:attrNameLst>
                                          <p:attrName>ppt_h</p:attrName>
                                        </p:attrNameLst>
                                      </p:cBhvr>
                                      <p:tavLst>
                                        <p:tav tm="0">
                                          <p:val>
                                            <p:fltVal val="0"/>
                                          </p:val>
                                        </p:tav>
                                        <p:tav tm="100000">
                                          <p:val>
                                            <p:strVal val="#ppt_h"/>
                                          </p:val>
                                        </p:tav>
                                      </p:tavLst>
                                    </p:anim>
                                    <p:anim calcmode="lin" valueType="num">
                                      <p:cBhvr>
                                        <p:cTn id="9" dur="500" fill="hold"/>
                                        <p:tgtEl>
                                          <p:spTgt spid="129037"/>
                                        </p:tgtEl>
                                        <p:attrNameLst>
                                          <p:attrName>style.rotation</p:attrName>
                                        </p:attrNameLst>
                                      </p:cBhvr>
                                      <p:tavLst>
                                        <p:tav tm="0">
                                          <p:val>
                                            <p:fltVal val="360"/>
                                          </p:val>
                                        </p:tav>
                                        <p:tav tm="100000">
                                          <p:val>
                                            <p:fltVal val="0"/>
                                          </p:val>
                                        </p:tav>
                                      </p:tavLst>
                                    </p:anim>
                                    <p:animEffect transition="in" filter="fade">
                                      <p:cBhvr>
                                        <p:cTn id="10" dur="500"/>
                                        <p:tgtEl>
                                          <p:spTgt spid="129037"/>
                                        </p:tgtEl>
                                      </p:cBhvr>
                                    </p:animEffect>
                                  </p:childTnLst>
                                </p:cTn>
                              </p:par>
                            </p:childTnLst>
                          </p:cTn>
                        </p:par>
                        <p:par>
                          <p:cTn id="11" fill="hold" nodeType="afterGroup">
                            <p:stCondLst>
                              <p:cond delay="500"/>
                            </p:stCondLst>
                            <p:childTnLst>
                              <p:par>
                                <p:cTn id="12" presetID="27" presetClass="entr" presetSubtype="0" fill="hold" nodeType="afterEffect">
                                  <p:stCondLst>
                                    <p:cond delay="0"/>
                                  </p:stCondLst>
                                  <p:iterate type="lt">
                                    <p:tmPct val="50000"/>
                                  </p:iterate>
                                  <p:childTnLst>
                                    <p:set>
                                      <p:cBhvr>
                                        <p:cTn id="13" dur="1" fill="hold">
                                          <p:stCondLst>
                                            <p:cond delay="0"/>
                                          </p:stCondLst>
                                        </p:cTn>
                                        <p:tgtEl>
                                          <p:spTgt spid="129036"/>
                                        </p:tgtEl>
                                        <p:attrNameLst>
                                          <p:attrName>style.visibility</p:attrName>
                                        </p:attrNameLst>
                                      </p:cBhvr>
                                      <p:to>
                                        <p:strVal val="visible"/>
                                      </p:to>
                                    </p:set>
                                    <p:anim calcmode="discrete" valueType="clr">
                                      <p:cBhvr override="childStyle">
                                        <p:cTn id="14" dur="80"/>
                                        <p:tgtEl>
                                          <p:spTgt spid="129036"/>
                                        </p:tgtEl>
                                        <p:attrNameLst>
                                          <p:attrName>style.color</p:attrName>
                                        </p:attrNameLst>
                                      </p:cBhvr>
                                      <p:tavLst>
                                        <p:tav tm="0">
                                          <p:val>
                                            <p:clrVal>
                                              <a:schemeClr val="accent2"/>
                                            </p:clrVal>
                                          </p:val>
                                        </p:tav>
                                        <p:tav tm="50000">
                                          <p:val>
                                            <p:clrVal>
                                              <a:schemeClr val="hlink"/>
                                            </p:clrVal>
                                          </p:val>
                                        </p:tav>
                                      </p:tavLst>
                                    </p:anim>
                                    <p:anim calcmode="discrete" valueType="clr">
                                      <p:cBhvr>
                                        <p:cTn id="15" dur="80"/>
                                        <p:tgtEl>
                                          <p:spTgt spid="129036"/>
                                        </p:tgtEl>
                                        <p:attrNameLst>
                                          <p:attrName>fillcolor</p:attrName>
                                        </p:attrNameLst>
                                      </p:cBhvr>
                                      <p:tavLst>
                                        <p:tav tm="0">
                                          <p:val>
                                            <p:clrVal>
                                              <a:schemeClr val="accent2"/>
                                            </p:clrVal>
                                          </p:val>
                                        </p:tav>
                                        <p:tav tm="50000">
                                          <p:val>
                                            <p:clrVal>
                                              <a:schemeClr val="hlink"/>
                                            </p:clrVal>
                                          </p:val>
                                        </p:tav>
                                      </p:tavLst>
                                    </p:anim>
                                    <p:set>
                                      <p:cBhvr>
                                        <p:cTn id="16" dur="80"/>
                                        <p:tgtEl>
                                          <p:spTgt spid="129036"/>
                                        </p:tgtEl>
                                        <p:attrNameLst>
                                          <p:attrName>fill.type</p:attrName>
                                        </p:attrNameLst>
                                      </p:cBhvr>
                                      <p:to>
                                        <p:strVal val="solid"/>
                                      </p:to>
                                    </p:set>
                                  </p:childTnLst>
                                </p:cTn>
                              </p:par>
                            </p:childTnLst>
                          </p:cTn>
                        </p:par>
                        <p:par>
                          <p:cTn id="17" fill="hold" nodeType="afterGroup">
                            <p:stCondLst>
                              <p:cond delay="1940"/>
                            </p:stCondLst>
                            <p:childTnLst>
                              <p:par>
                                <p:cTn id="18" presetID="31" presetClass="entr" presetSubtype="0" fill="hold" nodeType="afterEffect">
                                  <p:stCondLst>
                                    <p:cond delay="0"/>
                                  </p:stCondLst>
                                  <p:iterate type="lt">
                                    <p:tmPct val="5000"/>
                                  </p:iterate>
                                  <p:childTnLst>
                                    <p:set>
                                      <p:cBhvr>
                                        <p:cTn id="19" dur="1" fill="hold">
                                          <p:stCondLst>
                                            <p:cond delay="0"/>
                                          </p:stCondLst>
                                        </p:cTn>
                                        <p:tgtEl>
                                          <p:spTgt spid="3"/>
                                        </p:tgtEl>
                                        <p:attrNameLst>
                                          <p:attrName>style.visibility</p:attrName>
                                        </p:attrNameLst>
                                      </p:cBhvr>
                                      <p:to>
                                        <p:strVal val="visible"/>
                                      </p:to>
                                    </p:set>
                                    <p:anim calcmode="lin" valueType="num">
                                      <p:cBhvr>
                                        <p:cTn id="20" dur="1000" fill="hold"/>
                                        <p:tgtEl>
                                          <p:spTgt spid="3"/>
                                        </p:tgtEl>
                                        <p:attrNameLst>
                                          <p:attrName>ppt_w</p:attrName>
                                        </p:attrNameLst>
                                      </p:cBhvr>
                                      <p:tavLst>
                                        <p:tav tm="0">
                                          <p:val>
                                            <p:fltVal val="0"/>
                                          </p:val>
                                        </p:tav>
                                        <p:tav tm="100000">
                                          <p:val>
                                            <p:strVal val="#ppt_w"/>
                                          </p:val>
                                        </p:tav>
                                      </p:tavLst>
                                    </p:anim>
                                    <p:anim calcmode="lin" valueType="num">
                                      <p:cBhvr>
                                        <p:cTn id="21" dur="1000" fill="hold"/>
                                        <p:tgtEl>
                                          <p:spTgt spid="3"/>
                                        </p:tgtEl>
                                        <p:attrNameLst>
                                          <p:attrName>ppt_h</p:attrName>
                                        </p:attrNameLst>
                                      </p:cBhvr>
                                      <p:tavLst>
                                        <p:tav tm="0">
                                          <p:val>
                                            <p:fltVal val="0"/>
                                          </p:val>
                                        </p:tav>
                                        <p:tav tm="100000">
                                          <p:val>
                                            <p:strVal val="#ppt_h"/>
                                          </p:val>
                                        </p:tav>
                                      </p:tavLst>
                                    </p:anim>
                                    <p:anim calcmode="lin" valueType="num">
                                      <p:cBhvr>
                                        <p:cTn id="22" dur="1000" fill="hold"/>
                                        <p:tgtEl>
                                          <p:spTgt spid="3"/>
                                        </p:tgtEl>
                                        <p:attrNameLst>
                                          <p:attrName>style.rotation</p:attrName>
                                        </p:attrNameLst>
                                      </p:cBhvr>
                                      <p:tavLst>
                                        <p:tav tm="0">
                                          <p:val>
                                            <p:fltVal val="90"/>
                                          </p:val>
                                        </p:tav>
                                        <p:tav tm="100000">
                                          <p:val>
                                            <p:fltVal val="0"/>
                                          </p:val>
                                        </p:tav>
                                      </p:tavLst>
                                    </p:anim>
                                    <p:animEffect transition="in" filter="fade">
                                      <p:cBhvr>
                                        <p:cTn id="23" dur="1000"/>
                                        <p:tgtEl>
                                          <p:spTgt spid="3"/>
                                        </p:tgtEl>
                                      </p:cBhvr>
                                    </p:animEffect>
                                  </p:childTnLst>
                                </p:cTn>
                              </p:par>
                            </p:childTnLst>
                          </p:cTn>
                        </p:par>
                        <p:par>
                          <p:cTn id="24" fill="hold" nodeType="afterGroup">
                            <p:stCondLst>
                              <p:cond delay="2940"/>
                            </p:stCondLst>
                            <p:childTnLst>
                              <p:par>
                                <p:cTn id="25" presetID="22" presetClass="entr" presetSubtype="8" fill="hold" nodeType="afterEffect">
                                  <p:stCondLst>
                                    <p:cond delay="0"/>
                                  </p:stCondLst>
                                  <p:childTnLst>
                                    <p:set>
                                      <p:cBhvr>
                                        <p:cTn id="26" dur="1" fill="hold">
                                          <p:stCondLst>
                                            <p:cond delay="0"/>
                                          </p:stCondLst>
                                        </p:cTn>
                                        <p:tgtEl>
                                          <p:spTgt spid="129123"/>
                                        </p:tgtEl>
                                        <p:attrNameLst>
                                          <p:attrName>style.visibility</p:attrName>
                                        </p:attrNameLst>
                                      </p:cBhvr>
                                      <p:to>
                                        <p:strVal val="visible"/>
                                      </p:to>
                                    </p:set>
                                    <p:animEffect transition="in" filter="wipe(left)">
                                      <p:cBhvr>
                                        <p:cTn id="27" dur="500"/>
                                        <p:tgtEl>
                                          <p:spTgt spid="129123"/>
                                        </p:tgtEl>
                                      </p:cBhvr>
                                    </p:animEffect>
                                  </p:childTnLst>
                                </p:cTn>
                              </p:par>
                            </p:childTnLst>
                          </p:cTn>
                        </p:par>
                        <p:par>
                          <p:cTn id="28" fill="hold" nodeType="afterGroup">
                            <p:stCondLst>
                              <p:cond delay="3440"/>
                            </p:stCondLst>
                            <p:childTnLst>
                              <p:par>
                                <p:cTn id="29" presetID="55" presetClass="entr" presetSubtype="0" fill="hold" nodeType="afterEffect">
                                  <p:stCondLst>
                                    <p:cond delay="0"/>
                                  </p:stCondLst>
                                  <p:childTnLst>
                                    <p:set>
                                      <p:cBhvr>
                                        <p:cTn id="30" dur="1" fill="hold">
                                          <p:stCondLst>
                                            <p:cond delay="0"/>
                                          </p:stCondLst>
                                        </p:cTn>
                                        <p:tgtEl>
                                          <p:spTgt spid="129104"/>
                                        </p:tgtEl>
                                        <p:attrNameLst>
                                          <p:attrName>style.visibility</p:attrName>
                                        </p:attrNameLst>
                                      </p:cBhvr>
                                      <p:to>
                                        <p:strVal val="visible"/>
                                      </p:to>
                                    </p:set>
                                    <p:anim calcmode="lin" valueType="num">
                                      <p:cBhvr>
                                        <p:cTn id="31" dur="1000" fill="hold"/>
                                        <p:tgtEl>
                                          <p:spTgt spid="129104"/>
                                        </p:tgtEl>
                                        <p:attrNameLst>
                                          <p:attrName>ppt_w</p:attrName>
                                        </p:attrNameLst>
                                      </p:cBhvr>
                                      <p:tavLst>
                                        <p:tav tm="0">
                                          <p:val>
                                            <p:strVal val="#ppt_w*0.70"/>
                                          </p:val>
                                        </p:tav>
                                        <p:tav tm="100000">
                                          <p:val>
                                            <p:strVal val="#ppt_w"/>
                                          </p:val>
                                        </p:tav>
                                      </p:tavLst>
                                    </p:anim>
                                    <p:anim calcmode="lin" valueType="num">
                                      <p:cBhvr>
                                        <p:cTn id="32" dur="1000" fill="hold"/>
                                        <p:tgtEl>
                                          <p:spTgt spid="129104"/>
                                        </p:tgtEl>
                                        <p:attrNameLst>
                                          <p:attrName>ppt_h</p:attrName>
                                        </p:attrNameLst>
                                      </p:cBhvr>
                                      <p:tavLst>
                                        <p:tav tm="0">
                                          <p:val>
                                            <p:strVal val="#ppt_h"/>
                                          </p:val>
                                        </p:tav>
                                        <p:tav tm="100000">
                                          <p:val>
                                            <p:strVal val="#ppt_h"/>
                                          </p:val>
                                        </p:tav>
                                      </p:tavLst>
                                    </p:anim>
                                    <p:animEffect transition="in" filter="fade">
                                      <p:cBhvr>
                                        <p:cTn id="33" dur="1000"/>
                                        <p:tgtEl>
                                          <p:spTgt spid="129104"/>
                                        </p:tgtEl>
                                      </p:cBhvr>
                                    </p:animEffect>
                                  </p:childTnLst>
                                </p:cTn>
                              </p:par>
                              <p:par>
                                <p:cTn id="34" presetID="55" presetClass="entr" presetSubtype="0" fill="hold" nodeType="withEffect">
                                  <p:stCondLst>
                                    <p:cond delay="0"/>
                                  </p:stCondLst>
                                  <p:childTnLst>
                                    <p:set>
                                      <p:cBhvr>
                                        <p:cTn id="35" dur="1" fill="hold">
                                          <p:stCondLst>
                                            <p:cond delay="0"/>
                                          </p:stCondLst>
                                        </p:cTn>
                                        <p:tgtEl>
                                          <p:spTgt spid="129103"/>
                                        </p:tgtEl>
                                        <p:attrNameLst>
                                          <p:attrName>style.visibility</p:attrName>
                                        </p:attrNameLst>
                                      </p:cBhvr>
                                      <p:to>
                                        <p:strVal val="visible"/>
                                      </p:to>
                                    </p:set>
                                    <p:anim calcmode="lin" valueType="num">
                                      <p:cBhvr>
                                        <p:cTn id="36" dur="1000" fill="hold"/>
                                        <p:tgtEl>
                                          <p:spTgt spid="129103"/>
                                        </p:tgtEl>
                                        <p:attrNameLst>
                                          <p:attrName>ppt_w</p:attrName>
                                        </p:attrNameLst>
                                      </p:cBhvr>
                                      <p:tavLst>
                                        <p:tav tm="0">
                                          <p:val>
                                            <p:strVal val="#ppt_w*0.70"/>
                                          </p:val>
                                        </p:tav>
                                        <p:tav tm="100000">
                                          <p:val>
                                            <p:strVal val="#ppt_w"/>
                                          </p:val>
                                        </p:tav>
                                      </p:tavLst>
                                    </p:anim>
                                    <p:anim calcmode="lin" valueType="num">
                                      <p:cBhvr>
                                        <p:cTn id="37" dur="1000" fill="hold"/>
                                        <p:tgtEl>
                                          <p:spTgt spid="129103"/>
                                        </p:tgtEl>
                                        <p:attrNameLst>
                                          <p:attrName>ppt_h</p:attrName>
                                        </p:attrNameLst>
                                      </p:cBhvr>
                                      <p:tavLst>
                                        <p:tav tm="0">
                                          <p:val>
                                            <p:strVal val="#ppt_h"/>
                                          </p:val>
                                        </p:tav>
                                        <p:tav tm="100000">
                                          <p:val>
                                            <p:strVal val="#ppt_h"/>
                                          </p:val>
                                        </p:tav>
                                      </p:tavLst>
                                    </p:anim>
                                    <p:animEffect transition="in" filter="fade">
                                      <p:cBhvr>
                                        <p:cTn id="38" dur="1000"/>
                                        <p:tgtEl>
                                          <p:spTgt spid="129103"/>
                                        </p:tgtEl>
                                      </p:cBhvr>
                                    </p:animEffect>
                                  </p:childTnLst>
                                </p:cTn>
                              </p:par>
                            </p:childTnLst>
                          </p:cTn>
                        </p:par>
                        <p:par>
                          <p:cTn id="39" fill="hold" nodeType="afterGroup">
                            <p:stCondLst>
                              <p:cond delay="4440"/>
                            </p:stCondLst>
                            <p:childTnLst>
                              <p:par>
                                <p:cTn id="40" presetID="27" presetClass="entr" presetSubtype="0" fill="hold" nodeType="afterEffect">
                                  <p:stCondLst>
                                    <p:cond delay="0"/>
                                  </p:stCondLst>
                                  <p:iterate type="lt">
                                    <p:tmPct val="50000"/>
                                  </p:iterate>
                                  <p:childTnLst>
                                    <p:set>
                                      <p:cBhvr>
                                        <p:cTn id="41" dur="1" fill="hold">
                                          <p:stCondLst>
                                            <p:cond delay="0"/>
                                          </p:stCondLst>
                                        </p:cTn>
                                        <p:tgtEl>
                                          <p:spTgt spid="129247"/>
                                        </p:tgtEl>
                                        <p:attrNameLst>
                                          <p:attrName>style.visibility</p:attrName>
                                        </p:attrNameLst>
                                      </p:cBhvr>
                                      <p:to>
                                        <p:strVal val="visible"/>
                                      </p:to>
                                    </p:set>
                                    <p:anim calcmode="discrete" valueType="clr">
                                      <p:cBhvr override="childStyle">
                                        <p:cTn id="42" dur="80"/>
                                        <p:tgtEl>
                                          <p:spTgt spid="129247"/>
                                        </p:tgtEl>
                                        <p:attrNameLst>
                                          <p:attrName>style.color</p:attrName>
                                        </p:attrNameLst>
                                      </p:cBhvr>
                                      <p:tavLst>
                                        <p:tav tm="0">
                                          <p:val>
                                            <p:clrVal>
                                              <a:schemeClr val="accent2"/>
                                            </p:clrVal>
                                          </p:val>
                                        </p:tav>
                                        <p:tav tm="50000">
                                          <p:val>
                                            <p:clrVal>
                                              <a:schemeClr val="hlink"/>
                                            </p:clrVal>
                                          </p:val>
                                        </p:tav>
                                      </p:tavLst>
                                    </p:anim>
                                    <p:anim calcmode="discrete" valueType="clr">
                                      <p:cBhvr>
                                        <p:cTn id="43" dur="80"/>
                                        <p:tgtEl>
                                          <p:spTgt spid="129247"/>
                                        </p:tgtEl>
                                        <p:attrNameLst>
                                          <p:attrName>fillcolor</p:attrName>
                                        </p:attrNameLst>
                                      </p:cBhvr>
                                      <p:tavLst>
                                        <p:tav tm="0">
                                          <p:val>
                                            <p:clrVal>
                                              <a:schemeClr val="accent2"/>
                                            </p:clrVal>
                                          </p:val>
                                        </p:tav>
                                        <p:tav tm="50000">
                                          <p:val>
                                            <p:clrVal>
                                              <a:schemeClr val="hlink"/>
                                            </p:clrVal>
                                          </p:val>
                                        </p:tav>
                                      </p:tavLst>
                                    </p:anim>
                                    <p:set>
                                      <p:cBhvr>
                                        <p:cTn id="44" dur="80"/>
                                        <p:tgtEl>
                                          <p:spTgt spid="129247"/>
                                        </p:tgtEl>
                                        <p:attrNameLst>
                                          <p:attrName>fill.type</p:attrName>
                                        </p:attrNameLst>
                                      </p:cBhvr>
                                      <p:to>
                                        <p:strVal val="solid"/>
                                      </p:to>
                                    </p:set>
                                  </p:childTnLst>
                                </p:cTn>
                              </p:par>
                            </p:childTnLst>
                          </p:cTn>
                        </p:par>
                        <p:par>
                          <p:cTn id="45" fill="hold" nodeType="afterGroup">
                            <p:stCondLst>
                              <p:cond delay="4880"/>
                            </p:stCondLst>
                            <p:childTnLst>
                              <p:par>
                                <p:cTn id="46" presetID="22" presetClass="entr" presetSubtype="8" fill="hold" nodeType="after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wipe(left)">
                                      <p:cBhvr>
                                        <p:cTn id="48" dur="500"/>
                                        <p:tgtEl>
                                          <p:spTgt spid="11"/>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49" presetClass="entr" presetSubtype="0" decel="100000" fill="hold" nodeType="clickEffect">
                                  <p:stCondLst>
                                    <p:cond delay="0"/>
                                  </p:stCondLst>
                                  <p:childTnLst>
                                    <p:set>
                                      <p:cBhvr>
                                        <p:cTn id="52" dur="1" fill="hold">
                                          <p:stCondLst>
                                            <p:cond delay="0"/>
                                          </p:stCondLst>
                                        </p:cTn>
                                        <p:tgtEl>
                                          <p:spTgt spid="129125"/>
                                        </p:tgtEl>
                                        <p:attrNameLst>
                                          <p:attrName>style.visibility</p:attrName>
                                        </p:attrNameLst>
                                      </p:cBhvr>
                                      <p:to>
                                        <p:strVal val="visible"/>
                                      </p:to>
                                    </p:set>
                                    <p:anim calcmode="lin" valueType="num">
                                      <p:cBhvr>
                                        <p:cTn id="53" dur="500" fill="hold"/>
                                        <p:tgtEl>
                                          <p:spTgt spid="129125"/>
                                        </p:tgtEl>
                                        <p:attrNameLst>
                                          <p:attrName>ppt_w</p:attrName>
                                        </p:attrNameLst>
                                      </p:cBhvr>
                                      <p:tavLst>
                                        <p:tav tm="0">
                                          <p:val>
                                            <p:fltVal val="0"/>
                                          </p:val>
                                        </p:tav>
                                        <p:tav tm="100000">
                                          <p:val>
                                            <p:strVal val="#ppt_w"/>
                                          </p:val>
                                        </p:tav>
                                      </p:tavLst>
                                    </p:anim>
                                    <p:anim calcmode="lin" valueType="num">
                                      <p:cBhvr>
                                        <p:cTn id="54" dur="500" fill="hold"/>
                                        <p:tgtEl>
                                          <p:spTgt spid="129125"/>
                                        </p:tgtEl>
                                        <p:attrNameLst>
                                          <p:attrName>ppt_h</p:attrName>
                                        </p:attrNameLst>
                                      </p:cBhvr>
                                      <p:tavLst>
                                        <p:tav tm="0">
                                          <p:val>
                                            <p:fltVal val="0"/>
                                          </p:val>
                                        </p:tav>
                                        <p:tav tm="100000">
                                          <p:val>
                                            <p:strVal val="#ppt_h"/>
                                          </p:val>
                                        </p:tav>
                                      </p:tavLst>
                                    </p:anim>
                                    <p:anim calcmode="lin" valueType="num">
                                      <p:cBhvr>
                                        <p:cTn id="55" dur="500" fill="hold"/>
                                        <p:tgtEl>
                                          <p:spTgt spid="129125"/>
                                        </p:tgtEl>
                                        <p:attrNameLst>
                                          <p:attrName>style.rotation</p:attrName>
                                        </p:attrNameLst>
                                      </p:cBhvr>
                                      <p:tavLst>
                                        <p:tav tm="0">
                                          <p:val>
                                            <p:fltVal val="360"/>
                                          </p:val>
                                        </p:tav>
                                        <p:tav tm="100000">
                                          <p:val>
                                            <p:fltVal val="0"/>
                                          </p:val>
                                        </p:tav>
                                      </p:tavLst>
                                    </p:anim>
                                    <p:animEffect transition="in" filter="fade">
                                      <p:cBhvr>
                                        <p:cTn id="56" dur="500"/>
                                        <p:tgtEl>
                                          <p:spTgt spid="129125"/>
                                        </p:tgtEl>
                                      </p:cBhvr>
                                    </p:animEffect>
                                  </p:childTnLst>
                                </p:cTn>
                              </p:par>
                            </p:childTnLst>
                          </p:cTn>
                        </p:par>
                        <p:par>
                          <p:cTn id="57" fill="hold" nodeType="afterGroup">
                            <p:stCondLst>
                              <p:cond delay="500"/>
                            </p:stCondLst>
                            <p:childTnLst>
                              <p:par>
                                <p:cTn id="58" presetID="27" presetClass="entr" presetSubtype="0" fill="hold" nodeType="afterEffect">
                                  <p:stCondLst>
                                    <p:cond delay="0"/>
                                  </p:stCondLst>
                                  <p:iterate type="lt">
                                    <p:tmPct val="50000"/>
                                  </p:iterate>
                                  <p:childTnLst>
                                    <p:set>
                                      <p:cBhvr>
                                        <p:cTn id="59" dur="1" fill="hold">
                                          <p:stCondLst>
                                            <p:cond delay="0"/>
                                          </p:stCondLst>
                                        </p:cTn>
                                        <p:tgtEl>
                                          <p:spTgt spid="129124"/>
                                        </p:tgtEl>
                                        <p:attrNameLst>
                                          <p:attrName>style.visibility</p:attrName>
                                        </p:attrNameLst>
                                      </p:cBhvr>
                                      <p:to>
                                        <p:strVal val="visible"/>
                                      </p:to>
                                    </p:set>
                                    <p:anim calcmode="discrete" valueType="clr">
                                      <p:cBhvr override="childStyle">
                                        <p:cTn id="60" dur="80"/>
                                        <p:tgtEl>
                                          <p:spTgt spid="129124"/>
                                        </p:tgtEl>
                                        <p:attrNameLst>
                                          <p:attrName>style.color</p:attrName>
                                        </p:attrNameLst>
                                      </p:cBhvr>
                                      <p:tavLst>
                                        <p:tav tm="0">
                                          <p:val>
                                            <p:clrVal>
                                              <a:schemeClr val="accent2"/>
                                            </p:clrVal>
                                          </p:val>
                                        </p:tav>
                                        <p:tav tm="50000">
                                          <p:val>
                                            <p:clrVal>
                                              <a:schemeClr val="hlink"/>
                                            </p:clrVal>
                                          </p:val>
                                        </p:tav>
                                      </p:tavLst>
                                    </p:anim>
                                    <p:anim calcmode="discrete" valueType="clr">
                                      <p:cBhvr>
                                        <p:cTn id="61" dur="80"/>
                                        <p:tgtEl>
                                          <p:spTgt spid="129124"/>
                                        </p:tgtEl>
                                        <p:attrNameLst>
                                          <p:attrName>fillcolor</p:attrName>
                                        </p:attrNameLst>
                                      </p:cBhvr>
                                      <p:tavLst>
                                        <p:tav tm="0">
                                          <p:val>
                                            <p:clrVal>
                                              <a:schemeClr val="accent2"/>
                                            </p:clrVal>
                                          </p:val>
                                        </p:tav>
                                        <p:tav tm="50000">
                                          <p:val>
                                            <p:clrVal>
                                              <a:schemeClr val="hlink"/>
                                            </p:clrVal>
                                          </p:val>
                                        </p:tav>
                                      </p:tavLst>
                                    </p:anim>
                                    <p:set>
                                      <p:cBhvr>
                                        <p:cTn id="62" dur="80"/>
                                        <p:tgtEl>
                                          <p:spTgt spid="129124"/>
                                        </p:tgtEl>
                                        <p:attrNameLst>
                                          <p:attrName>fill.type</p:attrName>
                                        </p:attrNameLst>
                                      </p:cBhvr>
                                      <p:to>
                                        <p:strVal val="solid"/>
                                      </p:to>
                                    </p:set>
                                  </p:childTnLst>
                                </p:cTn>
                              </p:par>
                            </p:childTnLst>
                          </p:cTn>
                        </p:par>
                        <p:par>
                          <p:cTn id="63" fill="hold" nodeType="afterGroup">
                            <p:stCondLst>
                              <p:cond delay="2460"/>
                            </p:stCondLst>
                            <p:childTnLst>
                              <p:par>
                                <p:cTn id="64" presetID="31" presetClass="entr" presetSubtype="0" fill="hold" nodeType="afterEffect">
                                  <p:stCondLst>
                                    <p:cond delay="0"/>
                                  </p:stCondLst>
                                  <p:iterate type="lt">
                                    <p:tmPct val="5000"/>
                                  </p:iterate>
                                  <p:childTnLst>
                                    <p:set>
                                      <p:cBhvr>
                                        <p:cTn id="65" dur="1" fill="hold">
                                          <p:stCondLst>
                                            <p:cond delay="0"/>
                                          </p:stCondLst>
                                        </p:cTn>
                                        <p:tgtEl>
                                          <p:spTgt spid="4"/>
                                        </p:tgtEl>
                                        <p:attrNameLst>
                                          <p:attrName>style.visibility</p:attrName>
                                        </p:attrNameLst>
                                      </p:cBhvr>
                                      <p:to>
                                        <p:strVal val="visible"/>
                                      </p:to>
                                    </p:set>
                                    <p:anim calcmode="lin" valueType="num">
                                      <p:cBhvr>
                                        <p:cTn id="66" dur="1000" fill="hold"/>
                                        <p:tgtEl>
                                          <p:spTgt spid="4"/>
                                        </p:tgtEl>
                                        <p:attrNameLst>
                                          <p:attrName>ppt_w</p:attrName>
                                        </p:attrNameLst>
                                      </p:cBhvr>
                                      <p:tavLst>
                                        <p:tav tm="0">
                                          <p:val>
                                            <p:fltVal val="0"/>
                                          </p:val>
                                        </p:tav>
                                        <p:tav tm="100000">
                                          <p:val>
                                            <p:strVal val="#ppt_w"/>
                                          </p:val>
                                        </p:tav>
                                      </p:tavLst>
                                    </p:anim>
                                    <p:anim calcmode="lin" valueType="num">
                                      <p:cBhvr>
                                        <p:cTn id="67" dur="1000" fill="hold"/>
                                        <p:tgtEl>
                                          <p:spTgt spid="4"/>
                                        </p:tgtEl>
                                        <p:attrNameLst>
                                          <p:attrName>ppt_h</p:attrName>
                                        </p:attrNameLst>
                                      </p:cBhvr>
                                      <p:tavLst>
                                        <p:tav tm="0">
                                          <p:val>
                                            <p:fltVal val="0"/>
                                          </p:val>
                                        </p:tav>
                                        <p:tav tm="100000">
                                          <p:val>
                                            <p:strVal val="#ppt_h"/>
                                          </p:val>
                                        </p:tav>
                                      </p:tavLst>
                                    </p:anim>
                                    <p:anim calcmode="lin" valueType="num">
                                      <p:cBhvr>
                                        <p:cTn id="68" dur="1000" fill="hold"/>
                                        <p:tgtEl>
                                          <p:spTgt spid="4"/>
                                        </p:tgtEl>
                                        <p:attrNameLst>
                                          <p:attrName>style.rotation</p:attrName>
                                        </p:attrNameLst>
                                      </p:cBhvr>
                                      <p:tavLst>
                                        <p:tav tm="0">
                                          <p:val>
                                            <p:fltVal val="90"/>
                                          </p:val>
                                        </p:tav>
                                        <p:tav tm="100000">
                                          <p:val>
                                            <p:fltVal val="0"/>
                                          </p:val>
                                        </p:tav>
                                      </p:tavLst>
                                    </p:anim>
                                    <p:animEffect transition="in" filter="fade">
                                      <p:cBhvr>
                                        <p:cTn id="69" dur="1000"/>
                                        <p:tgtEl>
                                          <p:spTgt spid="4"/>
                                        </p:tgtEl>
                                      </p:cBhvr>
                                    </p:animEffect>
                                  </p:childTnLst>
                                </p:cTn>
                              </p:par>
                              <p:par>
                                <p:cTn id="70" presetID="31" presetClass="entr" presetSubtype="0" fill="hold" nodeType="withEffect">
                                  <p:stCondLst>
                                    <p:cond delay="0"/>
                                  </p:stCondLst>
                                  <p:iterate type="lt">
                                    <p:tmPct val="5000"/>
                                  </p:iterate>
                                  <p:childTnLst>
                                    <p:set>
                                      <p:cBhvr>
                                        <p:cTn id="71" dur="1" fill="hold">
                                          <p:stCondLst>
                                            <p:cond delay="0"/>
                                          </p:stCondLst>
                                        </p:cTn>
                                        <p:tgtEl>
                                          <p:spTgt spid="5"/>
                                        </p:tgtEl>
                                        <p:attrNameLst>
                                          <p:attrName>style.visibility</p:attrName>
                                        </p:attrNameLst>
                                      </p:cBhvr>
                                      <p:to>
                                        <p:strVal val="visible"/>
                                      </p:to>
                                    </p:set>
                                    <p:anim calcmode="lin" valueType="num">
                                      <p:cBhvr>
                                        <p:cTn id="72" dur="1000" fill="hold"/>
                                        <p:tgtEl>
                                          <p:spTgt spid="5"/>
                                        </p:tgtEl>
                                        <p:attrNameLst>
                                          <p:attrName>ppt_w</p:attrName>
                                        </p:attrNameLst>
                                      </p:cBhvr>
                                      <p:tavLst>
                                        <p:tav tm="0">
                                          <p:val>
                                            <p:fltVal val="0"/>
                                          </p:val>
                                        </p:tav>
                                        <p:tav tm="100000">
                                          <p:val>
                                            <p:strVal val="#ppt_w"/>
                                          </p:val>
                                        </p:tav>
                                      </p:tavLst>
                                    </p:anim>
                                    <p:anim calcmode="lin" valueType="num">
                                      <p:cBhvr>
                                        <p:cTn id="73" dur="1000" fill="hold"/>
                                        <p:tgtEl>
                                          <p:spTgt spid="5"/>
                                        </p:tgtEl>
                                        <p:attrNameLst>
                                          <p:attrName>ppt_h</p:attrName>
                                        </p:attrNameLst>
                                      </p:cBhvr>
                                      <p:tavLst>
                                        <p:tav tm="0">
                                          <p:val>
                                            <p:fltVal val="0"/>
                                          </p:val>
                                        </p:tav>
                                        <p:tav tm="100000">
                                          <p:val>
                                            <p:strVal val="#ppt_h"/>
                                          </p:val>
                                        </p:tav>
                                      </p:tavLst>
                                    </p:anim>
                                    <p:anim calcmode="lin" valueType="num">
                                      <p:cBhvr>
                                        <p:cTn id="74" dur="1000" fill="hold"/>
                                        <p:tgtEl>
                                          <p:spTgt spid="5"/>
                                        </p:tgtEl>
                                        <p:attrNameLst>
                                          <p:attrName>style.rotation</p:attrName>
                                        </p:attrNameLst>
                                      </p:cBhvr>
                                      <p:tavLst>
                                        <p:tav tm="0">
                                          <p:val>
                                            <p:fltVal val="90"/>
                                          </p:val>
                                        </p:tav>
                                        <p:tav tm="100000">
                                          <p:val>
                                            <p:fltVal val="0"/>
                                          </p:val>
                                        </p:tav>
                                      </p:tavLst>
                                    </p:anim>
                                    <p:animEffect transition="in" filter="fade">
                                      <p:cBhvr>
                                        <p:cTn id="75" dur="1000"/>
                                        <p:tgtEl>
                                          <p:spTgt spid="5"/>
                                        </p:tgtEl>
                                      </p:cBhvr>
                                    </p:animEffect>
                                  </p:childTnLst>
                                </p:cTn>
                              </p:par>
                              <p:par>
                                <p:cTn id="76" presetID="31" presetClass="entr" presetSubtype="0" fill="hold" nodeType="withEffect">
                                  <p:stCondLst>
                                    <p:cond delay="0"/>
                                  </p:stCondLst>
                                  <p:iterate type="lt">
                                    <p:tmPct val="5000"/>
                                  </p:iterate>
                                  <p:childTnLst>
                                    <p:set>
                                      <p:cBhvr>
                                        <p:cTn id="77" dur="1" fill="hold">
                                          <p:stCondLst>
                                            <p:cond delay="0"/>
                                          </p:stCondLst>
                                        </p:cTn>
                                        <p:tgtEl>
                                          <p:spTgt spid="6"/>
                                        </p:tgtEl>
                                        <p:attrNameLst>
                                          <p:attrName>style.visibility</p:attrName>
                                        </p:attrNameLst>
                                      </p:cBhvr>
                                      <p:to>
                                        <p:strVal val="visible"/>
                                      </p:to>
                                    </p:set>
                                    <p:anim calcmode="lin" valueType="num">
                                      <p:cBhvr>
                                        <p:cTn id="78" dur="1000" fill="hold"/>
                                        <p:tgtEl>
                                          <p:spTgt spid="6"/>
                                        </p:tgtEl>
                                        <p:attrNameLst>
                                          <p:attrName>ppt_w</p:attrName>
                                        </p:attrNameLst>
                                      </p:cBhvr>
                                      <p:tavLst>
                                        <p:tav tm="0">
                                          <p:val>
                                            <p:fltVal val="0"/>
                                          </p:val>
                                        </p:tav>
                                        <p:tav tm="100000">
                                          <p:val>
                                            <p:strVal val="#ppt_w"/>
                                          </p:val>
                                        </p:tav>
                                      </p:tavLst>
                                    </p:anim>
                                    <p:anim calcmode="lin" valueType="num">
                                      <p:cBhvr>
                                        <p:cTn id="79" dur="1000" fill="hold"/>
                                        <p:tgtEl>
                                          <p:spTgt spid="6"/>
                                        </p:tgtEl>
                                        <p:attrNameLst>
                                          <p:attrName>ppt_h</p:attrName>
                                        </p:attrNameLst>
                                      </p:cBhvr>
                                      <p:tavLst>
                                        <p:tav tm="0">
                                          <p:val>
                                            <p:fltVal val="0"/>
                                          </p:val>
                                        </p:tav>
                                        <p:tav tm="100000">
                                          <p:val>
                                            <p:strVal val="#ppt_h"/>
                                          </p:val>
                                        </p:tav>
                                      </p:tavLst>
                                    </p:anim>
                                    <p:anim calcmode="lin" valueType="num">
                                      <p:cBhvr>
                                        <p:cTn id="80" dur="1000" fill="hold"/>
                                        <p:tgtEl>
                                          <p:spTgt spid="6"/>
                                        </p:tgtEl>
                                        <p:attrNameLst>
                                          <p:attrName>style.rotation</p:attrName>
                                        </p:attrNameLst>
                                      </p:cBhvr>
                                      <p:tavLst>
                                        <p:tav tm="0">
                                          <p:val>
                                            <p:fltVal val="90"/>
                                          </p:val>
                                        </p:tav>
                                        <p:tav tm="100000">
                                          <p:val>
                                            <p:fltVal val="0"/>
                                          </p:val>
                                        </p:tav>
                                      </p:tavLst>
                                    </p:anim>
                                    <p:animEffect transition="in" filter="fade">
                                      <p:cBhvr>
                                        <p:cTn id="81" dur="1000"/>
                                        <p:tgtEl>
                                          <p:spTgt spid="6"/>
                                        </p:tgtEl>
                                      </p:cBhvr>
                                    </p:animEffect>
                                  </p:childTnLst>
                                </p:cTn>
                              </p:par>
                            </p:childTnLst>
                          </p:cTn>
                        </p:par>
                        <p:par>
                          <p:cTn id="82" fill="hold" nodeType="afterGroup">
                            <p:stCondLst>
                              <p:cond delay="3460"/>
                            </p:stCondLst>
                            <p:childTnLst>
                              <p:par>
                                <p:cTn id="83" presetID="21" presetClass="entr" presetSubtype="1" fill="hold" nodeType="afterEffect">
                                  <p:stCondLst>
                                    <p:cond delay="0"/>
                                  </p:stCondLst>
                                  <p:childTnLst>
                                    <p:set>
                                      <p:cBhvr>
                                        <p:cTn id="84" dur="1" fill="hold">
                                          <p:stCondLst>
                                            <p:cond delay="0"/>
                                          </p:stCondLst>
                                        </p:cTn>
                                        <p:tgtEl>
                                          <p:spTgt spid="129187"/>
                                        </p:tgtEl>
                                        <p:attrNameLst>
                                          <p:attrName>style.visibility</p:attrName>
                                        </p:attrNameLst>
                                      </p:cBhvr>
                                      <p:to>
                                        <p:strVal val="visible"/>
                                      </p:to>
                                    </p:set>
                                    <p:animEffect transition="in" filter="wheel(1)">
                                      <p:cBhvr>
                                        <p:cTn id="85" dur="2000"/>
                                        <p:tgtEl>
                                          <p:spTgt spid="129187"/>
                                        </p:tgtEl>
                                      </p:cBhvr>
                                    </p:animEffect>
                                  </p:childTnLst>
                                </p:cTn>
                              </p:par>
                            </p:childTnLst>
                          </p:cTn>
                        </p:par>
                        <p:par>
                          <p:cTn id="86" fill="hold" nodeType="afterGroup">
                            <p:stCondLst>
                              <p:cond delay="5460"/>
                            </p:stCondLst>
                            <p:childTnLst>
                              <p:par>
                                <p:cTn id="87" presetID="21" presetClass="entr" presetSubtype="1" fill="hold" nodeType="afterEffect">
                                  <p:stCondLst>
                                    <p:cond delay="0"/>
                                  </p:stCondLst>
                                  <p:childTnLst>
                                    <p:set>
                                      <p:cBhvr>
                                        <p:cTn id="88" dur="1" fill="hold">
                                          <p:stCondLst>
                                            <p:cond delay="0"/>
                                          </p:stCondLst>
                                        </p:cTn>
                                        <p:tgtEl>
                                          <p:spTgt spid="7"/>
                                        </p:tgtEl>
                                        <p:attrNameLst>
                                          <p:attrName>style.visibility</p:attrName>
                                        </p:attrNameLst>
                                      </p:cBhvr>
                                      <p:to>
                                        <p:strVal val="visible"/>
                                      </p:to>
                                    </p:set>
                                    <p:animEffect transition="in" filter="wheel(1)">
                                      <p:cBhvr>
                                        <p:cTn id="89" dur="1000"/>
                                        <p:tgtEl>
                                          <p:spTgt spid="7"/>
                                        </p:tgtEl>
                                      </p:cBhvr>
                                    </p:animEffect>
                                  </p:childTnLst>
                                </p:cTn>
                              </p:par>
                            </p:childTnLst>
                          </p:cTn>
                        </p:par>
                        <p:par>
                          <p:cTn id="90" fill="hold" nodeType="afterGroup">
                            <p:stCondLst>
                              <p:cond delay="6460"/>
                            </p:stCondLst>
                            <p:childTnLst>
                              <p:par>
                                <p:cTn id="91" presetID="21" presetClass="entr" presetSubtype="1" fill="hold" nodeType="afterEffect">
                                  <p:stCondLst>
                                    <p:cond delay="0"/>
                                  </p:stCondLst>
                                  <p:childTnLst>
                                    <p:set>
                                      <p:cBhvr>
                                        <p:cTn id="92" dur="1" fill="hold">
                                          <p:stCondLst>
                                            <p:cond delay="0"/>
                                          </p:stCondLst>
                                        </p:cTn>
                                        <p:tgtEl>
                                          <p:spTgt spid="8"/>
                                        </p:tgtEl>
                                        <p:attrNameLst>
                                          <p:attrName>style.visibility</p:attrName>
                                        </p:attrNameLst>
                                      </p:cBhvr>
                                      <p:to>
                                        <p:strVal val="visible"/>
                                      </p:to>
                                    </p:set>
                                    <p:animEffect transition="in" filter="wheel(1)">
                                      <p:cBhvr>
                                        <p:cTn id="93" dur="1000"/>
                                        <p:tgtEl>
                                          <p:spTgt spid="8"/>
                                        </p:tgtEl>
                                      </p:cBhvr>
                                    </p:animEffect>
                                  </p:childTnLst>
                                </p:cTn>
                              </p:par>
                            </p:childTnLst>
                          </p:cTn>
                        </p:par>
                        <p:par>
                          <p:cTn id="94" fill="hold" nodeType="afterGroup">
                            <p:stCondLst>
                              <p:cond delay="7460"/>
                            </p:stCondLst>
                            <p:childTnLst>
                              <p:par>
                                <p:cTn id="95" presetID="21" presetClass="entr" presetSubtype="1" fill="hold" nodeType="afterEffect">
                                  <p:stCondLst>
                                    <p:cond delay="0"/>
                                  </p:stCondLst>
                                  <p:childTnLst>
                                    <p:set>
                                      <p:cBhvr>
                                        <p:cTn id="96" dur="1" fill="hold">
                                          <p:stCondLst>
                                            <p:cond delay="0"/>
                                          </p:stCondLst>
                                        </p:cTn>
                                        <p:tgtEl>
                                          <p:spTgt spid="2"/>
                                        </p:tgtEl>
                                        <p:attrNameLst>
                                          <p:attrName>style.visibility</p:attrName>
                                        </p:attrNameLst>
                                      </p:cBhvr>
                                      <p:to>
                                        <p:strVal val="visible"/>
                                      </p:to>
                                    </p:set>
                                    <p:animEffect transition="in" filter="wheel(1)">
                                      <p:cBhvr>
                                        <p:cTn id="97" dur="1000"/>
                                        <p:tgtEl>
                                          <p:spTgt spid="2"/>
                                        </p:tgtEl>
                                      </p:cBhvr>
                                    </p:animEffect>
                                  </p:childTnLst>
                                </p:cTn>
                              </p:par>
                            </p:childTnLst>
                          </p:cTn>
                        </p:par>
                        <p:par>
                          <p:cTn id="98" fill="hold" nodeType="afterGroup">
                            <p:stCondLst>
                              <p:cond delay="8460"/>
                            </p:stCondLst>
                            <p:childTnLst>
                              <p:par>
                                <p:cTn id="99" presetID="21" presetClass="entr" presetSubtype="1" fill="hold" nodeType="afterEffect">
                                  <p:stCondLst>
                                    <p:cond delay="0"/>
                                  </p:stCondLst>
                                  <p:childTnLst>
                                    <p:set>
                                      <p:cBhvr>
                                        <p:cTn id="100" dur="1" fill="hold">
                                          <p:stCondLst>
                                            <p:cond delay="0"/>
                                          </p:stCondLst>
                                        </p:cTn>
                                        <p:tgtEl>
                                          <p:spTgt spid="10"/>
                                        </p:tgtEl>
                                        <p:attrNameLst>
                                          <p:attrName>style.visibility</p:attrName>
                                        </p:attrNameLst>
                                      </p:cBhvr>
                                      <p:to>
                                        <p:strVal val="visible"/>
                                      </p:to>
                                    </p:set>
                                    <p:animEffect transition="in" filter="wheel(1)">
                                      <p:cBhvr>
                                        <p:cTn id="101" dur="1000"/>
                                        <p:tgtEl>
                                          <p:spTgt spid="10"/>
                                        </p:tgtEl>
                                      </p:cBhvr>
                                    </p:animEffect>
                                  </p:childTnLst>
                                </p:cTn>
                              </p:par>
                            </p:childTnLst>
                          </p:cTn>
                        </p:par>
                        <p:par>
                          <p:cTn id="102" fill="hold" nodeType="afterGroup">
                            <p:stCondLst>
                              <p:cond delay="9460"/>
                            </p:stCondLst>
                            <p:childTnLst>
                              <p:par>
                                <p:cTn id="103" presetID="21" presetClass="entr" presetSubtype="1" fill="hold" nodeType="afterEffect">
                                  <p:stCondLst>
                                    <p:cond delay="0"/>
                                  </p:stCondLst>
                                  <p:childTnLst>
                                    <p:set>
                                      <p:cBhvr>
                                        <p:cTn id="104" dur="1" fill="hold">
                                          <p:stCondLst>
                                            <p:cond delay="0"/>
                                          </p:stCondLst>
                                        </p:cTn>
                                        <p:tgtEl>
                                          <p:spTgt spid="9"/>
                                        </p:tgtEl>
                                        <p:attrNameLst>
                                          <p:attrName>style.visibility</p:attrName>
                                        </p:attrNameLst>
                                      </p:cBhvr>
                                      <p:to>
                                        <p:strVal val="visible"/>
                                      </p:to>
                                    </p:set>
                                    <p:animEffect transition="in" filter="wheel(1)">
                                      <p:cBhvr>
                                        <p:cTn id="105" dur="1000"/>
                                        <p:tgtEl>
                                          <p:spTgt spid="9"/>
                                        </p:tgtEl>
                                      </p:cBhvr>
                                    </p:animEffect>
                                  </p:childTnLst>
                                </p:cTn>
                              </p:par>
                            </p:childTnLst>
                          </p:cTn>
                        </p:par>
                        <p:par>
                          <p:cTn id="106" fill="hold" nodeType="afterGroup">
                            <p:stCondLst>
                              <p:cond delay="10460"/>
                            </p:stCondLst>
                            <p:childTnLst>
                              <p:par>
                                <p:cTn id="107" presetID="22" presetClass="entr" presetSubtype="4" fill="hold" nodeType="afterEffect">
                                  <p:stCondLst>
                                    <p:cond delay="0"/>
                                  </p:stCondLst>
                                  <p:childTnLst>
                                    <p:set>
                                      <p:cBhvr>
                                        <p:cTn id="108" dur="1" fill="hold">
                                          <p:stCondLst>
                                            <p:cond delay="0"/>
                                          </p:stCondLst>
                                        </p:cTn>
                                        <p:tgtEl>
                                          <p:spTgt spid="129220"/>
                                        </p:tgtEl>
                                        <p:attrNameLst>
                                          <p:attrName>style.visibility</p:attrName>
                                        </p:attrNameLst>
                                      </p:cBhvr>
                                      <p:to>
                                        <p:strVal val="visible"/>
                                      </p:to>
                                    </p:set>
                                    <p:animEffect transition="in" filter="wipe(down)">
                                      <p:cBhvr>
                                        <p:cTn id="109" dur="500"/>
                                        <p:tgtEl>
                                          <p:spTgt spid="129220"/>
                                        </p:tgtEl>
                                      </p:cBhvr>
                                    </p:animEffect>
                                  </p:childTnLst>
                                </p:cTn>
                              </p:par>
                            </p:childTnLst>
                          </p:cTn>
                        </p:par>
                        <p:par>
                          <p:cTn id="110" fill="hold" nodeType="afterGroup">
                            <p:stCondLst>
                              <p:cond delay="10960"/>
                            </p:stCondLst>
                            <p:childTnLst>
                              <p:par>
                                <p:cTn id="111" presetID="22" presetClass="entr" presetSubtype="4" fill="hold" nodeType="afterEffect">
                                  <p:stCondLst>
                                    <p:cond delay="0"/>
                                  </p:stCondLst>
                                  <p:childTnLst>
                                    <p:set>
                                      <p:cBhvr>
                                        <p:cTn id="112" dur="1" fill="hold">
                                          <p:stCondLst>
                                            <p:cond delay="0"/>
                                          </p:stCondLst>
                                        </p:cTn>
                                        <p:tgtEl>
                                          <p:spTgt spid="129221"/>
                                        </p:tgtEl>
                                        <p:attrNameLst>
                                          <p:attrName>style.visibility</p:attrName>
                                        </p:attrNameLst>
                                      </p:cBhvr>
                                      <p:to>
                                        <p:strVal val="visible"/>
                                      </p:to>
                                    </p:set>
                                    <p:animEffect transition="in" filter="wipe(down)">
                                      <p:cBhvr>
                                        <p:cTn id="113" dur="500"/>
                                        <p:tgtEl>
                                          <p:spTgt spid="129221"/>
                                        </p:tgtEl>
                                      </p:cBhvr>
                                    </p:animEffect>
                                  </p:childTnLst>
                                </p:cTn>
                              </p:par>
                            </p:childTnLst>
                          </p:cTn>
                        </p:par>
                        <p:par>
                          <p:cTn id="114" fill="hold" nodeType="afterGroup">
                            <p:stCondLst>
                              <p:cond delay="11460"/>
                            </p:stCondLst>
                            <p:childTnLst>
                              <p:par>
                                <p:cTn id="115" presetID="22" presetClass="entr" presetSubtype="4" fill="hold" nodeType="afterEffect">
                                  <p:stCondLst>
                                    <p:cond delay="0"/>
                                  </p:stCondLst>
                                  <p:childTnLst>
                                    <p:set>
                                      <p:cBhvr>
                                        <p:cTn id="116" dur="1" fill="hold">
                                          <p:stCondLst>
                                            <p:cond delay="0"/>
                                          </p:stCondLst>
                                        </p:cTn>
                                        <p:tgtEl>
                                          <p:spTgt spid="129222"/>
                                        </p:tgtEl>
                                        <p:attrNameLst>
                                          <p:attrName>style.visibility</p:attrName>
                                        </p:attrNameLst>
                                      </p:cBhvr>
                                      <p:to>
                                        <p:strVal val="visible"/>
                                      </p:to>
                                    </p:set>
                                    <p:animEffect transition="in" filter="wipe(down)">
                                      <p:cBhvr>
                                        <p:cTn id="117" dur="500"/>
                                        <p:tgtEl>
                                          <p:spTgt spid="129222"/>
                                        </p:tgtEl>
                                      </p:cBhvr>
                                    </p:animEffect>
                                  </p:childTnLst>
                                </p:cTn>
                              </p:par>
                            </p:childTnLst>
                          </p:cTn>
                        </p:par>
                        <p:par>
                          <p:cTn id="118" fill="hold" nodeType="afterGroup">
                            <p:stCondLst>
                              <p:cond delay="11960"/>
                            </p:stCondLst>
                            <p:childTnLst>
                              <p:par>
                                <p:cTn id="119" presetID="22" presetClass="entr" presetSubtype="4" fill="hold" nodeType="afterEffect">
                                  <p:stCondLst>
                                    <p:cond delay="0"/>
                                  </p:stCondLst>
                                  <p:childTnLst>
                                    <p:set>
                                      <p:cBhvr>
                                        <p:cTn id="120" dur="1" fill="hold">
                                          <p:stCondLst>
                                            <p:cond delay="0"/>
                                          </p:stCondLst>
                                        </p:cTn>
                                        <p:tgtEl>
                                          <p:spTgt spid="129223"/>
                                        </p:tgtEl>
                                        <p:attrNameLst>
                                          <p:attrName>style.visibility</p:attrName>
                                        </p:attrNameLst>
                                      </p:cBhvr>
                                      <p:to>
                                        <p:strVal val="visible"/>
                                      </p:to>
                                    </p:set>
                                    <p:animEffect transition="in" filter="wipe(down)">
                                      <p:cBhvr>
                                        <p:cTn id="121" dur="500"/>
                                        <p:tgtEl>
                                          <p:spTgt spid="129223"/>
                                        </p:tgtEl>
                                      </p:cBhvr>
                                    </p:animEffect>
                                  </p:childTnLst>
                                </p:cTn>
                              </p:par>
                            </p:childTnLst>
                          </p:cTn>
                        </p:par>
                        <p:par>
                          <p:cTn id="122" fill="hold" nodeType="afterGroup">
                            <p:stCondLst>
                              <p:cond delay="12460"/>
                            </p:stCondLst>
                            <p:childTnLst>
                              <p:par>
                                <p:cTn id="123" presetID="22" presetClass="entr" presetSubtype="4" fill="hold" nodeType="afterEffect">
                                  <p:stCondLst>
                                    <p:cond delay="0"/>
                                  </p:stCondLst>
                                  <p:childTnLst>
                                    <p:set>
                                      <p:cBhvr>
                                        <p:cTn id="124" dur="1" fill="hold">
                                          <p:stCondLst>
                                            <p:cond delay="0"/>
                                          </p:stCondLst>
                                        </p:cTn>
                                        <p:tgtEl>
                                          <p:spTgt spid="129224"/>
                                        </p:tgtEl>
                                        <p:attrNameLst>
                                          <p:attrName>style.visibility</p:attrName>
                                        </p:attrNameLst>
                                      </p:cBhvr>
                                      <p:to>
                                        <p:strVal val="visible"/>
                                      </p:to>
                                    </p:set>
                                    <p:animEffect transition="in" filter="wipe(down)">
                                      <p:cBhvr>
                                        <p:cTn id="125" dur="500"/>
                                        <p:tgtEl>
                                          <p:spTgt spid="129224"/>
                                        </p:tgtEl>
                                      </p:cBhvr>
                                    </p:animEffect>
                                  </p:childTnLst>
                                </p:cTn>
                              </p:par>
                            </p:childTnLst>
                          </p:cTn>
                        </p:par>
                        <p:par>
                          <p:cTn id="126" fill="hold" nodeType="afterGroup">
                            <p:stCondLst>
                              <p:cond delay="12960"/>
                            </p:stCondLst>
                            <p:childTnLst>
                              <p:par>
                                <p:cTn id="127" presetID="27" presetClass="entr" presetSubtype="0" fill="hold" nodeType="afterEffect">
                                  <p:stCondLst>
                                    <p:cond delay="0"/>
                                  </p:stCondLst>
                                  <p:iterate type="lt">
                                    <p:tmPct val="50000"/>
                                  </p:iterate>
                                  <p:childTnLst>
                                    <p:set>
                                      <p:cBhvr>
                                        <p:cTn id="128" dur="1" fill="hold">
                                          <p:stCondLst>
                                            <p:cond delay="0"/>
                                          </p:stCondLst>
                                        </p:cTn>
                                        <p:tgtEl>
                                          <p:spTgt spid="129225"/>
                                        </p:tgtEl>
                                        <p:attrNameLst>
                                          <p:attrName>style.visibility</p:attrName>
                                        </p:attrNameLst>
                                      </p:cBhvr>
                                      <p:to>
                                        <p:strVal val="visible"/>
                                      </p:to>
                                    </p:set>
                                    <p:anim calcmode="discrete" valueType="clr">
                                      <p:cBhvr override="childStyle">
                                        <p:cTn id="129" dur="80"/>
                                        <p:tgtEl>
                                          <p:spTgt spid="129225"/>
                                        </p:tgtEl>
                                        <p:attrNameLst>
                                          <p:attrName>style.color</p:attrName>
                                        </p:attrNameLst>
                                      </p:cBhvr>
                                      <p:tavLst>
                                        <p:tav tm="0">
                                          <p:val>
                                            <p:clrVal>
                                              <a:schemeClr val="accent2"/>
                                            </p:clrVal>
                                          </p:val>
                                        </p:tav>
                                        <p:tav tm="50000">
                                          <p:val>
                                            <p:clrVal>
                                              <a:schemeClr val="hlink"/>
                                            </p:clrVal>
                                          </p:val>
                                        </p:tav>
                                      </p:tavLst>
                                    </p:anim>
                                    <p:anim calcmode="discrete" valueType="clr">
                                      <p:cBhvr>
                                        <p:cTn id="130" dur="80"/>
                                        <p:tgtEl>
                                          <p:spTgt spid="129225"/>
                                        </p:tgtEl>
                                        <p:attrNameLst>
                                          <p:attrName>fillcolor</p:attrName>
                                        </p:attrNameLst>
                                      </p:cBhvr>
                                      <p:tavLst>
                                        <p:tav tm="0">
                                          <p:val>
                                            <p:clrVal>
                                              <a:schemeClr val="accent2"/>
                                            </p:clrVal>
                                          </p:val>
                                        </p:tav>
                                        <p:tav tm="50000">
                                          <p:val>
                                            <p:clrVal>
                                              <a:schemeClr val="hlink"/>
                                            </p:clrVal>
                                          </p:val>
                                        </p:tav>
                                      </p:tavLst>
                                    </p:anim>
                                    <p:set>
                                      <p:cBhvr>
                                        <p:cTn id="131" dur="80"/>
                                        <p:tgtEl>
                                          <p:spTgt spid="129225"/>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036" grpId="0"/>
      <p:bldP spid="129103" grpId="0" animBg="1"/>
      <p:bldP spid="129104" grpId="0"/>
      <p:bldP spid="129123" grpId="0" animBg="1"/>
      <p:bldP spid="129124" grpId="0"/>
      <p:bldP spid="129187" grpId="0" animBg="1"/>
      <p:bldP spid="129225" grpId="0"/>
      <p:bldP spid="1292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Slide Number Placeholder 4">
            <a:extLst>
              <a:ext uri="{FF2B5EF4-FFF2-40B4-BE49-F238E27FC236}">
                <a16:creationId xmlns:a16="http://schemas.microsoft.com/office/drawing/2014/main" id="{844CFAD3-D050-85C0-035D-8A3A09E56629}"/>
              </a:ext>
            </a:extLst>
          </p:cNvPr>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A387D010-4A5D-4658-8164-B660C04078B3}" type="slidenum">
              <a:rPr lang="en-US" altLang="en-US" sz="1200" smtClean="0">
                <a:solidFill>
                  <a:srgbClr val="045C75"/>
                </a:solidFill>
                <a:latin typeface="Arial" panose="020B0604020202020204" pitchFamily="34" charset="0"/>
              </a:rPr>
              <a:pPr>
                <a:spcBef>
                  <a:spcPct val="0"/>
                </a:spcBef>
                <a:buClrTx/>
                <a:buSzTx/>
                <a:buFontTx/>
                <a:buNone/>
              </a:pPr>
              <a:t>5</a:t>
            </a:fld>
            <a:endParaRPr lang="en-US" altLang="en-US" sz="1200">
              <a:solidFill>
                <a:srgbClr val="045C75"/>
              </a:solidFill>
              <a:latin typeface="Arial" panose="020B0604020202020204" pitchFamily="34" charset="0"/>
            </a:endParaRPr>
          </a:p>
        </p:txBody>
      </p:sp>
      <p:sp>
        <p:nvSpPr>
          <p:cNvPr id="32771" name="Line 7">
            <a:extLst>
              <a:ext uri="{FF2B5EF4-FFF2-40B4-BE49-F238E27FC236}">
                <a16:creationId xmlns:a16="http://schemas.microsoft.com/office/drawing/2014/main" id="{79601C83-9385-5B5E-7D6D-D39A0E7FED23}"/>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32772" name="Text Box 9">
            <a:extLst>
              <a:ext uri="{FF2B5EF4-FFF2-40B4-BE49-F238E27FC236}">
                <a16:creationId xmlns:a16="http://schemas.microsoft.com/office/drawing/2014/main" id="{BE083207-C4CF-257F-1458-6552F8E14B90}"/>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32773" name="Line 10">
            <a:extLst>
              <a:ext uri="{FF2B5EF4-FFF2-40B4-BE49-F238E27FC236}">
                <a16:creationId xmlns:a16="http://schemas.microsoft.com/office/drawing/2014/main" id="{1F8BBC38-A33F-C58A-F267-FAAEA23EB163}"/>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130167" name="Text Box 119">
            <a:extLst>
              <a:ext uri="{FF2B5EF4-FFF2-40B4-BE49-F238E27FC236}">
                <a16:creationId xmlns:a16="http://schemas.microsoft.com/office/drawing/2014/main" id="{58356846-1311-3DDB-FA09-6EED89A89826}"/>
              </a:ext>
            </a:extLst>
          </p:cNvPr>
          <p:cNvSpPr txBox="1">
            <a:spLocks noChangeArrowheads="1"/>
          </p:cNvSpPr>
          <p:nvPr/>
        </p:nvSpPr>
        <p:spPr bwMode="auto">
          <a:xfrm>
            <a:off x="523875" y="1628775"/>
            <a:ext cx="84407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2000" b="1">
                <a:latin typeface="Arial" panose="020B0604020202020204" pitchFamily="34" charset="0"/>
              </a:rPr>
              <a:t>Dodatna jednačine:</a:t>
            </a:r>
            <a:endParaRPr lang="en-US" altLang="en-US" sz="2000" b="1">
              <a:latin typeface="Arial" panose="020B0604020202020204" pitchFamily="34" charset="0"/>
            </a:endParaRPr>
          </a:p>
        </p:txBody>
      </p:sp>
      <p:pic>
        <p:nvPicPr>
          <p:cNvPr id="130168" name="Picture 120" descr="BD10263_">
            <a:extLst>
              <a:ext uri="{FF2B5EF4-FFF2-40B4-BE49-F238E27FC236}">
                <a16:creationId xmlns:a16="http://schemas.microsoft.com/office/drawing/2014/main" id="{210E7BB7-5E07-401A-6108-DDC3FC75D03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3050" y="1717675"/>
            <a:ext cx="179388"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21">
            <a:extLst>
              <a:ext uri="{FF2B5EF4-FFF2-40B4-BE49-F238E27FC236}">
                <a16:creationId xmlns:a16="http://schemas.microsoft.com/office/drawing/2014/main" id="{464E6091-28BC-9E8F-1120-93B5782B813C}"/>
              </a:ext>
            </a:extLst>
          </p:cNvPr>
          <p:cNvGrpSpPr>
            <a:grpSpLocks noChangeAspect="1"/>
          </p:cNvGrpSpPr>
          <p:nvPr/>
        </p:nvGrpSpPr>
        <p:grpSpPr bwMode="auto">
          <a:xfrm>
            <a:off x="3313113" y="2649538"/>
            <a:ext cx="2344737" cy="815975"/>
            <a:chOff x="1270" y="3449"/>
            <a:chExt cx="1477" cy="514"/>
          </a:xfrm>
        </p:grpSpPr>
        <p:sp>
          <p:nvSpPr>
            <p:cNvPr id="32824" name="AutoShape 122">
              <a:extLst>
                <a:ext uri="{FF2B5EF4-FFF2-40B4-BE49-F238E27FC236}">
                  <a16:creationId xmlns:a16="http://schemas.microsoft.com/office/drawing/2014/main" id="{4D771CF9-27E6-EA52-FC7D-AC01BFC9C2CA}"/>
                </a:ext>
              </a:extLst>
            </p:cNvPr>
            <p:cNvSpPr>
              <a:spLocks noChangeAspect="1" noChangeArrowheads="1" noTextEdit="1"/>
            </p:cNvSpPr>
            <p:nvPr/>
          </p:nvSpPr>
          <p:spPr bwMode="auto">
            <a:xfrm>
              <a:off x="1270" y="3475"/>
              <a:ext cx="1477" cy="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2825" name="Line 123">
              <a:extLst>
                <a:ext uri="{FF2B5EF4-FFF2-40B4-BE49-F238E27FC236}">
                  <a16:creationId xmlns:a16="http://schemas.microsoft.com/office/drawing/2014/main" id="{345A8F8C-45FA-64E7-2C9A-80CC6D00E078}"/>
                </a:ext>
              </a:extLst>
            </p:cNvPr>
            <p:cNvSpPr>
              <a:spLocks noChangeShapeType="1"/>
            </p:cNvSpPr>
            <p:nvPr/>
          </p:nvSpPr>
          <p:spPr bwMode="auto">
            <a:xfrm>
              <a:off x="1286" y="3712"/>
              <a:ext cx="223"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2826" name="Freeform 124">
              <a:extLst>
                <a:ext uri="{FF2B5EF4-FFF2-40B4-BE49-F238E27FC236}">
                  <a16:creationId xmlns:a16="http://schemas.microsoft.com/office/drawing/2014/main" id="{B68E6D15-CD95-1888-A3DA-2EB89C53824B}"/>
                </a:ext>
              </a:extLst>
            </p:cNvPr>
            <p:cNvSpPr>
              <a:spLocks/>
            </p:cNvSpPr>
            <p:nvPr/>
          </p:nvSpPr>
          <p:spPr bwMode="auto">
            <a:xfrm>
              <a:off x="2265" y="3586"/>
              <a:ext cx="80" cy="17"/>
            </a:xfrm>
            <a:custGeom>
              <a:avLst/>
              <a:gdLst>
                <a:gd name="T0" fmla="*/ 0 w 161"/>
                <a:gd name="T1" fmla="*/ 1 h 32"/>
                <a:gd name="T2" fmla="*/ 0 w 161"/>
                <a:gd name="T3" fmla="*/ 1 h 32"/>
                <a:gd name="T4" fmla="*/ 0 w 161"/>
                <a:gd name="T5" fmla="*/ 1 h 32"/>
                <a:gd name="T6" fmla="*/ 0 w 161"/>
                <a:gd name="T7" fmla="*/ 0 h 32"/>
                <a:gd name="T8" fmla="*/ 0 w 161"/>
                <a:gd name="T9" fmla="*/ 1 h 32"/>
                <a:gd name="T10" fmla="*/ 0 w 161"/>
                <a:gd name="T11" fmla="*/ 1 h 32"/>
                <a:gd name="T12" fmla="*/ 0 w 161"/>
                <a:gd name="T13" fmla="*/ 1 h 32"/>
                <a:gd name="T14" fmla="*/ 0 w 161"/>
                <a:gd name="T15" fmla="*/ 1 h 32"/>
                <a:gd name="T16" fmla="*/ 0 60000 65536"/>
                <a:gd name="T17" fmla="*/ 0 60000 65536"/>
                <a:gd name="T18" fmla="*/ 0 60000 65536"/>
                <a:gd name="T19" fmla="*/ 0 60000 65536"/>
                <a:gd name="T20" fmla="*/ 0 60000 65536"/>
                <a:gd name="T21" fmla="*/ 0 60000 65536"/>
                <a:gd name="T22" fmla="*/ 0 60000 65536"/>
                <a:gd name="T23" fmla="*/ 0 60000 65536"/>
                <a:gd name="T24" fmla="*/ 0 w 161"/>
                <a:gd name="T25" fmla="*/ 0 h 32"/>
                <a:gd name="T26" fmla="*/ 161 w 161"/>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1" h="32">
                  <a:moveTo>
                    <a:pt x="0" y="19"/>
                  </a:moveTo>
                  <a:lnTo>
                    <a:pt x="0" y="11"/>
                  </a:lnTo>
                  <a:lnTo>
                    <a:pt x="134" y="11"/>
                  </a:lnTo>
                  <a:lnTo>
                    <a:pt x="131" y="0"/>
                  </a:lnTo>
                  <a:lnTo>
                    <a:pt x="161" y="15"/>
                  </a:lnTo>
                  <a:lnTo>
                    <a:pt x="131" y="32"/>
                  </a:lnTo>
                  <a:lnTo>
                    <a:pt x="134" y="19"/>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827" name="Rectangle 125">
              <a:extLst>
                <a:ext uri="{FF2B5EF4-FFF2-40B4-BE49-F238E27FC236}">
                  <a16:creationId xmlns:a16="http://schemas.microsoft.com/office/drawing/2014/main" id="{07DA1222-FC26-FEA2-A5F2-A136269DAFD3}"/>
                </a:ext>
              </a:extLst>
            </p:cNvPr>
            <p:cNvSpPr>
              <a:spLocks noChangeArrowheads="1"/>
            </p:cNvSpPr>
            <p:nvPr/>
          </p:nvSpPr>
          <p:spPr bwMode="auto">
            <a:xfrm>
              <a:off x="2640" y="3590"/>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0</a:t>
              </a:r>
              <a:endParaRPr lang="en-US" altLang="en-US" sz="1800">
                <a:latin typeface="Arial" panose="020B0604020202020204" pitchFamily="34" charset="0"/>
              </a:endParaRPr>
            </a:p>
          </p:txBody>
        </p:sp>
        <p:sp>
          <p:nvSpPr>
            <p:cNvPr id="32828" name="Rectangle 126">
              <a:extLst>
                <a:ext uri="{FF2B5EF4-FFF2-40B4-BE49-F238E27FC236}">
                  <a16:creationId xmlns:a16="http://schemas.microsoft.com/office/drawing/2014/main" id="{F807EE66-2ADA-CF22-5942-3B8EA52643BB}"/>
                </a:ext>
              </a:extLst>
            </p:cNvPr>
            <p:cNvSpPr>
              <a:spLocks noChangeArrowheads="1"/>
            </p:cNvSpPr>
            <p:nvPr/>
          </p:nvSpPr>
          <p:spPr bwMode="auto">
            <a:xfrm>
              <a:off x="2487" y="357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2829" name="Rectangle 127">
              <a:extLst>
                <a:ext uri="{FF2B5EF4-FFF2-40B4-BE49-F238E27FC236}">
                  <a16:creationId xmlns:a16="http://schemas.microsoft.com/office/drawing/2014/main" id="{8A1CC0F6-F95D-67B1-2B25-D7CD2682EBE3}"/>
                </a:ext>
              </a:extLst>
            </p:cNvPr>
            <p:cNvSpPr>
              <a:spLocks noChangeArrowheads="1"/>
            </p:cNvSpPr>
            <p:nvPr/>
          </p:nvSpPr>
          <p:spPr bwMode="auto">
            <a:xfrm>
              <a:off x="2184" y="3570"/>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2830" name="Rectangle 128">
              <a:extLst>
                <a:ext uri="{FF2B5EF4-FFF2-40B4-BE49-F238E27FC236}">
                  <a16:creationId xmlns:a16="http://schemas.microsoft.com/office/drawing/2014/main" id="{9814FE6C-EA10-6513-7860-92597D4AF898}"/>
                </a:ext>
              </a:extLst>
            </p:cNvPr>
            <p:cNvSpPr>
              <a:spLocks noChangeArrowheads="1"/>
            </p:cNvSpPr>
            <p:nvPr/>
          </p:nvSpPr>
          <p:spPr bwMode="auto">
            <a:xfrm>
              <a:off x="1548" y="357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2831" name="Rectangle 129">
              <a:extLst>
                <a:ext uri="{FF2B5EF4-FFF2-40B4-BE49-F238E27FC236}">
                  <a16:creationId xmlns:a16="http://schemas.microsoft.com/office/drawing/2014/main" id="{74A1CB34-7282-5858-1FDE-643DA3A7F56A}"/>
                </a:ext>
              </a:extLst>
            </p:cNvPr>
            <p:cNvSpPr>
              <a:spLocks noChangeArrowheads="1"/>
            </p:cNvSpPr>
            <p:nvPr/>
          </p:nvSpPr>
          <p:spPr bwMode="auto">
            <a:xfrm>
              <a:off x="1316" y="3714"/>
              <a:ext cx="9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2832" name="Rectangle 130">
              <a:extLst>
                <a:ext uri="{FF2B5EF4-FFF2-40B4-BE49-F238E27FC236}">
                  <a16:creationId xmlns:a16="http://schemas.microsoft.com/office/drawing/2014/main" id="{505CE4C2-E033-642A-754A-D3315D10FB1F}"/>
                </a:ext>
              </a:extLst>
            </p:cNvPr>
            <p:cNvSpPr>
              <a:spLocks noChangeArrowheads="1"/>
            </p:cNvSpPr>
            <p:nvPr/>
          </p:nvSpPr>
          <p:spPr bwMode="auto">
            <a:xfrm>
              <a:off x="1288" y="3449"/>
              <a:ext cx="9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2833" name="Rectangle 131">
              <a:extLst>
                <a:ext uri="{FF2B5EF4-FFF2-40B4-BE49-F238E27FC236}">
                  <a16:creationId xmlns:a16="http://schemas.microsoft.com/office/drawing/2014/main" id="{1B2BA9D4-927A-920B-7ADA-79429E8201F2}"/>
                </a:ext>
              </a:extLst>
            </p:cNvPr>
            <p:cNvSpPr>
              <a:spLocks noChangeArrowheads="1"/>
            </p:cNvSpPr>
            <p:nvPr/>
          </p:nvSpPr>
          <p:spPr bwMode="auto">
            <a:xfrm>
              <a:off x="2388" y="3589"/>
              <a:ext cx="6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32834" name="Rectangle 132">
              <a:extLst>
                <a:ext uri="{FF2B5EF4-FFF2-40B4-BE49-F238E27FC236}">
                  <a16:creationId xmlns:a16="http://schemas.microsoft.com/office/drawing/2014/main" id="{749F0673-CA93-35EB-E311-D79A06148081}"/>
                </a:ext>
              </a:extLst>
            </p:cNvPr>
            <p:cNvSpPr>
              <a:spLocks noChangeArrowheads="1"/>
            </p:cNvSpPr>
            <p:nvPr/>
          </p:nvSpPr>
          <p:spPr bwMode="auto">
            <a:xfrm>
              <a:off x="2259" y="3589"/>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2835" name="Rectangle 133">
              <a:extLst>
                <a:ext uri="{FF2B5EF4-FFF2-40B4-BE49-F238E27FC236}">
                  <a16:creationId xmlns:a16="http://schemas.microsoft.com/office/drawing/2014/main" id="{1111F3A0-5326-516C-29FD-E73D6AB71CD0}"/>
                </a:ext>
              </a:extLst>
            </p:cNvPr>
            <p:cNvSpPr>
              <a:spLocks noChangeArrowheads="1"/>
            </p:cNvSpPr>
            <p:nvPr/>
          </p:nvSpPr>
          <p:spPr bwMode="auto">
            <a:xfrm>
              <a:off x="1935" y="3589"/>
              <a:ext cx="6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32836" name="Rectangle 134">
              <a:extLst>
                <a:ext uri="{FF2B5EF4-FFF2-40B4-BE49-F238E27FC236}">
                  <a16:creationId xmlns:a16="http://schemas.microsoft.com/office/drawing/2014/main" id="{FF249A7C-696E-C416-65EE-1364B881A55A}"/>
                </a:ext>
              </a:extLst>
            </p:cNvPr>
            <p:cNvSpPr>
              <a:spLocks noChangeArrowheads="1"/>
            </p:cNvSpPr>
            <p:nvPr/>
          </p:nvSpPr>
          <p:spPr bwMode="auto">
            <a:xfrm>
              <a:off x="1692" y="3589"/>
              <a:ext cx="23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div</a:t>
              </a:r>
              <a:endParaRPr lang="en-US" altLang="en-US" sz="1800">
                <a:latin typeface="Arial" panose="020B0604020202020204" pitchFamily="34" charset="0"/>
              </a:endParaRPr>
            </a:p>
          </p:txBody>
        </p:sp>
        <p:sp>
          <p:nvSpPr>
            <p:cNvPr id="32837" name="Rectangle 135">
              <a:extLst>
                <a:ext uri="{FF2B5EF4-FFF2-40B4-BE49-F238E27FC236}">
                  <a16:creationId xmlns:a16="http://schemas.microsoft.com/office/drawing/2014/main" id="{C62B55E2-08AD-915E-7991-2D7DE01F38B5}"/>
                </a:ext>
              </a:extLst>
            </p:cNvPr>
            <p:cNvSpPr>
              <a:spLocks noChangeArrowheads="1"/>
            </p:cNvSpPr>
            <p:nvPr/>
          </p:nvSpPr>
          <p:spPr bwMode="auto">
            <a:xfrm>
              <a:off x="1412" y="3733"/>
              <a:ext cx="5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t</a:t>
              </a:r>
              <a:endParaRPr lang="en-US" altLang="en-US" sz="1800">
                <a:latin typeface="Arial" panose="020B0604020202020204" pitchFamily="34" charset="0"/>
              </a:endParaRPr>
            </a:p>
          </p:txBody>
        </p:sp>
        <p:sp>
          <p:nvSpPr>
            <p:cNvPr id="32838" name="Rectangle 136">
              <a:extLst>
                <a:ext uri="{FF2B5EF4-FFF2-40B4-BE49-F238E27FC236}">
                  <a16:creationId xmlns:a16="http://schemas.microsoft.com/office/drawing/2014/main" id="{6964264A-6185-4B99-07C0-63FED96E43FD}"/>
                </a:ext>
              </a:extLst>
            </p:cNvPr>
            <p:cNvSpPr>
              <a:spLocks noChangeArrowheads="1"/>
            </p:cNvSpPr>
            <p:nvPr/>
          </p:nvSpPr>
          <p:spPr bwMode="auto">
            <a:xfrm>
              <a:off x="2037" y="357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32839" name="Rectangle 137">
              <a:extLst>
                <a:ext uri="{FF2B5EF4-FFF2-40B4-BE49-F238E27FC236}">
                  <a16:creationId xmlns:a16="http://schemas.microsoft.com/office/drawing/2014/main" id="{F1F20570-DCD3-BE8D-C853-90FC9C3A4A86}"/>
                </a:ext>
              </a:extLst>
            </p:cNvPr>
            <p:cNvSpPr>
              <a:spLocks noChangeArrowheads="1"/>
            </p:cNvSpPr>
            <p:nvPr/>
          </p:nvSpPr>
          <p:spPr bwMode="auto">
            <a:xfrm>
              <a:off x="1384" y="3449"/>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grpSp>
      <p:sp>
        <p:nvSpPr>
          <p:cNvPr id="130186" name="Text Box 138">
            <a:extLst>
              <a:ext uri="{FF2B5EF4-FFF2-40B4-BE49-F238E27FC236}">
                <a16:creationId xmlns:a16="http://schemas.microsoft.com/office/drawing/2014/main" id="{79483F16-9362-A4EA-0870-85C9A2D4852D}"/>
              </a:ext>
            </a:extLst>
          </p:cNvPr>
          <p:cNvSpPr txBox="1">
            <a:spLocks noChangeArrowheads="1"/>
          </p:cNvSpPr>
          <p:nvPr/>
        </p:nvSpPr>
        <p:spPr bwMode="auto">
          <a:xfrm>
            <a:off x="2014538" y="2241550"/>
            <a:ext cx="32051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Jednačina kontinuiteta</a:t>
            </a:r>
            <a:endParaRPr lang="en-US" altLang="en-US" sz="1800" b="1">
              <a:latin typeface="Arial" panose="020B0604020202020204" pitchFamily="34" charset="0"/>
            </a:endParaRPr>
          </a:p>
        </p:txBody>
      </p:sp>
      <p:pic>
        <p:nvPicPr>
          <p:cNvPr id="130187" name="Picture 139" descr="BD14868_">
            <a:extLst>
              <a:ext uri="{FF2B5EF4-FFF2-40B4-BE49-F238E27FC236}">
                <a16:creationId xmlns:a16="http://schemas.microsoft.com/office/drawing/2014/main" id="{4C5EC0C8-DF25-25C2-9C48-3325DFF1A1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51025" y="2349500"/>
            <a:ext cx="165100" cy="16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188" name="Text Box 140">
            <a:extLst>
              <a:ext uri="{FF2B5EF4-FFF2-40B4-BE49-F238E27FC236}">
                <a16:creationId xmlns:a16="http://schemas.microsoft.com/office/drawing/2014/main" id="{AF7C6BD9-2BD2-C9B0-E5C7-A6325E28853C}"/>
              </a:ext>
            </a:extLst>
          </p:cNvPr>
          <p:cNvSpPr txBox="1">
            <a:spLocks noChangeArrowheads="1"/>
          </p:cNvSpPr>
          <p:nvPr/>
        </p:nvSpPr>
        <p:spPr bwMode="auto">
          <a:xfrm>
            <a:off x="2014538" y="3465513"/>
            <a:ext cx="63373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Karakteristična jednačina (jednačina strujanja):</a:t>
            </a:r>
            <a:endParaRPr lang="en-US" altLang="en-US" sz="1800" b="1">
              <a:latin typeface="Arial" panose="020B0604020202020204" pitchFamily="34" charset="0"/>
            </a:endParaRPr>
          </a:p>
        </p:txBody>
      </p:sp>
      <p:pic>
        <p:nvPicPr>
          <p:cNvPr id="130189" name="Picture 141" descr="BD14868_">
            <a:extLst>
              <a:ext uri="{FF2B5EF4-FFF2-40B4-BE49-F238E27FC236}">
                <a16:creationId xmlns:a16="http://schemas.microsoft.com/office/drawing/2014/main" id="{9E583FAC-4BA6-EAA1-D9B6-3F659A141E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51025" y="3573463"/>
            <a:ext cx="165100" cy="16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193" name="Text Box 145">
            <a:extLst>
              <a:ext uri="{FF2B5EF4-FFF2-40B4-BE49-F238E27FC236}">
                <a16:creationId xmlns:a16="http://schemas.microsoft.com/office/drawing/2014/main" id="{6406AAF8-D57B-0ED5-C513-024E838D3E34}"/>
              </a:ext>
            </a:extLst>
          </p:cNvPr>
          <p:cNvSpPr txBox="1">
            <a:spLocks noChangeArrowheads="1"/>
          </p:cNvSpPr>
          <p:nvPr/>
        </p:nvSpPr>
        <p:spPr bwMode="auto">
          <a:xfrm>
            <a:off x="4029075" y="4181475"/>
            <a:ext cx="431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eaLnBrk="1" hangingPunct="1">
              <a:spcBef>
                <a:spcPct val="50000"/>
              </a:spcBef>
              <a:buClrTx/>
              <a:buSzTx/>
              <a:buFontTx/>
              <a:buNone/>
            </a:pPr>
            <a:r>
              <a:rPr lang="sr-Latn-CS" altLang="en-US" sz="1800" b="1">
                <a:latin typeface="Arial" panose="020B0604020202020204" pitchFamily="34" charset="0"/>
              </a:rPr>
              <a:t>ili</a:t>
            </a:r>
            <a:endParaRPr lang="en-US" altLang="en-US" sz="1800" b="1">
              <a:latin typeface="Arial" panose="020B0604020202020204" pitchFamily="34" charset="0"/>
            </a:endParaRPr>
          </a:p>
        </p:txBody>
      </p:sp>
      <p:sp>
        <p:nvSpPr>
          <p:cNvPr id="130194" name="Text Box 146">
            <a:extLst>
              <a:ext uri="{FF2B5EF4-FFF2-40B4-BE49-F238E27FC236}">
                <a16:creationId xmlns:a16="http://schemas.microsoft.com/office/drawing/2014/main" id="{C93F6FB7-D1F5-31D9-6208-3BE8CF5A6290}"/>
              </a:ext>
            </a:extLst>
          </p:cNvPr>
          <p:cNvSpPr txBox="1">
            <a:spLocks noChangeArrowheads="1"/>
          </p:cNvSpPr>
          <p:nvPr/>
        </p:nvSpPr>
        <p:spPr bwMode="auto">
          <a:xfrm>
            <a:off x="5648325" y="4184650"/>
            <a:ext cx="431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eaLnBrk="1" hangingPunct="1">
              <a:spcBef>
                <a:spcPct val="50000"/>
              </a:spcBef>
              <a:buClrTx/>
              <a:buSzTx/>
              <a:buFontTx/>
              <a:buNone/>
            </a:pPr>
            <a:r>
              <a:rPr lang="sr-Latn-CS" altLang="en-US" sz="1800" b="1">
                <a:latin typeface="Arial" panose="020B0604020202020204" pitchFamily="34" charset="0"/>
              </a:rPr>
              <a:t>ili</a:t>
            </a:r>
            <a:endParaRPr lang="en-US" altLang="en-US" sz="1800" b="1">
              <a:latin typeface="Arial" panose="020B0604020202020204" pitchFamily="34" charset="0"/>
            </a:endParaRPr>
          </a:p>
        </p:txBody>
      </p:sp>
      <p:grpSp>
        <p:nvGrpSpPr>
          <p:cNvPr id="3" name="Group 148">
            <a:extLst>
              <a:ext uri="{FF2B5EF4-FFF2-40B4-BE49-F238E27FC236}">
                <a16:creationId xmlns:a16="http://schemas.microsoft.com/office/drawing/2014/main" id="{809693EA-0C10-1899-901C-77FACC9570A8}"/>
              </a:ext>
            </a:extLst>
          </p:cNvPr>
          <p:cNvGrpSpPr>
            <a:grpSpLocks noChangeAspect="1"/>
          </p:cNvGrpSpPr>
          <p:nvPr/>
        </p:nvGrpSpPr>
        <p:grpSpPr bwMode="auto">
          <a:xfrm>
            <a:off x="2547938" y="4213225"/>
            <a:ext cx="1371600" cy="304800"/>
            <a:chOff x="1605" y="2654"/>
            <a:chExt cx="864" cy="192"/>
          </a:xfrm>
        </p:grpSpPr>
        <p:sp>
          <p:nvSpPr>
            <p:cNvPr id="32819" name="AutoShape 147">
              <a:extLst>
                <a:ext uri="{FF2B5EF4-FFF2-40B4-BE49-F238E27FC236}">
                  <a16:creationId xmlns:a16="http://schemas.microsoft.com/office/drawing/2014/main" id="{B75518FB-D690-C112-9832-7D1F28334F6A}"/>
                </a:ext>
              </a:extLst>
            </p:cNvPr>
            <p:cNvSpPr>
              <a:spLocks noChangeAspect="1" noChangeArrowheads="1" noTextEdit="1"/>
            </p:cNvSpPr>
            <p:nvPr/>
          </p:nvSpPr>
          <p:spPr bwMode="auto">
            <a:xfrm>
              <a:off x="1605" y="2654"/>
              <a:ext cx="864"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2820" name="Rectangle 149">
              <a:extLst>
                <a:ext uri="{FF2B5EF4-FFF2-40B4-BE49-F238E27FC236}">
                  <a16:creationId xmlns:a16="http://schemas.microsoft.com/office/drawing/2014/main" id="{089B7FAF-AB0B-77DE-409F-F06BFF60057F}"/>
                </a:ext>
              </a:extLst>
            </p:cNvPr>
            <p:cNvSpPr>
              <a:spLocks noChangeArrowheads="1"/>
            </p:cNvSpPr>
            <p:nvPr/>
          </p:nvSpPr>
          <p:spPr bwMode="auto">
            <a:xfrm>
              <a:off x="2432" y="2617"/>
              <a:ext cx="127"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32821" name="Rectangle 150">
              <a:extLst>
                <a:ext uri="{FF2B5EF4-FFF2-40B4-BE49-F238E27FC236}">
                  <a16:creationId xmlns:a16="http://schemas.microsoft.com/office/drawing/2014/main" id="{30259D58-DB50-CF98-AF15-12A608A1E261}"/>
                </a:ext>
              </a:extLst>
            </p:cNvPr>
            <p:cNvSpPr>
              <a:spLocks noChangeArrowheads="1"/>
            </p:cNvSpPr>
            <p:nvPr/>
          </p:nvSpPr>
          <p:spPr bwMode="auto">
            <a:xfrm>
              <a:off x="1992" y="2617"/>
              <a:ext cx="497" cy="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const</a:t>
              </a:r>
              <a:endParaRPr lang="en-US" altLang="en-US" sz="1800">
                <a:latin typeface="Arial" panose="020B0604020202020204" pitchFamily="34" charset="0"/>
              </a:endParaRPr>
            </a:p>
          </p:txBody>
        </p:sp>
        <p:sp>
          <p:nvSpPr>
            <p:cNvPr id="32822" name="Rectangle 151">
              <a:extLst>
                <a:ext uri="{FF2B5EF4-FFF2-40B4-BE49-F238E27FC236}">
                  <a16:creationId xmlns:a16="http://schemas.microsoft.com/office/drawing/2014/main" id="{C286C45C-90AE-5B7C-0180-5107A62C847F}"/>
                </a:ext>
              </a:extLst>
            </p:cNvPr>
            <p:cNvSpPr>
              <a:spLocks noChangeArrowheads="1"/>
            </p:cNvSpPr>
            <p:nvPr/>
          </p:nvSpPr>
          <p:spPr bwMode="auto">
            <a:xfrm>
              <a:off x="1816" y="2598"/>
              <a:ext cx="223"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2823" name="Rectangle 152">
              <a:extLst>
                <a:ext uri="{FF2B5EF4-FFF2-40B4-BE49-F238E27FC236}">
                  <a16:creationId xmlns:a16="http://schemas.microsoft.com/office/drawing/2014/main" id="{632F73B5-B4CC-5A38-26EA-A23B62E577B8}"/>
                </a:ext>
              </a:extLst>
            </p:cNvPr>
            <p:cNvSpPr>
              <a:spLocks noChangeArrowheads="1"/>
            </p:cNvSpPr>
            <p:nvPr/>
          </p:nvSpPr>
          <p:spPr bwMode="auto">
            <a:xfrm>
              <a:off x="1624" y="2598"/>
              <a:ext cx="223"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grpSp>
      <p:grpSp>
        <p:nvGrpSpPr>
          <p:cNvPr id="4" name="Group 154">
            <a:extLst>
              <a:ext uri="{FF2B5EF4-FFF2-40B4-BE49-F238E27FC236}">
                <a16:creationId xmlns:a16="http://schemas.microsoft.com/office/drawing/2014/main" id="{E7C4A64D-E09B-7CD5-D6DA-8640C875082C}"/>
              </a:ext>
            </a:extLst>
          </p:cNvPr>
          <p:cNvGrpSpPr>
            <a:grpSpLocks noChangeAspect="1"/>
          </p:cNvGrpSpPr>
          <p:nvPr/>
        </p:nvGrpSpPr>
        <p:grpSpPr bwMode="auto">
          <a:xfrm>
            <a:off x="4487863" y="3979863"/>
            <a:ext cx="1123950" cy="800100"/>
            <a:chOff x="2827" y="2507"/>
            <a:chExt cx="708" cy="504"/>
          </a:xfrm>
        </p:grpSpPr>
        <p:sp>
          <p:nvSpPr>
            <p:cNvPr id="32809" name="AutoShape 153">
              <a:extLst>
                <a:ext uri="{FF2B5EF4-FFF2-40B4-BE49-F238E27FC236}">
                  <a16:creationId xmlns:a16="http://schemas.microsoft.com/office/drawing/2014/main" id="{FC91328A-5AAD-7F7B-BAB2-96D2E73B6543}"/>
                </a:ext>
              </a:extLst>
            </p:cNvPr>
            <p:cNvSpPr>
              <a:spLocks noChangeAspect="1" noChangeArrowheads="1" noTextEdit="1"/>
            </p:cNvSpPr>
            <p:nvPr/>
          </p:nvSpPr>
          <p:spPr bwMode="auto">
            <a:xfrm>
              <a:off x="2827" y="2507"/>
              <a:ext cx="708" cy="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2810" name="Line 155">
              <a:extLst>
                <a:ext uri="{FF2B5EF4-FFF2-40B4-BE49-F238E27FC236}">
                  <a16:creationId xmlns:a16="http://schemas.microsoft.com/office/drawing/2014/main" id="{AF303D62-80FF-F42B-9E4E-2FCB5E613DAC}"/>
                </a:ext>
              </a:extLst>
            </p:cNvPr>
            <p:cNvSpPr>
              <a:spLocks noChangeShapeType="1"/>
            </p:cNvSpPr>
            <p:nvPr/>
          </p:nvSpPr>
          <p:spPr bwMode="auto">
            <a:xfrm>
              <a:off x="2843" y="2744"/>
              <a:ext cx="230"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2811" name="Line 156">
              <a:extLst>
                <a:ext uri="{FF2B5EF4-FFF2-40B4-BE49-F238E27FC236}">
                  <a16:creationId xmlns:a16="http://schemas.microsoft.com/office/drawing/2014/main" id="{73AF56AF-6717-42B7-7E46-388700E437A9}"/>
                </a:ext>
              </a:extLst>
            </p:cNvPr>
            <p:cNvSpPr>
              <a:spLocks noChangeShapeType="1"/>
            </p:cNvSpPr>
            <p:nvPr/>
          </p:nvSpPr>
          <p:spPr bwMode="auto">
            <a:xfrm>
              <a:off x="3283" y="2744"/>
              <a:ext cx="23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2812" name="Rectangle 157">
              <a:extLst>
                <a:ext uri="{FF2B5EF4-FFF2-40B4-BE49-F238E27FC236}">
                  <a16:creationId xmlns:a16="http://schemas.microsoft.com/office/drawing/2014/main" id="{E616CB67-B1C6-F1E7-82AE-B404EFD06716}"/>
                </a:ext>
              </a:extLst>
            </p:cNvPr>
            <p:cNvSpPr>
              <a:spLocks noChangeArrowheads="1"/>
            </p:cNvSpPr>
            <p:nvPr/>
          </p:nvSpPr>
          <p:spPr bwMode="auto">
            <a:xfrm>
              <a:off x="3409" y="2886"/>
              <a:ext cx="126"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32813" name="Rectangle 158">
              <a:extLst>
                <a:ext uri="{FF2B5EF4-FFF2-40B4-BE49-F238E27FC236}">
                  <a16:creationId xmlns:a16="http://schemas.microsoft.com/office/drawing/2014/main" id="{6D56B9D7-AA84-7133-46D7-E6359DDB3C36}"/>
                </a:ext>
              </a:extLst>
            </p:cNvPr>
            <p:cNvSpPr>
              <a:spLocks noChangeArrowheads="1"/>
            </p:cNvSpPr>
            <p:nvPr/>
          </p:nvSpPr>
          <p:spPr bwMode="auto">
            <a:xfrm>
              <a:off x="2967" y="2886"/>
              <a:ext cx="126"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32814" name="Rectangle 159">
              <a:extLst>
                <a:ext uri="{FF2B5EF4-FFF2-40B4-BE49-F238E27FC236}">
                  <a16:creationId xmlns:a16="http://schemas.microsoft.com/office/drawing/2014/main" id="{50FFE951-6809-62D4-B7CE-5F25284E58FE}"/>
                </a:ext>
              </a:extLst>
            </p:cNvPr>
            <p:cNvSpPr>
              <a:spLocks noChangeArrowheads="1"/>
            </p:cNvSpPr>
            <p:nvPr/>
          </p:nvSpPr>
          <p:spPr bwMode="auto">
            <a:xfrm>
              <a:off x="2875" y="2765"/>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32815" name="Rectangle 160">
              <a:extLst>
                <a:ext uri="{FF2B5EF4-FFF2-40B4-BE49-F238E27FC236}">
                  <a16:creationId xmlns:a16="http://schemas.microsoft.com/office/drawing/2014/main" id="{CB21D8EC-4193-B1D2-50F8-36D053382517}"/>
                </a:ext>
              </a:extLst>
            </p:cNvPr>
            <p:cNvSpPr>
              <a:spLocks noChangeArrowheads="1"/>
            </p:cNvSpPr>
            <p:nvPr/>
          </p:nvSpPr>
          <p:spPr bwMode="auto">
            <a:xfrm>
              <a:off x="2926" y="2500"/>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32816" name="Rectangle 161">
              <a:extLst>
                <a:ext uri="{FF2B5EF4-FFF2-40B4-BE49-F238E27FC236}">
                  <a16:creationId xmlns:a16="http://schemas.microsoft.com/office/drawing/2014/main" id="{0E5F5E5E-373E-54E0-6297-93B562EF1438}"/>
                </a:ext>
              </a:extLst>
            </p:cNvPr>
            <p:cNvSpPr>
              <a:spLocks noChangeArrowheads="1"/>
            </p:cNvSpPr>
            <p:nvPr/>
          </p:nvSpPr>
          <p:spPr bwMode="auto">
            <a:xfrm>
              <a:off x="3295" y="2746"/>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32817" name="Rectangle 162">
              <a:extLst>
                <a:ext uri="{FF2B5EF4-FFF2-40B4-BE49-F238E27FC236}">
                  <a16:creationId xmlns:a16="http://schemas.microsoft.com/office/drawing/2014/main" id="{E5F6E318-C8B0-F1E2-8EEE-19EADEB10F49}"/>
                </a:ext>
              </a:extLst>
            </p:cNvPr>
            <p:cNvSpPr>
              <a:spLocks noChangeArrowheads="1"/>
            </p:cNvSpPr>
            <p:nvPr/>
          </p:nvSpPr>
          <p:spPr bwMode="auto">
            <a:xfrm>
              <a:off x="3342" y="2481"/>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32818" name="Rectangle 163">
              <a:extLst>
                <a:ext uri="{FF2B5EF4-FFF2-40B4-BE49-F238E27FC236}">
                  <a16:creationId xmlns:a16="http://schemas.microsoft.com/office/drawing/2014/main" id="{B00E0157-AE22-CA73-ED76-C634DAC79E8C}"/>
                </a:ext>
              </a:extLst>
            </p:cNvPr>
            <p:cNvSpPr>
              <a:spLocks noChangeArrowheads="1"/>
            </p:cNvSpPr>
            <p:nvPr/>
          </p:nvSpPr>
          <p:spPr bwMode="auto">
            <a:xfrm>
              <a:off x="3125" y="2602"/>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grpSp>
      <p:grpSp>
        <p:nvGrpSpPr>
          <p:cNvPr id="5" name="Group 165">
            <a:extLst>
              <a:ext uri="{FF2B5EF4-FFF2-40B4-BE49-F238E27FC236}">
                <a16:creationId xmlns:a16="http://schemas.microsoft.com/office/drawing/2014/main" id="{FDE28F4E-1C35-EA6C-EA61-CC6C1B2465BA}"/>
              </a:ext>
            </a:extLst>
          </p:cNvPr>
          <p:cNvGrpSpPr>
            <a:grpSpLocks noChangeAspect="1"/>
          </p:cNvGrpSpPr>
          <p:nvPr/>
        </p:nvGrpSpPr>
        <p:grpSpPr bwMode="auto">
          <a:xfrm>
            <a:off x="6151563" y="3860800"/>
            <a:ext cx="1552575" cy="927100"/>
            <a:chOff x="3875" y="2432"/>
            <a:chExt cx="978" cy="584"/>
          </a:xfrm>
        </p:grpSpPr>
        <p:sp>
          <p:nvSpPr>
            <p:cNvPr id="32790" name="AutoShape 164">
              <a:extLst>
                <a:ext uri="{FF2B5EF4-FFF2-40B4-BE49-F238E27FC236}">
                  <a16:creationId xmlns:a16="http://schemas.microsoft.com/office/drawing/2014/main" id="{2AC27AAC-9EE6-EA99-2739-C6A868914A7F}"/>
                </a:ext>
              </a:extLst>
            </p:cNvPr>
            <p:cNvSpPr>
              <a:spLocks noChangeAspect="1" noChangeArrowheads="1" noTextEdit="1"/>
            </p:cNvSpPr>
            <p:nvPr/>
          </p:nvSpPr>
          <p:spPr bwMode="auto">
            <a:xfrm>
              <a:off x="3875" y="2432"/>
              <a:ext cx="978" cy="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2791" name="Line 166">
              <a:extLst>
                <a:ext uri="{FF2B5EF4-FFF2-40B4-BE49-F238E27FC236}">
                  <a16:creationId xmlns:a16="http://schemas.microsoft.com/office/drawing/2014/main" id="{AC43AA21-3305-D7F8-AAE0-02C8BD60F682}"/>
                </a:ext>
              </a:extLst>
            </p:cNvPr>
            <p:cNvSpPr>
              <a:spLocks noChangeShapeType="1"/>
            </p:cNvSpPr>
            <p:nvPr/>
          </p:nvSpPr>
          <p:spPr bwMode="auto">
            <a:xfrm>
              <a:off x="3891" y="2741"/>
              <a:ext cx="230"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2792" name="Line 167">
              <a:extLst>
                <a:ext uri="{FF2B5EF4-FFF2-40B4-BE49-F238E27FC236}">
                  <a16:creationId xmlns:a16="http://schemas.microsoft.com/office/drawing/2014/main" id="{696EF56F-1E05-9B73-09BB-B849D7244620}"/>
                </a:ext>
              </a:extLst>
            </p:cNvPr>
            <p:cNvSpPr>
              <a:spLocks noChangeShapeType="1"/>
            </p:cNvSpPr>
            <p:nvPr/>
          </p:nvSpPr>
          <p:spPr bwMode="auto">
            <a:xfrm>
              <a:off x="4427" y="2741"/>
              <a:ext cx="23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2793" name="Rectangle 168">
              <a:extLst>
                <a:ext uri="{FF2B5EF4-FFF2-40B4-BE49-F238E27FC236}">
                  <a16:creationId xmlns:a16="http://schemas.microsoft.com/office/drawing/2014/main" id="{C4EE4FAD-E1C2-517A-86DF-3A0D3AFF9C47}"/>
                </a:ext>
              </a:extLst>
            </p:cNvPr>
            <p:cNvSpPr>
              <a:spLocks noChangeArrowheads="1"/>
            </p:cNvSpPr>
            <p:nvPr/>
          </p:nvSpPr>
          <p:spPr bwMode="auto">
            <a:xfrm>
              <a:off x="4761" y="2424"/>
              <a:ext cx="128"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Symbol" panose="05050102010706020507" pitchFamily="18" charset="2"/>
                </a:rPr>
                <a:t>k</a:t>
              </a:r>
              <a:endParaRPr lang="en-US" altLang="en-US" sz="1800">
                <a:latin typeface="Arial" panose="020B0604020202020204" pitchFamily="34" charset="0"/>
              </a:endParaRPr>
            </a:p>
          </p:txBody>
        </p:sp>
        <p:sp>
          <p:nvSpPr>
            <p:cNvPr id="32794" name="Rectangle 169">
              <a:extLst>
                <a:ext uri="{FF2B5EF4-FFF2-40B4-BE49-F238E27FC236}">
                  <a16:creationId xmlns:a16="http://schemas.microsoft.com/office/drawing/2014/main" id="{7A8D087F-00DB-DE63-5618-43EF758F695B}"/>
                </a:ext>
              </a:extLst>
            </p:cNvPr>
            <p:cNvSpPr>
              <a:spLocks noChangeArrowheads="1"/>
            </p:cNvSpPr>
            <p:nvPr/>
          </p:nvSpPr>
          <p:spPr bwMode="auto">
            <a:xfrm>
              <a:off x="4438" y="2743"/>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32795" name="Rectangle 170">
              <a:extLst>
                <a:ext uri="{FF2B5EF4-FFF2-40B4-BE49-F238E27FC236}">
                  <a16:creationId xmlns:a16="http://schemas.microsoft.com/office/drawing/2014/main" id="{650A0172-63D4-7C3C-EA79-44128E1DAC53}"/>
                </a:ext>
              </a:extLst>
            </p:cNvPr>
            <p:cNvSpPr>
              <a:spLocks noChangeArrowheads="1"/>
            </p:cNvSpPr>
            <p:nvPr/>
          </p:nvSpPr>
          <p:spPr bwMode="auto">
            <a:xfrm>
              <a:off x="4486" y="2478"/>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32796" name="Rectangle 171">
              <a:extLst>
                <a:ext uri="{FF2B5EF4-FFF2-40B4-BE49-F238E27FC236}">
                  <a16:creationId xmlns:a16="http://schemas.microsoft.com/office/drawing/2014/main" id="{2B1AF8E0-D074-9608-71D3-CD517F2DCB11}"/>
                </a:ext>
              </a:extLst>
            </p:cNvPr>
            <p:cNvSpPr>
              <a:spLocks noChangeArrowheads="1"/>
            </p:cNvSpPr>
            <p:nvPr/>
          </p:nvSpPr>
          <p:spPr bwMode="auto">
            <a:xfrm>
              <a:off x="4682" y="2663"/>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2797" name="Rectangle 172">
              <a:extLst>
                <a:ext uri="{FF2B5EF4-FFF2-40B4-BE49-F238E27FC236}">
                  <a16:creationId xmlns:a16="http://schemas.microsoft.com/office/drawing/2014/main" id="{C4EFE8A3-348B-33ED-85DC-510F6FEA6E3A}"/>
                </a:ext>
              </a:extLst>
            </p:cNvPr>
            <p:cNvSpPr>
              <a:spLocks noChangeArrowheads="1"/>
            </p:cNvSpPr>
            <p:nvPr/>
          </p:nvSpPr>
          <p:spPr bwMode="auto">
            <a:xfrm>
              <a:off x="4682" y="2595"/>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2798" name="Rectangle 173">
              <a:extLst>
                <a:ext uri="{FF2B5EF4-FFF2-40B4-BE49-F238E27FC236}">
                  <a16:creationId xmlns:a16="http://schemas.microsoft.com/office/drawing/2014/main" id="{068BCE6E-C8F1-6189-E2E7-5C613FABE9D3}"/>
                </a:ext>
              </a:extLst>
            </p:cNvPr>
            <p:cNvSpPr>
              <a:spLocks noChangeArrowheads="1"/>
            </p:cNvSpPr>
            <p:nvPr/>
          </p:nvSpPr>
          <p:spPr bwMode="auto">
            <a:xfrm>
              <a:off x="4682" y="2786"/>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ø</a:t>
              </a:r>
              <a:endParaRPr lang="en-US" altLang="en-US" sz="1800">
                <a:latin typeface="Arial" panose="020B0604020202020204" pitchFamily="34" charset="0"/>
              </a:endParaRPr>
            </a:p>
          </p:txBody>
        </p:sp>
        <p:sp>
          <p:nvSpPr>
            <p:cNvPr id="32799" name="Rectangle 174">
              <a:extLst>
                <a:ext uri="{FF2B5EF4-FFF2-40B4-BE49-F238E27FC236}">
                  <a16:creationId xmlns:a16="http://schemas.microsoft.com/office/drawing/2014/main" id="{7F4AF365-6069-AD7E-EAA2-B3DED5BD1AF4}"/>
                </a:ext>
              </a:extLst>
            </p:cNvPr>
            <p:cNvSpPr>
              <a:spLocks noChangeArrowheads="1"/>
            </p:cNvSpPr>
            <p:nvPr/>
          </p:nvSpPr>
          <p:spPr bwMode="auto">
            <a:xfrm>
              <a:off x="4682" y="2472"/>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ö</a:t>
              </a:r>
              <a:endParaRPr lang="en-US" altLang="en-US" sz="1800">
                <a:latin typeface="Arial" panose="020B0604020202020204" pitchFamily="34" charset="0"/>
              </a:endParaRPr>
            </a:p>
          </p:txBody>
        </p:sp>
        <p:sp>
          <p:nvSpPr>
            <p:cNvPr id="32800" name="Rectangle 175">
              <a:extLst>
                <a:ext uri="{FF2B5EF4-FFF2-40B4-BE49-F238E27FC236}">
                  <a16:creationId xmlns:a16="http://schemas.microsoft.com/office/drawing/2014/main" id="{C6F17191-079C-44B0-BC58-49E749FB6D0C}"/>
                </a:ext>
              </a:extLst>
            </p:cNvPr>
            <p:cNvSpPr>
              <a:spLocks noChangeArrowheads="1"/>
            </p:cNvSpPr>
            <p:nvPr/>
          </p:nvSpPr>
          <p:spPr bwMode="auto">
            <a:xfrm>
              <a:off x="4322" y="2663"/>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800">
                <a:latin typeface="Arial" panose="020B0604020202020204" pitchFamily="34" charset="0"/>
              </a:endParaRPr>
            </a:p>
          </p:txBody>
        </p:sp>
        <p:sp>
          <p:nvSpPr>
            <p:cNvPr id="32801" name="Rectangle 176">
              <a:extLst>
                <a:ext uri="{FF2B5EF4-FFF2-40B4-BE49-F238E27FC236}">
                  <a16:creationId xmlns:a16="http://schemas.microsoft.com/office/drawing/2014/main" id="{FD1FDEFC-2073-6AB2-A8E9-663C815B76AD}"/>
                </a:ext>
              </a:extLst>
            </p:cNvPr>
            <p:cNvSpPr>
              <a:spLocks noChangeArrowheads="1"/>
            </p:cNvSpPr>
            <p:nvPr/>
          </p:nvSpPr>
          <p:spPr bwMode="auto">
            <a:xfrm>
              <a:off x="4322" y="2595"/>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800">
                <a:latin typeface="Arial" panose="020B0604020202020204" pitchFamily="34" charset="0"/>
              </a:endParaRPr>
            </a:p>
          </p:txBody>
        </p:sp>
        <p:sp>
          <p:nvSpPr>
            <p:cNvPr id="32802" name="Rectangle 177">
              <a:extLst>
                <a:ext uri="{FF2B5EF4-FFF2-40B4-BE49-F238E27FC236}">
                  <a16:creationId xmlns:a16="http://schemas.microsoft.com/office/drawing/2014/main" id="{E657C674-E8F1-05C4-BA6B-FFCAA127887B}"/>
                </a:ext>
              </a:extLst>
            </p:cNvPr>
            <p:cNvSpPr>
              <a:spLocks noChangeArrowheads="1"/>
            </p:cNvSpPr>
            <p:nvPr/>
          </p:nvSpPr>
          <p:spPr bwMode="auto">
            <a:xfrm>
              <a:off x="4322" y="2786"/>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è</a:t>
              </a:r>
              <a:endParaRPr lang="en-US" altLang="en-US" sz="1800">
                <a:latin typeface="Arial" panose="020B0604020202020204" pitchFamily="34" charset="0"/>
              </a:endParaRPr>
            </a:p>
          </p:txBody>
        </p:sp>
        <p:sp>
          <p:nvSpPr>
            <p:cNvPr id="32803" name="Rectangle 178">
              <a:extLst>
                <a:ext uri="{FF2B5EF4-FFF2-40B4-BE49-F238E27FC236}">
                  <a16:creationId xmlns:a16="http://schemas.microsoft.com/office/drawing/2014/main" id="{69917BE2-E473-285F-2167-8B3E27DAA962}"/>
                </a:ext>
              </a:extLst>
            </p:cNvPr>
            <p:cNvSpPr>
              <a:spLocks noChangeArrowheads="1"/>
            </p:cNvSpPr>
            <p:nvPr/>
          </p:nvSpPr>
          <p:spPr bwMode="auto">
            <a:xfrm>
              <a:off x="4322" y="2472"/>
              <a:ext cx="191"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æ</a:t>
              </a:r>
              <a:endParaRPr lang="en-US" altLang="en-US" sz="1800">
                <a:latin typeface="Arial" panose="020B0604020202020204" pitchFamily="34" charset="0"/>
              </a:endParaRPr>
            </a:p>
          </p:txBody>
        </p:sp>
        <p:sp>
          <p:nvSpPr>
            <p:cNvPr id="32804" name="Rectangle 179">
              <a:extLst>
                <a:ext uri="{FF2B5EF4-FFF2-40B4-BE49-F238E27FC236}">
                  <a16:creationId xmlns:a16="http://schemas.microsoft.com/office/drawing/2014/main" id="{5C1C0797-6B1D-4E71-A7AC-5E2566EBD8C3}"/>
                </a:ext>
              </a:extLst>
            </p:cNvPr>
            <p:cNvSpPr>
              <a:spLocks noChangeArrowheads="1"/>
            </p:cNvSpPr>
            <p:nvPr/>
          </p:nvSpPr>
          <p:spPr bwMode="auto">
            <a:xfrm>
              <a:off x="4172" y="2599"/>
              <a:ext cx="222"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2805" name="Rectangle 180">
              <a:extLst>
                <a:ext uri="{FF2B5EF4-FFF2-40B4-BE49-F238E27FC236}">
                  <a16:creationId xmlns:a16="http://schemas.microsoft.com/office/drawing/2014/main" id="{CCB0B2C5-E4E4-9C03-E30E-DF6CC13D5FAA}"/>
                </a:ext>
              </a:extLst>
            </p:cNvPr>
            <p:cNvSpPr>
              <a:spLocks noChangeArrowheads="1"/>
            </p:cNvSpPr>
            <p:nvPr/>
          </p:nvSpPr>
          <p:spPr bwMode="auto">
            <a:xfrm>
              <a:off x="4552" y="2883"/>
              <a:ext cx="126"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32806" name="Rectangle 181">
              <a:extLst>
                <a:ext uri="{FF2B5EF4-FFF2-40B4-BE49-F238E27FC236}">
                  <a16:creationId xmlns:a16="http://schemas.microsoft.com/office/drawing/2014/main" id="{99D35A36-C5F3-845A-038C-383B00F30DB0}"/>
                </a:ext>
              </a:extLst>
            </p:cNvPr>
            <p:cNvSpPr>
              <a:spLocks noChangeArrowheads="1"/>
            </p:cNvSpPr>
            <p:nvPr/>
          </p:nvSpPr>
          <p:spPr bwMode="auto">
            <a:xfrm>
              <a:off x="4015" y="2883"/>
              <a:ext cx="126"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32807" name="Rectangle 182">
              <a:extLst>
                <a:ext uri="{FF2B5EF4-FFF2-40B4-BE49-F238E27FC236}">
                  <a16:creationId xmlns:a16="http://schemas.microsoft.com/office/drawing/2014/main" id="{19CB4AA8-A215-94C6-B714-456B802E49BA}"/>
                </a:ext>
              </a:extLst>
            </p:cNvPr>
            <p:cNvSpPr>
              <a:spLocks noChangeArrowheads="1"/>
            </p:cNvSpPr>
            <p:nvPr/>
          </p:nvSpPr>
          <p:spPr bwMode="auto">
            <a:xfrm>
              <a:off x="3923" y="2762"/>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32808" name="Rectangle 183">
              <a:extLst>
                <a:ext uri="{FF2B5EF4-FFF2-40B4-BE49-F238E27FC236}">
                  <a16:creationId xmlns:a16="http://schemas.microsoft.com/office/drawing/2014/main" id="{16816DEE-ED71-D5C3-2763-BB54A22420B9}"/>
                </a:ext>
              </a:extLst>
            </p:cNvPr>
            <p:cNvSpPr>
              <a:spLocks noChangeArrowheads="1"/>
            </p:cNvSpPr>
            <p:nvPr/>
          </p:nvSpPr>
          <p:spPr bwMode="auto">
            <a:xfrm>
              <a:off x="3974" y="2497"/>
              <a:ext cx="17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grpSp>
      <p:sp>
        <p:nvSpPr>
          <p:cNvPr id="130232" name="Text Box 184">
            <a:extLst>
              <a:ext uri="{FF2B5EF4-FFF2-40B4-BE49-F238E27FC236}">
                <a16:creationId xmlns:a16="http://schemas.microsoft.com/office/drawing/2014/main" id="{5B5D52E2-C375-9C02-6359-FA06BE5117C5}"/>
              </a:ext>
            </a:extLst>
          </p:cNvPr>
          <p:cNvSpPr txBox="1">
            <a:spLocks noChangeArrowheads="1"/>
          </p:cNvSpPr>
          <p:nvPr/>
        </p:nvSpPr>
        <p:spPr bwMode="auto">
          <a:xfrm>
            <a:off x="323850" y="5265738"/>
            <a:ext cx="849630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Ojlerove diferencijalne jednačine se mogu integraliti samo ako je data karakteristična jednačina (gustina konstantna, ili poznata funkcija pritiska), ali u ovom obliku nisu pogodne za integraciju.</a:t>
            </a:r>
            <a:endParaRPr lang="en-US" altLang="en-US" sz="1800" b="1">
              <a:latin typeface="Arial" panose="020B0604020202020204" pitchFamily="34" charset="0"/>
            </a:endParaRPr>
          </a:p>
        </p:txBody>
      </p:sp>
      <p:sp>
        <p:nvSpPr>
          <p:cNvPr id="130233" name="Rectangle 185">
            <a:extLst>
              <a:ext uri="{FF2B5EF4-FFF2-40B4-BE49-F238E27FC236}">
                <a16:creationId xmlns:a16="http://schemas.microsoft.com/office/drawing/2014/main" id="{2A1657E8-2905-BB27-BF04-F94BB1785C61}"/>
              </a:ext>
            </a:extLst>
          </p:cNvPr>
          <p:cNvSpPr>
            <a:spLocks noChangeArrowheads="1"/>
          </p:cNvSpPr>
          <p:nvPr/>
        </p:nvSpPr>
        <p:spPr bwMode="auto">
          <a:xfrm>
            <a:off x="304800" y="5214938"/>
            <a:ext cx="8534400" cy="1008062"/>
          </a:xfrm>
          <a:prstGeom prst="rect">
            <a:avLst/>
          </a:prstGeom>
          <a:noFill/>
          <a:ln w="254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32788" name="WordArt 186">
            <a:extLst>
              <a:ext uri="{FF2B5EF4-FFF2-40B4-BE49-F238E27FC236}">
                <a16:creationId xmlns:a16="http://schemas.microsoft.com/office/drawing/2014/main" id="{0EF6471D-9E57-2F05-1D59-887810671447}"/>
              </a:ext>
            </a:extLst>
          </p:cNvPr>
          <p:cNvSpPr>
            <a:spLocks noChangeArrowheads="1" noChangeShapeType="1" noTextEdit="1"/>
          </p:cNvSpPr>
          <p:nvPr/>
        </p:nvSpPr>
        <p:spPr bwMode="auto">
          <a:xfrm>
            <a:off x="1781175" y="765175"/>
            <a:ext cx="5580063" cy="45402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OJLEROVA JEDNAČINA</a:t>
            </a:r>
          </a:p>
        </p:txBody>
      </p:sp>
      <p:sp>
        <p:nvSpPr>
          <p:cNvPr id="32789" name="Footer Placeholder 5">
            <a:extLst>
              <a:ext uri="{FF2B5EF4-FFF2-40B4-BE49-F238E27FC236}">
                <a16:creationId xmlns:a16="http://schemas.microsoft.com/office/drawing/2014/main" id="{AD420A5D-DE97-465F-CC1A-96992729C9D2}"/>
              </a:ext>
            </a:extLst>
          </p:cNvPr>
          <p:cNvSpPr>
            <a:spLocks noGrp="1" noChangeArrowheads="1"/>
          </p:cNvSpPr>
          <p:nvPr>
            <p:ph type="ftr" sz="quarter" idx="11"/>
          </p:nvPr>
        </p:nvSpPr>
        <p:spPr bwMode="auto">
          <a:xfrm>
            <a:off x="215900" y="6356350"/>
            <a:ext cx="58039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30168"/>
                                        </p:tgtEl>
                                        <p:attrNameLst>
                                          <p:attrName>style.visibility</p:attrName>
                                        </p:attrNameLst>
                                      </p:cBhvr>
                                      <p:to>
                                        <p:strVal val="visible"/>
                                      </p:to>
                                    </p:set>
                                    <p:anim calcmode="lin" valueType="num">
                                      <p:cBhvr>
                                        <p:cTn id="7" dur="500" fill="hold"/>
                                        <p:tgtEl>
                                          <p:spTgt spid="130168"/>
                                        </p:tgtEl>
                                        <p:attrNameLst>
                                          <p:attrName>ppt_w</p:attrName>
                                        </p:attrNameLst>
                                      </p:cBhvr>
                                      <p:tavLst>
                                        <p:tav tm="0">
                                          <p:val>
                                            <p:fltVal val="0"/>
                                          </p:val>
                                        </p:tav>
                                        <p:tav tm="100000">
                                          <p:val>
                                            <p:strVal val="#ppt_w"/>
                                          </p:val>
                                        </p:tav>
                                      </p:tavLst>
                                    </p:anim>
                                    <p:anim calcmode="lin" valueType="num">
                                      <p:cBhvr>
                                        <p:cTn id="8" dur="500" fill="hold"/>
                                        <p:tgtEl>
                                          <p:spTgt spid="130168"/>
                                        </p:tgtEl>
                                        <p:attrNameLst>
                                          <p:attrName>ppt_h</p:attrName>
                                        </p:attrNameLst>
                                      </p:cBhvr>
                                      <p:tavLst>
                                        <p:tav tm="0">
                                          <p:val>
                                            <p:fltVal val="0"/>
                                          </p:val>
                                        </p:tav>
                                        <p:tav tm="100000">
                                          <p:val>
                                            <p:strVal val="#ppt_h"/>
                                          </p:val>
                                        </p:tav>
                                      </p:tavLst>
                                    </p:anim>
                                    <p:anim calcmode="lin" valueType="num">
                                      <p:cBhvr>
                                        <p:cTn id="9" dur="500" fill="hold"/>
                                        <p:tgtEl>
                                          <p:spTgt spid="130168"/>
                                        </p:tgtEl>
                                        <p:attrNameLst>
                                          <p:attrName>style.rotation</p:attrName>
                                        </p:attrNameLst>
                                      </p:cBhvr>
                                      <p:tavLst>
                                        <p:tav tm="0">
                                          <p:val>
                                            <p:fltVal val="360"/>
                                          </p:val>
                                        </p:tav>
                                        <p:tav tm="100000">
                                          <p:val>
                                            <p:fltVal val="0"/>
                                          </p:val>
                                        </p:tav>
                                      </p:tavLst>
                                    </p:anim>
                                    <p:animEffect transition="in" filter="fade">
                                      <p:cBhvr>
                                        <p:cTn id="10" dur="500"/>
                                        <p:tgtEl>
                                          <p:spTgt spid="130168"/>
                                        </p:tgtEl>
                                      </p:cBhvr>
                                    </p:animEffect>
                                  </p:childTnLst>
                                </p:cTn>
                              </p:par>
                            </p:childTnLst>
                          </p:cTn>
                        </p:par>
                        <p:par>
                          <p:cTn id="11" fill="hold" nodeType="afterGroup">
                            <p:stCondLst>
                              <p:cond delay="500"/>
                            </p:stCondLst>
                            <p:childTnLst>
                              <p:par>
                                <p:cTn id="12" presetID="27" presetClass="entr" presetSubtype="0" fill="hold" nodeType="afterEffect">
                                  <p:stCondLst>
                                    <p:cond delay="0"/>
                                  </p:stCondLst>
                                  <p:iterate type="lt">
                                    <p:tmPct val="50000"/>
                                  </p:iterate>
                                  <p:childTnLst>
                                    <p:set>
                                      <p:cBhvr>
                                        <p:cTn id="13" dur="1" fill="hold">
                                          <p:stCondLst>
                                            <p:cond delay="0"/>
                                          </p:stCondLst>
                                        </p:cTn>
                                        <p:tgtEl>
                                          <p:spTgt spid="130167"/>
                                        </p:tgtEl>
                                        <p:attrNameLst>
                                          <p:attrName>style.visibility</p:attrName>
                                        </p:attrNameLst>
                                      </p:cBhvr>
                                      <p:to>
                                        <p:strVal val="visible"/>
                                      </p:to>
                                    </p:set>
                                    <p:anim calcmode="discrete" valueType="clr">
                                      <p:cBhvr override="childStyle">
                                        <p:cTn id="14" dur="80"/>
                                        <p:tgtEl>
                                          <p:spTgt spid="130167"/>
                                        </p:tgtEl>
                                        <p:attrNameLst>
                                          <p:attrName>style.color</p:attrName>
                                        </p:attrNameLst>
                                      </p:cBhvr>
                                      <p:tavLst>
                                        <p:tav tm="0">
                                          <p:val>
                                            <p:clrVal>
                                              <a:schemeClr val="accent2"/>
                                            </p:clrVal>
                                          </p:val>
                                        </p:tav>
                                        <p:tav tm="50000">
                                          <p:val>
                                            <p:clrVal>
                                              <a:schemeClr val="hlink"/>
                                            </p:clrVal>
                                          </p:val>
                                        </p:tav>
                                      </p:tavLst>
                                    </p:anim>
                                    <p:anim calcmode="discrete" valueType="clr">
                                      <p:cBhvr>
                                        <p:cTn id="15" dur="80"/>
                                        <p:tgtEl>
                                          <p:spTgt spid="130167"/>
                                        </p:tgtEl>
                                        <p:attrNameLst>
                                          <p:attrName>fillcolor</p:attrName>
                                        </p:attrNameLst>
                                      </p:cBhvr>
                                      <p:tavLst>
                                        <p:tav tm="0">
                                          <p:val>
                                            <p:clrVal>
                                              <a:schemeClr val="accent2"/>
                                            </p:clrVal>
                                          </p:val>
                                        </p:tav>
                                        <p:tav tm="50000">
                                          <p:val>
                                            <p:clrVal>
                                              <a:schemeClr val="hlink"/>
                                            </p:clrVal>
                                          </p:val>
                                        </p:tav>
                                      </p:tavLst>
                                    </p:anim>
                                    <p:set>
                                      <p:cBhvr>
                                        <p:cTn id="16" dur="80"/>
                                        <p:tgtEl>
                                          <p:spTgt spid="130167"/>
                                        </p:tgtEl>
                                        <p:attrNameLst>
                                          <p:attrName>fill.type</p:attrName>
                                        </p:attrNameLst>
                                      </p:cBhvr>
                                      <p:to>
                                        <p:strVal val="solid"/>
                                      </p:to>
                                    </p:set>
                                  </p:childTnLst>
                                </p:cTn>
                              </p:par>
                            </p:childTnLst>
                          </p:cTn>
                        </p:par>
                        <p:par>
                          <p:cTn id="17" fill="hold" nodeType="afterGroup">
                            <p:stCondLst>
                              <p:cond delay="1220"/>
                            </p:stCondLst>
                            <p:childTnLst>
                              <p:par>
                                <p:cTn id="18" presetID="55" presetClass="entr" presetSubtype="0" fill="hold" nodeType="afterEffect">
                                  <p:stCondLst>
                                    <p:cond delay="0"/>
                                  </p:stCondLst>
                                  <p:childTnLst>
                                    <p:set>
                                      <p:cBhvr>
                                        <p:cTn id="19" dur="1" fill="hold">
                                          <p:stCondLst>
                                            <p:cond delay="0"/>
                                          </p:stCondLst>
                                        </p:cTn>
                                        <p:tgtEl>
                                          <p:spTgt spid="130187"/>
                                        </p:tgtEl>
                                        <p:attrNameLst>
                                          <p:attrName>style.visibility</p:attrName>
                                        </p:attrNameLst>
                                      </p:cBhvr>
                                      <p:to>
                                        <p:strVal val="visible"/>
                                      </p:to>
                                    </p:set>
                                    <p:anim calcmode="lin" valueType="num">
                                      <p:cBhvr>
                                        <p:cTn id="20" dur="1000" fill="hold"/>
                                        <p:tgtEl>
                                          <p:spTgt spid="130187"/>
                                        </p:tgtEl>
                                        <p:attrNameLst>
                                          <p:attrName>ppt_w</p:attrName>
                                        </p:attrNameLst>
                                      </p:cBhvr>
                                      <p:tavLst>
                                        <p:tav tm="0">
                                          <p:val>
                                            <p:strVal val="#ppt_w*0.70"/>
                                          </p:val>
                                        </p:tav>
                                        <p:tav tm="100000">
                                          <p:val>
                                            <p:strVal val="#ppt_w"/>
                                          </p:val>
                                        </p:tav>
                                      </p:tavLst>
                                    </p:anim>
                                    <p:anim calcmode="lin" valueType="num">
                                      <p:cBhvr>
                                        <p:cTn id="21" dur="1000" fill="hold"/>
                                        <p:tgtEl>
                                          <p:spTgt spid="130187"/>
                                        </p:tgtEl>
                                        <p:attrNameLst>
                                          <p:attrName>ppt_h</p:attrName>
                                        </p:attrNameLst>
                                      </p:cBhvr>
                                      <p:tavLst>
                                        <p:tav tm="0">
                                          <p:val>
                                            <p:strVal val="#ppt_h"/>
                                          </p:val>
                                        </p:tav>
                                        <p:tav tm="100000">
                                          <p:val>
                                            <p:strVal val="#ppt_h"/>
                                          </p:val>
                                        </p:tav>
                                      </p:tavLst>
                                    </p:anim>
                                    <p:animEffect transition="in" filter="fade">
                                      <p:cBhvr>
                                        <p:cTn id="22" dur="1000"/>
                                        <p:tgtEl>
                                          <p:spTgt spid="130187"/>
                                        </p:tgtEl>
                                      </p:cBhvr>
                                    </p:animEffect>
                                  </p:childTnLst>
                                </p:cTn>
                              </p:par>
                            </p:childTnLst>
                          </p:cTn>
                        </p:par>
                        <p:par>
                          <p:cTn id="23" fill="hold" nodeType="afterGroup">
                            <p:stCondLst>
                              <p:cond delay="2220"/>
                            </p:stCondLst>
                            <p:childTnLst>
                              <p:par>
                                <p:cTn id="24" presetID="9" presetClass="entr" presetSubtype="0" fill="hold" nodeType="afterEffect">
                                  <p:stCondLst>
                                    <p:cond delay="0"/>
                                  </p:stCondLst>
                                  <p:childTnLst>
                                    <p:set>
                                      <p:cBhvr>
                                        <p:cTn id="25" dur="1" fill="hold">
                                          <p:stCondLst>
                                            <p:cond delay="0"/>
                                          </p:stCondLst>
                                        </p:cTn>
                                        <p:tgtEl>
                                          <p:spTgt spid="130186"/>
                                        </p:tgtEl>
                                        <p:attrNameLst>
                                          <p:attrName>style.visibility</p:attrName>
                                        </p:attrNameLst>
                                      </p:cBhvr>
                                      <p:to>
                                        <p:strVal val="visible"/>
                                      </p:to>
                                    </p:set>
                                    <p:animEffect transition="in" filter="dissolve">
                                      <p:cBhvr>
                                        <p:cTn id="26" dur="500"/>
                                        <p:tgtEl>
                                          <p:spTgt spid="130186"/>
                                        </p:tgtEl>
                                      </p:cBhvr>
                                    </p:animEffect>
                                  </p:childTnLst>
                                </p:cTn>
                              </p:par>
                            </p:childTnLst>
                          </p:cTn>
                        </p:par>
                        <p:par>
                          <p:cTn id="27" fill="hold" nodeType="afterGroup">
                            <p:stCondLst>
                              <p:cond delay="2720"/>
                            </p:stCondLst>
                            <p:childTnLst>
                              <p:par>
                                <p:cTn id="28" presetID="37" presetClass="entr" presetSubtype="0" fill="hold" nodeType="after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fade">
                                      <p:cBhvr>
                                        <p:cTn id="30" dur="1000"/>
                                        <p:tgtEl>
                                          <p:spTgt spid="2"/>
                                        </p:tgtEl>
                                      </p:cBhvr>
                                    </p:animEffect>
                                    <p:anim calcmode="lin" valueType="num">
                                      <p:cBhvr>
                                        <p:cTn id="31" dur="1000" fill="hold"/>
                                        <p:tgtEl>
                                          <p:spTgt spid="2"/>
                                        </p:tgtEl>
                                        <p:attrNameLst>
                                          <p:attrName>ppt_x</p:attrName>
                                        </p:attrNameLst>
                                      </p:cBhvr>
                                      <p:tavLst>
                                        <p:tav tm="0">
                                          <p:val>
                                            <p:strVal val="#ppt_x"/>
                                          </p:val>
                                        </p:tav>
                                        <p:tav tm="100000">
                                          <p:val>
                                            <p:strVal val="#ppt_x"/>
                                          </p:val>
                                        </p:tav>
                                      </p:tavLst>
                                    </p:anim>
                                    <p:anim calcmode="lin" valueType="num">
                                      <p:cBhvr>
                                        <p:cTn id="32" dur="900" decel="100000" fill="hold"/>
                                        <p:tgtEl>
                                          <p:spTgt spid="2"/>
                                        </p:tgtEl>
                                        <p:attrNameLst>
                                          <p:attrName>ppt_y</p:attrName>
                                        </p:attrNameLst>
                                      </p:cBhvr>
                                      <p:tavLst>
                                        <p:tav tm="0">
                                          <p:val>
                                            <p:strVal val="#ppt_y+1"/>
                                          </p:val>
                                        </p:tav>
                                        <p:tav tm="100000">
                                          <p:val>
                                            <p:strVal val="#ppt_y-.03"/>
                                          </p:val>
                                        </p:tav>
                                      </p:tavLst>
                                    </p:anim>
                                    <p:anim calcmode="lin" valueType="num">
                                      <p:cBhvr>
                                        <p:cTn id="33"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55" presetClass="entr" presetSubtype="0" fill="hold" nodeType="clickEffect">
                                  <p:stCondLst>
                                    <p:cond delay="0"/>
                                  </p:stCondLst>
                                  <p:childTnLst>
                                    <p:set>
                                      <p:cBhvr>
                                        <p:cTn id="37" dur="1" fill="hold">
                                          <p:stCondLst>
                                            <p:cond delay="0"/>
                                          </p:stCondLst>
                                        </p:cTn>
                                        <p:tgtEl>
                                          <p:spTgt spid="130189"/>
                                        </p:tgtEl>
                                        <p:attrNameLst>
                                          <p:attrName>style.visibility</p:attrName>
                                        </p:attrNameLst>
                                      </p:cBhvr>
                                      <p:to>
                                        <p:strVal val="visible"/>
                                      </p:to>
                                    </p:set>
                                    <p:anim calcmode="lin" valueType="num">
                                      <p:cBhvr>
                                        <p:cTn id="38" dur="1000" fill="hold"/>
                                        <p:tgtEl>
                                          <p:spTgt spid="130189"/>
                                        </p:tgtEl>
                                        <p:attrNameLst>
                                          <p:attrName>ppt_w</p:attrName>
                                        </p:attrNameLst>
                                      </p:cBhvr>
                                      <p:tavLst>
                                        <p:tav tm="0">
                                          <p:val>
                                            <p:strVal val="#ppt_w*0.70"/>
                                          </p:val>
                                        </p:tav>
                                        <p:tav tm="100000">
                                          <p:val>
                                            <p:strVal val="#ppt_w"/>
                                          </p:val>
                                        </p:tav>
                                      </p:tavLst>
                                    </p:anim>
                                    <p:anim calcmode="lin" valueType="num">
                                      <p:cBhvr>
                                        <p:cTn id="39" dur="1000" fill="hold"/>
                                        <p:tgtEl>
                                          <p:spTgt spid="130189"/>
                                        </p:tgtEl>
                                        <p:attrNameLst>
                                          <p:attrName>ppt_h</p:attrName>
                                        </p:attrNameLst>
                                      </p:cBhvr>
                                      <p:tavLst>
                                        <p:tav tm="0">
                                          <p:val>
                                            <p:strVal val="#ppt_h"/>
                                          </p:val>
                                        </p:tav>
                                        <p:tav tm="100000">
                                          <p:val>
                                            <p:strVal val="#ppt_h"/>
                                          </p:val>
                                        </p:tav>
                                      </p:tavLst>
                                    </p:anim>
                                    <p:animEffect transition="in" filter="fade">
                                      <p:cBhvr>
                                        <p:cTn id="40" dur="1000"/>
                                        <p:tgtEl>
                                          <p:spTgt spid="130189"/>
                                        </p:tgtEl>
                                      </p:cBhvr>
                                    </p:animEffect>
                                  </p:childTnLst>
                                </p:cTn>
                              </p:par>
                            </p:childTnLst>
                          </p:cTn>
                        </p:par>
                        <p:par>
                          <p:cTn id="41" fill="hold" nodeType="afterGroup">
                            <p:stCondLst>
                              <p:cond delay="1000"/>
                            </p:stCondLst>
                            <p:childTnLst>
                              <p:par>
                                <p:cTn id="42" presetID="22" presetClass="entr" presetSubtype="4" fill="hold" nodeType="afterEffect">
                                  <p:stCondLst>
                                    <p:cond delay="0"/>
                                  </p:stCondLst>
                                  <p:childTnLst>
                                    <p:set>
                                      <p:cBhvr>
                                        <p:cTn id="43" dur="1" fill="hold">
                                          <p:stCondLst>
                                            <p:cond delay="0"/>
                                          </p:stCondLst>
                                        </p:cTn>
                                        <p:tgtEl>
                                          <p:spTgt spid="130188"/>
                                        </p:tgtEl>
                                        <p:attrNameLst>
                                          <p:attrName>style.visibility</p:attrName>
                                        </p:attrNameLst>
                                      </p:cBhvr>
                                      <p:to>
                                        <p:strVal val="visible"/>
                                      </p:to>
                                    </p:set>
                                    <p:animEffect transition="in" filter="wipe(down)">
                                      <p:cBhvr>
                                        <p:cTn id="44" dur="500"/>
                                        <p:tgtEl>
                                          <p:spTgt spid="130188"/>
                                        </p:tgtEl>
                                      </p:cBhvr>
                                    </p:animEffect>
                                  </p:childTnLst>
                                </p:cTn>
                              </p:par>
                            </p:childTnLst>
                          </p:cTn>
                        </p:par>
                        <p:par>
                          <p:cTn id="45" fill="hold" nodeType="afterGroup">
                            <p:stCondLst>
                              <p:cond delay="1500"/>
                            </p:stCondLst>
                            <p:childTnLst>
                              <p:par>
                                <p:cTn id="46" presetID="55" presetClass="entr" presetSubtype="0" fill="hold"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1000" fill="hold"/>
                                        <p:tgtEl>
                                          <p:spTgt spid="3"/>
                                        </p:tgtEl>
                                        <p:attrNameLst>
                                          <p:attrName>ppt_w</p:attrName>
                                        </p:attrNameLst>
                                      </p:cBhvr>
                                      <p:tavLst>
                                        <p:tav tm="0">
                                          <p:val>
                                            <p:strVal val="#ppt_w*0.70"/>
                                          </p:val>
                                        </p:tav>
                                        <p:tav tm="100000">
                                          <p:val>
                                            <p:strVal val="#ppt_w"/>
                                          </p:val>
                                        </p:tav>
                                      </p:tavLst>
                                    </p:anim>
                                    <p:anim calcmode="lin" valueType="num">
                                      <p:cBhvr>
                                        <p:cTn id="49" dur="1000" fill="hold"/>
                                        <p:tgtEl>
                                          <p:spTgt spid="3"/>
                                        </p:tgtEl>
                                        <p:attrNameLst>
                                          <p:attrName>ppt_h</p:attrName>
                                        </p:attrNameLst>
                                      </p:cBhvr>
                                      <p:tavLst>
                                        <p:tav tm="0">
                                          <p:val>
                                            <p:strVal val="#ppt_h"/>
                                          </p:val>
                                        </p:tav>
                                        <p:tav tm="100000">
                                          <p:val>
                                            <p:strVal val="#ppt_h"/>
                                          </p:val>
                                        </p:tav>
                                      </p:tavLst>
                                    </p:anim>
                                    <p:animEffect transition="in" filter="fade">
                                      <p:cBhvr>
                                        <p:cTn id="50" dur="1000"/>
                                        <p:tgtEl>
                                          <p:spTgt spid="3"/>
                                        </p:tgtEl>
                                      </p:cBhvr>
                                    </p:animEffect>
                                  </p:childTnLst>
                                </p:cTn>
                              </p:par>
                            </p:childTnLst>
                          </p:cTn>
                        </p:par>
                        <p:par>
                          <p:cTn id="51" fill="hold" nodeType="afterGroup">
                            <p:stCondLst>
                              <p:cond delay="2500"/>
                            </p:stCondLst>
                            <p:childTnLst>
                              <p:par>
                                <p:cTn id="52" presetID="27" presetClass="entr" presetSubtype="0" fill="hold" nodeType="afterEffect">
                                  <p:stCondLst>
                                    <p:cond delay="0"/>
                                  </p:stCondLst>
                                  <p:iterate type="lt">
                                    <p:tmPct val="50000"/>
                                  </p:iterate>
                                  <p:childTnLst>
                                    <p:set>
                                      <p:cBhvr>
                                        <p:cTn id="53" dur="1" fill="hold">
                                          <p:stCondLst>
                                            <p:cond delay="0"/>
                                          </p:stCondLst>
                                        </p:cTn>
                                        <p:tgtEl>
                                          <p:spTgt spid="130193"/>
                                        </p:tgtEl>
                                        <p:attrNameLst>
                                          <p:attrName>style.visibility</p:attrName>
                                        </p:attrNameLst>
                                      </p:cBhvr>
                                      <p:to>
                                        <p:strVal val="visible"/>
                                      </p:to>
                                    </p:set>
                                    <p:anim calcmode="discrete" valueType="clr">
                                      <p:cBhvr override="childStyle">
                                        <p:cTn id="54" dur="80"/>
                                        <p:tgtEl>
                                          <p:spTgt spid="130193"/>
                                        </p:tgtEl>
                                        <p:attrNameLst>
                                          <p:attrName>style.color</p:attrName>
                                        </p:attrNameLst>
                                      </p:cBhvr>
                                      <p:tavLst>
                                        <p:tav tm="0">
                                          <p:val>
                                            <p:clrVal>
                                              <a:schemeClr val="accent2"/>
                                            </p:clrVal>
                                          </p:val>
                                        </p:tav>
                                        <p:tav tm="50000">
                                          <p:val>
                                            <p:clrVal>
                                              <a:schemeClr val="hlink"/>
                                            </p:clrVal>
                                          </p:val>
                                        </p:tav>
                                      </p:tavLst>
                                    </p:anim>
                                    <p:anim calcmode="discrete" valueType="clr">
                                      <p:cBhvr>
                                        <p:cTn id="55" dur="80"/>
                                        <p:tgtEl>
                                          <p:spTgt spid="130193"/>
                                        </p:tgtEl>
                                        <p:attrNameLst>
                                          <p:attrName>fillcolor</p:attrName>
                                        </p:attrNameLst>
                                      </p:cBhvr>
                                      <p:tavLst>
                                        <p:tav tm="0">
                                          <p:val>
                                            <p:clrVal>
                                              <a:schemeClr val="accent2"/>
                                            </p:clrVal>
                                          </p:val>
                                        </p:tav>
                                        <p:tav tm="50000">
                                          <p:val>
                                            <p:clrVal>
                                              <a:schemeClr val="hlink"/>
                                            </p:clrVal>
                                          </p:val>
                                        </p:tav>
                                      </p:tavLst>
                                    </p:anim>
                                    <p:set>
                                      <p:cBhvr>
                                        <p:cTn id="56" dur="80"/>
                                        <p:tgtEl>
                                          <p:spTgt spid="130193"/>
                                        </p:tgtEl>
                                        <p:attrNameLst>
                                          <p:attrName>fill.type</p:attrName>
                                        </p:attrNameLst>
                                      </p:cBhvr>
                                      <p:to>
                                        <p:strVal val="solid"/>
                                      </p:to>
                                    </p:set>
                                  </p:childTnLst>
                                </p:cTn>
                              </p:par>
                            </p:childTnLst>
                          </p:cTn>
                        </p:par>
                        <p:par>
                          <p:cTn id="57" fill="hold" nodeType="afterGroup">
                            <p:stCondLst>
                              <p:cond delay="2660"/>
                            </p:stCondLst>
                            <p:childTnLst>
                              <p:par>
                                <p:cTn id="58" presetID="55" presetClass="entr" presetSubtype="0" fill="hold" nodeType="afterEffect">
                                  <p:stCondLst>
                                    <p:cond delay="0"/>
                                  </p:stCondLst>
                                  <p:childTnLst>
                                    <p:set>
                                      <p:cBhvr>
                                        <p:cTn id="59" dur="1" fill="hold">
                                          <p:stCondLst>
                                            <p:cond delay="0"/>
                                          </p:stCondLst>
                                        </p:cTn>
                                        <p:tgtEl>
                                          <p:spTgt spid="4"/>
                                        </p:tgtEl>
                                        <p:attrNameLst>
                                          <p:attrName>style.visibility</p:attrName>
                                        </p:attrNameLst>
                                      </p:cBhvr>
                                      <p:to>
                                        <p:strVal val="visible"/>
                                      </p:to>
                                    </p:set>
                                    <p:anim calcmode="lin" valueType="num">
                                      <p:cBhvr>
                                        <p:cTn id="60" dur="1000" fill="hold"/>
                                        <p:tgtEl>
                                          <p:spTgt spid="4"/>
                                        </p:tgtEl>
                                        <p:attrNameLst>
                                          <p:attrName>ppt_w</p:attrName>
                                        </p:attrNameLst>
                                      </p:cBhvr>
                                      <p:tavLst>
                                        <p:tav tm="0">
                                          <p:val>
                                            <p:strVal val="#ppt_w*0.70"/>
                                          </p:val>
                                        </p:tav>
                                        <p:tav tm="100000">
                                          <p:val>
                                            <p:strVal val="#ppt_w"/>
                                          </p:val>
                                        </p:tav>
                                      </p:tavLst>
                                    </p:anim>
                                    <p:anim calcmode="lin" valueType="num">
                                      <p:cBhvr>
                                        <p:cTn id="61" dur="1000" fill="hold"/>
                                        <p:tgtEl>
                                          <p:spTgt spid="4"/>
                                        </p:tgtEl>
                                        <p:attrNameLst>
                                          <p:attrName>ppt_h</p:attrName>
                                        </p:attrNameLst>
                                      </p:cBhvr>
                                      <p:tavLst>
                                        <p:tav tm="0">
                                          <p:val>
                                            <p:strVal val="#ppt_h"/>
                                          </p:val>
                                        </p:tav>
                                        <p:tav tm="100000">
                                          <p:val>
                                            <p:strVal val="#ppt_h"/>
                                          </p:val>
                                        </p:tav>
                                      </p:tavLst>
                                    </p:anim>
                                    <p:animEffect transition="in" filter="fade">
                                      <p:cBhvr>
                                        <p:cTn id="62" dur="1000"/>
                                        <p:tgtEl>
                                          <p:spTgt spid="4"/>
                                        </p:tgtEl>
                                      </p:cBhvr>
                                    </p:animEffect>
                                  </p:childTnLst>
                                </p:cTn>
                              </p:par>
                            </p:childTnLst>
                          </p:cTn>
                        </p:par>
                        <p:par>
                          <p:cTn id="63" fill="hold" nodeType="afterGroup">
                            <p:stCondLst>
                              <p:cond delay="3660"/>
                            </p:stCondLst>
                            <p:childTnLst>
                              <p:par>
                                <p:cTn id="64" presetID="27" presetClass="entr" presetSubtype="0" fill="hold" nodeType="afterEffect">
                                  <p:stCondLst>
                                    <p:cond delay="0"/>
                                  </p:stCondLst>
                                  <p:iterate type="lt">
                                    <p:tmPct val="50000"/>
                                  </p:iterate>
                                  <p:childTnLst>
                                    <p:set>
                                      <p:cBhvr>
                                        <p:cTn id="65" dur="1" fill="hold">
                                          <p:stCondLst>
                                            <p:cond delay="0"/>
                                          </p:stCondLst>
                                        </p:cTn>
                                        <p:tgtEl>
                                          <p:spTgt spid="130194"/>
                                        </p:tgtEl>
                                        <p:attrNameLst>
                                          <p:attrName>style.visibility</p:attrName>
                                        </p:attrNameLst>
                                      </p:cBhvr>
                                      <p:to>
                                        <p:strVal val="visible"/>
                                      </p:to>
                                    </p:set>
                                    <p:anim calcmode="discrete" valueType="clr">
                                      <p:cBhvr override="childStyle">
                                        <p:cTn id="66" dur="80"/>
                                        <p:tgtEl>
                                          <p:spTgt spid="130194"/>
                                        </p:tgtEl>
                                        <p:attrNameLst>
                                          <p:attrName>style.color</p:attrName>
                                        </p:attrNameLst>
                                      </p:cBhvr>
                                      <p:tavLst>
                                        <p:tav tm="0">
                                          <p:val>
                                            <p:clrVal>
                                              <a:schemeClr val="accent2"/>
                                            </p:clrVal>
                                          </p:val>
                                        </p:tav>
                                        <p:tav tm="50000">
                                          <p:val>
                                            <p:clrVal>
                                              <a:schemeClr val="hlink"/>
                                            </p:clrVal>
                                          </p:val>
                                        </p:tav>
                                      </p:tavLst>
                                    </p:anim>
                                    <p:anim calcmode="discrete" valueType="clr">
                                      <p:cBhvr>
                                        <p:cTn id="67" dur="80"/>
                                        <p:tgtEl>
                                          <p:spTgt spid="130194"/>
                                        </p:tgtEl>
                                        <p:attrNameLst>
                                          <p:attrName>fillcolor</p:attrName>
                                        </p:attrNameLst>
                                      </p:cBhvr>
                                      <p:tavLst>
                                        <p:tav tm="0">
                                          <p:val>
                                            <p:clrVal>
                                              <a:schemeClr val="accent2"/>
                                            </p:clrVal>
                                          </p:val>
                                        </p:tav>
                                        <p:tav tm="50000">
                                          <p:val>
                                            <p:clrVal>
                                              <a:schemeClr val="hlink"/>
                                            </p:clrVal>
                                          </p:val>
                                        </p:tav>
                                      </p:tavLst>
                                    </p:anim>
                                    <p:set>
                                      <p:cBhvr>
                                        <p:cTn id="68" dur="80"/>
                                        <p:tgtEl>
                                          <p:spTgt spid="130194"/>
                                        </p:tgtEl>
                                        <p:attrNameLst>
                                          <p:attrName>fill.type</p:attrName>
                                        </p:attrNameLst>
                                      </p:cBhvr>
                                      <p:to>
                                        <p:strVal val="solid"/>
                                      </p:to>
                                    </p:set>
                                  </p:childTnLst>
                                </p:cTn>
                              </p:par>
                            </p:childTnLst>
                          </p:cTn>
                        </p:par>
                        <p:par>
                          <p:cTn id="69" fill="hold" nodeType="afterGroup">
                            <p:stCondLst>
                              <p:cond delay="3820"/>
                            </p:stCondLst>
                            <p:childTnLst>
                              <p:par>
                                <p:cTn id="70" presetID="55" presetClass="entr" presetSubtype="0" fill="hold" nodeType="afterEffect">
                                  <p:stCondLst>
                                    <p:cond delay="0"/>
                                  </p:stCondLst>
                                  <p:childTnLst>
                                    <p:set>
                                      <p:cBhvr>
                                        <p:cTn id="71" dur="1" fill="hold">
                                          <p:stCondLst>
                                            <p:cond delay="0"/>
                                          </p:stCondLst>
                                        </p:cTn>
                                        <p:tgtEl>
                                          <p:spTgt spid="5"/>
                                        </p:tgtEl>
                                        <p:attrNameLst>
                                          <p:attrName>style.visibility</p:attrName>
                                        </p:attrNameLst>
                                      </p:cBhvr>
                                      <p:to>
                                        <p:strVal val="visible"/>
                                      </p:to>
                                    </p:set>
                                    <p:anim calcmode="lin" valueType="num">
                                      <p:cBhvr>
                                        <p:cTn id="72" dur="1000" fill="hold"/>
                                        <p:tgtEl>
                                          <p:spTgt spid="5"/>
                                        </p:tgtEl>
                                        <p:attrNameLst>
                                          <p:attrName>ppt_w</p:attrName>
                                        </p:attrNameLst>
                                      </p:cBhvr>
                                      <p:tavLst>
                                        <p:tav tm="0">
                                          <p:val>
                                            <p:strVal val="#ppt_w*0.70"/>
                                          </p:val>
                                        </p:tav>
                                        <p:tav tm="100000">
                                          <p:val>
                                            <p:strVal val="#ppt_w"/>
                                          </p:val>
                                        </p:tav>
                                      </p:tavLst>
                                    </p:anim>
                                    <p:anim calcmode="lin" valueType="num">
                                      <p:cBhvr>
                                        <p:cTn id="73" dur="1000" fill="hold"/>
                                        <p:tgtEl>
                                          <p:spTgt spid="5"/>
                                        </p:tgtEl>
                                        <p:attrNameLst>
                                          <p:attrName>ppt_h</p:attrName>
                                        </p:attrNameLst>
                                      </p:cBhvr>
                                      <p:tavLst>
                                        <p:tav tm="0">
                                          <p:val>
                                            <p:strVal val="#ppt_h"/>
                                          </p:val>
                                        </p:tav>
                                        <p:tav tm="100000">
                                          <p:val>
                                            <p:strVal val="#ppt_h"/>
                                          </p:val>
                                        </p:tav>
                                      </p:tavLst>
                                    </p:anim>
                                    <p:animEffect transition="in" filter="fade">
                                      <p:cBhvr>
                                        <p:cTn id="74" dur="1000"/>
                                        <p:tgtEl>
                                          <p:spTgt spid="5"/>
                                        </p:tgtEl>
                                      </p:cBhvr>
                                    </p:animEffect>
                                  </p:childTnLst>
                                </p:cTn>
                              </p:par>
                            </p:childTnLst>
                          </p:cTn>
                        </p:par>
                        <p:par>
                          <p:cTn id="75" fill="hold" nodeType="afterGroup">
                            <p:stCondLst>
                              <p:cond delay="4820"/>
                            </p:stCondLst>
                            <p:childTnLst>
                              <p:par>
                                <p:cTn id="76" presetID="22" presetClass="entr" presetSubtype="4" fill="hold" nodeType="afterEffect">
                                  <p:stCondLst>
                                    <p:cond delay="0"/>
                                  </p:stCondLst>
                                  <p:childTnLst>
                                    <p:set>
                                      <p:cBhvr>
                                        <p:cTn id="77" dur="1" fill="hold">
                                          <p:stCondLst>
                                            <p:cond delay="0"/>
                                          </p:stCondLst>
                                        </p:cTn>
                                        <p:tgtEl>
                                          <p:spTgt spid="130232"/>
                                        </p:tgtEl>
                                        <p:attrNameLst>
                                          <p:attrName>style.visibility</p:attrName>
                                        </p:attrNameLst>
                                      </p:cBhvr>
                                      <p:to>
                                        <p:strVal val="visible"/>
                                      </p:to>
                                    </p:set>
                                    <p:animEffect transition="in" filter="wipe(down)">
                                      <p:cBhvr>
                                        <p:cTn id="78" dur="500"/>
                                        <p:tgtEl>
                                          <p:spTgt spid="130232"/>
                                        </p:tgtEl>
                                      </p:cBhvr>
                                    </p:animEffect>
                                  </p:childTnLst>
                                </p:cTn>
                              </p:par>
                            </p:childTnLst>
                          </p:cTn>
                        </p:par>
                        <p:par>
                          <p:cTn id="79" fill="hold" nodeType="afterGroup">
                            <p:stCondLst>
                              <p:cond delay="5320"/>
                            </p:stCondLst>
                            <p:childTnLst>
                              <p:par>
                                <p:cTn id="80" presetID="21" presetClass="entr" presetSubtype="1" fill="hold" nodeType="afterEffect">
                                  <p:stCondLst>
                                    <p:cond delay="0"/>
                                  </p:stCondLst>
                                  <p:childTnLst>
                                    <p:set>
                                      <p:cBhvr>
                                        <p:cTn id="81" dur="1" fill="hold">
                                          <p:stCondLst>
                                            <p:cond delay="0"/>
                                          </p:stCondLst>
                                        </p:cTn>
                                        <p:tgtEl>
                                          <p:spTgt spid="130233"/>
                                        </p:tgtEl>
                                        <p:attrNameLst>
                                          <p:attrName>style.visibility</p:attrName>
                                        </p:attrNameLst>
                                      </p:cBhvr>
                                      <p:to>
                                        <p:strVal val="visible"/>
                                      </p:to>
                                    </p:set>
                                    <p:animEffect transition="in" filter="wheel(1)">
                                      <p:cBhvr>
                                        <p:cTn id="82" dur="2000"/>
                                        <p:tgtEl>
                                          <p:spTgt spid="130233"/>
                                        </p:tgtEl>
                                      </p:cBhvr>
                                    </p:animEffect>
                                  </p:childTnLst>
                                </p:cTn>
                              </p:par>
                            </p:childTnLst>
                          </p:cTn>
                        </p:par>
                        <p:par>
                          <p:cTn id="83" fill="hold" nodeType="afterGroup">
                            <p:stCondLst>
                              <p:cond delay="7320"/>
                            </p:stCondLst>
                            <p:childTnLst>
                              <p:par>
                                <p:cTn id="84" presetID="35" presetClass="emph" presetSubtype="0" repeatCount="indefinite" fill="hold" nodeType="afterEffect">
                                  <p:stCondLst>
                                    <p:cond delay="0"/>
                                  </p:stCondLst>
                                  <p:childTnLst>
                                    <p:anim calcmode="discrete" valueType="str">
                                      <p:cBhvr>
                                        <p:cTn id="85" dur="1000" fill="hold"/>
                                        <p:tgtEl>
                                          <p:spTgt spid="130233"/>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167" grpId="0"/>
      <p:bldP spid="130186" grpId="0"/>
      <p:bldP spid="130188" grpId="0"/>
      <p:bldP spid="130193" grpId="0"/>
      <p:bldP spid="130194" grpId="0"/>
      <p:bldP spid="130232" grpId="0"/>
      <p:bldP spid="130233" grpId="0" animBg="1"/>
      <p:bldP spid="130233"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Number Placeholder 4">
            <a:extLst>
              <a:ext uri="{FF2B5EF4-FFF2-40B4-BE49-F238E27FC236}">
                <a16:creationId xmlns:a16="http://schemas.microsoft.com/office/drawing/2014/main" id="{1A61BBB7-A159-BC8C-AEE7-66834410AA37}"/>
              </a:ext>
            </a:extLst>
          </p:cNvPr>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5F3241B0-70D5-449A-A67C-40A58177450E}" type="slidenum">
              <a:rPr lang="en-US" altLang="en-US" sz="1200" smtClean="0">
                <a:solidFill>
                  <a:srgbClr val="045C75"/>
                </a:solidFill>
                <a:latin typeface="Arial" panose="020B0604020202020204" pitchFamily="34" charset="0"/>
              </a:rPr>
              <a:pPr>
                <a:spcBef>
                  <a:spcPct val="0"/>
                </a:spcBef>
                <a:buClrTx/>
                <a:buSzTx/>
                <a:buFontTx/>
                <a:buNone/>
              </a:pPr>
              <a:t>6</a:t>
            </a:fld>
            <a:endParaRPr lang="en-US" altLang="en-US" sz="1200">
              <a:solidFill>
                <a:srgbClr val="045C75"/>
              </a:solidFill>
              <a:latin typeface="Arial" panose="020B0604020202020204" pitchFamily="34" charset="0"/>
            </a:endParaRPr>
          </a:p>
        </p:txBody>
      </p:sp>
      <p:sp>
        <p:nvSpPr>
          <p:cNvPr id="33795" name="Line 2">
            <a:extLst>
              <a:ext uri="{FF2B5EF4-FFF2-40B4-BE49-F238E27FC236}">
                <a16:creationId xmlns:a16="http://schemas.microsoft.com/office/drawing/2014/main" id="{59E7C01C-8B7F-4EFA-6B0C-7237BEA9A24C}"/>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33796" name="Text Box 4">
            <a:extLst>
              <a:ext uri="{FF2B5EF4-FFF2-40B4-BE49-F238E27FC236}">
                <a16:creationId xmlns:a16="http://schemas.microsoft.com/office/drawing/2014/main" id="{57A66354-EE71-2344-1700-C760F8B24C9F}"/>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33797" name="Line 5">
            <a:extLst>
              <a:ext uri="{FF2B5EF4-FFF2-40B4-BE49-F238E27FC236}">
                <a16:creationId xmlns:a16="http://schemas.microsoft.com/office/drawing/2014/main" id="{D880FB2F-39F2-2780-0FAD-AE065006B0AB}"/>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132103" name="Text Box 7">
            <a:extLst>
              <a:ext uri="{FF2B5EF4-FFF2-40B4-BE49-F238E27FC236}">
                <a16:creationId xmlns:a16="http://schemas.microsoft.com/office/drawing/2014/main" id="{C743459C-1626-2D4B-79BB-E18EA03D118B}"/>
              </a:ext>
            </a:extLst>
          </p:cNvPr>
          <p:cNvSpPr txBox="1">
            <a:spLocks noChangeArrowheads="1"/>
          </p:cNvSpPr>
          <p:nvPr/>
        </p:nvSpPr>
        <p:spPr bwMode="auto">
          <a:xfrm>
            <a:off x="523875" y="2600325"/>
            <a:ext cx="84407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Komponente ubrzanja:</a:t>
            </a:r>
            <a:endParaRPr lang="en-US" altLang="en-US" sz="1800" b="1">
              <a:latin typeface="Arial" panose="020B0604020202020204" pitchFamily="34" charset="0"/>
            </a:endParaRPr>
          </a:p>
        </p:txBody>
      </p:sp>
      <p:pic>
        <p:nvPicPr>
          <p:cNvPr id="132339" name="Picture 243" descr="BD10263_">
            <a:extLst>
              <a:ext uri="{FF2B5EF4-FFF2-40B4-BE49-F238E27FC236}">
                <a16:creationId xmlns:a16="http://schemas.microsoft.com/office/drawing/2014/main" id="{3597537C-F8A3-D32D-8920-739309023CF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3050" y="2689225"/>
            <a:ext cx="179388"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483">
            <a:extLst>
              <a:ext uri="{FF2B5EF4-FFF2-40B4-BE49-F238E27FC236}">
                <a16:creationId xmlns:a16="http://schemas.microsoft.com/office/drawing/2014/main" id="{50D5405B-E866-7940-6D47-E57603961D21}"/>
              </a:ext>
            </a:extLst>
          </p:cNvPr>
          <p:cNvGrpSpPr>
            <a:grpSpLocks/>
          </p:cNvGrpSpPr>
          <p:nvPr/>
        </p:nvGrpSpPr>
        <p:grpSpPr bwMode="auto">
          <a:xfrm>
            <a:off x="3028950" y="4184650"/>
            <a:ext cx="1038225" cy="395288"/>
            <a:chOff x="1630" y="2689"/>
            <a:chExt cx="654" cy="249"/>
          </a:xfrm>
        </p:grpSpPr>
        <p:sp>
          <p:nvSpPr>
            <p:cNvPr id="33847" name="Freeform 413">
              <a:extLst>
                <a:ext uri="{FF2B5EF4-FFF2-40B4-BE49-F238E27FC236}">
                  <a16:creationId xmlns:a16="http://schemas.microsoft.com/office/drawing/2014/main" id="{01C2A499-51D6-391A-97E2-646647D9EA8B}"/>
                </a:ext>
              </a:extLst>
            </p:cNvPr>
            <p:cNvSpPr>
              <a:spLocks/>
            </p:cNvSpPr>
            <p:nvPr/>
          </p:nvSpPr>
          <p:spPr bwMode="auto">
            <a:xfrm>
              <a:off x="1730" y="2705"/>
              <a:ext cx="80" cy="16"/>
            </a:xfrm>
            <a:custGeom>
              <a:avLst/>
              <a:gdLst>
                <a:gd name="T0" fmla="*/ 0 w 161"/>
                <a:gd name="T1" fmla="*/ 0 h 33"/>
                <a:gd name="T2" fmla="*/ 0 w 161"/>
                <a:gd name="T3" fmla="*/ 0 h 33"/>
                <a:gd name="T4" fmla="*/ 0 w 161"/>
                <a:gd name="T5" fmla="*/ 0 h 33"/>
                <a:gd name="T6" fmla="*/ 0 w 161"/>
                <a:gd name="T7" fmla="*/ 0 h 33"/>
                <a:gd name="T8" fmla="*/ 0 w 161"/>
                <a:gd name="T9" fmla="*/ 0 h 33"/>
                <a:gd name="T10" fmla="*/ 0 w 161"/>
                <a:gd name="T11" fmla="*/ 0 h 33"/>
                <a:gd name="T12" fmla="*/ 0 w 161"/>
                <a:gd name="T13" fmla="*/ 0 h 33"/>
                <a:gd name="T14" fmla="*/ 0 w 161"/>
                <a:gd name="T15" fmla="*/ 0 h 33"/>
                <a:gd name="T16" fmla="*/ 0 60000 65536"/>
                <a:gd name="T17" fmla="*/ 0 60000 65536"/>
                <a:gd name="T18" fmla="*/ 0 60000 65536"/>
                <a:gd name="T19" fmla="*/ 0 60000 65536"/>
                <a:gd name="T20" fmla="*/ 0 60000 65536"/>
                <a:gd name="T21" fmla="*/ 0 60000 65536"/>
                <a:gd name="T22" fmla="*/ 0 60000 65536"/>
                <a:gd name="T23" fmla="*/ 0 60000 65536"/>
                <a:gd name="T24" fmla="*/ 0 w 161"/>
                <a:gd name="T25" fmla="*/ 0 h 33"/>
                <a:gd name="T26" fmla="*/ 161 w 161"/>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1" h="33">
                  <a:moveTo>
                    <a:pt x="0" y="21"/>
                  </a:moveTo>
                  <a:lnTo>
                    <a:pt x="0" y="12"/>
                  </a:lnTo>
                  <a:lnTo>
                    <a:pt x="134" y="12"/>
                  </a:lnTo>
                  <a:lnTo>
                    <a:pt x="128" y="0"/>
                  </a:lnTo>
                  <a:lnTo>
                    <a:pt x="161" y="16"/>
                  </a:lnTo>
                  <a:lnTo>
                    <a:pt x="128" y="33"/>
                  </a:lnTo>
                  <a:lnTo>
                    <a:pt x="134"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848" name="Freeform 414">
              <a:extLst>
                <a:ext uri="{FF2B5EF4-FFF2-40B4-BE49-F238E27FC236}">
                  <a16:creationId xmlns:a16="http://schemas.microsoft.com/office/drawing/2014/main" id="{DEB9BB09-254F-CE1D-53F8-741A0891B17A}"/>
                </a:ext>
              </a:extLst>
            </p:cNvPr>
            <p:cNvSpPr>
              <a:spLocks/>
            </p:cNvSpPr>
            <p:nvPr/>
          </p:nvSpPr>
          <p:spPr bwMode="auto">
            <a:xfrm>
              <a:off x="2203" y="2705"/>
              <a:ext cx="81" cy="16"/>
            </a:xfrm>
            <a:custGeom>
              <a:avLst/>
              <a:gdLst>
                <a:gd name="T0" fmla="*/ 0 w 161"/>
                <a:gd name="T1" fmla="*/ 0 h 33"/>
                <a:gd name="T2" fmla="*/ 0 w 161"/>
                <a:gd name="T3" fmla="*/ 0 h 33"/>
                <a:gd name="T4" fmla="*/ 1 w 161"/>
                <a:gd name="T5" fmla="*/ 0 h 33"/>
                <a:gd name="T6" fmla="*/ 1 w 161"/>
                <a:gd name="T7" fmla="*/ 0 h 33"/>
                <a:gd name="T8" fmla="*/ 1 w 161"/>
                <a:gd name="T9" fmla="*/ 0 h 33"/>
                <a:gd name="T10" fmla="*/ 1 w 161"/>
                <a:gd name="T11" fmla="*/ 0 h 33"/>
                <a:gd name="T12" fmla="*/ 1 w 161"/>
                <a:gd name="T13" fmla="*/ 0 h 33"/>
                <a:gd name="T14" fmla="*/ 0 w 161"/>
                <a:gd name="T15" fmla="*/ 0 h 33"/>
                <a:gd name="T16" fmla="*/ 0 60000 65536"/>
                <a:gd name="T17" fmla="*/ 0 60000 65536"/>
                <a:gd name="T18" fmla="*/ 0 60000 65536"/>
                <a:gd name="T19" fmla="*/ 0 60000 65536"/>
                <a:gd name="T20" fmla="*/ 0 60000 65536"/>
                <a:gd name="T21" fmla="*/ 0 60000 65536"/>
                <a:gd name="T22" fmla="*/ 0 60000 65536"/>
                <a:gd name="T23" fmla="*/ 0 60000 65536"/>
                <a:gd name="T24" fmla="*/ 0 w 161"/>
                <a:gd name="T25" fmla="*/ 0 h 33"/>
                <a:gd name="T26" fmla="*/ 161 w 161"/>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1" h="33">
                  <a:moveTo>
                    <a:pt x="0" y="21"/>
                  </a:moveTo>
                  <a:lnTo>
                    <a:pt x="0" y="12"/>
                  </a:lnTo>
                  <a:lnTo>
                    <a:pt x="135" y="12"/>
                  </a:lnTo>
                  <a:lnTo>
                    <a:pt x="129" y="0"/>
                  </a:lnTo>
                  <a:lnTo>
                    <a:pt x="161" y="16"/>
                  </a:lnTo>
                  <a:lnTo>
                    <a:pt x="129" y="33"/>
                  </a:lnTo>
                  <a:lnTo>
                    <a:pt x="135"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849" name="Rectangle 415">
              <a:extLst>
                <a:ext uri="{FF2B5EF4-FFF2-40B4-BE49-F238E27FC236}">
                  <a16:creationId xmlns:a16="http://schemas.microsoft.com/office/drawing/2014/main" id="{466CF7F1-8F98-14B4-C44D-44BBD02B7914}"/>
                </a:ext>
              </a:extLst>
            </p:cNvPr>
            <p:cNvSpPr>
              <a:spLocks noChangeArrowheads="1"/>
            </p:cNvSpPr>
            <p:nvPr/>
          </p:nvSpPr>
          <p:spPr bwMode="auto">
            <a:xfrm>
              <a:off x="2197" y="2708"/>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3850" name="Rectangle 416">
              <a:extLst>
                <a:ext uri="{FF2B5EF4-FFF2-40B4-BE49-F238E27FC236}">
                  <a16:creationId xmlns:a16="http://schemas.microsoft.com/office/drawing/2014/main" id="{4993BA3A-A3C5-32C5-D50A-770916C939B2}"/>
                </a:ext>
              </a:extLst>
            </p:cNvPr>
            <p:cNvSpPr>
              <a:spLocks noChangeArrowheads="1"/>
            </p:cNvSpPr>
            <p:nvPr/>
          </p:nvSpPr>
          <p:spPr bwMode="auto">
            <a:xfrm>
              <a:off x="2140" y="2708"/>
              <a:ext cx="6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33851" name="Rectangle 417">
              <a:extLst>
                <a:ext uri="{FF2B5EF4-FFF2-40B4-BE49-F238E27FC236}">
                  <a16:creationId xmlns:a16="http://schemas.microsoft.com/office/drawing/2014/main" id="{B8A8E6C6-AB49-A023-6502-2323B1C47CA0}"/>
                </a:ext>
              </a:extLst>
            </p:cNvPr>
            <p:cNvSpPr>
              <a:spLocks noChangeArrowheads="1"/>
            </p:cNvSpPr>
            <p:nvPr/>
          </p:nvSpPr>
          <p:spPr bwMode="auto">
            <a:xfrm>
              <a:off x="1724" y="2708"/>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3852" name="Rectangle 418">
              <a:extLst>
                <a:ext uri="{FF2B5EF4-FFF2-40B4-BE49-F238E27FC236}">
                  <a16:creationId xmlns:a16="http://schemas.microsoft.com/office/drawing/2014/main" id="{594D7A44-C7C8-3D79-F087-848424DA0FD5}"/>
                </a:ext>
              </a:extLst>
            </p:cNvPr>
            <p:cNvSpPr>
              <a:spLocks noChangeArrowheads="1"/>
            </p:cNvSpPr>
            <p:nvPr/>
          </p:nvSpPr>
          <p:spPr bwMode="auto">
            <a:xfrm>
              <a:off x="1630" y="2708"/>
              <a:ext cx="6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33853" name="Rectangle 425">
              <a:extLst>
                <a:ext uri="{FF2B5EF4-FFF2-40B4-BE49-F238E27FC236}">
                  <a16:creationId xmlns:a16="http://schemas.microsoft.com/office/drawing/2014/main" id="{674A6D7C-DF3B-45C5-6DC7-042F4745B168}"/>
                </a:ext>
              </a:extLst>
            </p:cNvPr>
            <p:cNvSpPr>
              <a:spLocks noChangeArrowheads="1"/>
            </p:cNvSpPr>
            <p:nvPr/>
          </p:nvSpPr>
          <p:spPr bwMode="auto">
            <a:xfrm>
              <a:off x="1960" y="2689"/>
              <a:ext cx="137"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Ñ</a:t>
              </a:r>
              <a:endParaRPr lang="en-US" altLang="en-US" sz="1800">
                <a:latin typeface="Arial" panose="020B0604020202020204" pitchFamily="34" charset="0"/>
              </a:endParaRPr>
            </a:p>
          </p:txBody>
        </p:sp>
        <p:sp>
          <p:nvSpPr>
            <p:cNvPr id="33854" name="Rectangle 426">
              <a:extLst>
                <a:ext uri="{FF2B5EF4-FFF2-40B4-BE49-F238E27FC236}">
                  <a16:creationId xmlns:a16="http://schemas.microsoft.com/office/drawing/2014/main" id="{FABC3E15-0B10-E2CB-2BF9-BFEE86943532}"/>
                </a:ext>
              </a:extLst>
            </p:cNvPr>
            <p:cNvSpPr>
              <a:spLocks noChangeArrowheads="1"/>
            </p:cNvSpPr>
            <p:nvPr/>
          </p:nvSpPr>
          <p:spPr bwMode="auto">
            <a:xfrm>
              <a:off x="1864" y="2689"/>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grpSp>
      <p:grpSp>
        <p:nvGrpSpPr>
          <p:cNvPr id="3" name="Group 432">
            <a:extLst>
              <a:ext uri="{FF2B5EF4-FFF2-40B4-BE49-F238E27FC236}">
                <a16:creationId xmlns:a16="http://schemas.microsoft.com/office/drawing/2014/main" id="{E828A7AD-9F7E-8A71-787D-CFF85F63BA19}"/>
              </a:ext>
            </a:extLst>
          </p:cNvPr>
          <p:cNvGrpSpPr>
            <a:grpSpLocks/>
          </p:cNvGrpSpPr>
          <p:nvPr/>
        </p:nvGrpSpPr>
        <p:grpSpPr bwMode="auto">
          <a:xfrm>
            <a:off x="1800225" y="2863850"/>
            <a:ext cx="647700" cy="936625"/>
            <a:chOff x="1958" y="1463"/>
            <a:chExt cx="1322" cy="396"/>
          </a:xfrm>
        </p:grpSpPr>
        <p:sp>
          <p:nvSpPr>
            <p:cNvPr id="33843" name="Freeform 433">
              <a:extLst>
                <a:ext uri="{FF2B5EF4-FFF2-40B4-BE49-F238E27FC236}">
                  <a16:creationId xmlns:a16="http://schemas.microsoft.com/office/drawing/2014/main" id="{7958B5C3-1ACE-4613-15C1-352DBBCC0EDF}"/>
                </a:ext>
              </a:extLst>
            </p:cNvPr>
            <p:cNvSpPr>
              <a:spLocks/>
            </p:cNvSpPr>
            <p:nvPr/>
          </p:nvSpPr>
          <p:spPr bwMode="auto">
            <a:xfrm>
              <a:off x="2589" y="1463"/>
              <a:ext cx="691" cy="219"/>
            </a:xfrm>
            <a:custGeom>
              <a:avLst/>
              <a:gdLst>
                <a:gd name="T0" fmla="*/ 691 w 691"/>
                <a:gd name="T1" fmla="*/ 219 h 219"/>
                <a:gd name="T2" fmla="*/ 691 w 691"/>
                <a:gd name="T3" fmla="*/ 219 h 219"/>
                <a:gd name="T4" fmla="*/ 691 w 691"/>
                <a:gd name="T5" fmla="*/ 209 h 219"/>
                <a:gd name="T6" fmla="*/ 688 w 691"/>
                <a:gd name="T7" fmla="*/ 199 h 219"/>
                <a:gd name="T8" fmla="*/ 683 w 691"/>
                <a:gd name="T9" fmla="*/ 190 h 219"/>
                <a:gd name="T10" fmla="*/ 675 w 691"/>
                <a:gd name="T11" fmla="*/ 179 h 219"/>
                <a:gd name="T12" fmla="*/ 667 w 691"/>
                <a:gd name="T13" fmla="*/ 169 h 219"/>
                <a:gd name="T14" fmla="*/ 657 w 691"/>
                <a:gd name="T15" fmla="*/ 159 h 219"/>
                <a:gd name="T16" fmla="*/ 645 w 691"/>
                <a:gd name="T17" fmla="*/ 150 h 219"/>
                <a:gd name="T18" fmla="*/ 632 w 691"/>
                <a:gd name="T19" fmla="*/ 140 h 219"/>
                <a:gd name="T20" fmla="*/ 617 w 691"/>
                <a:gd name="T21" fmla="*/ 131 h 219"/>
                <a:gd name="T22" fmla="*/ 601 w 691"/>
                <a:gd name="T23" fmla="*/ 122 h 219"/>
                <a:gd name="T24" fmla="*/ 584 w 691"/>
                <a:gd name="T25" fmla="*/ 113 h 219"/>
                <a:gd name="T26" fmla="*/ 565 w 691"/>
                <a:gd name="T27" fmla="*/ 104 h 219"/>
                <a:gd name="T28" fmla="*/ 546 w 691"/>
                <a:gd name="T29" fmla="*/ 95 h 219"/>
                <a:gd name="T30" fmla="*/ 525 w 691"/>
                <a:gd name="T31" fmla="*/ 87 h 219"/>
                <a:gd name="T32" fmla="*/ 502 w 691"/>
                <a:gd name="T33" fmla="*/ 78 h 219"/>
                <a:gd name="T34" fmla="*/ 478 w 691"/>
                <a:gd name="T35" fmla="*/ 70 h 219"/>
                <a:gd name="T36" fmla="*/ 430 w 691"/>
                <a:gd name="T37" fmla="*/ 56 h 219"/>
                <a:gd name="T38" fmla="*/ 376 w 691"/>
                <a:gd name="T39" fmla="*/ 42 h 219"/>
                <a:gd name="T40" fmla="*/ 320 w 691"/>
                <a:gd name="T41" fmla="*/ 30 h 219"/>
                <a:gd name="T42" fmla="*/ 261 w 691"/>
                <a:gd name="T43" fmla="*/ 19 h 219"/>
                <a:gd name="T44" fmla="*/ 229 w 691"/>
                <a:gd name="T45" fmla="*/ 14 h 219"/>
                <a:gd name="T46" fmla="*/ 199 w 691"/>
                <a:gd name="T47" fmla="*/ 11 h 219"/>
                <a:gd name="T48" fmla="*/ 167 w 691"/>
                <a:gd name="T49" fmla="*/ 7 h 219"/>
                <a:gd name="T50" fmla="*/ 135 w 691"/>
                <a:gd name="T51" fmla="*/ 4 h 219"/>
                <a:gd name="T52" fmla="*/ 101 w 691"/>
                <a:gd name="T53" fmla="*/ 2 h 219"/>
                <a:gd name="T54" fmla="*/ 68 w 691"/>
                <a:gd name="T55" fmla="*/ 1 h 219"/>
                <a:gd name="T56" fmla="*/ 34 w 691"/>
                <a:gd name="T57" fmla="*/ 0 h 219"/>
                <a:gd name="T58" fmla="*/ 0 w 691"/>
                <a:gd name="T59" fmla="*/ 0 h 219"/>
                <a:gd name="T60" fmla="*/ 0 w 691"/>
                <a:gd name="T61" fmla="*/ 18 h 219"/>
                <a:gd name="T62" fmla="*/ 34 w 691"/>
                <a:gd name="T63" fmla="*/ 18 h 219"/>
                <a:gd name="T64" fmla="*/ 66 w 691"/>
                <a:gd name="T65" fmla="*/ 19 h 219"/>
                <a:gd name="T66" fmla="*/ 100 w 691"/>
                <a:gd name="T67" fmla="*/ 21 h 219"/>
                <a:gd name="T68" fmla="*/ 132 w 691"/>
                <a:gd name="T69" fmla="*/ 23 h 219"/>
                <a:gd name="T70" fmla="*/ 163 w 691"/>
                <a:gd name="T71" fmla="*/ 25 h 219"/>
                <a:gd name="T72" fmla="*/ 194 w 691"/>
                <a:gd name="T73" fmla="*/ 29 h 219"/>
                <a:gd name="T74" fmla="*/ 224 w 691"/>
                <a:gd name="T75" fmla="*/ 33 h 219"/>
                <a:gd name="T76" fmla="*/ 255 w 691"/>
                <a:gd name="T77" fmla="*/ 38 h 219"/>
                <a:gd name="T78" fmla="*/ 312 w 691"/>
                <a:gd name="T79" fmla="*/ 48 h 219"/>
                <a:gd name="T80" fmla="*/ 368 w 691"/>
                <a:gd name="T81" fmla="*/ 59 h 219"/>
                <a:gd name="T82" fmla="*/ 419 w 691"/>
                <a:gd name="T83" fmla="*/ 73 h 219"/>
                <a:gd name="T84" fmla="*/ 469 w 691"/>
                <a:gd name="T85" fmla="*/ 87 h 219"/>
                <a:gd name="T86" fmla="*/ 491 w 691"/>
                <a:gd name="T87" fmla="*/ 95 h 219"/>
                <a:gd name="T88" fmla="*/ 512 w 691"/>
                <a:gd name="T89" fmla="*/ 103 h 219"/>
                <a:gd name="T90" fmla="*/ 533 w 691"/>
                <a:gd name="T91" fmla="*/ 111 h 219"/>
                <a:gd name="T92" fmla="*/ 550 w 691"/>
                <a:gd name="T93" fmla="*/ 120 h 219"/>
                <a:gd name="T94" fmla="*/ 568 w 691"/>
                <a:gd name="T95" fmla="*/ 128 h 219"/>
                <a:gd name="T96" fmla="*/ 586 w 691"/>
                <a:gd name="T97" fmla="*/ 137 h 219"/>
                <a:gd name="T98" fmla="*/ 600 w 691"/>
                <a:gd name="T99" fmla="*/ 146 h 219"/>
                <a:gd name="T100" fmla="*/ 614 w 691"/>
                <a:gd name="T101" fmla="*/ 154 h 219"/>
                <a:gd name="T102" fmla="*/ 625 w 691"/>
                <a:gd name="T103" fmla="*/ 163 h 219"/>
                <a:gd name="T104" fmla="*/ 637 w 691"/>
                <a:gd name="T105" fmla="*/ 172 h 219"/>
                <a:gd name="T106" fmla="*/ 645 w 691"/>
                <a:gd name="T107" fmla="*/ 179 h 219"/>
                <a:gd name="T108" fmla="*/ 653 w 691"/>
                <a:gd name="T109" fmla="*/ 188 h 219"/>
                <a:gd name="T110" fmla="*/ 657 w 691"/>
                <a:gd name="T111" fmla="*/ 196 h 219"/>
                <a:gd name="T112" fmla="*/ 662 w 691"/>
                <a:gd name="T113" fmla="*/ 204 h 219"/>
                <a:gd name="T114" fmla="*/ 664 w 691"/>
                <a:gd name="T115" fmla="*/ 212 h 219"/>
                <a:gd name="T116" fmla="*/ 665 w 691"/>
                <a:gd name="T117" fmla="*/ 219 h 219"/>
                <a:gd name="T118" fmla="*/ 665 w 691"/>
                <a:gd name="T119" fmla="*/ 219 h 219"/>
                <a:gd name="T120" fmla="*/ 691 w 691"/>
                <a:gd name="T121" fmla="*/ 21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219"/>
                <a:gd name="T185" fmla="*/ 691 w 691"/>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219">
                  <a:moveTo>
                    <a:pt x="691" y="219"/>
                  </a:moveTo>
                  <a:lnTo>
                    <a:pt x="691" y="219"/>
                  </a:lnTo>
                  <a:lnTo>
                    <a:pt x="691" y="209"/>
                  </a:lnTo>
                  <a:lnTo>
                    <a:pt x="688" y="199"/>
                  </a:lnTo>
                  <a:lnTo>
                    <a:pt x="683" y="190"/>
                  </a:lnTo>
                  <a:lnTo>
                    <a:pt x="675" y="179"/>
                  </a:lnTo>
                  <a:lnTo>
                    <a:pt x="667" y="169"/>
                  </a:lnTo>
                  <a:lnTo>
                    <a:pt x="657" y="159"/>
                  </a:lnTo>
                  <a:lnTo>
                    <a:pt x="645" y="150"/>
                  </a:lnTo>
                  <a:lnTo>
                    <a:pt x="632" y="140"/>
                  </a:lnTo>
                  <a:lnTo>
                    <a:pt x="617" y="131"/>
                  </a:lnTo>
                  <a:lnTo>
                    <a:pt x="601" y="122"/>
                  </a:lnTo>
                  <a:lnTo>
                    <a:pt x="584" y="113"/>
                  </a:lnTo>
                  <a:lnTo>
                    <a:pt x="565" y="104"/>
                  </a:lnTo>
                  <a:lnTo>
                    <a:pt x="546" y="95"/>
                  </a:lnTo>
                  <a:lnTo>
                    <a:pt x="525" y="87"/>
                  </a:lnTo>
                  <a:lnTo>
                    <a:pt x="502" y="78"/>
                  </a:lnTo>
                  <a:lnTo>
                    <a:pt x="478" y="70"/>
                  </a:lnTo>
                  <a:lnTo>
                    <a:pt x="430" y="56"/>
                  </a:lnTo>
                  <a:lnTo>
                    <a:pt x="376" y="42"/>
                  </a:lnTo>
                  <a:lnTo>
                    <a:pt x="320" y="30"/>
                  </a:lnTo>
                  <a:lnTo>
                    <a:pt x="261" y="19"/>
                  </a:lnTo>
                  <a:lnTo>
                    <a:pt x="229" y="14"/>
                  </a:lnTo>
                  <a:lnTo>
                    <a:pt x="199" y="11"/>
                  </a:lnTo>
                  <a:lnTo>
                    <a:pt x="167" y="7"/>
                  </a:lnTo>
                  <a:lnTo>
                    <a:pt x="135" y="4"/>
                  </a:lnTo>
                  <a:lnTo>
                    <a:pt x="101" y="2"/>
                  </a:lnTo>
                  <a:lnTo>
                    <a:pt x="68" y="1"/>
                  </a:lnTo>
                  <a:lnTo>
                    <a:pt x="34" y="0"/>
                  </a:lnTo>
                  <a:lnTo>
                    <a:pt x="0" y="0"/>
                  </a:lnTo>
                  <a:lnTo>
                    <a:pt x="0" y="18"/>
                  </a:lnTo>
                  <a:lnTo>
                    <a:pt x="34" y="18"/>
                  </a:lnTo>
                  <a:lnTo>
                    <a:pt x="66" y="19"/>
                  </a:lnTo>
                  <a:lnTo>
                    <a:pt x="100" y="21"/>
                  </a:lnTo>
                  <a:lnTo>
                    <a:pt x="132" y="23"/>
                  </a:lnTo>
                  <a:lnTo>
                    <a:pt x="163" y="25"/>
                  </a:lnTo>
                  <a:lnTo>
                    <a:pt x="194" y="29"/>
                  </a:lnTo>
                  <a:lnTo>
                    <a:pt x="224" y="33"/>
                  </a:lnTo>
                  <a:lnTo>
                    <a:pt x="255" y="38"/>
                  </a:lnTo>
                  <a:lnTo>
                    <a:pt x="312" y="48"/>
                  </a:lnTo>
                  <a:lnTo>
                    <a:pt x="368" y="59"/>
                  </a:lnTo>
                  <a:lnTo>
                    <a:pt x="419" y="73"/>
                  </a:lnTo>
                  <a:lnTo>
                    <a:pt x="469" y="87"/>
                  </a:lnTo>
                  <a:lnTo>
                    <a:pt x="491" y="95"/>
                  </a:lnTo>
                  <a:lnTo>
                    <a:pt x="512" y="103"/>
                  </a:lnTo>
                  <a:lnTo>
                    <a:pt x="533" y="111"/>
                  </a:lnTo>
                  <a:lnTo>
                    <a:pt x="550" y="120"/>
                  </a:lnTo>
                  <a:lnTo>
                    <a:pt x="568" y="128"/>
                  </a:lnTo>
                  <a:lnTo>
                    <a:pt x="586" y="137"/>
                  </a:lnTo>
                  <a:lnTo>
                    <a:pt x="600" y="146"/>
                  </a:lnTo>
                  <a:lnTo>
                    <a:pt x="614" y="154"/>
                  </a:lnTo>
                  <a:lnTo>
                    <a:pt x="625" y="163"/>
                  </a:lnTo>
                  <a:lnTo>
                    <a:pt x="637" y="172"/>
                  </a:lnTo>
                  <a:lnTo>
                    <a:pt x="645" y="179"/>
                  </a:lnTo>
                  <a:lnTo>
                    <a:pt x="653" y="188"/>
                  </a:lnTo>
                  <a:lnTo>
                    <a:pt x="657" y="196"/>
                  </a:lnTo>
                  <a:lnTo>
                    <a:pt x="662" y="204"/>
                  </a:lnTo>
                  <a:lnTo>
                    <a:pt x="664" y="212"/>
                  </a:lnTo>
                  <a:lnTo>
                    <a:pt x="665" y="219"/>
                  </a:lnTo>
                  <a:lnTo>
                    <a:pt x="691" y="219"/>
                  </a:lnTo>
                  <a:close/>
                </a:path>
              </a:pathLst>
            </a:custGeom>
            <a:solidFill>
              <a:srgbClr val="0000FF"/>
            </a:solidFill>
            <a:ln w="28575" cmpd="sng">
              <a:solidFill>
                <a:srgbClr val="0000FF"/>
              </a:solidFill>
              <a:round/>
              <a:headEnd/>
              <a:tailEnd/>
            </a:ln>
          </p:spPr>
          <p:txBody>
            <a:bodyPr/>
            <a:lstStyle/>
            <a:p>
              <a:endParaRPr lang="en-GB"/>
            </a:p>
          </p:txBody>
        </p:sp>
        <p:sp>
          <p:nvSpPr>
            <p:cNvPr id="33844" name="Freeform 434">
              <a:extLst>
                <a:ext uri="{FF2B5EF4-FFF2-40B4-BE49-F238E27FC236}">
                  <a16:creationId xmlns:a16="http://schemas.microsoft.com/office/drawing/2014/main" id="{7616BA8E-CA81-DA28-6B05-5E66C44BFE3C}"/>
                </a:ext>
              </a:extLst>
            </p:cNvPr>
            <p:cNvSpPr>
              <a:spLocks/>
            </p:cNvSpPr>
            <p:nvPr/>
          </p:nvSpPr>
          <p:spPr bwMode="auto">
            <a:xfrm>
              <a:off x="2618" y="1682"/>
              <a:ext cx="662" cy="177"/>
            </a:xfrm>
            <a:custGeom>
              <a:avLst/>
              <a:gdLst>
                <a:gd name="T0" fmla="*/ 0 w 662"/>
                <a:gd name="T1" fmla="*/ 177 h 177"/>
                <a:gd name="T2" fmla="*/ 0 w 662"/>
                <a:gd name="T3" fmla="*/ 177 h 177"/>
                <a:gd name="T4" fmla="*/ 67 w 662"/>
                <a:gd name="T5" fmla="*/ 177 h 177"/>
                <a:gd name="T6" fmla="*/ 133 w 662"/>
                <a:gd name="T7" fmla="*/ 174 h 177"/>
                <a:gd name="T8" fmla="*/ 195 w 662"/>
                <a:gd name="T9" fmla="*/ 171 h 177"/>
                <a:gd name="T10" fmla="*/ 254 w 662"/>
                <a:gd name="T11" fmla="*/ 165 h 177"/>
                <a:gd name="T12" fmla="*/ 312 w 662"/>
                <a:gd name="T13" fmla="*/ 157 h 177"/>
                <a:gd name="T14" fmla="*/ 366 w 662"/>
                <a:gd name="T15" fmla="*/ 149 h 177"/>
                <a:gd name="T16" fmla="*/ 417 w 662"/>
                <a:gd name="T17" fmla="*/ 139 h 177"/>
                <a:gd name="T18" fmla="*/ 464 w 662"/>
                <a:gd name="T19" fmla="*/ 128 h 177"/>
                <a:gd name="T20" fmla="*/ 507 w 662"/>
                <a:gd name="T21" fmla="*/ 116 h 177"/>
                <a:gd name="T22" fmla="*/ 545 w 662"/>
                <a:gd name="T23" fmla="*/ 102 h 177"/>
                <a:gd name="T24" fmla="*/ 563 w 662"/>
                <a:gd name="T25" fmla="*/ 95 h 177"/>
                <a:gd name="T26" fmla="*/ 579 w 662"/>
                <a:gd name="T27" fmla="*/ 89 h 177"/>
                <a:gd name="T28" fmla="*/ 593 w 662"/>
                <a:gd name="T29" fmla="*/ 81 h 177"/>
                <a:gd name="T30" fmla="*/ 608 w 662"/>
                <a:gd name="T31" fmla="*/ 73 h 177"/>
                <a:gd name="T32" fmla="*/ 619 w 662"/>
                <a:gd name="T33" fmla="*/ 65 h 177"/>
                <a:gd name="T34" fmla="*/ 630 w 662"/>
                <a:gd name="T35" fmla="*/ 56 h 177"/>
                <a:gd name="T36" fmla="*/ 640 w 662"/>
                <a:gd name="T37" fmla="*/ 48 h 177"/>
                <a:gd name="T38" fmla="*/ 648 w 662"/>
                <a:gd name="T39" fmla="*/ 39 h 177"/>
                <a:gd name="T40" fmla="*/ 654 w 662"/>
                <a:gd name="T41" fmla="*/ 29 h 177"/>
                <a:gd name="T42" fmla="*/ 659 w 662"/>
                <a:gd name="T43" fmla="*/ 20 h 177"/>
                <a:gd name="T44" fmla="*/ 662 w 662"/>
                <a:gd name="T45" fmla="*/ 10 h 177"/>
                <a:gd name="T46" fmla="*/ 662 w 662"/>
                <a:gd name="T47" fmla="*/ 0 h 177"/>
                <a:gd name="T48" fmla="*/ 636 w 662"/>
                <a:gd name="T49" fmla="*/ 0 h 177"/>
                <a:gd name="T50" fmla="*/ 635 w 662"/>
                <a:gd name="T51" fmla="*/ 8 h 177"/>
                <a:gd name="T52" fmla="*/ 633 w 662"/>
                <a:gd name="T53" fmla="*/ 16 h 177"/>
                <a:gd name="T54" fmla="*/ 630 w 662"/>
                <a:gd name="T55" fmla="*/ 22 h 177"/>
                <a:gd name="T56" fmla="*/ 625 w 662"/>
                <a:gd name="T57" fmla="*/ 30 h 177"/>
                <a:gd name="T58" fmla="*/ 619 w 662"/>
                <a:gd name="T59" fmla="*/ 37 h 177"/>
                <a:gd name="T60" fmla="*/ 611 w 662"/>
                <a:gd name="T61" fmla="*/ 45 h 177"/>
                <a:gd name="T62" fmla="*/ 601 w 662"/>
                <a:gd name="T63" fmla="*/ 51 h 177"/>
                <a:gd name="T64" fmla="*/ 590 w 662"/>
                <a:gd name="T65" fmla="*/ 58 h 177"/>
                <a:gd name="T66" fmla="*/ 577 w 662"/>
                <a:gd name="T67" fmla="*/ 66 h 177"/>
                <a:gd name="T68" fmla="*/ 563 w 662"/>
                <a:gd name="T69" fmla="*/ 73 h 177"/>
                <a:gd name="T70" fmla="*/ 549 w 662"/>
                <a:gd name="T71" fmla="*/ 80 h 177"/>
                <a:gd name="T72" fmla="*/ 533 w 662"/>
                <a:gd name="T73" fmla="*/ 86 h 177"/>
                <a:gd name="T74" fmla="*/ 496 w 662"/>
                <a:gd name="T75" fmla="*/ 99 h 177"/>
                <a:gd name="T76" fmla="*/ 454 w 662"/>
                <a:gd name="T77" fmla="*/ 110 h 177"/>
                <a:gd name="T78" fmla="*/ 409 w 662"/>
                <a:gd name="T79" fmla="*/ 121 h 177"/>
                <a:gd name="T80" fmla="*/ 360 w 662"/>
                <a:gd name="T81" fmla="*/ 130 h 177"/>
                <a:gd name="T82" fmla="*/ 307 w 662"/>
                <a:gd name="T83" fmla="*/ 139 h 177"/>
                <a:gd name="T84" fmla="*/ 251 w 662"/>
                <a:gd name="T85" fmla="*/ 146 h 177"/>
                <a:gd name="T86" fmla="*/ 192 w 662"/>
                <a:gd name="T87" fmla="*/ 152 h 177"/>
                <a:gd name="T88" fmla="*/ 130 w 662"/>
                <a:gd name="T89" fmla="*/ 156 h 177"/>
                <a:gd name="T90" fmla="*/ 67 w 662"/>
                <a:gd name="T91" fmla="*/ 158 h 177"/>
                <a:gd name="T92" fmla="*/ 0 w 662"/>
                <a:gd name="T93" fmla="*/ 159 h 177"/>
                <a:gd name="T94" fmla="*/ 0 w 662"/>
                <a:gd name="T95" fmla="*/ 159 h 177"/>
                <a:gd name="T96" fmla="*/ 0 w 662"/>
                <a:gd name="T97" fmla="*/ 177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2"/>
                <a:gd name="T148" fmla="*/ 0 h 177"/>
                <a:gd name="T149" fmla="*/ 662 w 662"/>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2" h="177">
                  <a:moveTo>
                    <a:pt x="0" y="177"/>
                  </a:moveTo>
                  <a:lnTo>
                    <a:pt x="0" y="177"/>
                  </a:lnTo>
                  <a:lnTo>
                    <a:pt x="67" y="177"/>
                  </a:lnTo>
                  <a:lnTo>
                    <a:pt x="133" y="174"/>
                  </a:lnTo>
                  <a:lnTo>
                    <a:pt x="195" y="171"/>
                  </a:lnTo>
                  <a:lnTo>
                    <a:pt x="254" y="165"/>
                  </a:lnTo>
                  <a:lnTo>
                    <a:pt x="312" y="157"/>
                  </a:lnTo>
                  <a:lnTo>
                    <a:pt x="366" y="149"/>
                  </a:lnTo>
                  <a:lnTo>
                    <a:pt x="417" y="139"/>
                  </a:lnTo>
                  <a:lnTo>
                    <a:pt x="464" y="128"/>
                  </a:lnTo>
                  <a:lnTo>
                    <a:pt x="507" y="116"/>
                  </a:lnTo>
                  <a:lnTo>
                    <a:pt x="545" y="102"/>
                  </a:lnTo>
                  <a:lnTo>
                    <a:pt x="563" y="95"/>
                  </a:lnTo>
                  <a:lnTo>
                    <a:pt x="579" y="89"/>
                  </a:lnTo>
                  <a:lnTo>
                    <a:pt x="593" y="81"/>
                  </a:lnTo>
                  <a:lnTo>
                    <a:pt x="608" y="73"/>
                  </a:lnTo>
                  <a:lnTo>
                    <a:pt x="619" y="65"/>
                  </a:lnTo>
                  <a:lnTo>
                    <a:pt x="630" y="56"/>
                  </a:lnTo>
                  <a:lnTo>
                    <a:pt x="640" y="48"/>
                  </a:lnTo>
                  <a:lnTo>
                    <a:pt x="648" y="39"/>
                  </a:lnTo>
                  <a:lnTo>
                    <a:pt x="654" y="29"/>
                  </a:lnTo>
                  <a:lnTo>
                    <a:pt x="659" y="20"/>
                  </a:lnTo>
                  <a:lnTo>
                    <a:pt x="662" y="10"/>
                  </a:lnTo>
                  <a:lnTo>
                    <a:pt x="662" y="0"/>
                  </a:lnTo>
                  <a:lnTo>
                    <a:pt x="636" y="0"/>
                  </a:lnTo>
                  <a:lnTo>
                    <a:pt x="635" y="8"/>
                  </a:lnTo>
                  <a:lnTo>
                    <a:pt x="633" y="16"/>
                  </a:lnTo>
                  <a:lnTo>
                    <a:pt x="630" y="22"/>
                  </a:lnTo>
                  <a:lnTo>
                    <a:pt x="625" y="30"/>
                  </a:lnTo>
                  <a:lnTo>
                    <a:pt x="619" y="37"/>
                  </a:lnTo>
                  <a:lnTo>
                    <a:pt x="611" y="45"/>
                  </a:lnTo>
                  <a:lnTo>
                    <a:pt x="601" y="51"/>
                  </a:lnTo>
                  <a:lnTo>
                    <a:pt x="590" y="58"/>
                  </a:lnTo>
                  <a:lnTo>
                    <a:pt x="577" y="66"/>
                  </a:lnTo>
                  <a:lnTo>
                    <a:pt x="563" y="73"/>
                  </a:lnTo>
                  <a:lnTo>
                    <a:pt x="549" y="80"/>
                  </a:lnTo>
                  <a:lnTo>
                    <a:pt x="533" y="86"/>
                  </a:lnTo>
                  <a:lnTo>
                    <a:pt x="496" y="99"/>
                  </a:lnTo>
                  <a:lnTo>
                    <a:pt x="454" y="110"/>
                  </a:lnTo>
                  <a:lnTo>
                    <a:pt x="409" y="121"/>
                  </a:lnTo>
                  <a:lnTo>
                    <a:pt x="360" y="130"/>
                  </a:lnTo>
                  <a:lnTo>
                    <a:pt x="307" y="139"/>
                  </a:lnTo>
                  <a:lnTo>
                    <a:pt x="251" y="146"/>
                  </a:lnTo>
                  <a:lnTo>
                    <a:pt x="192" y="152"/>
                  </a:lnTo>
                  <a:lnTo>
                    <a:pt x="130" y="156"/>
                  </a:lnTo>
                  <a:lnTo>
                    <a:pt x="67" y="158"/>
                  </a:lnTo>
                  <a:lnTo>
                    <a:pt x="0" y="159"/>
                  </a:lnTo>
                  <a:lnTo>
                    <a:pt x="0" y="177"/>
                  </a:lnTo>
                  <a:close/>
                </a:path>
              </a:pathLst>
            </a:custGeom>
            <a:solidFill>
              <a:srgbClr val="0000FF"/>
            </a:solidFill>
            <a:ln w="28575" cmpd="sng">
              <a:solidFill>
                <a:srgbClr val="0000FF"/>
              </a:solidFill>
              <a:round/>
              <a:headEnd/>
              <a:tailEnd/>
            </a:ln>
          </p:spPr>
          <p:txBody>
            <a:bodyPr/>
            <a:lstStyle/>
            <a:p>
              <a:endParaRPr lang="en-GB"/>
            </a:p>
          </p:txBody>
        </p:sp>
        <p:sp>
          <p:nvSpPr>
            <p:cNvPr id="33845" name="Freeform 435">
              <a:extLst>
                <a:ext uri="{FF2B5EF4-FFF2-40B4-BE49-F238E27FC236}">
                  <a16:creationId xmlns:a16="http://schemas.microsoft.com/office/drawing/2014/main" id="{F7698D69-4EA3-70B6-FE17-E91C7F36FB64}"/>
                </a:ext>
              </a:extLst>
            </p:cNvPr>
            <p:cNvSpPr>
              <a:spLocks/>
            </p:cNvSpPr>
            <p:nvPr/>
          </p:nvSpPr>
          <p:spPr bwMode="auto">
            <a:xfrm>
              <a:off x="1958" y="1679"/>
              <a:ext cx="660" cy="177"/>
            </a:xfrm>
            <a:custGeom>
              <a:avLst/>
              <a:gdLst>
                <a:gd name="T0" fmla="*/ 0 w 660"/>
                <a:gd name="T1" fmla="*/ 0 h 177"/>
                <a:gd name="T2" fmla="*/ 0 w 660"/>
                <a:gd name="T3" fmla="*/ 0 h 177"/>
                <a:gd name="T4" fmla="*/ 0 w 660"/>
                <a:gd name="T5" fmla="*/ 10 h 177"/>
                <a:gd name="T6" fmla="*/ 3 w 660"/>
                <a:gd name="T7" fmla="*/ 20 h 177"/>
                <a:gd name="T8" fmla="*/ 8 w 660"/>
                <a:gd name="T9" fmla="*/ 29 h 177"/>
                <a:gd name="T10" fmla="*/ 14 w 660"/>
                <a:gd name="T11" fmla="*/ 39 h 177"/>
                <a:gd name="T12" fmla="*/ 22 w 660"/>
                <a:gd name="T13" fmla="*/ 48 h 177"/>
                <a:gd name="T14" fmla="*/ 32 w 660"/>
                <a:gd name="T15" fmla="*/ 56 h 177"/>
                <a:gd name="T16" fmla="*/ 43 w 660"/>
                <a:gd name="T17" fmla="*/ 65 h 177"/>
                <a:gd name="T18" fmla="*/ 54 w 660"/>
                <a:gd name="T19" fmla="*/ 73 h 177"/>
                <a:gd name="T20" fmla="*/ 69 w 660"/>
                <a:gd name="T21" fmla="*/ 81 h 177"/>
                <a:gd name="T22" fmla="*/ 83 w 660"/>
                <a:gd name="T23" fmla="*/ 89 h 177"/>
                <a:gd name="T24" fmla="*/ 99 w 660"/>
                <a:gd name="T25" fmla="*/ 95 h 177"/>
                <a:gd name="T26" fmla="*/ 117 w 660"/>
                <a:gd name="T27" fmla="*/ 102 h 177"/>
                <a:gd name="T28" fmla="*/ 155 w 660"/>
                <a:gd name="T29" fmla="*/ 116 h 177"/>
                <a:gd name="T30" fmla="*/ 198 w 660"/>
                <a:gd name="T31" fmla="*/ 128 h 177"/>
                <a:gd name="T32" fmla="*/ 245 w 660"/>
                <a:gd name="T33" fmla="*/ 139 h 177"/>
                <a:gd name="T34" fmla="*/ 296 w 660"/>
                <a:gd name="T35" fmla="*/ 149 h 177"/>
                <a:gd name="T36" fmla="*/ 350 w 660"/>
                <a:gd name="T37" fmla="*/ 157 h 177"/>
                <a:gd name="T38" fmla="*/ 408 w 660"/>
                <a:gd name="T39" fmla="*/ 165 h 177"/>
                <a:gd name="T40" fmla="*/ 467 w 660"/>
                <a:gd name="T41" fmla="*/ 171 h 177"/>
                <a:gd name="T42" fmla="*/ 529 w 660"/>
                <a:gd name="T43" fmla="*/ 174 h 177"/>
                <a:gd name="T44" fmla="*/ 595 w 660"/>
                <a:gd name="T45" fmla="*/ 177 h 177"/>
                <a:gd name="T46" fmla="*/ 660 w 660"/>
                <a:gd name="T47" fmla="*/ 177 h 177"/>
                <a:gd name="T48" fmla="*/ 660 w 660"/>
                <a:gd name="T49" fmla="*/ 159 h 177"/>
                <a:gd name="T50" fmla="*/ 595 w 660"/>
                <a:gd name="T51" fmla="*/ 158 h 177"/>
                <a:gd name="T52" fmla="*/ 532 w 660"/>
                <a:gd name="T53" fmla="*/ 156 h 177"/>
                <a:gd name="T54" fmla="*/ 470 w 660"/>
                <a:gd name="T55" fmla="*/ 152 h 177"/>
                <a:gd name="T56" fmla="*/ 411 w 660"/>
                <a:gd name="T57" fmla="*/ 146 h 177"/>
                <a:gd name="T58" fmla="*/ 355 w 660"/>
                <a:gd name="T59" fmla="*/ 139 h 177"/>
                <a:gd name="T60" fmla="*/ 302 w 660"/>
                <a:gd name="T61" fmla="*/ 130 h 177"/>
                <a:gd name="T62" fmla="*/ 253 w 660"/>
                <a:gd name="T63" fmla="*/ 121 h 177"/>
                <a:gd name="T64" fmla="*/ 208 w 660"/>
                <a:gd name="T65" fmla="*/ 110 h 177"/>
                <a:gd name="T66" fmla="*/ 166 w 660"/>
                <a:gd name="T67" fmla="*/ 99 h 177"/>
                <a:gd name="T68" fmla="*/ 129 w 660"/>
                <a:gd name="T69" fmla="*/ 86 h 177"/>
                <a:gd name="T70" fmla="*/ 113 w 660"/>
                <a:gd name="T71" fmla="*/ 80 h 177"/>
                <a:gd name="T72" fmla="*/ 99 w 660"/>
                <a:gd name="T73" fmla="*/ 73 h 177"/>
                <a:gd name="T74" fmla="*/ 85 w 660"/>
                <a:gd name="T75" fmla="*/ 66 h 177"/>
                <a:gd name="T76" fmla="*/ 72 w 660"/>
                <a:gd name="T77" fmla="*/ 58 h 177"/>
                <a:gd name="T78" fmla="*/ 61 w 660"/>
                <a:gd name="T79" fmla="*/ 51 h 177"/>
                <a:gd name="T80" fmla="*/ 51 w 660"/>
                <a:gd name="T81" fmla="*/ 45 h 177"/>
                <a:gd name="T82" fmla="*/ 43 w 660"/>
                <a:gd name="T83" fmla="*/ 37 h 177"/>
                <a:gd name="T84" fmla="*/ 37 w 660"/>
                <a:gd name="T85" fmla="*/ 30 h 177"/>
                <a:gd name="T86" fmla="*/ 32 w 660"/>
                <a:gd name="T87" fmla="*/ 22 h 177"/>
                <a:gd name="T88" fmla="*/ 29 w 660"/>
                <a:gd name="T89" fmla="*/ 16 h 177"/>
                <a:gd name="T90" fmla="*/ 27 w 660"/>
                <a:gd name="T91" fmla="*/ 8 h 177"/>
                <a:gd name="T92" fmla="*/ 26 w 660"/>
                <a:gd name="T93" fmla="*/ 0 h 177"/>
                <a:gd name="T94" fmla="*/ 26 w 660"/>
                <a:gd name="T95" fmla="*/ 0 h 177"/>
                <a:gd name="T96" fmla="*/ 0 w 660"/>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0"/>
                <a:gd name="T148" fmla="*/ 0 h 177"/>
                <a:gd name="T149" fmla="*/ 660 w 660"/>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0" h="177">
                  <a:moveTo>
                    <a:pt x="0" y="0"/>
                  </a:moveTo>
                  <a:lnTo>
                    <a:pt x="0" y="0"/>
                  </a:lnTo>
                  <a:lnTo>
                    <a:pt x="0" y="10"/>
                  </a:lnTo>
                  <a:lnTo>
                    <a:pt x="3" y="20"/>
                  </a:lnTo>
                  <a:lnTo>
                    <a:pt x="8" y="29"/>
                  </a:lnTo>
                  <a:lnTo>
                    <a:pt x="14" y="39"/>
                  </a:lnTo>
                  <a:lnTo>
                    <a:pt x="22" y="48"/>
                  </a:lnTo>
                  <a:lnTo>
                    <a:pt x="32" y="56"/>
                  </a:lnTo>
                  <a:lnTo>
                    <a:pt x="43" y="65"/>
                  </a:lnTo>
                  <a:lnTo>
                    <a:pt x="54" y="73"/>
                  </a:lnTo>
                  <a:lnTo>
                    <a:pt x="69" y="81"/>
                  </a:lnTo>
                  <a:lnTo>
                    <a:pt x="83" y="89"/>
                  </a:lnTo>
                  <a:lnTo>
                    <a:pt x="99" y="95"/>
                  </a:lnTo>
                  <a:lnTo>
                    <a:pt x="117" y="102"/>
                  </a:lnTo>
                  <a:lnTo>
                    <a:pt x="155" y="116"/>
                  </a:lnTo>
                  <a:lnTo>
                    <a:pt x="198" y="128"/>
                  </a:lnTo>
                  <a:lnTo>
                    <a:pt x="245" y="139"/>
                  </a:lnTo>
                  <a:lnTo>
                    <a:pt x="296" y="149"/>
                  </a:lnTo>
                  <a:lnTo>
                    <a:pt x="350" y="157"/>
                  </a:lnTo>
                  <a:lnTo>
                    <a:pt x="408" y="165"/>
                  </a:lnTo>
                  <a:lnTo>
                    <a:pt x="467" y="171"/>
                  </a:lnTo>
                  <a:lnTo>
                    <a:pt x="529" y="174"/>
                  </a:lnTo>
                  <a:lnTo>
                    <a:pt x="595" y="177"/>
                  </a:lnTo>
                  <a:lnTo>
                    <a:pt x="660" y="177"/>
                  </a:lnTo>
                  <a:lnTo>
                    <a:pt x="660" y="159"/>
                  </a:lnTo>
                  <a:lnTo>
                    <a:pt x="595" y="158"/>
                  </a:lnTo>
                  <a:lnTo>
                    <a:pt x="532" y="156"/>
                  </a:lnTo>
                  <a:lnTo>
                    <a:pt x="470" y="152"/>
                  </a:lnTo>
                  <a:lnTo>
                    <a:pt x="411" y="146"/>
                  </a:lnTo>
                  <a:lnTo>
                    <a:pt x="355" y="139"/>
                  </a:lnTo>
                  <a:lnTo>
                    <a:pt x="302" y="130"/>
                  </a:lnTo>
                  <a:lnTo>
                    <a:pt x="253" y="121"/>
                  </a:lnTo>
                  <a:lnTo>
                    <a:pt x="208" y="110"/>
                  </a:lnTo>
                  <a:lnTo>
                    <a:pt x="166" y="99"/>
                  </a:lnTo>
                  <a:lnTo>
                    <a:pt x="129" y="86"/>
                  </a:lnTo>
                  <a:lnTo>
                    <a:pt x="113" y="80"/>
                  </a:lnTo>
                  <a:lnTo>
                    <a:pt x="99" y="73"/>
                  </a:lnTo>
                  <a:lnTo>
                    <a:pt x="85" y="66"/>
                  </a:lnTo>
                  <a:lnTo>
                    <a:pt x="72" y="58"/>
                  </a:lnTo>
                  <a:lnTo>
                    <a:pt x="61" y="51"/>
                  </a:lnTo>
                  <a:lnTo>
                    <a:pt x="51" y="45"/>
                  </a:lnTo>
                  <a:lnTo>
                    <a:pt x="43" y="37"/>
                  </a:lnTo>
                  <a:lnTo>
                    <a:pt x="37" y="30"/>
                  </a:lnTo>
                  <a:lnTo>
                    <a:pt x="32" y="22"/>
                  </a:lnTo>
                  <a:lnTo>
                    <a:pt x="29" y="16"/>
                  </a:lnTo>
                  <a:lnTo>
                    <a:pt x="27" y="8"/>
                  </a:lnTo>
                  <a:lnTo>
                    <a:pt x="26" y="0"/>
                  </a:lnTo>
                  <a:lnTo>
                    <a:pt x="0" y="0"/>
                  </a:lnTo>
                  <a:close/>
                </a:path>
              </a:pathLst>
            </a:custGeom>
            <a:solidFill>
              <a:srgbClr val="0000FF"/>
            </a:solidFill>
            <a:ln w="28575" cmpd="sng">
              <a:solidFill>
                <a:srgbClr val="0000FF"/>
              </a:solidFill>
              <a:round/>
              <a:headEnd/>
              <a:tailEnd/>
            </a:ln>
          </p:spPr>
          <p:txBody>
            <a:bodyPr/>
            <a:lstStyle/>
            <a:p>
              <a:endParaRPr lang="en-GB"/>
            </a:p>
          </p:txBody>
        </p:sp>
        <p:sp>
          <p:nvSpPr>
            <p:cNvPr id="33846" name="Freeform 436">
              <a:extLst>
                <a:ext uri="{FF2B5EF4-FFF2-40B4-BE49-F238E27FC236}">
                  <a16:creationId xmlns:a16="http://schemas.microsoft.com/office/drawing/2014/main" id="{A22FDAF9-212C-2A27-EA30-85030E8C3DB7}"/>
                </a:ext>
              </a:extLst>
            </p:cNvPr>
            <p:cNvSpPr>
              <a:spLocks/>
            </p:cNvSpPr>
            <p:nvPr/>
          </p:nvSpPr>
          <p:spPr bwMode="auto">
            <a:xfrm>
              <a:off x="1958" y="1529"/>
              <a:ext cx="636" cy="153"/>
            </a:xfrm>
            <a:custGeom>
              <a:avLst/>
              <a:gdLst>
                <a:gd name="T0" fmla="*/ 636 w 636"/>
                <a:gd name="T1" fmla="*/ 0 h 153"/>
                <a:gd name="T2" fmla="*/ 574 w 636"/>
                <a:gd name="T3" fmla="*/ 2 h 153"/>
                <a:gd name="T4" fmla="*/ 513 w 636"/>
                <a:gd name="T5" fmla="*/ 4 h 153"/>
                <a:gd name="T6" fmla="*/ 454 w 636"/>
                <a:gd name="T7" fmla="*/ 9 h 153"/>
                <a:gd name="T8" fmla="*/ 396 w 636"/>
                <a:gd name="T9" fmla="*/ 13 h 153"/>
                <a:gd name="T10" fmla="*/ 342 w 636"/>
                <a:gd name="T11" fmla="*/ 19 h 153"/>
                <a:gd name="T12" fmla="*/ 291 w 636"/>
                <a:gd name="T13" fmla="*/ 26 h 153"/>
                <a:gd name="T14" fmla="*/ 241 w 636"/>
                <a:gd name="T15" fmla="*/ 34 h 153"/>
                <a:gd name="T16" fmla="*/ 197 w 636"/>
                <a:gd name="T17" fmla="*/ 43 h 153"/>
                <a:gd name="T18" fmla="*/ 155 w 636"/>
                <a:gd name="T19" fmla="*/ 53 h 153"/>
                <a:gd name="T20" fmla="*/ 117 w 636"/>
                <a:gd name="T21" fmla="*/ 63 h 153"/>
                <a:gd name="T22" fmla="*/ 99 w 636"/>
                <a:gd name="T23" fmla="*/ 68 h 153"/>
                <a:gd name="T24" fmla="*/ 83 w 636"/>
                <a:gd name="T25" fmla="*/ 75 h 153"/>
                <a:gd name="T26" fmla="*/ 69 w 636"/>
                <a:gd name="T27" fmla="*/ 81 h 153"/>
                <a:gd name="T28" fmla="*/ 56 w 636"/>
                <a:gd name="T29" fmla="*/ 88 h 153"/>
                <a:gd name="T30" fmla="*/ 43 w 636"/>
                <a:gd name="T31" fmla="*/ 94 h 153"/>
                <a:gd name="T32" fmla="*/ 32 w 636"/>
                <a:gd name="T33" fmla="*/ 102 h 153"/>
                <a:gd name="T34" fmla="*/ 22 w 636"/>
                <a:gd name="T35" fmla="*/ 110 h 153"/>
                <a:gd name="T36" fmla="*/ 14 w 636"/>
                <a:gd name="T37" fmla="*/ 118 h 153"/>
                <a:gd name="T38" fmla="*/ 8 w 636"/>
                <a:gd name="T39" fmla="*/ 126 h 153"/>
                <a:gd name="T40" fmla="*/ 3 w 636"/>
                <a:gd name="T41" fmla="*/ 135 h 153"/>
                <a:gd name="T42" fmla="*/ 0 w 636"/>
                <a:gd name="T43" fmla="*/ 144 h 153"/>
                <a:gd name="T44" fmla="*/ 0 w 636"/>
                <a:gd name="T45" fmla="*/ 153 h 153"/>
                <a:gd name="T46" fmla="*/ 26 w 636"/>
                <a:gd name="T47" fmla="*/ 153 h 153"/>
                <a:gd name="T48" fmla="*/ 27 w 636"/>
                <a:gd name="T49" fmla="*/ 147 h 153"/>
                <a:gd name="T50" fmla="*/ 29 w 636"/>
                <a:gd name="T51" fmla="*/ 140 h 153"/>
                <a:gd name="T52" fmla="*/ 32 w 636"/>
                <a:gd name="T53" fmla="*/ 134 h 153"/>
                <a:gd name="T54" fmla="*/ 37 w 636"/>
                <a:gd name="T55" fmla="*/ 127 h 153"/>
                <a:gd name="T56" fmla="*/ 43 w 636"/>
                <a:gd name="T57" fmla="*/ 121 h 153"/>
                <a:gd name="T58" fmla="*/ 51 w 636"/>
                <a:gd name="T59" fmla="*/ 115 h 153"/>
                <a:gd name="T60" fmla="*/ 61 w 636"/>
                <a:gd name="T61" fmla="*/ 109 h 153"/>
                <a:gd name="T62" fmla="*/ 72 w 636"/>
                <a:gd name="T63" fmla="*/ 103 h 153"/>
                <a:gd name="T64" fmla="*/ 83 w 636"/>
                <a:gd name="T65" fmla="*/ 97 h 153"/>
                <a:gd name="T66" fmla="*/ 98 w 636"/>
                <a:gd name="T67" fmla="*/ 91 h 153"/>
                <a:gd name="T68" fmla="*/ 112 w 636"/>
                <a:gd name="T69" fmla="*/ 85 h 153"/>
                <a:gd name="T70" fmla="*/ 128 w 636"/>
                <a:gd name="T71" fmla="*/ 80 h 153"/>
                <a:gd name="T72" fmla="*/ 163 w 636"/>
                <a:gd name="T73" fmla="*/ 70 h 153"/>
                <a:gd name="T74" fmla="*/ 205 w 636"/>
                <a:gd name="T75" fmla="*/ 61 h 153"/>
                <a:gd name="T76" fmla="*/ 248 w 636"/>
                <a:gd name="T77" fmla="*/ 52 h 153"/>
                <a:gd name="T78" fmla="*/ 296 w 636"/>
                <a:gd name="T79" fmla="*/ 45 h 153"/>
                <a:gd name="T80" fmla="*/ 347 w 636"/>
                <a:gd name="T81" fmla="*/ 38 h 153"/>
                <a:gd name="T82" fmla="*/ 401 w 636"/>
                <a:gd name="T83" fmla="*/ 33 h 153"/>
                <a:gd name="T84" fmla="*/ 457 w 636"/>
                <a:gd name="T85" fmla="*/ 27 h 153"/>
                <a:gd name="T86" fmla="*/ 515 w 636"/>
                <a:gd name="T87" fmla="*/ 24 h 153"/>
                <a:gd name="T88" fmla="*/ 575 w 636"/>
                <a:gd name="T89" fmla="*/ 21 h 153"/>
                <a:gd name="T90" fmla="*/ 636 w 636"/>
                <a:gd name="T91" fmla="*/ 19 h 153"/>
                <a:gd name="T92" fmla="*/ 636 w 636"/>
                <a:gd name="T93" fmla="*/ 0 h 1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6"/>
                <a:gd name="T142" fmla="*/ 0 h 153"/>
                <a:gd name="T143" fmla="*/ 636 w 636"/>
                <a:gd name="T144" fmla="*/ 153 h 1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6" h="153">
                  <a:moveTo>
                    <a:pt x="636" y="0"/>
                  </a:moveTo>
                  <a:lnTo>
                    <a:pt x="574" y="2"/>
                  </a:lnTo>
                  <a:lnTo>
                    <a:pt x="513" y="4"/>
                  </a:lnTo>
                  <a:lnTo>
                    <a:pt x="454" y="9"/>
                  </a:lnTo>
                  <a:lnTo>
                    <a:pt x="396" y="13"/>
                  </a:lnTo>
                  <a:lnTo>
                    <a:pt x="342" y="19"/>
                  </a:lnTo>
                  <a:lnTo>
                    <a:pt x="291" y="26"/>
                  </a:lnTo>
                  <a:lnTo>
                    <a:pt x="241" y="34"/>
                  </a:lnTo>
                  <a:lnTo>
                    <a:pt x="197" y="43"/>
                  </a:lnTo>
                  <a:lnTo>
                    <a:pt x="155" y="53"/>
                  </a:lnTo>
                  <a:lnTo>
                    <a:pt x="117" y="63"/>
                  </a:lnTo>
                  <a:lnTo>
                    <a:pt x="99" y="68"/>
                  </a:lnTo>
                  <a:lnTo>
                    <a:pt x="83" y="75"/>
                  </a:lnTo>
                  <a:lnTo>
                    <a:pt x="69" y="81"/>
                  </a:lnTo>
                  <a:lnTo>
                    <a:pt x="56" y="88"/>
                  </a:lnTo>
                  <a:lnTo>
                    <a:pt x="43" y="94"/>
                  </a:lnTo>
                  <a:lnTo>
                    <a:pt x="32" y="102"/>
                  </a:lnTo>
                  <a:lnTo>
                    <a:pt x="22" y="110"/>
                  </a:lnTo>
                  <a:lnTo>
                    <a:pt x="14" y="118"/>
                  </a:lnTo>
                  <a:lnTo>
                    <a:pt x="8" y="126"/>
                  </a:lnTo>
                  <a:lnTo>
                    <a:pt x="3" y="135"/>
                  </a:lnTo>
                  <a:lnTo>
                    <a:pt x="0" y="144"/>
                  </a:lnTo>
                  <a:lnTo>
                    <a:pt x="0" y="153"/>
                  </a:lnTo>
                  <a:lnTo>
                    <a:pt x="26" y="153"/>
                  </a:lnTo>
                  <a:lnTo>
                    <a:pt x="27" y="147"/>
                  </a:lnTo>
                  <a:lnTo>
                    <a:pt x="29" y="140"/>
                  </a:lnTo>
                  <a:lnTo>
                    <a:pt x="32" y="134"/>
                  </a:lnTo>
                  <a:lnTo>
                    <a:pt x="37" y="127"/>
                  </a:lnTo>
                  <a:lnTo>
                    <a:pt x="43" y="121"/>
                  </a:lnTo>
                  <a:lnTo>
                    <a:pt x="51" y="115"/>
                  </a:lnTo>
                  <a:lnTo>
                    <a:pt x="61" y="109"/>
                  </a:lnTo>
                  <a:lnTo>
                    <a:pt x="72" y="103"/>
                  </a:lnTo>
                  <a:lnTo>
                    <a:pt x="83" y="97"/>
                  </a:lnTo>
                  <a:lnTo>
                    <a:pt x="98" y="91"/>
                  </a:lnTo>
                  <a:lnTo>
                    <a:pt x="112" y="85"/>
                  </a:lnTo>
                  <a:lnTo>
                    <a:pt x="128" y="80"/>
                  </a:lnTo>
                  <a:lnTo>
                    <a:pt x="163" y="70"/>
                  </a:lnTo>
                  <a:lnTo>
                    <a:pt x="205" y="61"/>
                  </a:lnTo>
                  <a:lnTo>
                    <a:pt x="248" y="52"/>
                  </a:lnTo>
                  <a:lnTo>
                    <a:pt x="296" y="45"/>
                  </a:lnTo>
                  <a:lnTo>
                    <a:pt x="347" y="38"/>
                  </a:lnTo>
                  <a:lnTo>
                    <a:pt x="401" y="33"/>
                  </a:lnTo>
                  <a:lnTo>
                    <a:pt x="457" y="27"/>
                  </a:lnTo>
                  <a:lnTo>
                    <a:pt x="515" y="24"/>
                  </a:lnTo>
                  <a:lnTo>
                    <a:pt x="575" y="21"/>
                  </a:lnTo>
                  <a:lnTo>
                    <a:pt x="636" y="19"/>
                  </a:lnTo>
                  <a:lnTo>
                    <a:pt x="636" y="0"/>
                  </a:lnTo>
                  <a:close/>
                </a:path>
              </a:pathLst>
            </a:custGeom>
            <a:solidFill>
              <a:srgbClr val="0000FF"/>
            </a:solidFill>
            <a:ln w="28575" cmpd="sng">
              <a:solidFill>
                <a:srgbClr val="0000FF"/>
              </a:solidFill>
              <a:round/>
              <a:headEnd/>
              <a:tailEnd/>
            </a:ln>
          </p:spPr>
          <p:txBody>
            <a:bodyPr/>
            <a:lstStyle/>
            <a:p>
              <a:endParaRPr lang="en-GB"/>
            </a:p>
          </p:txBody>
        </p:sp>
      </p:grpSp>
      <p:sp>
        <p:nvSpPr>
          <p:cNvPr id="132533" name="Line 437">
            <a:extLst>
              <a:ext uri="{FF2B5EF4-FFF2-40B4-BE49-F238E27FC236}">
                <a16:creationId xmlns:a16="http://schemas.microsoft.com/office/drawing/2014/main" id="{BC9ADD4F-3F54-F4CA-1D7D-7B58A64CFD4C}"/>
              </a:ext>
            </a:extLst>
          </p:cNvPr>
          <p:cNvSpPr>
            <a:spLocks noChangeShapeType="1"/>
          </p:cNvSpPr>
          <p:nvPr/>
        </p:nvSpPr>
        <p:spPr bwMode="auto">
          <a:xfrm flipV="1">
            <a:off x="1008063" y="3860800"/>
            <a:ext cx="1008062" cy="973138"/>
          </a:xfrm>
          <a:prstGeom prst="line">
            <a:avLst/>
          </a:prstGeom>
          <a:noFill/>
          <a:ln w="28575">
            <a:solidFill>
              <a:srgbClr val="0000FF"/>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132534" name="Text Box 438">
            <a:extLst>
              <a:ext uri="{FF2B5EF4-FFF2-40B4-BE49-F238E27FC236}">
                <a16:creationId xmlns:a16="http://schemas.microsoft.com/office/drawing/2014/main" id="{ADB72F84-4A2D-435A-4347-8C0DB33DCDBC}"/>
              </a:ext>
            </a:extLst>
          </p:cNvPr>
          <p:cNvSpPr txBox="1">
            <a:spLocks noChangeArrowheads="1"/>
          </p:cNvSpPr>
          <p:nvPr/>
        </p:nvSpPr>
        <p:spPr bwMode="auto">
          <a:xfrm>
            <a:off x="503238" y="4791075"/>
            <a:ext cx="8064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u="sng">
                <a:solidFill>
                  <a:srgbClr val="0000FF"/>
                </a:solidFill>
                <a:latin typeface="Arial" panose="020B0604020202020204" pitchFamily="34" charset="0"/>
              </a:rPr>
              <a:t>Lokalno ubrzanje</a:t>
            </a:r>
            <a:r>
              <a:rPr lang="sr-Latn-CS" altLang="en-US" sz="1800" b="1">
                <a:solidFill>
                  <a:srgbClr val="0000FF"/>
                </a:solidFill>
                <a:latin typeface="Arial" panose="020B0604020202020204" pitchFamily="34" charset="0"/>
              </a:rPr>
              <a:t>: promena vektora brzine u datoj tački prostora.</a:t>
            </a:r>
            <a:endParaRPr lang="en-US" altLang="en-US" sz="1800" b="1">
              <a:solidFill>
                <a:srgbClr val="0000FF"/>
              </a:solidFill>
              <a:latin typeface="Arial" panose="020B0604020202020204" pitchFamily="34" charset="0"/>
            </a:endParaRPr>
          </a:p>
        </p:txBody>
      </p:sp>
      <p:grpSp>
        <p:nvGrpSpPr>
          <p:cNvPr id="4" name="Group 439">
            <a:extLst>
              <a:ext uri="{FF2B5EF4-FFF2-40B4-BE49-F238E27FC236}">
                <a16:creationId xmlns:a16="http://schemas.microsoft.com/office/drawing/2014/main" id="{887036D2-DE6E-70C2-F831-BD4F7F44EBE8}"/>
              </a:ext>
            </a:extLst>
          </p:cNvPr>
          <p:cNvGrpSpPr>
            <a:grpSpLocks/>
          </p:cNvGrpSpPr>
          <p:nvPr/>
        </p:nvGrpSpPr>
        <p:grpSpPr bwMode="auto">
          <a:xfrm>
            <a:off x="2916238" y="4041775"/>
            <a:ext cx="1333500" cy="720725"/>
            <a:chOff x="1958" y="1463"/>
            <a:chExt cx="1322" cy="396"/>
          </a:xfrm>
        </p:grpSpPr>
        <p:sp>
          <p:nvSpPr>
            <p:cNvPr id="33839" name="Freeform 440">
              <a:extLst>
                <a:ext uri="{FF2B5EF4-FFF2-40B4-BE49-F238E27FC236}">
                  <a16:creationId xmlns:a16="http://schemas.microsoft.com/office/drawing/2014/main" id="{969BF632-14A5-908A-21A1-78683B658996}"/>
                </a:ext>
              </a:extLst>
            </p:cNvPr>
            <p:cNvSpPr>
              <a:spLocks/>
            </p:cNvSpPr>
            <p:nvPr/>
          </p:nvSpPr>
          <p:spPr bwMode="auto">
            <a:xfrm>
              <a:off x="2589" y="1463"/>
              <a:ext cx="691" cy="219"/>
            </a:xfrm>
            <a:custGeom>
              <a:avLst/>
              <a:gdLst>
                <a:gd name="T0" fmla="*/ 691 w 691"/>
                <a:gd name="T1" fmla="*/ 219 h 219"/>
                <a:gd name="T2" fmla="*/ 691 w 691"/>
                <a:gd name="T3" fmla="*/ 219 h 219"/>
                <a:gd name="T4" fmla="*/ 691 w 691"/>
                <a:gd name="T5" fmla="*/ 209 h 219"/>
                <a:gd name="T6" fmla="*/ 688 w 691"/>
                <a:gd name="T7" fmla="*/ 199 h 219"/>
                <a:gd name="T8" fmla="*/ 683 w 691"/>
                <a:gd name="T9" fmla="*/ 190 h 219"/>
                <a:gd name="T10" fmla="*/ 675 w 691"/>
                <a:gd name="T11" fmla="*/ 179 h 219"/>
                <a:gd name="T12" fmla="*/ 667 w 691"/>
                <a:gd name="T13" fmla="*/ 169 h 219"/>
                <a:gd name="T14" fmla="*/ 657 w 691"/>
                <a:gd name="T15" fmla="*/ 159 h 219"/>
                <a:gd name="T16" fmla="*/ 645 w 691"/>
                <a:gd name="T17" fmla="*/ 150 h 219"/>
                <a:gd name="T18" fmla="*/ 632 w 691"/>
                <a:gd name="T19" fmla="*/ 140 h 219"/>
                <a:gd name="T20" fmla="*/ 617 w 691"/>
                <a:gd name="T21" fmla="*/ 131 h 219"/>
                <a:gd name="T22" fmla="*/ 601 w 691"/>
                <a:gd name="T23" fmla="*/ 122 h 219"/>
                <a:gd name="T24" fmla="*/ 584 w 691"/>
                <a:gd name="T25" fmla="*/ 113 h 219"/>
                <a:gd name="T26" fmla="*/ 565 w 691"/>
                <a:gd name="T27" fmla="*/ 104 h 219"/>
                <a:gd name="T28" fmla="*/ 546 w 691"/>
                <a:gd name="T29" fmla="*/ 95 h 219"/>
                <a:gd name="T30" fmla="*/ 525 w 691"/>
                <a:gd name="T31" fmla="*/ 87 h 219"/>
                <a:gd name="T32" fmla="*/ 502 w 691"/>
                <a:gd name="T33" fmla="*/ 78 h 219"/>
                <a:gd name="T34" fmla="*/ 478 w 691"/>
                <a:gd name="T35" fmla="*/ 70 h 219"/>
                <a:gd name="T36" fmla="*/ 430 w 691"/>
                <a:gd name="T37" fmla="*/ 56 h 219"/>
                <a:gd name="T38" fmla="*/ 376 w 691"/>
                <a:gd name="T39" fmla="*/ 42 h 219"/>
                <a:gd name="T40" fmla="*/ 320 w 691"/>
                <a:gd name="T41" fmla="*/ 30 h 219"/>
                <a:gd name="T42" fmla="*/ 261 w 691"/>
                <a:gd name="T43" fmla="*/ 19 h 219"/>
                <a:gd name="T44" fmla="*/ 229 w 691"/>
                <a:gd name="T45" fmla="*/ 14 h 219"/>
                <a:gd name="T46" fmla="*/ 199 w 691"/>
                <a:gd name="T47" fmla="*/ 11 h 219"/>
                <a:gd name="T48" fmla="*/ 167 w 691"/>
                <a:gd name="T49" fmla="*/ 7 h 219"/>
                <a:gd name="T50" fmla="*/ 135 w 691"/>
                <a:gd name="T51" fmla="*/ 4 h 219"/>
                <a:gd name="T52" fmla="*/ 101 w 691"/>
                <a:gd name="T53" fmla="*/ 2 h 219"/>
                <a:gd name="T54" fmla="*/ 68 w 691"/>
                <a:gd name="T55" fmla="*/ 1 h 219"/>
                <a:gd name="T56" fmla="*/ 34 w 691"/>
                <a:gd name="T57" fmla="*/ 0 h 219"/>
                <a:gd name="T58" fmla="*/ 0 w 691"/>
                <a:gd name="T59" fmla="*/ 0 h 219"/>
                <a:gd name="T60" fmla="*/ 0 w 691"/>
                <a:gd name="T61" fmla="*/ 18 h 219"/>
                <a:gd name="T62" fmla="*/ 34 w 691"/>
                <a:gd name="T63" fmla="*/ 18 h 219"/>
                <a:gd name="T64" fmla="*/ 66 w 691"/>
                <a:gd name="T65" fmla="*/ 19 h 219"/>
                <a:gd name="T66" fmla="*/ 100 w 691"/>
                <a:gd name="T67" fmla="*/ 21 h 219"/>
                <a:gd name="T68" fmla="*/ 132 w 691"/>
                <a:gd name="T69" fmla="*/ 23 h 219"/>
                <a:gd name="T70" fmla="*/ 163 w 691"/>
                <a:gd name="T71" fmla="*/ 25 h 219"/>
                <a:gd name="T72" fmla="*/ 194 w 691"/>
                <a:gd name="T73" fmla="*/ 29 h 219"/>
                <a:gd name="T74" fmla="*/ 224 w 691"/>
                <a:gd name="T75" fmla="*/ 33 h 219"/>
                <a:gd name="T76" fmla="*/ 255 w 691"/>
                <a:gd name="T77" fmla="*/ 38 h 219"/>
                <a:gd name="T78" fmla="*/ 312 w 691"/>
                <a:gd name="T79" fmla="*/ 48 h 219"/>
                <a:gd name="T80" fmla="*/ 368 w 691"/>
                <a:gd name="T81" fmla="*/ 59 h 219"/>
                <a:gd name="T82" fmla="*/ 419 w 691"/>
                <a:gd name="T83" fmla="*/ 73 h 219"/>
                <a:gd name="T84" fmla="*/ 469 w 691"/>
                <a:gd name="T85" fmla="*/ 87 h 219"/>
                <a:gd name="T86" fmla="*/ 491 w 691"/>
                <a:gd name="T87" fmla="*/ 95 h 219"/>
                <a:gd name="T88" fmla="*/ 512 w 691"/>
                <a:gd name="T89" fmla="*/ 103 h 219"/>
                <a:gd name="T90" fmla="*/ 533 w 691"/>
                <a:gd name="T91" fmla="*/ 111 h 219"/>
                <a:gd name="T92" fmla="*/ 550 w 691"/>
                <a:gd name="T93" fmla="*/ 120 h 219"/>
                <a:gd name="T94" fmla="*/ 568 w 691"/>
                <a:gd name="T95" fmla="*/ 128 h 219"/>
                <a:gd name="T96" fmla="*/ 586 w 691"/>
                <a:gd name="T97" fmla="*/ 137 h 219"/>
                <a:gd name="T98" fmla="*/ 600 w 691"/>
                <a:gd name="T99" fmla="*/ 146 h 219"/>
                <a:gd name="T100" fmla="*/ 614 w 691"/>
                <a:gd name="T101" fmla="*/ 154 h 219"/>
                <a:gd name="T102" fmla="*/ 625 w 691"/>
                <a:gd name="T103" fmla="*/ 163 h 219"/>
                <a:gd name="T104" fmla="*/ 637 w 691"/>
                <a:gd name="T105" fmla="*/ 172 h 219"/>
                <a:gd name="T106" fmla="*/ 645 w 691"/>
                <a:gd name="T107" fmla="*/ 179 h 219"/>
                <a:gd name="T108" fmla="*/ 653 w 691"/>
                <a:gd name="T109" fmla="*/ 188 h 219"/>
                <a:gd name="T110" fmla="*/ 657 w 691"/>
                <a:gd name="T111" fmla="*/ 196 h 219"/>
                <a:gd name="T112" fmla="*/ 662 w 691"/>
                <a:gd name="T113" fmla="*/ 204 h 219"/>
                <a:gd name="T114" fmla="*/ 664 w 691"/>
                <a:gd name="T115" fmla="*/ 212 h 219"/>
                <a:gd name="T116" fmla="*/ 665 w 691"/>
                <a:gd name="T117" fmla="*/ 219 h 219"/>
                <a:gd name="T118" fmla="*/ 665 w 691"/>
                <a:gd name="T119" fmla="*/ 219 h 219"/>
                <a:gd name="T120" fmla="*/ 691 w 691"/>
                <a:gd name="T121" fmla="*/ 219 h 2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91"/>
                <a:gd name="T184" fmla="*/ 0 h 219"/>
                <a:gd name="T185" fmla="*/ 691 w 691"/>
                <a:gd name="T186" fmla="*/ 219 h 2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91" h="219">
                  <a:moveTo>
                    <a:pt x="691" y="219"/>
                  </a:moveTo>
                  <a:lnTo>
                    <a:pt x="691" y="219"/>
                  </a:lnTo>
                  <a:lnTo>
                    <a:pt x="691" y="209"/>
                  </a:lnTo>
                  <a:lnTo>
                    <a:pt x="688" y="199"/>
                  </a:lnTo>
                  <a:lnTo>
                    <a:pt x="683" y="190"/>
                  </a:lnTo>
                  <a:lnTo>
                    <a:pt x="675" y="179"/>
                  </a:lnTo>
                  <a:lnTo>
                    <a:pt x="667" y="169"/>
                  </a:lnTo>
                  <a:lnTo>
                    <a:pt x="657" y="159"/>
                  </a:lnTo>
                  <a:lnTo>
                    <a:pt x="645" y="150"/>
                  </a:lnTo>
                  <a:lnTo>
                    <a:pt x="632" y="140"/>
                  </a:lnTo>
                  <a:lnTo>
                    <a:pt x="617" y="131"/>
                  </a:lnTo>
                  <a:lnTo>
                    <a:pt x="601" y="122"/>
                  </a:lnTo>
                  <a:lnTo>
                    <a:pt x="584" y="113"/>
                  </a:lnTo>
                  <a:lnTo>
                    <a:pt x="565" y="104"/>
                  </a:lnTo>
                  <a:lnTo>
                    <a:pt x="546" y="95"/>
                  </a:lnTo>
                  <a:lnTo>
                    <a:pt x="525" y="87"/>
                  </a:lnTo>
                  <a:lnTo>
                    <a:pt x="502" y="78"/>
                  </a:lnTo>
                  <a:lnTo>
                    <a:pt x="478" y="70"/>
                  </a:lnTo>
                  <a:lnTo>
                    <a:pt x="430" y="56"/>
                  </a:lnTo>
                  <a:lnTo>
                    <a:pt x="376" y="42"/>
                  </a:lnTo>
                  <a:lnTo>
                    <a:pt x="320" y="30"/>
                  </a:lnTo>
                  <a:lnTo>
                    <a:pt x="261" y="19"/>
                  </a:lnTo>
                  <a:lnTo>
                    <a:pt x="229" y="14"/>
                  </a:lnTo>
                  <a:lnTo>
                    <a:pt x="199" y="11"/>
                  </a:lnTo>
                  <a:lnTo>
                    <a:pt x="167" y="7"/>
                  </a:lnTo>
                  <a:lnTo>
                    <a:pt x="135" y="4"/>
                  </a:lnTo>
                  <a:lnTo>
                    <a:pt x="101" y="2"/>
                  </a:lnTo>
                  <a:lnTo>
                    <a:pt x="68" y="1"/>
                  </a:lnTo>
                  <a:lnTo>
                    <a:pt x="34" y="0"/>
                  </a:lnTo>
                  <a:lnTo>
                    <a:pt x="0" y="0"/>
                  </a:lnTo>
                  <a:lnTo>
                    <a:pt x="0" y="18"/>
                  </a:lnTo>
                  <a:lnTo>
                    <a:pt x="34" y="18"/>
                  </a:lnTo>
                  <a:lnTo>
                    <a:pt x="66" y="19"/>
                  </a:lnTo>
                  <a:lnTo>
                    <a:pt x="100" y="21"/>
                  </a:lnTo>
                  <a:lnTo>
                    <a:pt x="132" y="23"/>
                  </a:lnTo>
                  <a:lnTo>
                    <a:pt x="163" y="25"/>
                  </a:lnTo>
                  <a:lnTo>
                    <a:pt x="194" y="29"/>
                  </a:lnTo>
                  <a:lnTo>
                    <a:pt x="224" y="33"/>
                  </a:lnTo>
                  <a:lnTo>
                    <a:pt x="255" y="38"/>
                  </a:lnTo>
                  <a:lnTo>
                    <a:pt x="312" y="48"/>
                  </a:lnTo>
                  <a:lnTo>
                    <a:pt x="368" y="59"/>
                  </a:lnTo>
                  <a:lnTo>
                    <a:pt x="419" y="73"/>
                  </a:lnTo>
                  <a:lnTo>
                    <a:pt x="469" y="87"/>
                  </a:lnTo>
                  <a:lnTo>
                    <a:pt x="491" y="95"/>
                  </a:lnTo>
                  <a:lnTo>
                    <a:pt x="512" y="103"/>
                  </a:lnTo>
                  <a:lnTo>
                    <a:pt x="533" y="111"/>
                  </a:lnTo>
                  <a:lnTo>
                    <a:pt x="550" y="120"/>
                  </a:lnTo>
                  <a:lnTo>
                    <a:pt x="568" y="128"/>
                  </a:lnTo>
                  <a:lnTo>
                    <a:pt x="586" y="137"/>
                  </a:lnTo>
                  <a:lnTo>
                    <a:pt x="600" y="146"/>
                  </a:lnTo>
                  <a:lnTo>
                    <a:pt x="614" y="154"/>
                  </a:lnTo>
                  <a:lnTo>
                    <a:pt x="625" y="163"/>
                  </a:lnTo>
                  <a:lnTo>
                    <a:pt x="637" y="172"/>
                  </a:lnTo>
                  <a:lnTo>
                    <a:pt x="645" y="179"/>
                  </a:lnTo>
                  <a:lnTo>
                    <a:pt x="653" y="188"/>
                  </a:lnTo>
                  <a:lnTo>
                    <a:pt x="657" y="196"/>
                  </a:lnTo>
                  <a:lnTo>
                    <a:pt x="662" y="204"/>
                  </a:lnTo>
                  <a:lnTo>
                    <a:pt x="664" y="212"/>
                  </a:lnTo>
                  <a:lnTo>
                    <a:pt x="665" y="219"/>
                  </a:lnTo>
                  <a:lnTo>
                    <a:pt x="691" y="219"/>
                  </a:lnTo>
                  <a:close/>
                </a:path>
              </a:pathLst>
            </a:custGeom>
            <a:solidFill>
              <a:srgbClr val="FF3300"/>
            </a:solidFill>
            <a:ln w="28575" cmpd="sng">
              <a:solidFill>
                <a:srgbClr val="FF3300"/>
              </a:solidFill>
              <a:round/>
              <a:headEnd/>
              <a:tailEnd/>
            </a:ln>
          </p:spPr>
          <p:txBody>
            <a:bodyPr/>
            <a:lstStyle/>
            <a:p>
              <a:endParaRPr lang="en-GB"/>
            </a:p>
          </p:txBody>
        </p:sp>
        <p:sp>
          <p:nvSpPr>
            <p:cNvPr id="33840" name="Freeform 441">
              <a:extLst>
                <a:ext uri="{FF2B5EF4-FFF2-40B4-BE49-F238E27FC236}">
                  <a16:creationId xmlns:a16="http://schemas.microsoft.com/office/drawing/2014/main" id="{933EEAD5-2BFA-895D-4E36-34814EEB3F1B}"/>
                </a:ext>
              </a:extLst>
            </p:cNvPr>
            <p:cNvSpPr>
              <a:spLocks/>
            </p:cNvSpPr>
            <p:nvPr/>
          </p:nvSpPr>
          <p:spPr bwMode="auto">
            <a:xfrm>
              <a:off x="2618" y="1682"/>
              <a:ext cx="662" cy="177"/>
            </a:xfrm>
            <a:custGeom>
              <a:avLst/>
              <a:gdLst>
                <a:gd name="T0" fmla="*/ 0 w 662"/>
                <a:gd name="T1" fmla="*/ 177 h 177"/>
                <a:gd name="T2" fmla="*/ 0 w 662"/>
                <a:gd name="T3" fmla="*/ 177 h 177"/>
                <a:gd name="T4" fmla="*/ 67 w 662"/>
                <a:gd name="T5" fmla="*/ 177 h 177"/>
                <a:gd name="T6" fmla="*/ 133 w 662"/>
                <a:gd name="T7" fmla="*/ 174 h 177"/>
                <a:gd name="T8" fmla="*/ 195 w 662"/>
                <a:gd name="T9" fmla="*/ 171 h 177"/>
                <a:gd name="T10" fmla="*/ 254 w 662"/>
                <a:gd name="T11" fmla="*/ 165 h 177"/>
                <a:gd name="T12" fmla="*/ 312 w 662"/>
                <a:gd name="T13" fmla="*/ 157 h 177"/>
                <a:gd name="T14" fmla="*/ 366 w 662"/>
                <a:gd name="T15" fmla="*/ 149 h 177"/>
                <a:gd name="T16" fmla="*/ 417 w 662"/>
                <a:gd name="T17" fmla="*/ 139 h 177"/>
                <a:gd name="T18" fmla="*/ 464 w 662"/>
                <a:gd name="T19" fmla="*/ 128 h 177"/>
                <a:gd name="T20" fmla="*/ 507 w 662"/>
                <a:gd name="T21" fmla="*/ 116 h 177"/>
                <a:gd name="T22" fmla="*/ 545 w 662"/>
                <a:gd name="T23" fmla="*/ 102 h 177"/>
                <a:gd name="T24" fmla="*/ 563 w 662"/>
                <a:gd name="T25" fmla="*/ 95 h 177"/>
                <a:gd name="T26" fmla="*/ 579 w 662"/>
                <a:gd name="T27" fmla="*/ 89 h 177"/>
                <a:gd name="T28" fmla="*/ 593 w 662"/>
                <a:gd name="T29" fmla="*/ 81 h 177"/>
                <a:gd name="T30" fmla="*/ 608 w 662"/>
                <a:gd name="T31" fmla="*/ 73 h 177"/>
                <a:gd name="T32" fmla="*/ 619 w 662"/>
                <a:gd name="T33" fmla="*/ 65 h 177"/>
                <a:gd name="T34" fmla="*/ 630 w 662"/>
                <a:gd name="T35" fmla="*/ 56 h 177"/>
                <a:gd name="T36" fmla="*/ 640 w 662"/>
                <a:gd name="T37" fmla="*/ 48 h 177"/>
                <a:gd name="T38" fmla="*/ 648 w 662"/>
                <a:gd name="T39" fmla="*/ 39 h 177"/>
                <a:gd name="T40" fmla="*/ 654 w 662"/>
                <a:gd name="T41" fmla="*/ 29 h 177"/>
                <a:gd name="T42" fmla="*/ 659 w 662"/>
                <a:gd name="T43" fmla="*/ 20 h 177"/>
                <a:gd name="T44" fmla="*/ 662 w 662"/>
                <a:gd name="T45" fmla="*/ 10 h 177"/>
                <a:gd name="T46" fmla="*/ 662 w 662"/>
                <a:gd name="T47" fmla="*/ 0 h 177"/>
                <a:gd name="T48" fmla="*/ 636 w 662"/>
                <a:gd name="T49" fmla="*/ 0 h 177"/>
                <a:gd name="T50" fmla="*/ 635 w 662"/>
                <a:gd name="T51" fmla="*/ 8 h 177"/>
                <a:gd name="T52" fmla="*/ 633 w 662"/>
                <a:gd name="T53" fmla="*/ 16 h 177"/>
                <a:gd name="T54" fmla="*/ 630 w 662"/>
                <a:gd name="T55" fmla="*/ 22 h 177"/>
                <a:gd name="T56" fmla="*/ 625 w 662"/>
                <a:gd name="T57" fmla="*/ 30 h 177"/>
                <a:gd name="T58" fmla="*/ 619 w 662"/>
                <a:gd name="T59" fmla="*/ 37 h 177"/>
                <a:gd name="T60" fmla="*/ 611 w 662"/>
                <a:gd name="T61" fmla="*/ 45 h 177"/>
                <a:gd name="T62" fmla="*/ 601 w 662"/>
                <a:gd name="T63" fmla="*/ 51 h 177"/>
                <a:gd name="T64" fmla="*/ 590 w 662"/>
                <a:gd name="T65" fmla="*/ 58 h 177"/>
                <a:gd name="T66" fmla="*/ 577 w 662"/>
                <a:gd name="T67" fmla="*/ 66 h 177"/>
                <a:gd name="T68" fmla="*/ 563 w 662"/>
                <a:gd name="T69" fmla="*/ 73 h 177"/>
                <a:gd name="T70" fmla="*/ 549 w 662"/>
                <a:gd name="T71" fmla="*/ 80 h 177"/>
                <a:gd name="T72" fmla="*/ 533 w 662"/>
                <a:gd name="T73" fmla="*/ 86 h 177"/>
                <a:gd name="T74" fmla="*/ 496 w 662"/>
                <a:gd name="T75" fmla="*/ 99 h 177"/>
                <a:gd name="T76" fmla="*/ 454 w 662"/>
                <a:gd name="T77" fmla="*/ 110 h 177"/>
                <a:gd name="T78" fmla="*/ 409 w 662"/>
                <a:gd name="T79" fmla="*/ 121 h 177"/>
                <a:gd name="T80" fmla="*/ 360 w 662"/>
                <a:gd name="T81" fmla="*/ 130 h 177"/>
                <a:gd name="T82" fmla="*/ 307 w 662"/>
                <a:gd name="T83" fmla="*/ 139 h 177"/>
                <a:gd name="T84" fmla="*/ 251 w 662"/>
                <a:gd name="T85" fmla="*/ 146 h 177"/>
                <a:gd name="T86" fmla="*/ 192 w 662"/>
                <a:gd name="T87" fmla="*/ 152 h 177"/>
                <a:gd name="T88" fmla="*/ 130 w 662"/>
                <a:gd name="T89" fmla="*/ 156 h 177"/>
                <a:gd name="T90" fmla="*/ 67 w 662"/>
                <a:gd name="T91" fmla="*/ 158 h 177"/>
                <a:gd name="T92" fmla="*/ 0 w 662"/>
                <a:gd name="T93" fmla="*/ 159 h 177"/>
                <a:gd name="T94" fmla="*/ 0 w 662"/>
                <a:gd name="T95" fmla="*/ 159 h 177"/>
                <a:gd name="T96" fmla="*/ 0 w 662"/>
                <a:gd name="T97" fmla="*/ 177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2"/>
                <a:gd name="T148" fmla="*/ 0 h 177"/>
                <a:gd name="T149" fmla="*/ 662 w 662"/>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2" h="177">
                  <a:moveTo>
                    <a:pt x="0" y="177"/>
                  </a:moveTo>
                  <a:lnTo>
                    <a:pt x="0" y="177"/>
                  </a:lnTo>
                  <a:lnTo>
                    <a:pt x="67" y="177"/>
                  </a:lnTo>
                  <a:lnTo>
                    <a:pt x="133" y="174"/>
                  </a:lnTo>
                  <a:lnTo>
                    <a:pt x="195" y="171"/>
                  </a:lnTo>
                  <a:lnTo>
                    <a:pt x="254" y="165"/>
                  </a:lnTo>
                  <a:lnTo>
                    <a:pt x="312" y="157"/>
                  </a:lnTo>
                  <a:lnTo>
                    <a:pt x="366" y="149"/>
                  </a:lnTo>
                  <a:lnTo>
                    <a:pt x="417" y="139"/>
                  </a:lnTo>
                  <a:lnTo>
                    <a:pt x="464" y="128"/>
                  </a:lnTo>
                  <a:lnTo>
                    <a:pt x="507" y="116"/>
                  </a:lnTo>
                  <a:lnTo>
                    <a:pt x="545" y="102"/>
                  </a:lnTo>
                  <a:lnTo>
                    <a:pt x="563" y="95"/>
                  </a:lnTo>
                  <a:lnTo>
                    <a:pt x="579" y="89"/>
                  </a:lnTo>
                  <a:lnTo>
                    <a:pt x="593" y="81"/>
                  </a:lnTo>
                  <a:lnTo>
                    <a:pt x="608" y="73"/>
                  </a:lnTo>
                  <a:lnTo>
                    <a:pt x="619" y="65"/>
                  </a:lnTo>
                  <a:lnTo>
                    <a:pt x="630" y="56"/>
                  </a:lnTo>
                  <a:lnTo>
                    <a:pt x="640" y="48"/>
                  </a:lnTo>
                  <a:lnTo>
                    <a:pt x="648" y="39"/>
                  </a:lnTo>
                  <a:lnTo>
                    <a:pt x="654" y="29"/>
                  </a:lnTo>
                  <a:lnTo>
                    <a:pt x="659" y="20"/>
                  </a:lnTo>
                  <a:lnTo>
                    <a:pt x="662" y="10"/>
                  </a:lnTo>
                  <a:lnTo>
                    <a:pt x="662" y="0"/>
                  </a:lnTo>
                  <a:lnTo>
                    <a:pt x="636" y="0"/>
                  </a:lnTo>
                  <a:lnTo>
                    <a:pt x="635" y="8"/>
                  </a:lnTo>
                  <a:lnTo>
                    <a:pt x="633" y="16"/>
                  </a:lnTo>
                  <a:lnTo>
                    <a:pt x="630" y="22"/>
                  </a:lnTo>
                  <a:lnTo>
                    <a:pt x="625" y="30"/>
                  </a:lnTo>
                  <a:lnTo>
                    <a:pt x="619" y="37"/>
                  </a:lnTo>
                  <a:lnTo>
                    <a:pt x="611" y="45"/>
                  </a:lnTo>
                  <a:lnTo>
                    <a:pt x="601" y="51"/>
                  </a:lnTo>
                  <a:lnTo>
                    <a:pt x="590" y="58"/>
                  </a:lnTo>
                  <a:lnTo>
                    <a:pt x="577" y="66"/>
                  </a:lnTo>
                  <a:lnTo>
                    <a:pt x="563" y="73"/>
                  </a:lnTo>
                  <a:lnTo>
                    <a:pt x="549" y="80"/>
                  </a:lnTo>
                  <a:lnTo>
                    <a:pt x="533" y="86"/>
                  </a:lnTo>
                  <a:lnTo>
                    <a:pt x="496" y="99"/>
                  </a:lnTo>
                  <a:lnTo>
                    <a:pt x="454" y="110"/>
                  </a:lnTo>
                  <a:lnTo>
                    <a:pt x="409" y="121"/>
                  </a:lnTo>
                  <a:lnTo>
                    <a:pt x="360" y="130"/>
                  </a:lnTo>
                  <a:lnTo>
                    <a:pt x="307" y="139"/>
                  </a:lnTo>
                  <a:lnTo>
                    <a:pt x="251" y="146"/>
                  </a:lnTo>
                  <a:lnTo>
                    <a:pt x="192" y="152"/>
                  </a:lnTo>
                  <a:lnTo>
                    <a:pt x="130" y="156"/>
                  </a:lnTo>
                  <a:lnTo>
                    <a:pt x="67" y="158"/>
                  </a:lnTo>
                  <a:lnTo>
                    <a:pt x="0" y="159"/>
                  </a:lnTo>
                  <a:lnTo>
                    <a:pt x="0" y="177"/>
                  </a:lnTo>
                  <a:close/>
                </a:path>
              </a:pathLst>
            </a:custGeom>
            <a:solidFill>
              <a:srgbClr val="FF3300"/>
            </a:solidFill>
            <a:ln w="28575" cmpd="sng">
              <a:solidFill>
                <a:srgbClr val="FF3300"/>
              </a:solidFill>
              <a:round/>
              <a:headEnd/>
              <a:tailEnd/>
            </a:ln>
          </p:spPr>
          <p:txBody>
            <a:bodyPr/>
            <a:lstStyle/>
            <a:p>
              <a:endParaRPr lang="en-GB"/>
            </a:p>
          </p:txBody>
        </p:sp>
        <p:sp>
          <p:nvSpPr>
            <p:cNvPr id="33841" name="Freeform 442">
              <a:extLst>
                <a:ext uri="{FF2B5EF4-FFF2-40B4-BE49-F238E27FC236}">
                  <a16:creationId xmlns:a16="http://schemas.microsoft.com/office/drawing/2014/main" id="{77485D2F-E9CC-520C-559A-D89A2B86EC1E}"/>
                </a:ext>
              </a:extLst>
            </p:cNvPr>
            <p:cNvSpPr>
              <a:spLocks/>
            </p:cNvSpPr>
            <p:nvPr/>
          </p:nvSpPr>
          <p:spPr bwMode="auto">
            <a:xfrm>
              <a:off x="1958" y="1679"/>
              <a:ext cx="660" cy="177"/>
            </a:xfrm>
            <a:custGeom>
              <a:avLst/>
              <a:gdLst>
                <a:gd name="T0" fmla="*/ 0 w 660"/>
                <a:gd name="T1" fmla="*/ 0 h 177"/>
                <a:gd name="T2" fmla="*/ 0 w 660"/>
                <a:gd name="T3" fmla="*/ 0 h 177"/>
                <a:gd name="T4" fmla="*/ 0 w 660"/>
                <a:gd name="T5" fmla="*/ 10 h 177"/>
                <a:gd name="T6" fmla="*/ 3 w 660"/>
                <a:gd name="T7" fmla="*/ 20 h 177"/>
                <a:gd name="T8" fmla="*/ 8 w 660"/>
                <a:gd name="T9" fmla="*/ 29 h 177"/>
                <a:gd name="T10" fmla="*/ 14 w 660"/>
                <a:gd name="T11" fmla="*/ 39 h 177"/>
                <a:gd name="T12" fmla="*/ 22 w 660"/>
                <a:gd name="T13" fmla="*/ 48 h 177"/>
                <a:gd name="T14" fmla="*/ 32 w 660"/>
                <a:gd name="T15" fmla="*/ 56 h 177"/>
                <a:gd name="T16" fmla="*/ 43 w 660"/>
                <a:gd name="T17" fmla="*/ 65 h 177"/>
                <a:gd name="T18" fmla="*/ 54 w 660"/>
                <a:gd name="T19" fmla="*/ 73 h 177"/>
                <a:gd name="T20" fmla="*/ 69 w 660"/>
                <a:gd name="T21" fmla="*/ 81 h 177"/>
                <a:gd name="T22" fmla="*/ 83 w 660"/>
                <a:gd name="T23" fmla="*/ 89 h 177"/>
                <a:gd name="T24" fmla="*/ 99 w 660"/>
                <a:gd name="T25" fmla="*/ 95 h 177"/>
                <a:gd name="T26" fmla="*/ 117 w 660"/>
                <a:gd name="T27" fmla="*/ 102 h 177"/>
                <a:gd name="T28" fmla="*/ 155 w 660"/>
                <a:gd name="T29" fmla="*/ 116 h 177"/>
                <a:gd name="T30" fmla="*/ 198 w 660"/>
                <a:gd name="T31" fmla="*/ 128 h 177"/>
                <a:gd name="T32" fmla="*/ 245 w 660"/>
                <a:gd name="T33" fmla="*/ 139 h 177"/>
                <a:gd name="T34" fmla="*/ 296 w 660"/>
                <a:gd name="T35" fmla="*/ 149 h 177"/>
                <a:gd name="T36" fmla="*/ 350 w 660"/>
                <a:gd name="T37" fmla="*/ 157 h 177"/>
                <a:gd name="T38" fmla="*/ 408 w 660"/>
                <a:gd name="T39" fmla="*/ 165 h 177"/>
                <a:gd name="T40" fmla="*/ 467 w 660"/>
                <a:gd name="T41" fmla="*/ 171 h 177"/>
                <a:gd name="T42" fmla="*/ 529 w 660"/>
                <a:gd name="T43" fmla="*/ 174 h 177"/>
                <a:gd name="T44" fmla="*/ 595 w 660"/>
                <a:gd name="T45" fmla="*/ 177 h 177"/>
                <a:gd name="T46" fmla="*/ 660 w 660"/>
                <a:gd name="T47" fmla="*/ 177 h 177"/>
                <a:gd name="T48" fmla="*/ 660 w 660"/>
                <a:gd name="T49" fmla="*/ 159 h 177"/>
                <a:gd name="T50" fmla="*/ 595 w 660"/>
                <a:gd name="T51" fmla="*/ 158 h 177"/>
                <a:gd name="T52" fmla="*/ 532 w 660"/>
                <a:gd name="T53" fmla="*/ 156 h 177"/>
                <a:gd name="T54" fmla="*/ 470 w 660"/>
                <a:gd name="T55" fmla="*/ 152 h 177"/>
                <a:gd name="T56" fmla="*/ 411 w 660"/>
                <a:gd name="T57" fmla="*/ 146 h 177"/>
                <a:gd name="T58" fmla="*/ 355 w 660"/>
                <a:gd name="T59" fmla="*/ 139 h 177"/>
                <a:gd name="T60" fmla="*/ 302 w 660"/>
                <a:gd name="T61" fmla="*/ 130 h 177"/>
                <a:gd name="T62" fmla="*/ 253 w 660"/>
                <a:gd name="T63" fmla="*/ 121 h 177"/>
                <a:gd name="T64" fmla="*/ 208 w 660"/>
                <a:gd name="T65" fmla="*/ 110 h 177"/>
                <a:gd name="T66" fmla="*/ 166 w 660"/>
                <a:gd name="T67" fmla="*/ 99 h 177"/>
                <a:gd name="T68" fmla="*/ 129 w 660"/>
                <a:gd name="T69" fmla="*/ 86 h 177"/>
                <a:gd name="T70" fmla="*/ 113 w 660"/>
                <a:gd name="T71" fmla="*/ 80 h 177"/>
                <a:gd name="T72" fmla="*/ 99 w 660"/>
                <a:gd name="T73" fmla="*/ 73 h 177"/>
                <a:gd name="T74" fmla="*/ 85 w 660"/>
                <a:gd name="T75" fmla="*/ 66 h 177"/>
                <a:gd name="T76" fmla="*/ 72 w 660"/>
                <a:gd name="T77" fmla="*/ 58 h 177"/>
                <a:gd name="T78" fmla="*/ 61 w 660"/>
                <a:gd name="T79" fmla="*/ 51 h 177"/>
                <a:gd name="T80" fmla="*/ 51 w 660"/>
                <a:gd name="T81" fmla="*/ 45 h 177"/>
                <a:gd name="T82" fmla="*/ 43 w 660"/>
                <a:gd name="T83" fmla="*/ 37 h 177"/>
                <a:gd name="T84" fmla="*/ 37 w 660"/>
                <a:gd name="T85" fmla="*/ 30 h 177"/>
                <a:gd name="T86" fmla="*/ 32 w 660"/>
                <a:gd name="T87" fmla="*/ 22 h 177"/>
                <a:gd name="T88" fmla="*/ 29 w 660"/>
                <a:gd name="T89" fmla="*/ 16 h 177"/>
                <a:gd name="T90" fmla="*/ 27 w 660"/>
                <a:gd name="T91" fmla="*/ 8 h 177"/>
                <a:gd name="T92" fmla="*/ 26 w 660"/>
                <a:gd name="T93" fmla="*/ 0 h 177"/>
                <a:gd name="T94" fmla="*/ 26 w 660"/>
                <a:gd name="T95" fmla="*/ 0 h 177"/>
                <a:gd name="T96" fmla="*/ 0 w 660"/>
                <a:gd name="T97" fmla="*/ 0 h 1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0"/>
                <a:gd name="T148" fmla="*/ 0 h 177"/>
                <a:gd name="T149" fmla="*/ 660 w 660"/>
                <a:gd name="T150" fmla="*/ 177 h 1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0" h="177">
                  <a:moveTo>
                    <a:pt x="0" y="0"/>
                  </a:moveTo>
                  <a:lnTo>
                    <a:pt x="0" y="0"/>
                  </a:lnTo>
                  <a:lnTo>
                    <a:pt x="0" y="10"/>
                  </a:lnTo>
                  <a:lnTo>
                    <a:pt x="3" y="20"/>
                  </a:lnTo>
                  <a:lnTo>
                    <a:pt x="8" y="29"/>
                  </a:lnTo>
                  <a:lnTo>
                    <a:pt x="14" y="39"/>
                  </a:lnTo>
                  <a:lnTo>
                    <a:pt x="22" y="48"/>
                  </a:lnTo>
                  <a:lnTo>
                    <a:pt x="32" y="56"/>
                  </a:lnTo>
                  <a:lnTo>
                    <a:pt x="43" y="65"/>
                  </a:lnTo>
                  <a:lnTo>
                    <a:pt x="54" y="73"/>
                  </a:lnTo>
                  <a:lnTo>
                    <a:pt x="69" y="81"/>
                  </a:lnTo>
                  <a:lnTo>
                    <a:pt x="83" y="89"/>
                  </a:lnTo>
                  <a:lnTo>
                    <a:pt x="99" y="95"/>
                  </a:lnTo>
                  <a:lnTo>
                    <a:pt x="117" y="102"/>
                  </a:lnTo>
                  <a:lnTo>
                    <a:pt x="155" y="116"/>
                  </a:lnTo>
                  <a:lnTo>
                    <a:pt x="198" y="128"/>
                  </a:lnTo>
                  <a:lnTo>
                    <a:pt x="245" y="139"/>
                  </a:lnTo>
                  <a:lnTo>
                    <a:pt x="296" y="149"/>
                  </a:lnTo>
                  <a:lnTo>
                    <a:pt x="350" y="157"/>
                  </a:lnTo>
                  <a:lnTo>
                    <a:pt x="408" y="165"/>
                  </a:lnTo>
                  <a:lnTo>
                    <a:pt x="467" y="171"/>
                  </a:lnTo>
                  <a:lnTo>
                    <a:pt x="529" y="174"/>
                  </a:lnTo>
                  <a:lnTo>
                    <a:pt x="595" y="177"/>
                  </a:lnTo>
                  <a:lnTo>
                    <a:pt x="660" y="177"/>
                  </a:lnTo>
                  <a:lnTo>
                    <a:pt x="660" y="159"/>
                  </a:lnTo>
                  <a:lnTo>
                    <a:pt x="595" y="158"/>
                  </a:lnTo>
                  <a:lnTo>
                    <a:pt x="532" y="156"/>
                  </a:lnTo>
                  <a:lnTo>
                    <a:pt x="470" y="152"/>
                  </a:lnTo>
                  <a:lnTo>
                    <a:pt x="411" y="146"/>
                  </a:lnTo>
                  <a:lnTo>
                    <a:pt x="355" y="139"/>
                  </a:lnTo>
                  <a:lnTo>
                    <a:pt x="302" y="130"/>
                  </a:lnTo>
                  <a:lnTo>
                    <a:pt x="253" y="121"/>
                  </a:lnTo>
                  <a:lnTo>
                    <a:pt x="208" y="110"/>
                  </a:lnTo>
                  <a:lnTo>
                    <a:pt x="166" y="99"/>
                  </a:lnTo>
                  <a:lnTo>
                    <a:pt x="129" y="86"/>
                  </a:lnTo>
                  <a:lnTo>
                    <a:pt x="113" y="80"/>
                  </a:lnTo>
                  <a:lnTo>
                    <a:pt x="99" y="73"/>
                  </a:lnTo>
                  <a:lnTo>
                    <a:pt x="85" y="66"/>
                  </a:lnTo>
                  <a:lnTo>
                    <a:pt x="72" y="58"/>
                  </a:lnTo>
                  <a:lnTo>
                    <a:pt x="61" y="51"/>
                  </a:lnTo>
                  <a:lnTo>
                    <a:pt x="51" y="45"/>
                  </a:lnTo>
                  <a:lnTo>
                    <a:pt x="43" y="37"/>
                  </a:lnTo>
                  <a:lnTo>
                    <a:pt x="37" y="30"/>
                  </a:lnTo>
                  <a:lnTo>
                    <a:pt x="32" y="22"/>
                  </a:lnTo>
                  <a:lnTo>
                    <a:pt x="29" y="16"/>
                  </a:lnTo>
                  <a:lnTo>
                    <a:pt x="27" y="8"/>
                  </a:lnTo>
                  <a:lnTo>
                    <a:pt x="26" y="0"/>
                  </a:lnTo>
                  <a:lnTo>
                    <a:pt x="0" y="0"/>
                  </a:lnTo>
                  <a:close/>
                </a:path>
              </a:pathLst>
            </a:custGeom>
            <a:solidFill>
              <a:srgbClr val="FF3300"/>
            </a:solidFill>
            <a:ln w="28575" cmpd="sng">
              <a:solidFill>
                <a:srgbClr val="FF3300"/>
              </a:solidFill>
              <a:round/>
              <a:headEnd/>
              <a:tailEnd/>
            </a:ln>
          </p:spPr>
          <p:txBody>
            <a:bodyPr/>
            <a:lstStyle/>
            <a:p>
              <a:endParaRPr lang="en-GB"/>
            </a:p>
          </p:txBody>
        </p:sp>
        <p:sp>
          <p:nvSpPr>
            <p:cNvPr id="33842" name="Freeform 443">
              <a:extLst>
                <a:ext uri="{FF2B5EF4-FFF2-40B4-BE49-F238E27FC236}">
                  <a16:creationId xmlns:a16="http://schemas.microsoft.com/office/drawing/2014/main" id="{F8755BE8-5592-8D31-A44B-8390CA8AF6AD}"/>
                </a:ext>
              </a:extLst>
            </p:cNvPr>
            <p:cNvSpPr>
              <a:spLocks/>
            </p:cNvSpPr>
            <p:nvPr/>
          </p:nvSpPr>
          <p:spPr bwMode="auto">
            <a:xfrm>
              <a:off x="1958" y="1529"/>
              <a:ext cx="636" cy="153"/>
            </a:xfrm>
            <a:custGeom>
              <a:avLst/>
              <a:gdLst>
                <a:gd name="T0" fmla="*/ 636 w 636"/>
                <a:gd name="T1" fmla="*/ 0 h 153"/>
                <a:gd name="T2" fmla="*/ 574 w 636"/>
                <a:gd name="T3" fmla="*/ 2 h 153"/>
                <a:gd name="T4" fmla="*/ 513 w 636"/>
                <a:gd name="T5" fmla="*/ 4 h 153"/>
                <a:gd name="T6" fmla="*/ 454 w 636"/>
                <a:gd name="T7" fmla="*/ 9 h 153"/>
                <a:gd name="T8" fmla="*/ 396 w 636"/>
                <a:gd name="T9" fmla="*/ 13 h 153"/>
                <a:gd name="T10" fmla="*/ 342 w 636"/>
                <a:gd name="T11" fmla="*/ 19 h 153"/>
                <a:gd name="T12" fmla="*/ 291 w 636"/>
                <a:gd name="T13" fmla="*/ 26 h 153"/>
                <a:gd name="T14" fmla="*/ 241 w 636"/>
                <a:gd name="T15" fmla="*/ 34 h 153"/>
                <a:gd name="T16" fmla="*/ 197 w 636"/>
                <a:gd name="T17" fmla="*/ 43 h 153"/>
                <a:gd name="T18" fmla="*/ 155 w 636"/>
                <a:gd name="T19" fmla="*/ 53 h 153"/>
                <a:gd name="T20" fmla="*/ 117 w 636"/>
                <a:gd name="T21" fmla="*/ 63 h 153"/>
                <a:gd name="T22" fmla="*/ 99 w 636"/>
                <a:gd name="T23" fmla="*/ 68 h 153"/>
                <a:gd name="T24" fmla="*/ 83 w 636"/>
                <a:gd name="T25" fmla="*/ 75 h 153"/>
                <a:gd name="T26" fmla="*/ 69 w 636"/>
                <a:gd name="T27" fmla="*/ 81 h 153"/>
                <a:gd name="T28" fmla="*/ 56 w 636"/>
                <a:gd name="T29" fmla="*/ 88 h 153"/>
                <a:gd name="T30" fmla="*/ 43 w 636"/>
                <a:gd name="T31" fmla="*/ 94 h 153"/>
                <a:gd name="T32" fmla="*/ 32 w 636"/>
                <a:gd name="T33" fmla="*/ 102 h 153"/>
                <a:gd name="T34" fmla="*/ 22 w 636"/>
                <a:gd name="T35" fmla="*/ 110 h 153"/>
                <a:gd name="T36" fmla="*/ 14 w 636"/>
                <a:gd name="T37" fmla="*/ 118 h 153"/>
                <a:gd name="T38" fmla="*/ 8 w 636"/>
                <a:gd name="T39" fmla="*/ 126 h 153"/>
                <a:gd name="T40" fmla="*/ 3 w 636"/>
                <a:gd name="T41" fmla="*/ 135 h 153"/>
                <a:gd name="T42" fmla="*/ 0 w 636"/>
                <a:gd name="T43" fmla="*/ 144 h 153"/>
                <a:gd name="T44" fmla="*/ 0 w 636"/>
                <a:gd name="T45" fmla="*/ 153 h 153"/>
                <a:gd name="T46" fmla="*/ 26 w 636"/>
                <a:gd name="T47" fmla="*/ 153 h 153"/>
                <a:gd name="T48" fmla="*/ 27 w 636"/>
                <a:gd name="T49" fmla="*/ 147 h 153"/>
                <a:gd name="T50" fmla="*/ 29 w 636"/>
                <a:gd name="T51" fmla="*/ 140 h 153"/>
                <a:gd name="T52" fmla="*/ 32 w 636"/>
                <a:gd name="T53" fmla="*/ 134 h 153"/>
                <a:gd name="T54" fmla="*/ 37 w 636"/>
                <a:gd name="T55" fmla="*/ 127 h 153"/>
                <a:gd name="T56" fmla="*/ 43 w 636"/>
                <a:gd name="T57" fmla="*/ 121 h 153"/>
                <a:gd name="T58" fmla="*/ 51 w 636"/>
                <a:gd name="T59" fmla="*/ 115 h 153"/>
                <a:gd name="T60" fmla="*/ 61 w 636"/>
                <a:gd name="T61" fmla="*/ 109 h 153"/>
                <a:gd name="T62" fmla="*/ 72 w 636"/>
                <a:gd name="T63" fmla="*/ 103 h 153"/>
                <a:gd name="T64" fmla="*/ 83 w 636"/>
                <a:gd name="T65" fmla="*/ 97 h 153"/>
                <a:gd name="T66" fmla="*/ 98 w 636"/>
                <a:gd name="T67" fmla="*/ 91 h 153"/>
                <a:gd name="T68" fmla="*/ 112 w 636"/>
                <a:gd name="T69" fmla="*/ 85 h 153"/>
                <a:gd name="T70" fmla="*/ 128 w 636"/>
                <a:gd name="T71" fmla="*/ 80 h 153"/>
                <a:gd name="T72" fmla="*/ 163 w 636"/>
                <a:gd name="T73" fmla="*/ 70 h 153"/>
                <a:gd name="T74" fmla="*/ 205 w 636"/>
                <a:gd name="T75" fmla="*/ 61 h 153"/>
                <a:gd name="T76" fmla="*/ 248 w 636"/>
                <a:gd name="T77" fmla="*/ 52 h 153"/>
                <a:gd name="T78" fmla="*/ 296 w 636"/>
                <a:gd name="T79" fmla="*/ 45 h 153"/>
                <a:gd name="T80" fmla="*/ 347 w 636"/>
                <a:gd name="T81" fmla="*/ 38 h 153"/>
                <a:gd name="T82" fmla="*/ 401 w 636"/>
                <a:gd name="T83" fmla="*/ 33 h 153"/>
                <a:gd name="T84" fmla="*/ 457 w 636"/>
                <a:gd name="T85" fmla="*/ 27 h 153"/>
                <a:gd name="T86" fmla="*/ 515 w 636"/>
                <a:gd name="T87" fmla="*/ 24 h 153"/>
                <a:gd name="T88" fmla="*/ 575 w 636"/>
                <a:gd name="T89" fmla="*/ 21 h 153"/>
                <a:gd name="T90" fmla="*/ 636 w 636"/>
                <a:gd name="T91" fmla="*/ 19 h 153"/>
                <a:gd name="T92" fmla="*/ 636 w 636"/>
                <a:gd name="T93" fmla="*/ 0 h 15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36"/>
                <a:gd name="T142" fmla="*/ 0 h 153"/>
                <a:gd name="T143" fmla="*/ 636 w 636"/>
                <a:gd name="T144" fmla="*/ 153 h 15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36" h="153">
                  <a:moveTo>
                    <a:pt x="636" y="0"/>
                  </a:moveTo>
                  <a:lnTo>
                    <a:pt x="574" y="2"/>
                  </a:lnTo>
                  <a:lnTo>
                    <a:pt x="513" y="4"/>
                  </a:lnTo>
                  <a:lnTo>
                    <a:pt x="454" y="9"/>
                  </a:lnTo>
                  <a:lnTo>
                    <a:pt x="396" y="13"/>
                  </a:lnTo>
                  <a:lnTo>
                    <a:pt x="342" y="19"/>
                  </a:lnTo>
                  <a:lnTo>
                    <a:pt x="291" y="26"/>
                  </a:lnTo>
                  <a:lnTo>
                    <a:pt x="241" y="34"/>
                  </a:lnTo>
                  <a:lnTo>
                    <a:pt x="197" y="43"/>
                  </a:lnTo>
                  <a:lnTo>
                    <a:pt x="155" y="53"/>
                  </a:lnTo>
                  <a:lnTo>
                    <a:pt x="117" y="63"/>
                  </a:lnTo>
                  <a:lnTo>
                    <a:pt x="99" y="68"/>
                  </a:lnTo>
                  <a:lnTo>
                    <a:pt x="83" y="75"/>
                  </a:lnTo>
                  <a:lnTo>
                    <a:pt x="69" y="81"/>
                  </a:lnTo>
                  <a:lnTo>
                    <a:pt x="56" y="88"/>
                  </a:lnTo>
                  <a:lnTo>
                    <a:pt x="43" y="94"/>
                  </a:lnTo>
                  <a:lnTo>
                    <a:pt x="32" y="102"/>
                  </a:lnTo>
                  <a:lnTo>
                    <a:pt x="22" y="110"/>
                  </a:lnTo>
                  <a:lnTo>
                    <a:pt x="14" y="118"/>
                  </a:lnTo>
                  <a:lnTo>
                    <a:pt x="8" y="126"/>
                  </a:lnTo>
                  <a:lnTo>
                    <a:pt x="3" y="135"/>
                  </a:lnTo>
                  <a:lnTo>
                    <a:pt x="0" y="144"/>
                  </a:lnTo>
                  <a:lnTo>
                    <a:pt x="0" y="153"/>
                  </a:lnTo>
                  <a:lnTo>
                    <a:pt x="26" y="153"/>
                  </a:lnTo>
                  <a:lnTo>
                    <a:pt x="27" y="147"/>
                  </a:lnTo>
                  <a:lnTo>
                    <a:pt x="29" y="140"/>
                  </a:lnTo>
                  <a:lnTo>
                    <a:pt x="32" y="134"/>
                  </a:lnTo>
                  <a:lnTo>
                    <a:pt x="37" y="127"/>
                  </a:lnTo>
                  <a:lnTo>
                    <a:pt x="43" y="121"/>
                  </a:lnTo>
                  <a:lnTo>
                    <a:pt x="51" y="115"/>
                  </a:lnTo>
                  <a:lnTo>
                    <a:pt x="61" y="109"/>
                  </a:lnTo>
                  <a:lnTo>
                    <a:pt x="72" y="103"/>
                  </a:lnTo>
                  <a:lnTo>
                    <a:pt x="83" y="97"/>
                  </a:lnTo>
                  <a:lnTo>
                    <a:pt x="98" y="91"/>
                  </a:lnTo>
                  <a:lnTo>
                    <a:pt x="112" y="85"/>
                  </a:lnTo>
                  <a:lnTo>
                    <a:pt x="128" y="80"/>
                  </a:lnTo>
                  <a:lnTo>
                    <a:pt x="163" y="70"/>
                  </a:lnTo>
                  <a:lnTo>
                    <a:pt x="205" y="61"/>
                  </a:lnTo>
                  <a:lnTo>
                    <a:pt x="248" y="52"/>
                  </a:lnTo>
                  <a:lnTo>
                    <a:pt x="296" y="45"/>
                  </a:lnTo>
                  <a:lnTo>
                    <a:pt x="347" y="38"/>
                  </a:lnTo>
                  <a:lnTo>
                    <a:pt x="401" y="33"/>
                  </a:lnTo>
                  <a:lnTo>
                    <a:pt x="457" y="27"/>
                  </a:lnTo>
                  <a:lnTo>
                    <a:pt x="515" y="24"/>
                  </a:lnTo>
                  <a:lnTo>
                    <a:pt x="575" y="21"/>
                  </a:lnTo>
                  <a:lnTo>
                    <a:pt x="636" y="19"/>
                  </a:lnTo>
                  <a:lnTo>
                    <a:pt x="636" y="0"/>
                  </a:lnTo>
                  <a:close/>
                </a:path>
              </a:pathLst>
            </a:custGeom>
            <a:solidFill>
              <a:srgbClr val="FF3300"/>
            </a:solidFill>
            <a:ln w="28575" cmpd="sng">
              <a:solidFill>
                <a:srgbClr val="FF3300"/>
              </a:solidFill>
              <a:round/>
              <a:headEnd/>
              <a:tailEnd/>
            </a:ln>
          </p:spPr>
          <p:txBody>
            <a:bodyPr/>
            <a:lstStyle/>
            <a:p>
              <a:endParaRPr lang="en-GB"/>
            </a:p>
          </p:txBody>
        </p:sp>
      </p:grpSp>
      <p:sp>
        <p:nvSpPr>
          <p:cNvPr id="132540" name="Line 444">
            <a:extLst>
              <a:ext uri="{FF2B5EF4-FFF2-40B4-BE49-F238E27FC236}">
                <a16:creationId xmlns:a16="http://schemas.microsoft.com/office/drawing/2014/main" id="{EF66539D-3BFF-0246-BE18-7F6594BCE256}"/>
              </a:ext>
            </a:extLst>
          </p:cNvPr>
          <p:cNvSpPr>
            <a:spLocks noChangeShapeType="1"/>
          </p:cNvSpPr>
          <p:nvPr/>
        </p:nvSpPr>
        <p:spPr bwMode="auto">
          <a:xfrm flipV="1">
            <a:off x="2016125" y="4689475"/>
            <a:ext cx="971550" cy="684213"/>
          </a:xfrm>
          <a:prstGeom prst="line">
            <a:avLst/>
          </a:prstGeom>
          <a:noFill/>
          <a:ln w="28575">
            <a:solidFill>
              <a:srgbClr val="FF3300"/>
            </a:solidFill>
            <a:round/>
            <a:headEnd/>
            <a:tailEnd type="triangle" w="lg" len="lg"/>
          </a:ln>
          <a:extLst>
            <a:ext uri="{909E8E84-426E-40DD-AFC4-6F175D3DCCD1}">
              <a14:hiddenFill xmlns:a14="http://schemas.microsoft.com/office/drawing/2010/main">
                <a:noFill/>
              </a14:hiddenFill>
            </a:ext>
          </a:extLst>
        </p:spPr>
        <p:txBody>
          <a:bodyPr/>
          <a:lstStyle/>
          <a:p>
            <a:endParaRPr lang="en-GB"/>
          </a:p>
        </p:txBody>
      </p:sp>
      <p:sp>
        <p:nvSpPr>
          <p:cNvPr id="132541" name="Text Box 445">
            <a:extLst>
              <a:ext uri="{FF2B5EF4-FFF2-40B4-BE49-F238E27FC236}">
                <a16:creationId xmlns:a16="http://schemas.microsoft.com/office/drawing/2014/main" id="{A99B1CCD-F6D0-629B-EA45-CFFEF20ECDE0}"/>
              </a:ext>
            </a:extLst>
          </p:cNvPr>
          <p:cNvSpPr txBox="1">
            <a:spLocks noChangeArrowheads="1"/>
          </p:cNvSpPr>
          <p:nvPr/>
        </p:nvSpPr>
        <p:spPr bwMode="auto">
          <a:xfrm>
            <a:off x="503238" y="5321300"/>
            <a:ext cx="8208962"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u="sng">
                <a:solidFill>
                  <a:srgbClr val="FF3300"/>
                </a:solidFill>
                <a:latin typeface="Arial" panose="020B0604020202020204" pitchFamily="34" charset="0"/>
              </a:rPr>
              <a:t>Konvektivno ubrzanje</a:t>
            </a:r>
            <a:r>
              <a:rPr lang="sr-Latn-CS" altLang="en-US" sz="1800" b="1">
                <a:solidFill>
                  <a:srgbClr val="FF3300"/>
                </a:solidFill>
                <a:latin typeface="Arial" panose="020B0604020202020204" pitchFamily="34" charset="0"/>
              </a:rPr>
              <a:t>: nastaje kada se fluidni delić u procesu kretanja premešta iz jedne tačke u drugu u kojoj se vektor brzine razlikuje od prethodne.</a:t>
            </a:r>
            <a:endParaRPr lang="en-US" altLang="en-US" sz="1800" b="1">
              <a:solidFill>
                <a:srgbClr val="FF3300"/>
              </a:solidFill>
              <a:latin typeface="Arial" panose="020B0604020202020204" pitchFamily="34" charset="0"/>
            </a:endParaRPr>
          </a:p>
        </p:txBody>
      </p:sp>
      <p:sp>
        <p:nvSpPr>
          <p:cNvPr id="33807" name="WordArt 447">
            <a:extLst>
              <a:ext uri="{FF2B5EF4-FFF2-40B4-BE49-F238E27FC236}">
                <a16:creationId xmlns:a16="http://schemas.microsoft.com/office/drawing/2014/main" id="{7D190447-52AA-FAF1-F4F3-1CCC528554A7}"/>
              </a:ext>
            </a:extLst>
          </p:cNvPr>
          <p:cNvSpPr>
            <a:spLocks noChangeArrowheads="1" noChangeShapeType="1" noTextEdit="1"/>
          </p:cNvSpPr>
          <p:nvPr/>
        </p:nvSpPr>
        <p:spPr bwMode="auto">
          <a:xfrm>
            <a:off x="1781175" y="765175"/>
            <a:ext cx="5580063" cy="45402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OJLEROVA JEDNAČINA</a:t>
            </a:r>
          </a:p>
        </p:txBody>
      </p:sp>
      <p:sp>
        <p:nvSpPr>
          <p:cNvPr id="132544" name="AutoShape 448">
            <a:extLst>
              <a:ext uri="{FF2B5EF4-FFF2-40B4-BE49-F238E27FC236}">
                <a16:creationId xmlns:a16="http://schemas.microsoft.com/office/drawing/2014/main" id="{D55735DC-CC49-DA0C-EF52-368CA4E8181F}"/>
              </a:ext>
            </a:extLst>
          </p:cNvPr>
          <p:cNvSpPr>
            <a:spLocks noChangeArrowheads="1"/>
          </p:cNvSpPr>
          <p:nvPr/>
        </p:nvSpPr>
        <p:spPr bwMode="auto">
          <a:xfrm>
            <a:off x="412750" y="1773238"/>
            <a:ext cx="8316913" cy="647700"/>
          </a:xfrm>
          <a:prstGeom prst="roundRect">
            <a:avLst>
              <a:gd name="adj" fmla="val 16667"/>
            </a:avLst>
          </a:prstGeom>
          <a:solidFill>
            <a:srgbClr val="FFCC00"/>
          </a:solidFill>
          <a:ln w="28575">
            <a:solidFill>
              <a:srgbClr val="FF6600"/>
            </a:solidFill>
            <a:round/>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132545" name="Text Box 449">
            <a:extLst>
              <a:ext uri="{FF2B5EF4-FFF2-40B4-BE49-F238E27FC236}">
                <a16:creationId xmlns:a16="http://schemas.microsoft.com/office/drawing/2014/main" id="{A3E8D0DC-8037-BFFA-3D3B-4BA31E77CFF8}"/>
              </a:ext>
            </a:extLst>
          </p:cNvPr>
          <p:cNvSpPr txBox="1">
            <a:spLocks noChangeArrowheads="1"/>
          </p:cNvSpPr>
          <p:nvPr/>
        </p:nvSpPr>
        <p:spPr bwMode="auto">
          <a:xfrm>
            <a:off x="449263" y="1773238"/>
            <a:ext cx="82454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i="1">
                <a:latin typeface="Arial" panose="020B0604020202020204" pitchFamily="34" charset="0"/>
              </a:rPr>
              <a:t>Vektor ubrzanja fluidnog delića jednak je vektorskom zbiru lokalnog i konvektivnog ubrzanja.</a:t>
            </a:r>
          </a:p>
        </p:txBody>
      </p:sp>
      <p:sp>
        <p:nvSpPr>
          <p:cNvPr id="33810" name="Rectangle 467">
            <a:extLst>
              <a:ext uri="{FF2B5EF4-FFF2-40B4-BE49-F238E27FC236}">
                <a16:creationId xmlns:a16="http://schemas.microsoft.com/office/drawing/2014/main" id="{59366201-AA4A-8748-F7FD-643184887687}"/>
              </a:ext>
            </a:extLst>
          </p:cNvPr>
          <p:cNvSpPr>
            <a:spLocks noChangeArrowheads="1"/>
          </p:cNvSpPr>
          <p:nvPr/>
        </p:nvSpPr>
        <p:spPr bwMode="auto">
          <a:xfrm>
            <a:off x="6346825" y="3482975"/>
            <a:ext cx="15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800">
              <a:latin typeface="Arial" panose="020B0604020202020204" pitchFamily="34" charset="0"/>
            </a:endParaRPr>
          </a:p>
        </p:txBody>
      </p:sp>
      <p:sp>
        <p:nvSpPr>
          <p:cNvPr id="33811" name="Rectangle 468">
            <a:extLst>
              <a:ext uri="{FF2B5EF4-FFF2-40B4-BE49-F238E27FC236}">
                <a16:creationId xmlns:a16="http://schemas.microsoft.com/office/drawing/2014/main" id="{E9694A0B-C2B1-36A6-FB18-2EA62735B46E}"/>
              </a:ext>
            </a:extLst>
          </p:cNvPr>
          <p:cNvSpPr>
            <a:spLocks noChangeArrowheads="1"/>
          </p:cNvSpPr>
          <p:nvPr/>
        </p:nvSpPr>
        <p:spPr bwMode="auto">
          <a:xfrm>
            <a:off x="6096000" y="3290888"/>
            <a:ext cx="15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800">
              <a:latin typeface="Arial" panose="020B0604020202020204" pitchFamily="34" charset="0"/>
            </a:endParaRPr>
          </a:p>
        </p:txBody>
      </p:sp>
      <p:sp>
        <p:nvSpPr>
          <p:cNvPr id="33812" name="Rectangle 473">
            <a:extLst>
              <a:ext uri="{FF2B5EF4-FFF2-40B4-BE49-F238E27FC236}">
                <a16:creationId xmlns:a16="http://schemas.microsoft.com/office/drawing/2014/main" id="{7F6CC67F-9F3F-545D-4231-575CB8D477DA}"/>
              </a:ext>
            </a:extLst>
          </p:cNvPr>
          <p:cNvSpPr>
            <a:spLocks noChangeArrowheads="1"/>
          </p:cNvSpPr>
          <p:nvPr/>
        </p:nvSpPr>
        <p:spPr bwMode="auto">
          <a:xfrm>
            <a:off x="6081713" y="3679825"/>
            <a:ext cx="15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800">
              <a:latin typeface="Arial" panose="020B0604020202020204" pitchFamily="34" charset="0"/>
            </a:endParaRPr>
          </a:p>
        </p:txBody>
      </p:sp>
      <p:grpSp>
        <p:nvGrpSpPr>
          <p:cNvPr id="5" name="Group 481">
            <a:extLst>
              <a:ext uri="{FF2B5EF4-FFF2-40B4-BE49-F238E27FC236}">
                <a16:creationId xmlns:a16="http://schemas.microsoft.com/office/drawing/2014/main" id="{B4AB1CE2-B50B-40A1-A220-1AEBB4F068F4}"/>
              </a:ext>
            </a:extLst>
          </p:cNvPr>
          <p:cNvGrpSpPr>
            <a:grpSpLocks/>
          </p:cNvGrpSpPr>
          <p:nvPr/>
        </p:nvGrpSpPr>
        <p:grpSpPr bwMode="auto">
          <a:xfrm>
            <a:off x="1968500" y="2981325"/>
            <a:ext cx="3725863" cy="817563"/>
            <a:chOff x="1240" y="2053"/>
            <a:chExt cx="2347" cy="515"/>
          </a:xfrm>
        </p:grpSpPr>
        <p:sp>
          <p:nvSpPr>
            <p:cNvPr id="33816" name="Freeform 452">
              <a:extLst>
                <a:ext uri="{FF2B5EF4-FFF2-40B4-BE49-F238E27FC236}">
                  <a16:creationId xmlns:a16="http://schemas.microsoft.com/office/drawing/2014/main" id="{6EB4A1FC-4672-1719-6CF5-95CE85F4040C}"/>
                </a:ext>
              </a:extLst>
            </p:cNvPr>
            <p:cNvSpPr>
              <a:spLocks/>
            </p:cNvSpPr>
            <p:nvPr/>
          </p:nvSpPr>
          <p:spPr bwMode="auto">
            <a:xfrm>
              <a:off x="1356" y="2069"/>
              <a:ext cx="81" cy="16"/>
            </a:xfrm>
            <a:custGeom>
              <a:avLst/>
              <a:gdLst>
                <a:gd name="T0" fmla="*/ 0 w 161"/>
                <a:gd name="T1" fmla="*/ 0 h 33"/>
                <a:gd name="T2" fmla="*/ 0 w 161"/>
                <a:gd name="T3" fmla="*/ 0 h 33"/>
                <a:gd name="T4" fmla="*/ 1 w 161"/>
                <a:gd name="T5" fmla="*/ 0 h 33"/>
                <a:gd name="T6" fmla="*/ 1 w 161"/>
                <a:gd name="T7" fmla="*/ 0 h 33"/>
                <a:gd name="T8" fmla="*/ 1 w 161"/>
                <a:gd name="T9" fmla="*/ 0 h 33"/>
                <a:gd name="T10" fmla="*/ 1 w 161"/>
                <a:gd name="T11" fmla="*/ 0 h 33"/>
                <a:gd name="T12" fmla="*/ 1 w 161"/>
                <a:gd name="T13" fmla="*/ 0 h 33"/>
                <a:gd name="T14" fmla="*/ 0 w 161"/>
                <a:gd name="T15" fmla="*/ 0 h 33"/>
                <a:gd name="T16" fmla="*/ 0 60000 65536"/>
                <a:gd name="T17" fmla="*/ 0 60000 65536"/>
                <a:gd name="T18" fmla="*/ 0 60000 65536"/>
                <a:gd name="T19" fmla="*/ 0 60000 65536"/>
                <a:gd name="T20" fmla="*/ 0 60000 65536"/>
                <a:gd name="T21" fmla="*/ 0 60000 65536"/>
                <a:gd name="T22" fmla="*/ 0 60000 65536"/>
                <a:gd name="T23" fmla="*/ 0 60000 65536"/>
                <a:gd name="T24" fmla="*/ 0 w 161"/>
                <a:gd name="T25" fmla="*/ 0 h 33"/>
                <a:gd name="T26" fmla="*/ 161 w 161"/>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1" h="33">
                  <a:moveTo>
                    <a:pt x="0" y="21"/>
                  </a:moveTo>
                  <a:lnTo>
                    <a:pt x="0" y="12"/>
                  </a:lnTo>
                  <a:lnTo>
                    <a:pt x="134" y="12"/>
                  </a:lnTo>
                  <a:lnTo>
                    <a:pt x="128" y="0"/>
                  </a:lnTo>
                  <a:lnTo>
                    <a:pt x="161" y="17"/>
                  </a:lnTo>
                  <a:lnTo>
                    <a:pt x="128" y="33"/>
                  </a:lnTo>
                  <a:lnTo>
                    <a:pt x="134"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817" name="Line 453">
              <a:extLst>
                <a:ext uri="{FF2B5EF4-FFF2-40B4-BE49-F238E27FC236}">
                  <a16:creationId xmlns:a16="http://schemas.microsoft.com/office/drawing/2014/main" id="{E1E3E9D8-B1D1-B661-F42A-F3094A3B58D4}"/>
                </a:ext>
              </a:extLst>
            </p:cNvPr>
            <p:cNvSpPr>
              <a:spLocks noChangeShapeType="1"/>
            </p:cNvSpPr>
            <p:nvPr/>
          </p:nvSpPr>
          <p:spPr bwMode="auto">
            <a:xfrm>
              <a:off x="1240" y="2316"/>
              <a:ext cx="20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3818" name="Line 454">
              <a:extLst>
                <a:ext uri="{FF2B5EF4-FFF2-40B4-BE49-F238E27FC236}">
                  <a16:creationId xmlns:a16="http://schemas.microsoft.com/office/drawing/2014/main" id="{AED7F230-1543-A2E0-1CBE-CEA06E989300}"/>
                </a:ext>
              </a:extLst>
            </p:cNvPr>
            <p:cNvSpPr>
              <a:spLocks noChangeShapeType="1"/>
            </p:cNvSpPr>
            <p:nvPr/>
          </p:nvSpPr>
          <p:spPr bwMode="auto">
            <a:xfrm>
              <a:off x="1681" y="2316"/>
              <a:ext cx="100"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3819" name="Freeform 455">
              <a:extLst>
                <a:ext uri="{FF2B5EF4-FFF2-40B4-BE49-F238E27FC236}">
                  <a16:creationId xmlns:a16="http://schemas.microsoft.com/office/drawing/2014/main" id="{2BA520E1-3B26-9E55-A73A-7A00CAA2B023}"/>
                </a:ext>
              </a:extLst>
            </p:cNvPr>
            <p:cNvSpPr>
              <a:spLocks/>
            </p:cNvSpPr>
            <p:nvPr/>
          </p:nvSpPr>
          <p:spPr bwMode="auto">
            <a:xfrm>
              <a:off x="2567" y="2190"/>
              <a:ext cx="81" cy="16"/>
            </a:xfrm>
            <a:custGeom>
              <a:avLst/>
              <a:gdLst>
                <a:gd name="T0" fmla="*/ 0 w 161"/>
                <a:gd name="T1" fmla="*/ 0 h 33"/>
                <a:gd name="T2" fmla="*/ 0 w 161"/>
                <a:gd name="T3" fmla="*/ 0 h 33"/>
                <a:gd name="T4" fmla="*/ 1 w 161"/>
                <a:gd name="T5" fmla="*/ 0 h 33"/>
                <a:gd name="T6" fmla="*/ 1 w 161"/>
                <a:gd name="T7" fmla="*/ 0 h 33"/>
                <a:gd name="T8" fmla="*/ 1 w 161"/>
                <a:gd name="T9" fmla="*/ 0 h 33"/>
                <a:gd name="T10" fmla="*/ 1 w 161"/>
                <a:gd name="T11" fmla="*/ 0 h 33"/>
                <a:gd name="T12" fmla="*/ 1 w 161"/>
                <a:gd name="T13" fmla="*/ 0 h 33"/>
                <a:gd name="T14" fmla="*/ 0 w 161"/>
                <a:gd name="T15" fmla="*/ 0 h 33"/>
                <a:gd name="T16" fmla="*/ 0 60000 65536"/>
                <a:gd name="T17" fmla="*/ 0 60000 65536"/>
                <a:gd name="T18" fmla="*/ 0 60000 65536"/>
                <a:gd name="T19" fmla="*/ 0 60000 65536"/>
                <a:gd name="T20" fmla="*/ 0 60000 65536"/>
                <a:gd name="T21" fmla="*/ 0 60000 65536"/>
                <a:gd name="T22" fmla="*/ 0 60000 65536"/>
                <a:gd name="T23" fmla="*/ 0 60000 65536"/>
                <a:gd name="T24" fmla="*/ 0 w 161"/>
                <a:gd name="T25" fmla="*/ 0 h 33"/>
                <a:gd name="T26" fmla="*/ 161 w 161"/>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1" h="33">
                  <a:moveTo>
                    <a:pt x="0" y="21"/>
                  </a:moveTo>
                  <a:lnTo>
                    <a:pt x="0" y="13"/>
                  </a:lnTo>
                  <a:lnTo>
                    <a:pt x="134" y="13"/>
                  </a:lnTo>
                  <a:lnTo>
                    <a:pt x="130" y="0"/>
                  </a:lnTo>
                  <a:lnTo>
                    <a:pt x="161" y="17"/>
                  </a:lnTo>
                  <a:lnTo>
                    <a:pt x="130" y="33"/>
                  </a:lnTo>
                  <a:lnTo>
                    <a:pt x="134"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820" name="Freeform 456">
              <a:extLst>
                <a:ext uri="{FF2B5EF4-FFF2-40B4-BE49-F238E27FC236}">
                  <a16:creationId xmlns:a16="http://schemas.microsoft.com/office/drawing/2014/main" id="{D9E50B27-13DA-0EEE-1C4F-4429B5454C52}"/>
                </a:ext>
              </a:extLst>
            </p:cNvPr>
            <p:cNvSpPr>
              <a:spLocks/>
            </p:cNvSpPr>
            <p:nvPr/>
          </p:nvSpPr>
          <p:spPr bwMode="auto">
            <a:xfrm>
              <a:off x="3104" y="2190"/>
              <a:ext cx="81" cy="16"/>
            </a:xfrm>
            <a:custGeom>
              <a:avLst/>
              <a:gdLst>
                <a:gd name="T0" fmla="*/ 0 w 161"/>
                <a:gd name="T1" fmla="*/ 0 h 33"/>
                <a:gd name="T2" fmla="*/ 0 w 161"/>
                <a:gd name="T3" fmla="*/ 0 h 33"/>
                <a:gd name="T4" fmla="*/ 1 w 161"/>
                <a:gd name="T5" fmla="*/ 0 h 33"/>
                <a:gd name="T6" fmla="*/ 1 w 161"/>
                <a:gd name="T7" fmla="*/ 0 h 33"/>
                <a:gd name="T8" fmla="*/ 1 w 161"/>
                <a:gd name="T9" fmla="*/ 0 h 33"/>
                <a:gd name="T10" fmla="*/ 1 w 161"/>
                <a:gd name="T11" fmla="*/ 0 h 33"/>
                <a:gd name="T12" fmla="*/ 1 w 161"/>
                <a:gd name="T13" fmla="*/ 0 h 33"/>
                <a:gd name="T14" fmla="*/ 0 w 161"/>
                <a:gd name="T15" fmla="*/ 0 h 33"/>
                <a:gd name="T16" fmla="*/ 0 60000 65536"/>
                <a:gd name="T17" fmla="*/ 0 60000 65536"/>
                <a:gd name="T18" fmla="*/ 0 60000 65536"/>
                <a:gd name="T19" fmla="*/ 0 60000 65536"/>
                <a:gd name="T20" fmla="*/ 0 60000 65536"/>
                <a:gd name="T21" fmla="*/ 0 60000 65536"/>
                <a:gd name="T22" fmla="*/ 0 60000 65536"/>
                <a:gd name="T23" fmla="*/ 0 60000 65536"/>
                <a:gd name="T24" fmla="*/ 0 w 161"/>
                <a:gd name="T25" fmla="*/ 0 h 33"/>
                <a:gd name="T26" fmla="*/ 161 w 161"/>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1" h="33">
                  <a:moveTo>
                    <a:pt x="0" y="21"/>
                  </a:moveTo>
                  <a:lnTo>
                    <a:pt x="0" y="13"/>
                  </a:lnTo>
                  <a:lnTo>
                    <a:pt x="134" y="13"/>
                  </a:lnTo>
                  <a:lnTo>
                    <a:pt x="128" y="0"/>
                  </a:lnTo>
                  <a:lnTo>
                    <a:pt x="161" y="17"/>
                  </a:lnTo>
                  <a:lnTo>
                    <a:pt x="128" y="33"/>
                  </a:lnTo>
                  <a:lnTo>
                    <a:pt x="134"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821" name="Freeform 457">
              <a:extLst>
                <a:ext uri="{FF2B5EF4-FFF2-40B4-BE49-F238E27FC236}">
                  <a16:creationId xmlns:a16="http://schemas.microsoft.com/office/drawing/2014/main" id="{80A5BE47-71AF-10A2-6CAF-C1999910791B}"/>
                </a:ext>
              </a:extLst>
            </p:cNvPr>
            <p:cNvSpPr>
              <a:spLocks/>
            </p:cNvSpPr>
            <p:nvPr/>
          </p:nvSpPr>
          <p:spPr bwMode="auto">
            <a:xfrm>
              <a:off x="3443" y="2190"/>
              <a:ext cx="144" cy="16"/>
            </a:xfrm>
            <a:custGeom>
              <a:avLst/>
              <a:gdLst>
                <a:gd name="T0" fmla="*/ 0 w 287"/>
                <a:gd name="T1" fmla="*/ 0 h 33"/>
                <a:gd name="T2" fmla="*/ 0 w 287"/>
                <a:gd name="T3" fmla="*/ 0 h 33"/>
                <a:gd name="T4" fmla="*/ 1 w 287"/>
                <a:gd name="T5" fmla="*/ 0 h 33"/>
                <a:gd name="T6" fmla="*/ 1 w 287"/>
                <a:gd name="T7" fmla="*/ 0 h 33"/>
                <a:gd name="T8" fmla="*/ 1 w 287"/>
                <a:gd name="T9" fmla="*/ 0 h 33"/>
                <a:gd name="T10" fmla="*/ 1 w 287"/>
                <a:gd name="T11" fmla="*/ 0 h 33"/>
                <a:gd name="T12" fmla="*/ 1 w 287"/>
                <a:gd name="T13" fmla="*/ 0 h 33"/>
                <a:gd name="T14" fmla="*/ 0 w 287"/>
                <a:gd name="T15" fmla="*/ 0 h 33"/>
                <a:gd name="T16" fmla="*/ 0 60000 65536"/>
                <a:gd name="T17" fmla="*/ 0 60000 65536"/>
                <a:gd name="T18" fmla="*/ 0 60000 65536"/>
                <a:gd name="T19" fmla="*/ 0 60000 65536"/>
                <a:gd name="T20" fmla="*/ 0 60000 65536"/>
                <a:gd name="T21" fmla="*/ 0 60000 65536"/>
                <a:gd name="T22" fmla="*/ 0 60000 65536"/>
                <a:gd name="T23" fmla="*/ 0 60000 65536"/>
                <a:gd name="T24" fmla="*/ 0 w 287"/>
                <a:gd name="T25" fmla="*/ 0 h 33"/>
                <a:gd name="T26" fmla="*/ 287 w 287"/>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7" h="33">
                  <a:moveTo>
                    <a:pt x="0" y="21"/>
                  </a:moveTo>
                  <a:lnTo>
                    <a:pt x="0" y="13"/>
                  </a:lnTo>
                  <a:lnTo>
                    <a:pt x="258" y="13"/>
                  </a:lnTo>
                  <a:lnTo>
                    <a:pt x="255" y="0"/>
                  </a:lnTo>
                  <a:lnTo>
                    <a:pt x="287" y="17"/>
                  </a:lnTo>
                  <a:lnTo>
                    <a:pt x="255" y="33"/>
                  </a:lnTo>
                  <a:lnTo>
                    <a:pt x="258"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822" name="Rectangle 460">
              <a:extLst>
                <a:ext uri="{FF2B5EF4-FFF2-40B4-BE49-F238E27FC236}">
                  <a16:creationId xmlns:a16="http://schemas.microsoft.com/office/drawing/2014/main" id="{5B3251AC-EDDC-F24D-0EF2-8FA1577BCC66}"/>
                </a:ext>
              </a:extLst>
            </p:cNvPr>
            <p:cNvSpPr>
              <a:spLocks noChangeArrowheads="1"/>
            </p:cNvSpPr>
            <p:nvPr/>
          </p:nvSpPr>
          <p:spPr bwMode="auto">
            <a:xfrm>
              <a:off x="3443" y="219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a:t>
              </a:r>
            </a:p>
          </p:txBody>
        </p:sp>
        <p:sp>
          <p:nvSpPr>
            <p:cNvPr id="33823" name="Rectangle 461">
              <a:extLst>
                <a:ext uri="{FF2B5EF4-FFF2-40B4-BE49-F238E27FC236}">
                  <a16:creationId xmlns:a16="http://schemas.microsoft.com/office/drawing/2014/main" id="{BF750DED-7950-7CD4-F554-DAD789339BDC}"/>
                </a:ext>
              </a:extLst>
            </p:cNvPr>
            <p:cNvSpPr>
              <a:spLocks noChangeArrowheads="1"/>
            </p:cNvSpPr>
            <p:nvPr/>
          </p:nvSpPr>
          <p:spPr bwMode="auto">
            <a:xfrm>
              <a:off x="3098" y="2193"/>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3824" name="Rectangle 462">
              <a:extLst>
                <a:ext uri="{FF2B5EF4-FFF2-40B4-BE49-F238E27FC236}">
                  <a16:creationId xmlns:a16="http://schemas.microsoft.com/office/drawing/2014/main" id="{1A6FEDF4-3B15-0426-6A58-B23DFB41BCF6}"/>
                </a:ext>
              </a:extLst>
            </p:cNvPr>
            <p:cNvSpPr>
              <a:spLocks noChangeArrowheads="1"/>
            </p:cNvSpPr>
            <p:nvPr/>
          </p:nvSpPr>
          <p:spPr bwMode="auto">
            <a:xfrm>
              <a:off x="2858" y="2193"/>
              <a:ext cx="22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rot</a:t>
              </a:r>
              <a:endParaRPr lang="en-US" altLang="en-US" sz="1800">
                <a:latin typeface="Arial" panose="020B0604020202020204" pitchFamily="34" charset="0"/>
              </a:endParaRPr>
            </a:p>
          </p:txBody>
        </p:sp>
        <p:sp>
          <p:nvSpPr>
            <p:cNvPr id="33825" name="Rectangle 463">
              <a:extLst>
                <a:ext uri="{FF2B5EF4-FFF2-40B4-BE49-F238E27FC236}">
                  <a16:creationId xmlns:a16="http://schemas.microsoft.com/office/drawing/2014/main" id="{59AAC6C2-FCB7-6131-8431-DDCBBF55F103}"/>
                </a:ext>
              </a:extLst>
            </p:cNvPr>
            <p:cNvSpPr>
              <a:spLocks noChangeArrowheads="1"/>
            </p:cNvSpPr>
            <p:nvPr/>
          </p:nvSpPr>
          <p:spPr bwMode="auto">
            <a:xfrm>
              <a:off x="2562" y="2193"/>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3826" name="Rectangle 464">
              <a:extLst>
                <a:ext uri="{FF2B5EF4-FFF2-40B4-BE49-F238E27FC236}">
                  <a16:creationId xmlns:a16="http://schemas.microsoft.com/office/drawing/2014/main" id="{EB4510E7-C1C4-6DC7-027E-3441531206F6}"/>
                </a:ext>
              </a:extLst>
            </p:cNvPr>
            <p:cNvSpPr>
              <a:spLocks noChangeArrowheads="1"/>
            </p:cNvSpPr>
            <p:nvPr/>
          </p:nvSpPr>
          <p:spPr bwMode="auto">
            <a:xfrm>
              <a:off x="2162" y="2193"/>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3827" name="Rectangle 465">
              <a:extLst>
                <a:ext uri="{FF2B5EF4-FFF2-40B4-BE49-F238E27FC236}">
                  <a16:creationId xmlns:a16="http://schemas.microsoft.com/office/drawing/2014/main" id="{299F9275-3339-FDE7-9B7E-4174CE04D833}"/>
                </a:ext>
              </a:extLst>
            </p:cNvPr>
            <p:cNvSpPr>
              <a:spLocks noChangeArrowheads="1"/>
            </p:cNvSpPr>
            <p:nvPr/>
          </p:nvSpPr>
          <p:spPr bwMode="auto">
            <a:xfrm>
              <a:off x="1357" y="2337"/>
              <a:ext cx="5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t</a:t>
              </a:r>
              <a:endParaRPr lang="en-US" altLang="en-US" sz="1800">
                <a:latin typeface="Arial" panose="020B0604020202020204" pitchFamily="34" charset="0"/>
              </a:endParaRPr>
            </a:p>
          </p:txBody>
        </p:sp>
        <p:sp>
          <p:nvSpPr>
            <p:cNvPr id="33828" name="Rectangle 466">
              <a:extLst>
                <a:ext uri="{FF2B5EF4-FFF2-40B4-BE49-F238E27FC236}">
                  <a16:creationId xmlns:a16="http://schemas.microsoft.com/office/drawing/2014/main" id="{EE898714-C76E-A11B-2909-16059B56897C}"/>
                </a:ext>
              </a:extLst>
            </p:cNvPr>
            <p:cNvSpPr>
              <a:spLocks noChangeArrowheads="1"/>
            </p:cNvSpPr>
            <p:nvPr/>
          </p:nvSpPr>
          <p:spPr bwMode="auto">
            <a:xfrm>
              <a:off x="1350" y="2072"/>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3829" name="Rectangle 469">
              <a:extLst>
                <a:ext uri="{FF2B5EF4-FFF2-40B4-BE49-F238E27FC236}">
                  <a16:creationId xmlns:a16="http://schemas.microsoft.com/office/drawing/2014/main" id="{5C23F68A-0E89-CC6D-90D3-AD29C7AAF35E}"/>
                </a:ext>
              </a:extLst>
            </p:cNvPr>
            <p:cNvSpPr>
              <a:spLocks noChangeArrowheads="1"/>
            </p:cNvSpPr>
            <p:nvPr/>
          </p:nvSpPr>
          <p:spPr bwMode="auto">
            <a:xfrm>
              <a:off x="1823" y="2194"/>
              <a:ext cx="34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grad</a:t>
              </a:r>
              <a:endParaRPr lang="en-US" altLang="en-US" sz="1800">
                <a:latin typeface="Arial" panose="020B0604020202020204" pitchFamily="34" charset="0"/>
              </a:endParaRPr>
            </a:p>
          </p:txBody>
        </p:sp>
        <p:sp>
          <p:nvSpPr>
            <p:cNvPr id="33830" name="Rectangle 470">
              <a:extLst>
                <a:ext uri="{FF2B5EF4-FFF2-40B4-BE49-F238E27FC236}">
                  <a16:creationId xmlns:a16="http://schemas.microsoft.com/office/drawing/2014/main" id="{151D1D67-BEA2-A446-253F-02E019FC3B0E}"/>
                </a:ext>
              </a:extLst>
            </p:cNvPr>
            <p:cNvSpPr>
              <a:spLocks noChangeArrowheads="1"/>
            </p:cNvSpPr>
            <p:nvPr/>
          </p:nvSpPr>
          <p:spPr bwMode="auto">
            <a:xfrm>
              <a:off x="1687" y="233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3831" name="Rectangle 471">
              <a:extLst>
                <a:ext uri="{FF2B5EF4-FFF2-40B4-BE49-F238E27FC236}">
                  <a16:creationId xmlns:a16="http://schemas.microsoft.com/office/drawing/2014/main" id="{10E40805-3877-F8B2-8F29-FEE969223A44}"/>
                </a:ext>
              </a:extLst>
            </p:cNvPr>
            <p:cNvSpPr>
              <a:spLocks noChangeArrowheads="1"/>
            </p:cNvSpPr>
            <p:nvPr/>
          </p:nvSpPr>
          <p:spPr bwMode="auto">
            <a:xfrm>
              <a:off x="1683" y="207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33832" name="Rectangle 472">
              <a:extLst>
                <a:ext uri="{FF2B5EF4-FFF2-40B4-BE49-F238E27FC236}">
                  <a16:creationId xmlns:a16="http://schemas.microsoft.com/office/drawing/2014/main" id="{CCB89A51-242F-8102-1B9A-87BD86F3D978}"/>
                </a:ext>
              </a:extLst>
            </p:cNvPr>
            <p:cNvSpPr>
              <a:spLocks noChangeArrowheads="1"/>
            </p:cNvSpPr>
            <p:nvPr/>
          </p:nvSpPr>
          <p:spPr bwMode="auto">
            <a:xfrm>
              <a:off x="2265" y="218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3833" name="Rectangle 475">
              <a:extLst>
                <a:ext uri="{FF2B5EF4-FFF2-40B4-BE49-F238E27FC236}">
                  <a16:creationId xmlns:a16="http://schemas.microsoft.com/office/drawing/2014/main" id="{172B66FE-4A1B-A222-AB3F-00A14D9FCB4D}"/>
                </a:ext>
              </a:extLst>
            </p:cNvPr>
            <p:cNvSpPr>
              <a:spLocks noChangeArrowheads="1"/>
            </p:cNvSpPr>
            <p:nvPr/>
          </p:nvSpPr>
          <p:spPr bwMode="auto">
            <a:xfrm>
              <a:off x="3260" y="217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3834" name="Rectangle 476">
              <a:extLst>
                <a:ext uri="{FF2B5EF4-FFF2-40B4-BE49-F238E27FC236}">
                  <a16:creationId xmlns:a16="http://schemas.microsoft.com/office/drawing/2014/main" id="{B62409AA-14C4-4D78-4549-73163BDA286C}"/>
                </a:ext>
              </a:extLst>
            </p:cNvPr>
            <p:cNvSpPr>
              <a:spLocks noChangeArrowheads="1"/>
            </p:cNvSpPr>
            <p:nvPr/>
          </p:nvSpPr>
          <p:spPr bwMode="auto">
            <a:xfrm>
              <a:off x="2700" y="217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3835" name="Rectangle 477">
              <a:extLst>
                <a:ext uri="{FF2B5EF4-FFF2-40B4-BE49-F238E27FC236}">
                  <a16:creationId xmlns:a16="http://schemas.microsoft.com/office/drawing/2014/main" id="{C2B60B92-E9AB-F178-0D7E-234BED047EF0}"/>
                </a:ext>
              </a:extLst>
            </p:cNvPr>
            <p:cNvSpPr>
              <a:spLocks noChangeArrowheads="1"/>
            </p:cNvSpPr>
            <p:nvPr/>
          </p:nvSpPr>
          <p:spPr bwMode="auto">
            <a:xfrm>
              <a:off x="2397" y="217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3836" name="Rectangle 478">
              <a:extLst>
                <a:ext uri="{FF2B5EF4-FFF2-40B4-BE49-F238E27FC236}">
                  <a16:creationId xmlns:a16="http://schemas.microsoft.com/office/drawing/2014/main" id="{FCE46DD7-0D60-250C-610F-BA9CC9B8DA92}"/>
                </a:ext>
              </a:extLst>
            </p:cNvPr>
            <p:cNvSpPr>
              <a:spLocks noChangeArrowheads="1"/>
            </p:cNvSpPr>
            <p:nvPr/>
          </p:nvSpPr>
          <p:spPr bwMode="auto">
            <a:xfrm>
              <a:off x="1508" y="217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3837" name="Rectangle 479">
              <a:extLst>
                <a:ext uri="{FF2B5EF4-FFF2-40B4-BE49-F238E27FC236}">
                  <a16:creationId xmlns:a16="http://schemas.microsoft.com/office/drawing/2014/main" id="{428A1B04-8416-C8C8-ABB0-F3B747D9AC57}"/>
                </a:ext>
              </a:extLst>
            </p:cNvPr>
            <p:cNvSpPr>
              <a:spLocks noChangeArrowheads="1"/>
            </p:cNvSpPr>
            <p:nvPr/>
          </p:nvSpPr>
          <p:spPr bwMode="auto">
            <a:xfrm>
              <a:off x="1261" y="2318"/>
              <a:ext cx="9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3838" name="Rectangle 480">
              <a:extLst>
                <a:ext uri="{FF2B5EF4-FFF2-40B4-BE49-F238E27FC236}">
                  <a16:creationId xmlns:a16="http://schemas.microsoft.com/office/drawing/2014/main" id="{6DC92396-F175-432C-0B38-065E9997A082}"/>
                </a:ext>
              </a:extLst>
            </p:cNvPr>
            <p:cNvSpPr>
              <a:spLocks noChangeArrowheads="1"/>
            </p:cNvSpPr>
            <p:nvPr/>
          </p:nvSpPr>
          <p:spPr bwMode="auto">
            <a:xfrm>
              <a:off x="1242" y="2053"/>
              <a:ext cx="9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grpSp>
      <p:sp>
        <p:nvSpPr>
          <p:cNvPr id="132578" name="AutoShape 482">
            <a:extLst>
              <a:ext uri="{FF2B5EF4-FFF2-40B4-BE49-F238E27FC236}">
                <a16:creationId xmlns:a16="http://schemas.microsoft.com/office/drawing/2014/main" id="{1BABDD16-6B8D-A717-A7AB-64656A4C0D0D}"/>
              </a:ext>
            </a:extLst>
          </p:cNvPr>
          <p:cNvSpPr>
            <a:spLocks/>
          </p:cNvSpPr>
          <p:nvPr/>
        </p:nvSpPr>
        <p:spPr bwMode="auto">
          <a:xfrm rot="5400000">
            <a:off x="3671888" y="2611438"/>
            <a:ext cx="288925" cy="2447925"/>
          </a:xfrm>
          <a:prstGeom prst="rightBrace">
            <a:avLst>
              <a:gd name="adj1" fmla="val 70604"/>
              <a:gd name="adj2" fmla="val 71935"/>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33815" name="Footer Placeholder 5">
            <a:extLst>
              <a:ext uri="{FF2B5EF4-FFF2-40B4-BE49-F238E27FC236}">
                <a16:creationId xmlns:a16="http://schemas.microsoft.com/office/drawing/2014/main" id="{0F2EAF05-B690-00E4-FDE5-C6BC341D9F1F}"/>
              </a:ext>
            </a:extLst>
          </p:cNvPr>
          <p:cNvSpPr>
            <a:spLocks noGrp="1" noChangeArrowheads="1"/>
          </p:cNvSpPr>
          <p:nvPr>
            <p:ph type="ftr" sz="quarter" idx="11"/>
          </p:nvPr>
        </p:nvSpPr>
        <p:spPr bwMode="auto">
          <a:xfrm>
            <a:off x="230188" y="6356350"/>
            <a:ext cx="5789612"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32339"/>
                                        </p:tgtEl>
                                        <p:attrNameLst>
                                          <p:attrName>style.visibility</p:attrName>
                                        </p:attrNameLst>
                                      </p:cBhvr>
                                      <p:to>
                                        <p:strVal val="visible"/>
                                      </p:to>
                                    </p:set>
                                    <p:anim calcmode="lin" valueType="num">
                                      <p:cBhvr>
                                        <p:cTn id="7" dur="500" fill="hold"/>
                                        <p:tgtEl>
                                          <p:spTgt spid="132339"/>
                                        </p:tgtEl>
                                        <p:attrNameLst>
                                          <p:attrName>ppt_w</p:attrName>
                                        </p:attrNameLst>
                                      </p:cBhvr>
                                      <p:tavLst>
                                        <p:tav tm="0">
                                          <p:val>
                                            <p:fltVal val="0"/>
                                          </p:val>
                                        </p:tav>
                                        <p:tav tm="100000">
                                          <p:val>
                                            <p:strVal val="#ppt_w"/>
                                          </p:val>
                                        </p:tav>
                                      </p:tavLst>
                                    </p:anim>
                                    <p:anim calcmode="lin" valueType="num">
                                      <p:cBhvr>
                                        <p:cTn id="8" dur="500" fill="hold"/>
                                        <p:tgtEl>
                                          <p:spTgt spid="132339"/>
                                        </p:tgtEl>
                                        <p:attrNameLst>
                                          <p:attrName>ppt_h</p:attrName>
                                        </p:attrNameLst>
                                      </p:cBhvr>
                                      <p:tavLst>
                                        <p:tav tm="0">
                                          <p:val>
                                            <p:fltVal val="0"/>
                                          </p:val>
                                        </p:tav>
                                        <p:tav tm="100000">
                                          <p:val>
                                            <p:strVal val="#ppt_h"/>
                                          </p:val>
                                        </p:tav>
                                      </p:tavLst>
                                    </p:anim>
                                    <p:anim calcmode="lin" valueType="num">
                                      <p:cBhvr>
                                        <p:cTn id="9" dur="500" fill="hold"/>
                                        <p:tgtEl>
                                          <p:spTgt spid="132339"/>
                                        </p:tgtEl>
                                        <p:attrNameLst>
                                          <p:attrName>style.rotation</p:attrName>
                                        </p:attrNameLst>
                                      </p:cBhvr>
                                      <p:tavLst>
                                        <p:tav tm="0">
                                          <p:val>
                                            <p:fltVal val="360"/>
                                          </p:val>
                                        </p:tav>
                                        <p:tav tm="100000">
                                          <p:val>
                                            <p:fltVal val="0"/>
                                          </p:val>
                                        </p:tav>
                                      </p:tavLst>
                                    </p:anim>
                                    <p:animEffect transition="in" filter="fade">
                                      <p:cBhvr>
                                        <p:cTn id="10" dur="500"/>
                                        <p:tgtEl>
                                          <p:spTgt spid="132339"/>
                                        </p:tgtEl>
                                      </p:cBhvr>
                                    </p:animEffect>
                                  </p:childTnLst>
                                </p:cTn>
                              </p:par>
                            </p:childTnLst>
                          </p:cTn>
                        </p:par>
                        <p:par>
                          <p:cTn id="11" fill="hold" nodeType="afterGroup">
                            <p:stCondLst>
                              <p:cond delay="500"/>
                            </p:stCondLst>
                            <p:childTnLst>
                              <p:par>
                                <p:cTn id="12" presetID="55" presetClass="entr" presetSubtype="0" fill="hold" nodeType="afterEffect">
                                  <p:stCondLst>
                                    <p:cond delay="0"/>
                                  </p:stCondLst>
                                  <p:childTnLst>
                                    <p:set>
                                      <p:cBhvr>
                                        <p:cTn id="13" dur="1" fill="hold">
                                          <p:stCondLst>
                                            <p:cond delay="0"/>
                                          </p:stCondLst>
                                        </p:cTn>
                                        <p:tgtEl>
                                          <p:spTgt spid="132103"/>
                                        </p:tgtEl>
                                        <p:attrNameLst>
                                          <p:attrName>style.visibility</p:attrName>
                                        </p:attrNameLst>
                                      </p:cBhvr>
                                      <p:to>
                                        <p:strVal val="visible"/>
                                      </p:to>
                                    </p:set>
                                    <p:anim calcmode="lin" valueType="num">
                                      <p:cBhvr>
                                        <p:cTn id="14" dur="1000" fill="hold"/>
                                        <p:tgtEl>
                                          <p:spTgt spid="132103"/>
                                        </p:tgtEl>
                                        <p:attrNameLst>
                                          <p:attrName>ppt_w</p:attrName>
                                        </p:attrNameLst>
                                      </p:cBhvr>
                                      <p:tavLst>
                                        <p:tav tm="0">
                                          <p:val>
                                            <p:strVal val="#ppt_w*0.70"/>
                                          </p:val>
                                        </p:tav>
                                        <p:tav tm="100000">
                                          <p:val>
                                            <p:strVal val="#ppt_w"/>
                                          </p:val>
                                        </p:tav>
                                      </p:tavLst>
                                    </p:anim>
                                    <p:anim calcmode="lin" valueType="num">
                                      <p:cBhvr>
                                        <p:cTn id="15" dur="1000" fill="hold"/>
                                        <p:tgtEl>
                                          <p:spTgt spid="132103"/>
                                        </p:tgtEl>
                                        <p:attrNameLst>
                                          <p:attrName>ppt_h</p:attrName>
                                        </p:attrNameLst>
                                      </p:cBhvr>
                                      <p:tavLst>
                                        <p:tav tm="0">
                                          <p:val>
                                            <p:strVal val="#ppt_h"/>
                                          </p:val>
                                        </p:tav>
                                        <p:tav tm="100000">
                                          <p:val>
                                            <p:strVal val="#ppt_h"/>
                                          </p:val>
                                        </p:tav>
                                      </p:tavLst>
                                    </p:anim>
                                    <p:animEffect transition="in" filter="fade">
                                      <p:cBhvr>
                                        <p:cTn id="16" dur="1000"/>
                                        <p:tgtEl>
                                          <p:spTgt spid="132103"/>
                                        </p:tgtEl>
                                      </p:cBhvr>
                                    </p:animEffect>
                                  </p:childTnLst>
                                </p:cTn>
                              </p:par>
                            </p:childTnLst>
                          </p:cTn>
                        </p:par>
                        <p:par>
                          <p:cTn id="17" fill="hold" nodeType="afterGroup">
                            <p:stCondLst>
                              <p:cond delay="1500"/>
                            </p:stCondLst>
                            <p:childTnLst>
                              <p:par>
                                <p:cTn id="18" presetID="22" presetClass="entr" presetSubtype="8"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wipe(left)">
                                      <p:cBhvr>
                                        <p:cTn id="20" dur="500"/>
                                        <p:tgtEl>
                                          <p:spTgt spid="5"/>
                                        </p:tgtEl>
                                      </p:cBhvr>
                                    </p:animEffect>
                                  </p:childTnLst>
                                </p:cTn>
                              </p:par>
                            </p:childTnLst>
                          </p:cTn>
                        </p:par>
                        <p:par>
                          <p:cTn id="21" fill="hold" nodeType="afterGroup">
                            <p:stCondLst>
                              <p:cond delay="2000"/>
                            </p:stCondLst>
                            <p:childTnLst>
                              <p:par>
                                <p:cTn id="22" presetID="21" presetClass="entr" presetSubtype="1"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heel(1)">
                                      <p:cBhvr>
                                        <p:cTn id="24" dur="1000"/>
                                        <p:tgtEl>
                                          <p:spTgt spid="3"/>
                                        </p:tgtEl>
                                      </p:cBhvr>
                                    </p:animEffect>
                                  </p:childTnLst>
                                </p:cTn>
                              </p:par>
                            </p:childTnLst>
                          </p:cTn>
                        </p:par>
                        <p:par>
                          <p:cTn id="25" fill="hold" nodeType="afterGroup">
                            <p:stCondLst>
                              <p:cond delay="3000"/>
                            </p:stCondLst>
                            <p:childTnLst>
                              <p:par>
                                <p:cTn id="26" presetID="22" presetClass="entr" presetSubtype="8" fill="hold" nodeType="afterEffect">
                                  <p:stCondLst>
                                    <p:cond delay="0"/>
                                  </p:stCondLst>
                                  <p:childTnLst>
                                    <p:set>
                                      <p:cBhvr>
                                        <p:cTn id="27" dur="1" fill="hold">
                                          <p:stCondLst>
                                            <p:cond delay="0"/>
                                          </p:stCondLst>
                                        </p:cTn>
                                        <p:tgtEl>
                                          <p:spTgt spid="132533"/>
                                        </p:tgtEl>
                                        <p:attrNameLst>
                                          <p:attrName>style.visibility</p:attrName>
                                        </p:attrNameLst>
                                      </p:cBhvr>
                                      <p:to>
                                        <p:strVal val="visible"/>
                                      </p:to>
                                    </p:set>
                                    <p:animEffect transition="in" filter="wipe(left)">
                                      <p:cBhvr>
                                        <p:cTn id="28" dur="500"/>
                                        <p:tgtEl>
                                          <p:spTgt spid="132533"/>
                                        </p:tgtEl>
                                      </p:cBhvr>
                                    </p:animEffect>
                                  </p:childTnLst>
                                </p:cTn>
                              </p:par>
                            </p:childTnLst>
                          </p:cTn>
                        </p:par>
                        <p:par>
                          <p:cTn id="29" fill="hold" nodeType="afterGroup">
                            <p:stCondLst>
                              <p:cond delay="3500"/>
                            </p:stCondLst>
                            <p:childTnLst>
                              <p:par>
                                <p:cTn id="30" presetID="27" presetClass="entr" presetSubtype="0" fill="hold" nodeType="afterEffect">
                                  <p:stCondLst>
                                    <p:cond delay="0"/>
                                  </p:stCondLst>
                                  <p:iterate type="lt">
                                    <p:tmPct val="50000"/>
                                  </p:iterate>
                                  <p:childTnLst>
                                    <p:set>
                                      <p:cBhvr>
                                        <p:cTn id="31" dur="1" fill="hold">
                                          <p:stCondLst>
                                            <p:cond delay="0"/>
                                          </p:stCondLst>
                                        </p:cTn>
                                        <p:tgtEl>
                                          <p:spTgt spid="132534"/>
                                        </p:tgtEl>
                                        <p:attrNameLst>
                                          <p:attrName>style.visibility</p:attrName>
                                        </p:attrNameLst>
                                      </p:cBhvr>
                                      <p:to>
                                        <p:strVal val="visible"/>
                                      </p:to>
                                    </p:set>
                                    <p:anim calcmode="discrete" valueType="clr">
                                      <p:cBhvr override="childStyle">
                                        <p:cTn id="32" dur="80"/>
                                        <p:tgtEl>
                                          <p:spTgt spid="132534"/>
                                        </p:tgtEl>
                                        <p:attrNameLst>
                                          <p:attrName>style.color</p:attrName>
                                        </p:attrNameLst>
                                      </p:cBhvr>
                                      <p:tavLst>
                                        <p:tav tm="0">
                                          <p:val>
                                            <p:clrVal>
                                              <a:schemeClr val="accent2"/>
                                            </p:clrVal>
                                          </p:val>
                                        </p:tav>
                                        <p:tav tm="50000">
                                          <p:val>
                                            <p:clrVal>
                                              <a:schemeClr val="hlink"/>
                                            </p:clrVal>
                                          </p:val>
                                        </p:tav>
                                      </p:tavLst>
                                    </p:anim>
                                    <p:anim calcmode="discrete" valueType="clr">
                                      <p:cBhvr>
                                        <p:cTn id="33" dur="80"/>
                                        <p:tgtEl>
                                          <p:spTgt spid="132534"/>
                                        </p:tgtEl>
                                        <p:attrNameLst>
                                          <p:attrName>fillcolor</p:attrName>
                                        </p:attrNameLst>
                                      </p:cBhvr>
                                      <p:tavLst>
                                        <p:tav tm="0">
                                          <p:val>
                                            <p:clrVal>
                                              <a:schemeClr val="accent2"/>
                                            </p:clrVal>
                                          </p:val>
                                        </p:tav>
                                        <p:tav tm="50000">
                                          <p:val>
                                            <p:clrVal>
                                              <a:schemeClr val="hlink"/>
                                            </p:clrVal>
                                          </p:val>
                                        </p:tav>
                                      </p:tavLst>
                                    </p:anim>
                                    <p:set>
                                      <p:cBhvr>
                                        <p:cTn id="34" dur="80"/>
                                        <p:tgtEl>
                                          <p:spTgt spid="132534"/>
                                        </p:tgtEl>
                                        <p:attrNameLst>
                                          <p:attrName>fill.type</p:attrName>
                                        </p:attrNameLst>
                                      </p:cBhvr>
                                      <p:to>
                                        <p:strVal val="solid"/>
                                      </p:to>
                                    </p:set>
                                  </p:childTnLst>
                                </p:cTn>
                              </p:par>
                            </p:childTnLst>
                          </p:cTn>
                        </p:par>
                        <p:par>
                          <p:cTn id="35" fill="hold" nodeType="afterGroup">
                            <p:stCondLst>
                              <p:cond delay="5780"/>
                            </p:stCondLst>
                            <p:childTnLst>
                              <p:par>
                                <p:cTn id="36" presetID="22" presetClass="entr" presetSubtype="4" fill="hold" nodeType="afterEffect">
                                  <p:stCondLst>
                                    <p:cond delay="0"/>
                                  </p:stCondLst>
                                  <p:childTnLst>
                                    <p:set>
                                      <p:cBhvr>
                                        <p:cTn id="37" dur="1" fill="hold">
                                          <p:stCondLst>
                                            <p:cond delay="0"/>
                                          </p:stCondLst>
                                        </p:cTn>
                                        <p:tgtEl>
                                          <p:spTgt spid="132578"/>
                                        </p:tgtEl>
                                        <p:attrNameLst>
                                          <p:attrName>style.visibility</p:attrName>
                                        </p:attrNameLst>
                                      </p:cBhvr>
                                      <p:to>
                                        <p:strVal val="visible"/>
                                      </p:to>
                                    </p:set>
                                    <p:animEffect transition="in" filter="wipe(down)">
                                      <p:cBhvr>
                                        <p:cTn id="38" dur="500"/>
                                        <p:tgtEl>
                                          <p:spTgt spid="132578"/>
                                        </p:tgtEl>
                                      </p:cBhvr>
                                    </p:animEffect>
                                  </p:childTnLst>
                                </p:cTn>
                              </p:par>
                            </p:childTnLst>
                          </p:cTn>
                        </p:par>
                        <p:par>
                          <p:cTn id="39" fill="hold" nodeType="afterGroup">
                            <p:stCondLst>
                              <p:cond delay="6280"/>
                            </p:stCondLst>
                            <p:childTnLst>
                              <p:par>
                                <p:cTn id="40" presetID="22" presetClass="entr" presetSubtype="1" fill="hold" nodeType="afterEffect">
                                  <p:stCondLst>
                                    <p:cond delay="0"/>
                                  </p:stCondLst>
                                  <p:childTnLst>
                                    <p:set>
                                      <p:cBhvr>
                                        <p:cTn id="41" dur="1" fill="hold">
                                          <p:stCondLst>
                                            <p:cond delay="0"/>
                                          </p:stCondLst>
                                        </p:cTn>
                                        <p:tgtEl>
                                          <p:spTgt spid="2"/>
                                        </p:tgtEl>
                                        <p:attrNameLst>
                                          <p:attrName>style.visibility</p:attrName>
                                        </p:attrNameLst>
                                      </p:cBhvr>
                                      <p:to>
                                        <p:strVal val="visible"/>
                                      </p:to>
                                    </p:set>
                                    <p:animEffect transition="in" filter="wipe(up)">
                                      <p:cBhvr>
                                        <p:cTn id="42" dur="500"/>
                                        <p:tgtEl>
                                          <p:spTgt spid="2"/>
                                        </p:tgtEl>
                                      </p:cBhvr>
                                    </p:animEffect>
                                  </p:childTnLst>
                                </p:cTn>
                              </p:par>
                            </p:childTnLst>
                          </p:cTn>
                        </p:par>
                        <p:par>
                          <p:cTn id="43" fill="hold" nodeType="afterGroup">
                            <p:stCondLst>
                              <p:cond delay="6780"/>
                            </p:stCondLst>
                            <p:childTnLst>
                              <p:par>
                                <p:cTn id="44" presetID="21" presetClass="entr" presetSubtype="1" fill="hold" nodeType="after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wheel(1)">
                                      <p:cBhvr>
                                        <p:cTn id="46" dur="1000"/>
                                        <p:tgtEl>
                                          <p:spTgt spid="4"/>
                                        </p:tgtEl>
                                      </p:cBhvr>
                                    </p:animEffect>
                                  </p:childTnLst>
                                </p:cTn>
                              </p:par>
                            </p:childTnLst>
                          </p:cTn>
                        </p:par>
                        <p:par>
                          <p:cTn id="47" fill="hold" nodeType="afterGroup">
                            <p:stCondLst>
                              <p:cond delay="7780"/>
                            </p:stCondLst>
                            <p:childTnLst>
                              <p:par>
                                <p:cTn id="48" presetID="22" presetClass="entr" presetSubtype="8" fill="hold" nodeType="afterEffect">
                                  <p:stCondLst>
                                    <p:cond delay="0"/>
                                  </p:stCondLst>
                                  <p:childTnLst>
                                    <p:set>
                                      <p:cBhvr>
                                        <p:cTn id="49" dur="1" fill="hold">
                                          <p:stCondLst>
                                            <p:cond delay="0"/>
                                          </p:stCondLst>
                                        </p:cTn>
                                        <p:tgtEl>
                                          <p:spTgt spid="132540"/>
                                        </p:tgtEl>
                                        <p:attrNameLst>
                                          <p:attrName>style.visibility</p:attrName>
                                        </p:attrNameLst>
                                      </p:cBhvr>
                                      <p:to>
                                        <p:strVal val="visible"/>
                                      </p:to>
                                    </p:set>
                                    <p:animEffect transition="in" filter="wipe(left)">
                                      <p:cBhvr>
                                        <p:cTn id="50" dur="500"/>
                                        <p:tgtEl>
                                          <p:spTgt spid="132540"/>
                                        </p:tgtEl>
                                      </p:cBhvr>
                                    </p:animEffect>
                                  </p:childTnLst>
                                </p:cTn>
                              </p:par>
                            </p:childTnLst>
                          </p:cTn>
                        </p:par>
                        <p:par>
                          <p:cTn id="51" fill="hold" nodeType="afterGroup">
                            <p:stCondLst>
                              <p:cond delay="8280"/>
                            </p:stCondLst>
                            <p:childTnLst>
                              <p:par>
                                <p:cTn id="52" presetID="27" presetClass="entr" presetSubtype="0" fill="hold" nodeType="afterEffect">
                                  <p:stCondLst>
                                    <p:cond delay="0"/>
                                  </p:stCondLst>
                                  <p:iterate type="lt">
                                    <p:tmPct val="50000"/>
                                  </p:iterate>
                                  <p:childTnLst>
                                    <p:set>
                                      <p:cBhvr>
                                        <p:cTn id="53" dur="1" fill="hold">
                                          <p:stCondLst>
                                            <p:cond delay="0"/>
                                          </p:stCondLst>
                                        </p:cTn>
                                        <p:tgtEl>
                                          <p:spTgt spid="132541"/>
                                        </p:tgtEl>
                                        <p:attrNameLst>
                                          <p:attrName>style.visibility</p:attrName>
                                        </p:attrNameLst>
                                      </p:cBhvr>
                                      <p:to>
                                        <p:strVal val="visible"/>
                                      </p:to>
                                    </p:set>
                                    <p:anim calcmode="discrete" valueType="clr">
                                      <p:cBhvr override="childStyle">
                                        <p:cTn id="54" dur="80"/>
                                        <p:tgtEl>
                                          <p:spTgt spid="132541"/>
                                        </p:tgtEl>
                                        <p:attrNameLst>
                                          <p:attrName>style.color</p:attrName>
                                        </p:attrNameLst>
                                      </p:cBhvr>
                                      <p:tavLst>
                                        <p:tav tm="0">
                                          <p:val>
                                            <p:clrVal>
                                              <a:schemeClr val="accent2"/>
                                            </p:clrVal>
                                          </p:val>
                                        </p:tav>
                                        <p:tav tm="50000">
                                          <p:val>
                                            <p:clrVal>
                                              <a:schemeClr val="hlink"/>
                                            </p:clrVal>
                                          </p:val>
                                        </p:tav>
                                      </p:tavLst>
                                    </p:anim>
                                    <p:anim calcmode="discrete" valueType="clr">
                                      <p:cBhvr>
                                        <p:cTn id="55" dur="80"/>
                                        <p:tgtEl>
                                          <p:spTgt spid="132541"/>
                                        </p:tgtEl>
                                        <p:attrNameLst>
                                          <p:attrName>fillcolor</p:attrName>
                                        </p:attrNameLst>
                                      </p:cBhvr>
                                      <p:tavLst>
                                        <p:tav tm="0">
                                          <p:val>
                                            <p:clrVal>
                                              <a:schemeClr val="accent2"/>
                                            </p:clrVal>
                                          </p:val>
                                        </p:tav>
                                        <p:tav tm="50000">
                                          <p:val>
                                            <p:clrVal>
                                              <a:schemeClr val="hlink"/>
                                            </p:clrVal>
                                          </p:val>
                                        </p:tav>
                                      </p:tavLst>
                                    </p:anim>
                                    <p:set>
                                      <p:cBhvr>
                                        <p:cTn id="56" dur="80"/>
                                        <p:tgtEl>
                                          <p:spTgt spid="132541"/>
                                        </p:tgtEl>
                                        <p:attrNameLst>
                                          <p:attrName>fill.type</p:attrName>
                                        </p:attrNameLst>
                                      </p:cBhvr>
                                      <p:to>
                                        <p:strVal val="solid"/>
                                      </p:to>
                                    </p:set>
                                  </p:childTnLst>
                                </p:cTn>
                              </p:par>
                            </p:childTnLst>
                          </p:cTn>
                        </p:par>
                        <p:par>
                          <p:cTn id="57" fill="hold" nodeType="afterGroup">
                            <p:stCondLst>
                              <p:cond delay="13440"/>
                            </p:stCondLst>
                            <p:childTnLst>
                              <p:par>
                                <p:cTn id="58" presetID="55" presetClass="entr" presetSubtype="0" fill="hold" nodeType="afterEffect">
                                  <p:stCondLst>
                                    <p:cond delay="0"/>
                                  </p:stCondLst>
                                  <p:childTnLst>
                                    <p:set>
                                      <p:cBhvr>
                                        <p:cTn id="59" dur="1" fill="hold">
                                          <p:stCondLst>
                                            <p:cond delay="0"/>
                                          </p:stCondLst>
                                        </p:cTn>
                                        <p:tgtEl>
                                          <p:spTgt spid="132545"/>
                                        </p:tgtEl>
                                        <p:attrNameLst>
                                          <p:attrName>style.visibility</p:attrName>
                                        </p:attrNameLst>
                                      </p:cBhvr>
                                      <p:to>
                                        <p:strVal val="visible"/>
                                      </p:to>
                                    </p:set>
                                    <p:anim calcmode="lin" valueType="num">
                                      <p:cBhvr>
                                        <p:cTn id="60" dur="1000" fill="hold"/>
                                        <p:tgtEl>
                                          <p:spTgt spid="132545"/>
                                        </p:tgtEl>
                                        <p:attrNameLst>
                                          <p:attrName>ppt_w</p:attrName>
                                        </p:attrNameLst>
                                      </p:cBhvr>
                                      <p:tavLst>
                                        <p:tav tm="0">
                                          <p:val>
                                            <p:strVal val="#ppt_w*0.70"/>
                                          </p:val>
                                        </p:tav>
                                        <p:tav tm="100000">
                                          <p:val>
                                            <p:strVal val="#ppt_w"/>
                                          </p:val>
                                        </p:tav>
                                      </p:tavLst>
                                    </p:anim>
                                    <p:anim calcmode="lin" valueType="num">
                                      <p:cBhvr>
                                        <p:cTn id="61" dur="1000" fill="hold"/>
                                        <p:tgtEl>
                                          <p:spTgt spid="132545"/>
                                        </p:tgtEl>
                                        <p:attrNameLst>
                                          <p:attrName>ppt_h</p:attrName>
                                        </p:attrNameLst>
                                      </p:cBhvr>
                                      <p:tavLst>
                                        <p:tav tm="0">
                                          <p:val>
                                            <p:strVal val="#ppt_h"/>
                                          </p:val>
                                        </p:tav>
                                        <p:tav tm="100000">
                                          <p:val>
                                            <p:strVal val="#ppt_h"/>
                                          </p:val>
                                        </p:tav>
                                      </p:tavLst>
                                    </p:anim>
                                    <p:animEffect transition="in" filter="fade">
                                      <p:cBhvr>
                                        <p:cTn id="62" dur="1000"/>
                                        <p:tgtEl>
                                          <p:spTgt spid="132545"/>
                                        </p:tgtEl>
                                      </p:cBhvr>
                                    </p:animEffect>
                                  </p:childTnLst>
                                </p:cTn>
                              </p:par>
                              <p:par>
                                <p:cTn id="63" presetID="55" presetClass="entr" presetSubtype="0" fill="hold" nodeType="withEffect">
                                  <p:stCondLst>
                                    <p:cond delay="0"/>
                                  </p:stCondLst>
                                  <p:childTnLst>
                                    <p:set>
                                      <p:cBhvr>
                                        <p:cTn id="64" dur="1" fill="hold">
                                          <p:stCondLst>
                                            <p:cond delay="0"/>
                                          </p:stCondLst>
                                        </p:cTn>
                                        <p:tgtEl>
                                          <p:spTgt spid="132544"/>
                                        </p:tgtEl>
                                        <p:attrNameLst>
                                          <p:attrName>style.visibility</p:attrName>
                                        </p:attrNameLst>
                                      </p:cBhvr>
                                      <p:to>
                                        <p:strVal val="visible"/>
                                      </p:to>
                                    </p:set>
                                    <p:anim calcmode="lin" valueType="num">
                                      <p:cBhvr>
                                        <p:cTn id="65" dur="1000" fill="hold"/>
                                        <p:tgtEl>
                                          <p:spTgt spid="132544"/>
                                        </p:tgtEl>
                                        <p:attrNameLst>
                                          <p:attrName>ppt_w</p:attrName>
                                        </p:attrNameLst>
                                      </p:cBhvr>
                                      <p:tavLst>
                                        <p:tav tm="0">
                                          <p:val>
                                            <p:strVal val="#ppt_w*0.70"/>
                                          </p:val>
                                        </p:tav>
                                        <p:tav tm="100000">
                                          <p:val>
                                            <p:strVal val="#ppt_w"/>
                                          </p:val>
                                        </p:tav>
                                      </p:tavLst>
                                    </p:anim>
                                    <p:anim calcmode="lin" valueType="num">
                                      <p:cBhvr>
                                        <p:cTn id="66" dur="1000" fill="hold"/>
                                        <p:tgtEl>
                                          <p:spTgt spid="132544"/>
                                        </p:tgtEl>
                                        <p:attrNameLst>
                                          <p:attrName>ppt_h</p:attrName>
                                        </p:attrNameLst>
                                      </p:cBhvr>
                                      <p:tavLst>
                                        <p:tav tm="0">
                                          <p:val>
                                            <p:strVal val="#ppt_h"/>
                                          </p:val>
                                        </p:tav>
                                        <p:tav tm="100000">
                                          <p:val>
                                            <p:strVal val="#ppt_h"/>
                                          </p:val>
                                        </p:tav>
                                      </p:tavLst>
                                    </p:anim>
                                    <p:animEffect transition="in" filter="fade">
                                      <p:cBhvr>
                                        <p:cTn id="67" dur="1000"/>
                                        <p:tgtEl>
                                          <p:spTgt spid="1325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103" grpId="0"/>
      <p:bldP spid="132534" grpId="0"/>
      <p:bldP spid="132541" grpId="0"/>
      <p:bldP spid="132544" grpId="0" animBg="1"/>
      <p:bldP spid="132545" grpId="0"/>
      <p:bldP spid="13257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Number Placeholder 4">
            <a:extLst>
              <a:ext uri="{FF2B5EF4-FFF2-40B4-BE49-F238E27FC236}">
                <a16:creationId xmlns:a16="http://schemas.microsoft.com/office/drawing/2014/main" id="{AE933AD4-9217-C4E1-3414-B25847F189A3}"/>
              </a:ext>
            </a:extLst>
          </p:cNvPr>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82596287-64A3-4E74-8C6E-B5B3F2B816D5}" type="slidenum">
              <a:rPr lang="en-US" altLang="en-US" sz="1200" smtClean="0">
                <a:solidFill>
                  <a:srgbClr val="045C75"/>
                </a:solidFill>
                <a:latin typeface="Arial" panose="020B0604020202020204" pitchFamily="34" charset="0"/>
              </a:rPr>
              <a:pPr>
                <a:spcBef>
                  <a:spcPct val="0"/>
                </a:spcBef>
                <a:buClrTx/>
                <a:buSzTx/>
                <a:buFontTx/>
                <a:buNone/>
              </a:pPr>
              <a:t>7</a:t>
            </a:fld>
            <a:endParaRPr lang="en-US" altLang="en-US" sz="1200">
              <a:solidFill>
                <a:srgbClr val="045C75"/>
              </a:solidFill>
              <a:latin typeface="Arial" panose="020B0604020202020204" pitchFamily="34" charset="0"/>
            </a:endParaRPr>
          </a:p>
        </p:txBody>
      </p:sp>
      <p:sp>
        <p:nvSpPr>
          <p:cNvPr id="34819" name="Line 2">
            <a:extLst>
              <a:ext uri="{FF2B5EF4-FFF2-40B4-BE49-F238E27FC236}">
                <a16:creationId xmlns:a16="http://schemas.microsoft.com/office/drawing/2014/main" id="{6925EDE8-5ED5-3010-7ED7-1AEEE1F86BEC}"/>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34820" name="Text Box 4">
            <a:extLst>
              <a:ext uri="{FF2B5EF4-FFF2-40B4-BE49-F238E27FC236}">
                <a16:creationId xmlns:a16="http://schemas.microsoft.com/office/drawing/2014/main" id="{6F491F01-C89D-E1A9-C46A-CC960B9658BC}"/>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34821" name="Line 5">
            <a:extLst>
              <a:ext uri="{FF2B5EF4-FFF2-40B4-BE49-F238E27FC236}">
                <a16:creationId xmlns:a16="http://schemas.microsoft.com/office/drawing/2014/main" id="{B32CD373-10A1-1B0C-50D9-27B5A8CA3745}"/>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173062" name="AutoShape 6">
            <a:extLst>
              <a:ext uri="{FF2B5EF4-FFF2-40B4-BE49-F238E27FC236}">
                <a16:creationId xmlns:a16="http://schemas.microsoft.com/office/drawing/2014/main" id="{1E51A0C7-B123-FB74-F0BF-BC9FCEFCC096}"/>
              </a:ext>
            </a:extLst>
          </p:cNvPr>
          <p:cNvSpPr>
            <a:spLocks noChangeArrowheads="1"/>
          </p:cNvSpPr>
          <p:nvPr/>
        </p:nvSpPr>
        <p:spPr bwMode="auto">
          <a:xfrm>
            <a:off x="1204913" y="2459038"/>
            <a:ext cx="6680200" cy="395287"/>
          </a:xfrm>
          <a:prstGeom prst="roundRect">
            <a:avLst>
              <a:gd name="adj" fmla="val 16667"/>
            </a:avLst>
          </a:prstGeom>
          <a:solidFill>
            <a:srgbClr val="FFCC00"/>
          </a:solidFill>
          <a:ln w="28575">
            <a:solidFill>
              <a:srgbClr val="FF6600"/>
            </a:solidFill>
            <a:round/>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173063" name="Text Box 7">
            <a:extLst>
              <a:ext uri="{FF2B5EF4-FFF2-40B4-BE49-F238E27FC236}">
                <a16:creationId xmlns:a16="http://schemas.microsoft.com/office/drawing/2014/main" id="{3F461B82-A615-097F-9D38-C1BF13B48093}"/>
              </a:ext>
            </a:extLst>
          </p:cNvPr>
          <p:cNvSpPr txBox="1">
            <a:spLocks noChangeArrowheads="1"/>
          </p:cNvSpPr>
          <p:nvPr/>
        </p:nvSpPr>
        <p:spPr bwMode="auto">
          <a:xfrm>
            <a:off x="1116013" y="2457450"/>
            <a:ext cx="6858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eaLnBrk="1" hangingPunct="1">
              <a:spcBef>
                <a:spcPct val="50000"/>
              </a:spcBef>
              <a:buClrTx/>
              <a:buSzTx/>
              <a:buFontTx/>
              <a:buNone/>
            </a:pPr>
            <a:r>
              <a:rPr lang="sr-Latn-CS" altLang="en-US" sz="1800" b="1" i="1">
                <a:latin typeface="Arial" panose="020B0604020202020204" pitchFamily="34" charset="0"/>
              </a:rPr>
              <a:t>Transformisana Ojlerova jednačina pogodna za integraciju:</a:t>
            </a:r>
          </a:p>
        </p:txBody>
      </p:sp>
      <p:grpSp>
        <p:nvGrpSpPr>
          <p:cNvPr id="2" name="Group 8">
            <a:extLst>
              <a:ext uri="{FF2B5EF4-FFF2-40B4-BE49-F238E27FC236}">
                <a16:creationId xmlns:a16="http://schemas.microsoft.com/office/drawing/2014/main" id="{FD433163-0260-6C78-1187-E31BCDBB3E62}"/>
              </a:ext>
            </a:extLst>
          </p:cNvPr>
          <p:cNvGrpSpPr>
            <a:grpSpLocks noChangeAspect="1"/>
          </p:cNvGrpSpPr>
          <p:nvPr/>
        </p:nvGrpSpPr>
        <p:grpSpPr bwMode="auto">
          <a:xfrm>
            <a:off x="1987550" y="3717925"/>
            <a:ext cx="5105400" cy="827088"/>
            <a:chOff x="635" y="1593"/>
            <a:chExt cx="3216" cy="521"/>
          </a:xfrm>
        </p:grpSpPr>
        <p:sp>
          <p:nvSpPr>
            <p:cNvPr id="34828" name="AutoShape 9">
              <a:extLst>
                <a:ext uri="{FF2B5EF4-FFF2-40B4-BE49-F238E27FC236}">
                  <a16:creationId xmlns:a16="http://schemas.microsoft.com/office/drawing/2014/main" id="{44F0B6C7-0451-24C8-E0D7-442B8E8EA66D}"/>
                </a:ext>
              </a:extLst>
            </p:cNvPr>
            <p:cNvSpPr>
              <a:spLocks noChangeAspect="1" noChangeArrowheads="1" noTextEdit="1"/>
            </p:cNvSpPr>
            <p:nvPr/>
          </p:nvSpPr>
          <p:spPr bwMode="auto">
            <a:xfrm>
              <a:off x="635" y="1593"/>
              <a:ext cx="3216" cy="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4829" name="Freeform 10">
              <a:extLst>
                <a:ext uri="{FF2B5EF4-FFF2-40B4-BE49-F238E27FC236}">
                  <a16:creationId xmlns:a16="http://schemas.microsoft.com/office/drawing/2014/main" id="{4C784445-D634-B428-5476-20235BD01C85}"/>
                </a:ext>
              </a:extLst>
            </p:cNvPr>
            <p:cNvSpPr>
              <a:spLocks/>
            </p:cNvSpPr>
            <p:nvPr/>
          </p:nvSpPr>
          <p:spPr bwMode="auto">
            <a:xfrm>
              <a:off x="767" y="1615"/>
              <a:ext cx="81" cy="16"/>
            </a:xfrm>
            <a:custGeom>
              <a:avLst/>
              <a:gdLst>
                <a:gd name="T0" fmla="*/ 0 w 161"/>
                <a:gd name="T1" fmla="*/ 0 h 33"/>
                <a:gd name="T2" fmla="*/ 0 w 161"/>
                <a:gd name="T3" fmla="*/ 0 h 33"/>
                <a:gd name="T4" fmla="*/ 1 w 161"/>
                <a:gd name="T5" fmla="*/ 0 h 33"/>
                <a:gd name="T6" fmla="*/ 1 w 161"/>
                <a:gd name="T7" fmla="*/ 0 h 33"/>
                <a:gd name="T8" fmla="*/ 1 w 161"/>
                <a:gd name="T9" fmla="*/ 0 h 33"/>
                <a:gd name="T10" fmla="*/ 1 w 161"/>
                <a:gd name="T11" fmla="*/ 0 h 33"/>
                <a:gd name="T12" fmla="*/ 1 w 161"/>
                <a:gd name="T13" fmla="*/ 0 h 33"/>
                <a:gd name="T14" fmla="*/ 0 w 161"/>
                <a:gd name="T15" fmla="*/ 0 h 33"/>
                <a:gd name="T16" fmla="*/ 0 60000 65536"/>
                <a:gd name="T17" fmla="*/ 0 60000 65536"/>
                <a:gd name="T18" fmla="*/ 0 60000 65536"/>
                <a:gd name="T19" fmla="*/ 0 60000 65536"/>
                <a:gd name="T20" fmla="*/ 0 60000 65536"/>
                <a:gd name="T21" fmla="*/ 0 60000 65536"/>
                <a:gd name="T22" fmla="*/ 0 60000 65536"/>
                <a:gd name="T23" fmla="*/ 0 60000 65536"/>
                <a:gd name="T24" fmla="*/ 0 w 161"/>
                <a:gd name="T25" fmla="*/ 0 h 33"/>
                <a:gd name="T26" fmla="*/ 161 w 161"/>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1" h="33">
                  <a:moveTo>
                    <a:pt x="0" y="21"/>
                  </a:moveTo>
                  <a:lnTo>
                    <a:pt x="0" y="12"/>
                  </a:lnTo>
                  <a:lnTo>
                    <a:pt x="134" y="12"/>
                  </a:lnTo>
                  <a:lnTo>
                    <a:pt x="128" y="0"/>
                  </a:lnTo>
                  <a:lnTo>
                    <a:pt x="161" y="17"/>
                  </a:lnTo>
                  <a:lnTo>
                    <a:pt x="128" y="33"/>
                  </a:lnTo>
                  <a:lnTo>
                    <a:pt x="134"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830" name="Line 11">
              <a:extLst>
                <a:ext uri="{FF2B5EF4-FFF2-40B4-BE49-F238E27FC236}">
                  <a16:creationId xmlns:a16="http://schemas.microsoft.com/office/drawing/2014/main" id="{636AA217-8584-CE73-B079-F526E598046C}"/>
                </a:ext>
              </a:extLst>
            </p:cNvPr>
            <p:cNvSpPr>
              <a:spLocks noChangeShapeType="1"/>
            </p:cNvSpPr>
            <p:nvPr/>
          </p:nvSpPr>
          <p:spPr bwMode="auto">
            <a:xfrm>
              <a:off x="651" y="1862"/>
              <a:ext cx="20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4831" name="Line 12">
              <a:extLst>
                <a:ext uri="{FF2B5EF4-FFF2-40B4-BE49-F238E27FC236}">
                  <a16:creationId xmlns:a16="http://schemas.microsoft.com/office/drawing/2014/main" id="{5AC78443-6005-4301-6CF4-6FB075F80576}"/>
                </a:ext>
              </a:extLst>
            </p:cNvPr>
            <p:cNvSpPr>
              <a:spLocks noChangeShapeType="1"/>
            </p:cNvSpPr>
            <p:nvPr/>
          </p:nvSpPr>
          <p:spPr bwMode="auto">
            <a:xfrm>
              <a:off x="1092" y="1862"/>
              <a:ext cx="100"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4832" name="Freeform 13">
              <a:extLst>
                <a:ext uri="{FF2B5EF4-FFF2-40B4-BE49-F238E27FC236}">
                  <a16:creationId xmlns:a16="http://schemas.microsoft.com/office/drawing/2014/main" id="{EFE52E4E-4273-1B73-F13C-1D0016003737}"/>
                </a:ext>
              </a:extLst>
            </p:cNvPr>
            <p:cNvSpPr>
              <a:spLocks/>
            </p:cNvSpPr>
            <p:nvPr/>
          </p:nvSpPr>
          <p:spPr bwMode="auto">
            <a:xfrm>
              <a:off x="1978" y="1736"/>
              <a:ext cx="81" cy="16"/>
            </a:xfrm>
            <a:custGeom>
              <a:avLst/>
              <a:gdLst>
                <a:gd name="T0" fmla="*/ 0 w 161"/>
                <a:gd name="T1" fmla="*/ 0 h 33"/>
                <a:gd name="T2" fmla="*/ 0 w 161"/>
                <a:gd name="T3" fmla="*/ 0 h 33"/>
                <a:gd name="T4" fmla="*/ 1 w 161"/>
                <a:gd name="T5" fmla="*/ 0 h 33"/>
                <a:gd name="T6" fmla="*/ 1 w 161"/>
                <a:gd name="T7" fmla="*/ 0 h 33"/>
                <a:gd name="T8" fmla="*/ 1 w 161"/>
                <a:gd name="T9" fmla="*/ 0 h 33"/>
                <a:gd name="T10" fmla="*/ 1 w 161"/>
                <a:gd name="T11" fmla="*/ 0 h 33"/>
                <a:gd name="T12" fmla="*/ 1 w 161"/>
                <a:gd name="T13" fmla="*/ 0 h 33"/>
                <a:gd name="T14" fmla="*/ 0 w 161"/>
                <a:gd name="T15" fmla="*/ 0 h 33"/>
                <a:gd name="T16" fmla="*/ 0 60000 65536"/>
                <a:gd name="T17" fmla="*/ 0 60000 65536"/>
                <a:gd name="T18" fmla="*/ 0 60000 65536"/>
                <a:gd name="T19" fmla="*/ 0 60000 65536"/>
                <a:gd name="T20" fmla="*/ 0 60000 65536"/>
                <a:gd name="T21" fmla="*/ 0 60000 65536"/>
                <a:gd name="T22" fmla="*/ 0 60000 65536"/>
                <a:gd name="T23" fmla="*/ 0 60000 65536"/>
                <a:gd name="T24" fmla="*/ 0 w 161"/>
                <a:gd name="T25" fmla="*/ 0 h 33"/>
                <a:gd name="T26" fmla="*/ 161 w 161"/>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1" h="33">
                  <a:moveTo>
                    <a:pt x="0" y="21"/>
                  </a:moveTo>
                  <a:lnTo>
                    <a:pt x="0" y="13"/>
                  </a:lnTo>
                  <a:lnTo>
                    <a:pt x="134" y="13"/>
                  </a:lnTo>
                  <a:lnTo>
                    <a:pt x="130" y="0"/>
                  </a:lnTo>
                  <a:lnTo>
                    <a:pt x="161" y="17"/>
                  </a:lnTo>
                  <a:lnTo>
                    <a:pt x="130" y="33"/>
                  </a:lnTo>
                  <a:lnTo>
                    <a:pt x="134"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833" name="Freeform 14">
              <a:extLst>
                <a:ext uri="{FF2B5EF4-FFF2-40B4-BE49-F238E27FC236}">
                  <a16:creationId xmlns:a16="http://schemas.microsoft.com/office/drawing/2014/main" id="{1B9AA76E-67BF-5A0E-2169-8849F412BFD0}"/>
                </a:ext>
              </a:extLst>
            </p:cNvPr>
            <p:cNvSpPr>
              <a:spLocks/>
            </p:cNvSpPr>
            <p:nvPr/>
          </p:nvSpPr>
          <p:spPr bwMode="auto">
            <a:xfrm>
              <a:off x="2515" y="1736"/>
              <a:ext cx="81" cy="16"/>
            </a:xfrm>
            <a:custGeom>
              <a:avLst/>
              <a:gdLst>
                <a:gd name="T0" fmla="*/ 0 w 161"/>
                <a:gd name="T1" fmla="*/ 0 h 33"/>
                <a:gd name="T2" fmla="*/ 0 w 161"/>
                <a:gd name="T3" fmla="*/ 0 h 33"/>
                <a:gd name="T4" fmla="*/ 1 w 161"/>
                <a:gd name="T5" fmla="*/ 0 h 33"/>
                <a:gd name="T6" fmla="*/ 1 w 161"/>
                <a:gd name="T7" fmla="*/ 0 h 33"/>
                <a:gd name="T8" fmla="*/ 1 w 161"/>
                <a:gd name="T9" fmla="*/ 0 h 33"/>
                <a:gd name="T10" fmla="*/ 1 w 161"/>
                <a:gd name="T11" fmla="*/ 0 h 33"/>
                <a:gd name="T12" fmla="*/ 1 w 161"/>
                <a:gd name="T13" fmla="*/ 0 h 33"/>
                <a:gd name="T14" fmla="*/ 0 w 161"/>
                <a:gd name="T15" fmla="*/ 0 h 33"/>
                <a:gd name="T16" fmla="*/ 0 60000 65536"/>
                <a:gd name="T17" fmla="*/ 0 60000 65536"/>
                <a:gd name="T18" fmla="*/ 0 60000 65536"/>
                <a:gd name="T19" fmla="*/ 0 60000 65536"/>
                <a:gd name="T20" fmla="*/ 0 60000 65536"/>
                <a:gd name="T21" fmla="*/ 0 60000 65536"/>
                <a:gd name="T22" fmla="*/ 0 60000 65536"/>
                <a:gd name="T23" fmla="*/ 0 60000 65536"/>
                <a:gd name="T24" fmla="*/ 0 w 161"/>
                <a:gd name="T25" fmla="*/ 0 h 33"/>
                <a:gd name="T26" fmla="*/ 161 w 161"/>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1" h="33">
                  <a:moveTo>
                    <a:pt x="0" y="21"/>
                  </a:moveTo>
                  <a:lnTo>
                    <a:pt x="0" y="13"/>
                  </a:lnTo>
                  <a:lnTo>
                    <a:pt x="134" y="13"/>
                  </a:lnTo>
                  <a:lnTo>
                    <a:pt x="128" y="0"/>
                  </a:lnTo>
                  <a:lnTo>
                    <a:pt x="161" y="17"/>
                  </a:lnTo>
                  <a:lnTo>
                    <a:pt x="128" y="33"/>
                  </a:lnTo>
                  <a:lnTo>
                    <a:pt x="134"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834" name="Freeform 15">
              <a:extLst>
                <a:ext uri="{FF2B5EF4-FFF2-40B4-BE49-F238E27FC236}">
                  <a16:creationId xmlns:a16="http://schemas.microsoft.com/office/drawing/2014/main" id="{29910812-FB0C-FD31-BEA6-C6DEB5B90FAC}"/>
                </a:ext>
              </a:extLst>
            </p:cNvPr>
            <p:cNvSpPr>
              <a:spLocks/>
            </p:cNvSpPr>
            <p:nvPr/>
          </p:nvSpPr>
          <p:spPr bwMode="auto">
            <a:xfrm>
              <a:off x="2854" y="1736"/>
              <a:ext cx="144" cy="16"/>
            </a:xfrm>
            <a:custGeom>
              <a:avLst/>
              <a:gdLst>
                <a:gd name="T0" fmla="*/ 0 w 287"/>
                <a:gd name="T1" fmla="*/ 0 h 33"/>
                <a:gd name="T2" fmla="*/ 0 w 287"/>
                <a:gd name="T3" fmla="*/ 0 h 33"/>
                <a:gd name="T4" fmla="*/ 1 w 287"/>
                <a:gd name="T5" fmla="*/ 0 h 33"/>
                <a:gd name="T6" fmla="*/ 1 w 287"/>
                <a:gd name="T7" fmla="*/ 0 h 33"/>
                <a:gd name="T8" fmla="*/ 1 w 287"/>
                <a:gd name="T9" fmla="*/ 0 h 33"/>
                <a:gd name="T10" fmla="*/ 1 w 287"/>
                <a:gd name="T11" fmla="*/ 0 h 33"/>
                <a:gd name="T12" fmla="*/ 1 w 287"/>
                <a:gd name="T13" fmla="*/ 0 h 33"/>
                <a:gd name="T14" fmla="*/ 0 w 287"/>
                <a:gd name="T15" fmla="*/ 0 h 33"/>
                <a:gd name="T16" fmla="*/ 0 60000 65536"/>
                <a:gd name="T17" fmla="*/ 0 60000 65536"/>
                <a:gd name="T18" fmla="*/ 0 60000 65536"/>
                <a:gd name="T19" fmla="*/ 0 60000 65536"/>
                <a:gd name="T20" fmla="*/ 0 60000 65536"/>
                <a:gd name="T21" fmla="*/ 0 60000 65536"/>
                <a:gd name="T22" fmla="*/ 0 60000 65536"/>
                <a:gd name="T23" fmla="*/ 0 60000 65536"/>
                <a:gd name="T24" fmla="*/ 0 w 287"/>
                <a:gd name="T25" fmla="*/ 0 h 33"/>
                <a:gd name="T26" fmla="*/ 287 w 287"/>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7" h="33">
                  <a:moveTo>
                    <a:pt x="0" y="21"/>
                  </a:moveTo>
                  <a:lnTo>
                    <a:pt x="0" y="13"/>
                  </a:lnTo>
                  <a:lnTo>
                    <a:pt x="258" y="13"/>
                  </a:lnTo>
                  <a:lnTo>
                    <a:pt x="255" y="0"/>
                  </a:lnTo>
                  <a:lnTo>
                    <a:pt x="287" y="17"/>
                  </a:lnTo>
                  <a:lnTo>
                    <a:pt x="255" y="33"/>
                  </a:lnTo>
                  <a:lnTo>
                    <a:pt x="258"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835" name="Line 16">
              <a:extLst>
                <a:ext uri="{FF2B5EF4-FFF2-40B4-BE49-F238E27FC236}">
                  <a16:creationId xmlns:a16="http://schemas.microsoft.com/office/drawing/2014/main" id="{AD55EE91-0E95-E143-17C8-7E690C99722A}"/>
                </a:ext>
              </a:extLst>
            </p:cNvPr>
            <p:cNvSpPr>
              <a:spLocks noChangeShapeType="1"/>
            </p:cNvSpPr>
            <p:nvPr/>
          </p:nvSpPr>
          <p:spPr bwMode="auto">
            <a:xfrm>
              <a:off x="3232" y="1862"/>
              <a:ext cx="13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4836" name="Rectangle 17">
              <a:extLst>
                <a:ext uri="{FF2B5EF4-FFF2-40B4-BE49-F238E27FC236}">
                  <a16:creationId xmlns:a16="http://schemas.microsoft.com/office/drawing/2014/main" id="{8A388D26-3986-3A4A-FC38-1CC614FBFB6B}"/>
                </a:ext>
              </a:extLst>
            </p:cNvPr>
            <p:cNvSpPr>
              <a:spLocks noChangeArrowheads="1"/>
            </p:cNvSpPr>
            <p:nvPr/>
          </p:nvSpPr>
          <p:spPr bwMode="auto">
            <a:xfrm>
              <a:off x="3747" y="173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34837" name="Rectangle 18">
              <a:extLst>
                <a:ext uri="{FF2B5EF4-FFF2-40B4-BE49-F238E27FC236}">
                  <a16:creationId xmlns:a16="http://schemas.microsoft.com/office/drawing/2014/main" id="{ED6D4DD1-4F84-4B32-0725-053AC4BACCB4}"/>
                </a:ext>
              </a:extLst>
            </p:cNvPr>
            <p:cNvSpPr>
              <a:spLocks noChangeArrowheads="1"/>
            </p:cNvSpPr>
            <p:nvPr/>
          </p:nvSpPr>
          <p:spPr bwMode="auto">
            <a:xfrm>
              <a:off x="2854" y="1739"/>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F</a:t>
              </a:r>
              <a:endParaRPr lang="en-US" altLang="en-US" sz="1800">
                <a:latin typeface="Arial" panose="020B0604020202020204" pitchFamily="34" charset="0"/>
              </a:endParaRPr>
            </a:p>
          </p:txBody>
        </p:sp>
        <p:sp>
          <p:nvSpPr>
            <p:cNvPr id="34838" name="Rectangle 19">
              <a:extLst>
                <a:ext uri="{FF2B5EF4-FFF2-40B4-BE49-F238E27FC236}">
                  <a16:creationId xmlns:a16="http://schemas.microsoft.com/office/drawing/2014/main" id="{5D0D6C38-6080-E16E-4F99-1ED6970E8D43}"/>
                </a:ext>
              </a:extLst>
            </p:cNvPr>
            <p:cNvSpPr>
              <a:spLocks noChangeArrowheads="1"/>
            </p:cNvSpPr>
            <p:nvPr/>
          </p:nvSpPr>
          <p:spPr bwMode="auto">
            <a:xfrm>
              <a:off x="2509" y="1739"/>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4839" name="Rectangle 20">
              <a:extLst>
                <a:ext uri="{FF2B5EF4-FFF2-40B4-BE49-F238E27FC236}">
                  <a16:creationId xmlns:a16="http://schemas.microsoft.com/office/drawing/2014/main" id="{C202CFF2-FF1A-5846-D00E-C9D4917D26B2}"/>
                </a:ext>
              </a:extLst>
            </p:cNvPr>
            <p:cNvSpPr>
              <a:spLocks noChangeArrowheads="1"/>
            </p:cNvSpPr>
            <p:nvPr/>
          </p:nvSpPr>
          <p:spPr bwMode="auto">
            <a:xfrm>
              <a:off x="2269" y="1739"/>
              <a:ext cx="224"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rot</a:t>
              </a:r>
              <a:endParaRPr lang="en-US" altLang="en-US" sz="1800">
                <a:latin typeface="Arial" panose="020B0604020202020204" pitchFamily="34" charset="0"/>
              </a:endParaRPr>
            </a:p>
          </p:txBody>
        </p:sp>
        <p:sp>
          <p:nvSpPr>
            <p:cNvPr id="34840" name="Rectangle 21">
              <a:extLst>
                <a:ext uri="{FF2B5EF4-FFF2-40B4-BE49-F238E27FC236}">
                  <a16:creationId xmlns:a16="http://schemas.microsoft.com/office/drawing/2014/main" id="{063BD7D7-6E75-84FC-1AA4-4EA9837F7744}"/>
                </a:ext>
              </a:extLst>
            </p:cNvPr>
            <p:cNvSpPr>
              <a:spLocks noChangeArrowheads="1"/>
            </p:cNvSpPr>
            <p:nvPr/>
          </p:nvSpPr>
          <p:spPr bwMode="auto">
            <a:xfrm>
              <a:off x="1973" y="1739"/>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4841" name="Rectangle 22">
              <a:extLst>
                <a:ext uri="{FF2B5EF4-FFF2-40B4-BE49-F238E27FC236}">
                  <a16:creationId xmlns:a16="http://schemas.microsoft.com/office/drawing/2014/main" id="{2F123EC5-D49F-E26B-022D-7BA70A19B857}"/>
                </a:ext>
              </a:extLst>
            </p:cNvPr>
            <p:cNvSpPr>
              <a:spLocks noChangeArrowheads="1"/>
            </p:cNvSpPr>
            <p:nvPr/>
          </p:nvSpPr>
          <p:spPr bwMode="auto">
            <a:xfrm>
              <a:off x="1573" y="1739"/>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4842" name="Rectangle 23">
              <a:extLst>
                <a:ext uri="{FF2B5EF4-FFF2-40B4-BE49-F238E27FC236}">
                  <a16:creationId xmlns:a16="http://schemas.microsoft.com/office/drawing/2014/main" id="{1453B65A-F4C1-9140-CAF9-9D371660A0CD}"/>
                </a:ext>
              </a:extLst>
            </p:cNvPr>
            <p:cNvSpPr>
              <a:spLocks noChangeArrowheads="1"/>
            </p:cNvSpPr>
            <p:nvPr/>
          </p:nvSpPr>
          <p:spPr bwMode="auto">
            <a:xfrm>
              <a:off x="768" y="1883"/>
              <a:ext cx="53"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t</a:t>
              </a:r>
              <a:endParaRPr lang="en-US" altLang="en-US" sz="1800">
                <a:latin typeface="Arial" panose="020B0604020202020204" pitchFamily="34" charset="0"/>
              </a:endParaRPr>
            </a:p>
          </p:txBody>
        </p:sp>
        <p:sp>
          <p:nvSpPr>
            <p:cNvPr id="34843" name="Rectangle 24">
              <a:extLst>
                <a:ext uri="{FF2B5EF4-FFF2-40B4-BE49-F238E27FC236}">
                  <a16:creationId xmlns:a16="http://schemas.microsoft.com/office/drawing/2014/main" id="{36D04B38-DF2A-6266-A139-3E079DF456CE}"/>
                </a:ext>
              </a:extLst>
            </p:cNvPr>
            <p:cNvSpPr>
              <a:spLocks noChangeArrowheads="1"/>
            </p:cNvSpPr>
            <p:nvPr/>
          </p:nvSpPr>
          <p:spPr bwMode="auto">
            <a:xfrm>
              <a:off x="761" y="1618"/>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4844" name="Rectangle 25">
              <a:extLst>
                <a:ext uri="{FF2B5EF4-FFF2-40B4-BE49-F238E27FC236}">
                  <a16:creationId xmlns:a16="http://schemas.microsoft.com/office/drawing/2014/main" id="{F30EC21A-1835-A1B6-2B34-7D2EF79F3AAB}"/>
                </a:ext>
              </a:extLst>
            </p:cNvPr>
            <p:cNvSpPr>
              <a:spLocks noChangeArrowheads="1"/>
            </p:cNvSpPr>
            <p:nvPr/>
          </p:nvSpPr>
          <p:spPr bwMode="auto">
            <a:xfrm>
              <a:off x="3409" y="1740"/>
              <a:ext cx="34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grad</a:t>
              </a:r>
              <a:endParaRPr lang="en-US" altLang="en-US" sz="1800">
                <a:latin typeface="Arial" panose="020B0604020202020204" pitchFamily="34" charset="0"/>
              </a:endParaRPr>
            </a:p>
          </p:txBody>
        </p:sp>
        <p:sp>
          <p:nvSpPr>
            <p:cNvPr id="34845" name="Rectangle 26">
              <a:extLst>
                <a:ext uri="{FF2B5EF4-FFF2-40B4-BE49-F238E27FC236}">
                  <a16:creationId xmlns:a16="http://schemas.microsoft.com/office/drawing/2014/main" id="{EC4CA7B1-5AF9-9F49-D722-34EDD3967461}"/>
                </a:ext>
              </a:extLst>
            </p:cNvPr>
            <p:cNvSpPr>
              <a:spLocks noChangeArrowheads="1"/>
            </p:cNvSpPr>
            <p:nvPr/>
          </p:nvSpPr>
          <p:spPr bwMode="auto">
            <a:xfrm>
              <a:off x="3251" y="161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34846" name="Rectangle 27">
              <a:extLst>
                <a:ext uri="{FF2B5EF4-FFF2-40B4-BE49-F238E27FC236}">
                  <a16:creationId xmlns:a16="http://schemas.microsoft.com/office/drawing/2014/main" id="{F349EF3E-C929-06C0-68FA-AD755FB380BA}"/>
                </a:ext>
              </a:extLst>
            </p:cNvPr>
            <p:cNvSpPr>
              <a:spLocks noChangeArrowheads="1"/>
            </p:cNvSpPr>
            <p:nvPr/>
          </p:nvSpPr>
          <p:spPr bwMode="auto">
            <a:xfrm>
              <a:off x="1234" y="1740"/>
              <a:ext cx="34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grad</a:t>
              </a:r>
              <a:endParaRPr lang="en-US" altLang="en-US" sz="1800">
                <a:latin typeface="Arial" panose="020B0604020202020204" pitchFamily="34" charset="0"/>
              </a:endParaRPr>
            </a:p>
          </p:txBody>
        </p:sp>
        <p:sp>
          <p:nvSpPr>
            <p:cNvPr id="34847" name="Rectangle 28">
              <a:extLst>
                <a:ext uri="{FF2B5EF4-FFF2-40B4-BE49-F238E27FC236}">
                  <a16:creationId xmlns:a16="http://schemas.microsoft.com/office/drawing/2014/main" id="{11FD7324-2760-7ED4-6156-64BC570B96B5}"/>
                </a:ext>
              </a:extLst>
            </p:cNvPr>
            <p:cNvSpPr>
              <a:spLocks noChangeArrowheads="1"/>
            </p:cNvSpPr>
            <p:nvPr/>
          </p:nvSpPr>
          <p:spPr bwMode="auto">
            <a:xfrm>
              <a:off x="1098" y="188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4848" name="Rectangle 29">
              <a:extLst>
                <a:ext uri="{FF2B5EF4-FFF2-40B4-BE49-F238E27FC236}">
                  <a16:creationId xmlns:a16="http://schemas.microsoft.com/office/drawing/2014/main" id="{A5F4B44D-2D1E-A000-2F2F-F2E0CD691FA4}"/>
                </a:ext>
              </a:extLst>
            </p:cNvPr>
            <p:cNvSpPr>
              <a:spLocks noChangeArrowheads="1"/>
            </p:cNvSpPr>
            <p:nvPr/>
          </p:nvSpPr>
          <p:spPr bwMode="auto">
            <a:xfrm>
              <a:off x="1094" y="1619"/>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34849" name="Rectangle 30">
              <a:extLst>
                <a:ext uri="{FF2B5EF4-FFF2-40B4-BE49-F238E27FC236}">
                  <a16:creationId xmlns:a16="http://schemas.microsoft.com/office/drawing/2014/main" id="{7F1DF07D-CC83-99E7-10C1-FFFD449F349F}"/>
                </a:ext>
              </a:extLst>
            </p:cNvPr>
            <p:cNvSpPr>
              <a:spLocks noChangeArrowheads="1"/>
            </p:cNvSpPr>
            <p:nvPr/>
          </p:nvSpPr>
          <p:spPr bwMode="auto">
            <a:xfrm>
              <a:off x="1676" y="1727"/>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4850" name="Rectangle 31">
              <a:extLst>
                <a:ext uri="{FF2B5EF4-FFF2-40B4-BE49-F238E27FC236}">
                  <a16:creationId xmlns:a16="http://schemas.microsoft.com/office/drawing/2014/main" id="{54DAB680-BFBD-5149-C60C-970855BF0BC4}"/>
                </a:ext>
              </a:extLst>
            </p:cNvPr>
            <p:cNvSpPr>
              <a:spLocks noChangeArrowheads="1"/>
            </p:cNvSpPr>
            <p:nvPr/>
          </p:nvSpPr>
          <p:spPr bwMode="auto">
            <a:xfrm>
              <a:off x="3242" y="186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34851" name="Rectangle 32">
              <a:extLst>
                <a:ext uri="{FF2B5EF4-FFF2-40B4-BE49-F238E27FC236}">
                  <a16:creationId xmlns:a16="http://schemas.microsoft.com/office/drawing/2014/main" id="{191E8324-DA47-E6DE-B89C-F2A53B8745E1}"/>
                </a:ext>
              </a:extLst>
            </p:cNvPr>
            <p:cNvSpPr>
              <a:spLocks noChangeArrowheads="1"/>
            </p:cNvSpPr>
            <p:nvPr/>
          </p:nvSpPr>
          <p:spPr bwMode="auto">
            <a:xfrm>
              <a:off x="3060" y="172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4852" name="Rectangle 33">
              <a:extLst>
                <a:ext uri="{FF2B5EF4-FFF2-40B4-BE49-F238E27FC236}">
                  <a16:creationId xmlns:a16="http://schemas.microsoft.com/office/drawing/2014/main" id="{94A627EA-A37D-B3BC-4BAA-D7FB64BC7ADF}"/>
                </a:ext>
              </a:extLst>
            </p:cNvPr>
            <p:cNvSpPr>
              <a:spLocks noChangeArrowheads="1"/>
            </p:cNvSpPr>
            <p:nvPr/>
          </p:nvSpPr>
          <p:spPr bwMode="auto">
            <a:xfrm>
              <a:off x="2671" y="172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4853" name="Rectangle 34">
              <a:extLst>
                <a:ext uri="{FF2B5EF4-FFF2-40B4-BE49-F238E27FC236}">
                  <a16:creationId xmlns:a16="http://schemas.microsoft.com/office/drawing/2014/main" id="{770D4E67-2694-3EBD-7399-762B11E15293}"/>
                </a:ext>
              </a:extLst>
            </p:cNvPr>
            <p:cNvSpPr>
              <a:spLocks noChangeArrowheads="1"/>
            </p:cNvSpPr>
            <p:nvPr/>
          </p:nvSpPr>
          <p:spPr bwMode="auto">
            <a:xfrm>
              <a:off x="2111" y="172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4854" name="Rectangle 35">
              <a:extLst>
                <a:ext uri="{FF2B5EF4-FFF2-40B4-BE49-F238E27FC236}">
                  <a16:creationId xmlns:a16="http://schemas.microsoft.com/office/drawing/2014/main" id="{71115532-5893-A868-DC9C-7CC3AB15C2CF}"/>
                </a:ext>
              </a:extLst>
            </p:cNvPr>
            <p:cNvSpPr>
              <a:spLocks noChangeArrowheads="1"/>
            </p:cNvSpPr>
            <p:nvPr/>
          </p:nvSpPr>
          <p:spPr bwMode="auto">
            <a:xfrm>
              <a:off x="1808" y="172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4855" name="Rectangle 36">
              <a:extLst>
                <a:ext uri="{FF2B5EF4-FFF2-40B4-BE49-F238E27FC236}">
                  <a16:creationId xmlns:a16="http://schemas.microsoft.com/office/drawing/2014/main" id="{DC5C48A5-90ED-93EF-590F-2CAD84F5BA4F}"/>
                </a:ext>
              </a:extLst>
            </p:cNvPr>
            <p:cNvSpPr>
              <a:spLocks noChangeArrowheads="1"/>
            </p:cNvSpPr>
            <p:nvPr/>
          </p:nvSpPr>
          <p:spPr bwMode="auto">
            <a:xfrm>
              <a:off x="919" y="172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4856" name="Rectangle 37">
              <a:extLst>
                <a:ext uri="{FF2B5EF4-FFF2-40B4-BE49-F238E27FC236}">
                  <a16:creationId xmlns:a16="http://schemas.microsoft.com/office/drawing/2014/main" id="{A1C5A8CF-FE28-28FB-17D2-8C174216F79A}"/>
                </a:ext>
              </a:extLst>
            </p:cNvPr>
            <p:cNvSpPr>
              <a:spLocks noChangeArrowheads="1"/>
            </p:cNvSpPr>
            <p:nvPr/>
          </p:nvSpPr>
          <p:spPr bwMode="auto">
            <a:xfrm>
              <a:off x="672" y="1864"/>
              <a:ext cx="9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4857" name="Rectangle 38">
              <a:extLst>
                <a:ext uri="{FF2B5EF4-FFF2-40B4-BE49-F238E27FC236}">
                  <a16:creationId xmlns:a16="http://schemas.microsoft.com/office/drawing/2014/main" id="{7451B7E7-9D64-9152-5660-DE2A5FAB3CC6}"/>
                </a:ext>
              </a:extLst>
            </p:cNvPr>
            <p:cNvSpPr>
              <a:spLocks noChangeArrowheads="1"/>
            </p:cNvSpPr>
            <p:nvPr/>
          </p:nvSpPr>
          <p:spPr bwMode="auto">
            <a:xfrm>
              <a:off x="653" y="1599"/>
              <a:ext cx="9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grpSp>
      <p:sp>
        <p:nvSpPr>
          <p:cNvPr id="34825" name="Rectangle 39">
            <a:extLst>
              <a:ext uri="{FF2B5EF4-FFF2-40B4-BE49-F238E27FC236}">
                <a16:creationId xmlns:a16="http://schemas.microsoft.com/office/drawing/2014/main" id="{6A19953B-344F-7AD1-4623-26E7F247D4E0}"/>
              </a:ext>
            </a:extLst>
          </p:cNvPr>
          <p:cNvSpPr>
            <a:spLocks noChangeArrowheads="1"/>
          </p:cNvSpPr>
          <p:nvPr/>
        </p:nvSpPr>
        <p:spPr bwMode="auto">
          <a:xfrm>
            <a:off x="0" y="3014663"/>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34826" name="WordArt 40">
            <a:extLst>
              <a:ext uri="{FF2B5EF4-FFF2-40B4-BE49-F238E27FC236}">
                <a16:creationId xmlns:a16="http://schemas.microsoft.com/office/drawing/2014/main" id="{D236BA3E-EE73-7F1A-F1E1-6AF5FA3361A9}"/>
              </a:ext>
            </a:extLst>
          </p:cNvPr>
          <p:cNvSpPr>
            <a:spLocks noChangeArrowheads="1" noChangeShapeType="1" noTextEdit="1"/>
          </p:cNvSpPr>
          <p:nvPr/>
        </p:nvSpPr>
        <p:spPr bwMode="auto">
          <a:xfrm>
            <a:off x="1781175" y="765175"/>
            <a:ext cx="5580063" cy="454025"/>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OJLEROVA JEDNAČINA</a:t>
            </a:r>
          </a:p>
        </p:txBody>
      </p:sp>
      <p:sp>
        <p:nvSpPr>
          <p:cNvPr id="34827" name="Footer Placeholder 2">
            <a:extLst>
              <a:ext uri="{FF2B5EF4-FFF2-40B4-BE49-F238E27FC236}">
                <a16:creationId xmlns:a16="http://schemas.microsoft.com/office/drawing/2014/main" id="{13C1CE25-3E5D-DFB8-6798-B0ACFFDCD099}"/>
              </a:ext>
            </a:extLst>
          </p:cNvPr>
          <p:cNvSpPr>
            <a:spLocks noGrp="1" noChangeArrowheads="1"/>
          </p:cNvSpPr>
          <p:nvPr>
            <p:ph type="ftr" sz="quarter" idx="11"/>
          </p:nvPr>
        </p:nvSpPr>
        <p:spPr bwMode="auto">
          <a:xfrm>
            <a:off x="230188" y="6356350"/>
            <a:ext cx="5789612"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nodeType="afterEffect">
                                  <p:stCondLst>
                                    <p:cond delay="0"/>
                                  </p:stCondLst>
                                  <p:childTnLst>
                                    <p:set>
                                      <p:cBhvr>
                                        <p:cTn id="6" dur="1" fill="hold">
                                          <p:stCondLst>
                                            <p:cond delay="0"/>
                                          </p:stCondLst>
                                        </p:cTn>
                                        <p:tgtEl>
                                          <p:spTgt spid="173063"/>
                                        </p:tgtEl>
                                        <p:attrNameLst>
                                          <p:attrName>style.visibility</p:attrName>
                                        </p:attrNameLst>
                                      </p:cBhvr>
                                      <p:to>
                                        <p:strVal val="visible"/>
                                      </p:to>
                                    </p:set>
                                    <p:anim calcmode="lin" valueType="num">
                                      <p:cBhvr>
                                        <p:cTn id="7" dur="1000" fill="hold"/>
                                        <p:tgtEl>
                                          <p:spTgt spid="173063"/>
                                        </p:tgtEl>
                                        <p:attrNameLst>
                                          <p:attrName>ppt_w</p:attrName>
                                        </p:attrNameLst>
                                      </p:cBhvr>
                                      <p:tavLst>
                                        <p:tav tm="0">
                                          <p:val>
                                            <p:strVal val="#ppt_w*0.70"/>
                                          </p:val>
                                        </p:tav>
                                        <p:tav tm="100000">
                                          <p:val>
                                            <p:strVal val="#ppt_w"/>
                                          </p:val>
                                        </p:tav>
                                      </p:tavLst>
                                    </p:anim>
                                    <p:anim calcmode="lin" valueType="num">
                                      <p:cBhvr>
                                        <p:cTn id="8" dur="1000" fill="hold"/>
                                        <p:tgtEl>
                                          <p:spTgt spid="173063"/>
                                        </p:tgtEl>
                                        <p:attrNameLst>
                                          <p:attrName>ppt_h</p:attrName>
                                        </p:attrNameLst>
                                      </p:cBhvr>
                                      <p:tavLst>
                                        <p:tav tm="0">
                                          <p:val>
                                            <p:strVal val="#ppt_h"/>
                                          </p:val>
                                        </p:tav>
                                        <p:tav tm="100000">
                                          <p:val>
                                            <p:strVal val="#ppt_h"/>
                                          </p:val>
                                        </p:tav>
                                      </p:tavLst>
                                    </p:anim>
                                    <p:animEffect transition="in" filter="fade">
                                      <p:cBhvr>
                                        <p:cTn id="9" dur="1000"/>
                                        <p:tgtEl>
                                          <p:spTgt spid="173063"/>
                                        </p:tgtEl>
                                      </p:cBhvr>
                                    </p:animEffect>
                                  </p:childTnLst>
                                </p:cTn>
                              </p:par>
                              <p:par>
                                <p:cTn id="10" presetID="55" presetClass="entr" presetSubtype="0" fill="hold" nodeType="withEffect">
                                  <p:stCondLst>
                                    <p:cond delay="0"/>
                                  </p:stCondLst>
                                  <p:childTnLst>
                                    <p:set>
                                      <p:cBhvr>
                                        <p:cTn id="11" dur="1" fill="hold">
                                          <p:stCondLst>
                                            <p:cond delay="0"/>
                                          </p:stCondLst>
                                        </p:cTn>
                                        <p:tgtEl>
                                          <p:spTgt spid="173062"/>
                                        </p:tgtEl>
                                        <p:attrNameLst>
                                          <p:attrName>style.visibility</p:attrName>
                                        </p:attrNameLst>
                                      </p:cBhvr>
                                      <p:to>
                                        <p:strVal val="visible"/>
                                      </p:to>
                                    </p:set>
                                    <p:anim calcmode="lin" valueType="num">
                                      <p:cBhvr>
                                        <p:cTn id="12" dur="1000" fill="hold"/>
                                        <p:tgtEl>
                                          <p:spTgt spid="173062"/>
                                        </p:tgtEl>
                                        <p:attrNameLst>
                                          <p:attrName>ppt_w</p:attrName>
                                        </p:attrNameLst>
                                      </p:cBhvr>
                                      <p:tavLst>
                                        <p:tav tm="0">
                                          <p:val>
                                            <p:strVal val="#ppt_w*0.70"/>
                                          </p:val>
                                        </p:tav>
                                        <p:tav tm="100000">
                                          <p:val>
                                            <p:strVal val="#ppt_w"/>
                                          </p:val>
                                        </p:tav>
                                      </p:tavLst>
                                    </p:anim>
                                    <p:anim calcmode="lin" valueType="num">
                                      <p:cBhvr>
                                        <p:cTn id="13" dur="1000" fill="hold"/>
                                        <p:tgtEl>
                                          <p:spTgt spid="173062"/>
                                        </p:tgtEl>
                                        <p:attrNameLst>
                                          <p:attrName>ppt_h</p:attrName>
                                        </p:attrNameLst>
                                      </p:cBhvr>
                                      <p:tavLst>
                                        <p:tav tm="0">
                                          <p:val>
                                            <p:strVal val="#ppt_h"/>
                                          </p:val>
                                        </p:tav>
                                        <p:tav tm="100000">
                                          <p:val>
                                            <p:strVal val="#ppt_h"/>
                                          </p:val>
                                        </p:tav>
                                      </p:tavLst>
                                    </p:anim>
                                    <p:animEffect transition="in" filter="fade">
                                      <p:cBhvr>
                                        <p:cTn id="14" dur="1000"/>
                                        <p:tgtEl>
                                          <p:spTgt spid="173062"/>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dissolv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2" grpId="0" animBg="1"/>
      <p:bldP spid="17306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Slide Number Placeholder 4">
            <a:extLst>
              <a:ext uri="{FF2B5EF4-FFF2-40B4-BE49-F238E27FC236}">
                <a16:creationId xmlns:a16="http://schemas.microsoft.com/office/drawing/2014/main" id="{64E23633-0E39-3489-BF8E-F929F3490559}"/>
              </a:ext>
            </a:extLst>
          </p:cNvPr>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C794A43B-5546-4A58-9B8C-128B94793DF5}" type="slidenum">
              <a:rPr lang="en-US" altLang="en-US" sz="1200" smtClean="0">
                <a:solidFill>
                  <a:srgbClr val="045C75"/>
                </a:solidFill>
                <a:latin typeface="Arial" panose="020B0604020202020204" pitchFamily="34" charset="0"/>
              </a:rPr>
              <a:pPr>
                <a:spcBef>
                  <a:spcPct val="0"/>
                </a:spcBef>
                <a:buClrTx/>
                <a:buSzTx/>
                <a:buFontTx/>
                <a:buNone/>
              </a:pPr>
              <a:t>8</a:t>
            </a:fld>
            <a:endParaRPr lang="en-US" altLang="en-US" sz="1200">
              <a:solidFill>
                <a:srgbClr val="045C75"/>
              </a:solidFill>
              <a:latin typeface="Arial" panose="020B0604020202020204" pitchFamily="34" charset="0"/>
            </a:endParaRPr>
          </a:p>
        </p:txBody>
      </p:sp>
      <p:sp>
        <p:nvSpPr>
          <p:cNvPr id="35843" name="Line 2">
            <a:extLst>
              <a:ext uri="{FF2B5EF4-FFF2-40B4-BE49-F238E27FC236}">
                <a16:creationId xmlns:a16="http://schemas.microsoft.com/office/drawing/2014/main" id="{F180E962-8994-1E06-BD1E-B74961D334C8}"/>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35844" name="Text Box 4">
            <a:extLst>
              <a:ext uri="{FF2B5EF4-FFF2-40B4-BE49-F238E27FC236}">
                <a16:creationId xmlns:a16="http://schemas.microsoft.com/office/drawing/2014/main" id="{78CDFFF9-5C04-A950-4394-892C2D49FC88}"/>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35845" name="Line 5">
            <a:extLst>
              <a:ext uri="{FF2B5EF4-FFF2-40B4-BE49-F238E27FC236}">
                <a16:creationId xmlns:a16="http://schemas.microsoft.com/office/drawing/2014/main" id="{947883D7-07CD-E323-A113-BFBF6F225151}"/>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35846" name="WordArt 6">
            <a:extLst>
              <a:ext uri="{FF2B5EF4-FFF2-40B4-BE49-F238E27FC236}">
                <a16:creationId xmlns:a16="http://schemas.microsoft.com/office/drawing/2014/main" id="{6D24DBF8-286A-E312-32E2-88706E246A62}"/>
              </a:ext>
            </a:extLst>
          </p:cNvPr>
          <p:cNvSpPr>
            <a:spLocks noChangeArrowheads="1" noChangeShapeType="1" noTextEdit="1"/>
          </p:cNvSpPr>
          <p:nvPr/>
        </p:nvSpPr>
        <p:spPr bwMode="auto">
          <a:xfrm>
            <a:off x="287338" y="728663"/>
            <a:ext cx="8569325" cy="490537"/>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BERNULIJEV INTEGRAL OJLEROVIH JEDNAČINA</a:t>
            </a:r>
          </a:p>
        </p:txBody>
      </p:sp>
      <p:sp>
        <p:nvSpPr>
          <p:cNvPr id="35847" name="Rectangle 83">
            <a:extLst>
              <a:ext uri="{FF2B5EF4-FFF2-40B4-BE49-F238E27FC236}">
                <a16:creationId xmlns:a16="http://schemas.microsoft.com/office/drawing/2014/main" id="{DA75D513-4E39-80C3-BEDD-A57EB1D9640F}"/>
              </a:ext>
            </a:extLst>
          </p:cNvPr>
          <p:cNvSpPr>
            <a:spLocks noChangeArrowheads="1"/>
          </p:cNvSpPr>
          <p:nvPr/>
        </p:nvSpPr>
        <p:spPr bwMode="auto">
          <a:xfrm>
            <a:off x="0" y="3219450"/>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137355" name="AutoShape 139">
            <a:extLst>
              <a:ext uri="{FF2B5EF4-FFF2-40B4-BE49-F238E27FC236}">
                <a16:creationId xmlns:a16="http://schemas.microsoft.com/office/drawing/2014/main" id="{0D370400-7DE3-BC1B-BBA0-850289E1B804}"/>
              </a:ext>
            </a:extLst>
          </p:cNvPr>
          <p:cNvSpPr>
            <a:spLocks noChangeArrowheads="1"/>
          </p:cNvSpPr>
          <p:nvPr/>
        </p:nvSpPr>
        <p:spPr bwMode="auto">
          <a:xfrm>
            <a:off x="2592388" y="2782888"/>
            <a:ext cx="3924300" cy="395287"/>
          </a:xfrm>
          <a:prstGeom prst="roundRect">
            <a:avLst>
              <a:gd name="adj" fmla="val 16667"/>
            </a:avLst>
          </a:prstGeom>
          <a:solidFill>
            <a:srgbClr val="FFCC00"/>
          </a:solidFill>
          <a:ln w="28575">
            <a:solidFill>
              <a:srgbClr val="FF6600"/>
            </a:solidFill>
            <a:round/>
            <a:headEnd/>
            <a:tailEnd/>
          </a:ln>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137356" name="Text Box 140">
            <a:extLst>
              <a:ext uri="{FF2B5EF4-FFF2-40B4-BE49-F238E27FC236}">
                <a16:creationId xmlns:a16="http://schemas.microsoft.com/office/drawing/2014/main" id="{86933596-A965-D418-D47E-D989C249A384}"/>
              </a:ext>
            </a:extLst>
          </p:cNvPr>
          <p:cNvSpPr txBox="1">
            <a:spLocks noChangeArrowheads="1"/>
          </p:cNvSpPr>
          <p:nvPr/>
        </p:nvSpPr>
        <p:spPr bwMode="auto">
          <a:xfrm>
            <a:off x="2627313" y="2781300"/>
            <a:ext cx="38893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eaLnBrk="1" hangingPunct="1">
              <a:spcBef>
                <a:spcPct val="50000"/>
              </a:spcBef>
              <a:buClrTx/>
              <a:buSzTx/>
              <a:buFontTx/>
              <a:buNone/>
            </a:pPr>
            <a:r>
              <a:rPr lang="sr-Latn-CS" altLang="en-US" sz="1800" b="1" i="1">
                <a:latin typeface="Arial" panose="020B0604020202020204" pitchFamily="34" charset="0"/>
              </a:rPr>
              <a:t>Uopštena Bernulijeva jednačina</a:t>
            </a:r>
          </a:p>
        </p:txBody>
      </p:sp>
      <p:grpSp>
        <p:nvGrpSpPr>
          <p:cNvPr id="2" name="Group 142">
            <a:extLst>
              <a:ext uri="{FF2B5EF4-FFF2-40B4-BE49-F238E27FC236}">
                <a16:creationId xmlns:a16="http://schemas.microsoft.com/office/drawing/2014/main" id="{44216C94-D532-3027-2C73-0A2CCF88020A}"/>
              </a:ext>
            </a:extLst>
          </p:cNvPr>
          <p:cNvGrpSpPr>
            <a:grpSpLocks noChangeAspect="1"/>
          </p:cNvGrpSpPr>
          <p:nvPr/>
        </p:nvGrpSpPr>
        <p:grpSpPr bwMode="auto">
          <a:xfrm>
            <a:off x="2800350" y="3300413"/>
            <a:ext cx="3552825" cy="812800"/>
            <a:chOff x="1764" y="1906"/>
            <a:chExt cx="2238" cy="512"/>
          </a:xfrm>
        </p:grpSpPr>
        <p:sp>
          <p:nvSpPr>
            <p:cNvPr id="35913" name="AutoShape 141">
              <a:extLst>
                <a:ext uri="{FF2B5EF4-FFF2-40B4-BE49-F238E27FC236}">
                  <a16:creationId xmlns:a16="http://schemas.microsoft.com/office/drawing/2014/main" id="{377C7059-225F-42A7-4C58-474BCF7D667A}"/>
                </a:ext>
              </a:extLst>
            </p:cNvPr>
            <p:cNvSpPr>
              <a:spLocks noChangeAspect="1" noChangeArrowheads="1" noTextEdit="1"/>
            </p:cNvSpPr>
            <p:nvPr/>
          </p:nvSpPr>
          <p:spPr bwMode="auto">
            <a:xfrm>
              <a:off x="1764" y="1906"/>
              <a:ext cx="2232"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5914" name="Line 143">
              <a:extLst>
                <a:ext uri="{FF2B5EF4-FFF2-40B4-BE49-F238E27FC236}">
                  <a16:creationId xmlns:a16="http://schemas.microsoft.com/office/drawing/2014/main" id="{E3EF1CE1-8972-5ECB-73EC-07740F5F54C9}"/>
                </a:ext>
              </a:extLst>
            </p:cNvPr>
            <p:cNvSpPr>
              <a:spLocks noChangeShapeType="1"/>
            </p:cNvSpPr>
            <p:nvPr/>
          </p:nvSpPr>
          <p:spPr bwMode="auto">
            <a:xfrm>
              <a:off x="1780" y="2167"/>
              <a:ext cx="18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5915" name="Line 144">
              <a:extLst>
                <a:ext uri="{FF2B5EF4-FFF2-40B4-BE49-F238E27FC236}">
                  <a16:creationId xmlns:a16="http://schemas.microsoft.com/office/drawing/2014/main" id="{68C7BE92-0C7C-869C-3334-49FA8C3EEA90}"/>
                </a:ext>
              </a:extLst>
            </p:cNvPr>
            <p:cNvSpPr>
              <a:spLocks noChangeShapeType="1"/>
            </p:cNvSpPr>
            <p:nvPr/>
          </p:nvSpPr>
          <p:spPr bwMode="auto">
            <a:xfrm>
              <a:off x="2680" y="2167"/>
              <a:ext cx="19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5916" name="Rectangle 145">
              <a:extLst>
                <a:ext uri="{FF2B5EF4-FFF2-40B4-BE49-F238E27FC236}">
                  <a16:creationId xmlns:a16="http://schemas.microsoft.com/office/drawing/2014/main" id="{47B5C632-768C-3281-53AE-DA4D75225248}"/>
                </a:ext>
              </a:extLst>
            </p:cNvPr>
            <p:cNvSpPr>
              <a:spLocks noChangeArrowheads="1"/>
            </p:cNvSpPr>
            <p:nvPr/>
          </p:nvSpPr>
          <p:spPr bwMode="auto">
            <a:xfrm>
              <a:off x="3954" y="2044"/>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35917" name="Rectangle 146">
              <a:extLst>
                <a:ext uri="{FF2B5EF4-FFF2-40B4-BE49-F238E27FC236}">
                  <a16:creationId xmlns:a16="http://schemas.microsoft.com/office/drawing/2014/main" id="{26EAF89F-8CE4-1A59-2C55-CB1A445B34B8}"/>
                </a:ext>
              </a:extLst>
            </p:cNvPr>
            <p:cNvSpPr>
              <a:spLocks noChangeArrowheads="1"/>
            </p:cNvSpPr>
            <p:nvPr/>
          </p:nvSpPr>
          <p:spPr bwMode="auto">
            <a:xfrm>
              <a:off x="3513" y="2044"/>
              <a:ext cx="41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const</a:t>
              </a:r>
              <a:endParaRPr lang="en-US" altLang="en-US" sz="1800">
                <a:latin typeface="Arial" panose="020B0604020202020204" pitchFamily="34" charset="0"/>
              </a:endParaRPr>
            </a:p>
          </p:txBody>
        </p:sp>
        <p:sp>
          <p:nvSpPr>
            <p:cNvPr id="35918" name="Rectangle 147">
              <a:extLst>
                <a:ext uri="{FF2B5EF4-FFF2-40B4-BE49-F238E27FC236}">
                  <a16:creationId xmlns:a16="http://schemas.microsoft.com/office/drawing/2014/main" id="{97C130B9-17DF-C7C5-0D13-1F8A4F0099AA}"/>
                </a:ext>
              </a:extLst>
            </p:cNvPr>
            <p:cNvSpPr>
              <a:spLocks noChangeArrowheads="1"/>
            </p:cNvSpPr>
            <p:nvPr/>
          </p:nvSpPr>
          <p:spPr bwMode="auto">
            <a:xfrm>
              <a:off x="3124" y="2044"/>
              <a:ext cx="12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C</a:t>
              </a:r>
              <a:endParaRPr lang="en-US" altLang="en-US" sz="1800">
                <a:latin typeface="Arial" panose="020B0604020202020204" pitchFamily="34" charset="0"/>
              </a:endParaRPr>
            </a:p>
          </p:txBody>
        </p:sp>
        <p:sp>
          <p:nvSpPr>
            <p:cNvPr id="35919" name="Rectangle 148">
              <a:extLst>
                <a:ext uri="{FF2B5EF4-FFF2-40B4-BE49-F238E27FC236}">
                  <a16:creationId xmlns:a16="http://schemas.microsoft.com/office/drawing/2014/main" id="{C4EBF349-A4EC-5B43-4C7B-D842D0792167}"/>
                </a:ext>
              </a:extLst>
            </p:cNvPr>
            <p:cNvSpPr>
              <a:spLocks noChangeArrowheads="1"/>
            </p:cNvSpPr>
            <p:nvPr/>
          </p:nvSpPr>
          <p:spPr bwMode="auto">
            <a:xfrm>
              <a:off x="2682" y="1923"/>
              <a:ext cx="192"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dp</a:t>
              </a:r>
              <a:endParaRPr lang="en-US" altLang="en-US" sz="1800">
                <a:latin typeface="Arial" panose="020B0604020202020204" pitchFamily="34" charset="0"/>
              </a:endParaRPr>
            </a:p>
          </p:txBody>
        </p:sp>
        <p:sp>
          <p:nvSpPr>
            <p:cNvPr id="35920" name="Rectangle 149">
              <a:extLst>
                <a:ext uri="{FF2B5EF4-FFF2-40B4-BE49-F238E27FC236}">
                  <a16:creationId xmlns:a16="http://schemas.microsoft.com/office/drawing/2014/main" id="{350ABBDA-1667-80E6-9D0D-10044B432033}"/>
                </a:ext>
              </a:extLst>
            </p:cNvPr>
            <p:cNvSpPr>
              <a:spLocks noChangeArrowheads="1"/>
            </p:cNvSpPr>
            <p:nvPr/>
          </p:nvSpPr>
          <p:spPr bwMode="auto">
            <a:xfrm>
              <a:off x="2180" y="2044"/>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U</a:t>
              </a:r>
              <a:endParaRPr lang="en-US" altLang="en-US" sz="1800">
                <a:latin typeface="Arial" panose="020B0604020202020204" pitchFamily="34" charset="0"/>
              </a:endParaRPr>
            </a:p>
          </p:txBody>
        </p:sp>
        <p:sp>
          <p:nvSpPr>
            <p:cNvPr id="35921" name="Rectangle 150">
              <a:extLst>
                <a:ext uri="{FF2B5EF4-FFF2-40B4-BE49-F238E27FC236}">
                  <a16:creationId xmlns:a16="http://schemas.microsoft.com/office/drawing/2014/main" id="{9C8E2CCB-1319-9A83-425B-C49BE8B1E8D0}"/>
                </a:ext>
              </a:extLst>
            </p:cNvPr>
            <p:cNvSpPr>
              <a:spLocks noChangeArrowheads="1"/>
            </p:cNvSpPr>
            <p:nvPr/>
          </p:nvSpPr>
          <p:spPr bwMode="auto">
            <a:xfrm>
              <a:off x="1782" y="1923"/>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5922" name="Rectangle 151">
              <a:extLst>
                <a:ext uri="{FF2B5EF4-FFF2-40B4-BE49-F238E27FC236}">
                  <a16:creationId xmlns:a16="http://schemas.microsoft.com/office/drawing/2014/main" id="{3852B8BF-85F2-84F7-5917-9748B61F9865}"/>
                </a:ext>
              </a:extLst>
            </p:cNvPr>
            <p:cNvSpPr>
              <a:spLocks noChangeArrowheads="1"/>
            </p:cNvSpPr>
            <p:nvPr/>
          </p:nvSpPr>
          <p:spPr bwMode="auto">
            <a:xfrm>
              <a:off x="3336" y="202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5923" name="Rectangle 152">
              <a:extLst>
                <a:ext uri="{FF2B5EF4-FFF2-40B4-BE49-F238E27FC236}">
                  <a16:creationId xmlns:a16="http://schemas.microsoft.com/office/drawing/2014/main" id="{06F8C78B-46F6-0F53-42AC-20A452F3463E}"/>
                </a:ext>
              </a:extLst>
            </p:cNvPr>
            <p:cNvSpPr>
              <a:spLocks noChangeArrowheads="1"/>
            </p:cNvSpPr>
            <p:nvPr/>
          </p:nvSpPr>
          <p:spPr bwMode="auto">
            <a:xfrm>
              <a:off x="2950" y="202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5924" name="Rectangle 153">
              <a:extLst>
                <a:ext uri="{FF2B5EF4-FFF2-40B4-BE49-F238E27FC236}">
                  <a16:creationId xmlns:a16="http://schemas.microsoft.com/office/drawing/2014/main" id="{FA57F328-4DA8-BF10-3F4A-325D93252033}"/>
                </a:ext>
              </a:extLst>
            </p:cNvPr>
            <p:cNvSpPr>
              <a:spLocks noChangeArrowheads="1"/>
            </p:cNvSpPr>
            <p:nvPr/>
          </p:nvSpPr>
          <p:spPr bwMode="auto">
            <a:xfrm>
              <a:off x="2396" y="202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5925" name="Rectangle 154">
              <a:extLst>
                <a:ext uri="{FF2B5EF4-FFF2-40B4-BE49-F238E27FC236}">
                  <a16:creationId xmlns:a16="http://schemas.microsoft.com/office/drawing/2014/main" id="{33A78EEA-6ECC-203D-F933-478041BF1C2E}"/>
                </a:ext>
              </a:extLst>
            </p:cNvPr>
            <p:cNvSpPr>
              <a:spLocks noChangeArrowheads="1"/>
            </p:cNvSpPr>
            <p:nvPr/>
          </p:nvSpPr>
          <p:spPr bwMode="auto">
            <a:xfrm>
              <a:off x="2025" y="2025"/>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5926" name="Rectangle 155">
              <a:extLst>
                <a:ext uri="{FF2B5EF4-FFF2-40B4-BE49-F238E27FC236}">
                  <a16:creationId xmlns:a16="http://schemas.microsoft.com/office/drawing/2014/main" id="{5A8682FE-5BFF-F8B0-05C4-FB9F036DFA29}"/>
                </a:ext>
              </a:extLst>
            </p:cNvPr>
            <p:cNvSpPr>
              <a:spLocks noChangeArrowheads="1"/>
            </p:cNvSpPr>
            <p:nvPr/>
          </p:nvSpPr>
          <p:spPr bwMode="auto">
            <a:xfrm>
              <a:off x="2569" y="2042"/>
              <a:ext cx="57"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b="1">
                  <a:solidFill>
                    <a:srgbClr val="000000"/>
                  </a:solidFill>
                  <a:latin typeface="Symbol" panose="05050102010706020507" pitchFamily="18" charset="2"/>
                </a:rPr>
                <a:t>ò</a:t>
              </a:r>
              <a:endParaRPr lang="en-US" altLang="en-US" sz="1800">
                <a:latin typeface="Arial" panose="020B0604020202020204" pitchFamily="34" charset="0"/>
              </a:endParaRPr>
            </a:p>
          </p:txBody>
        </p:sp>
        <p:sp>
          <p:nvSpPr>
            <p:cNvPr id="35927" name="Rectangle 156">
              <a:extLst>
                <a:ext uri="{FF2B5EF4-FFF2-40B4-BE49-F238E27FC236}">
                  <a16:creationId xmlns:a16="http://schemas.microsoft.com/office/drawing/2014/main" id="{5552C2B7-0D0E-FA7F-AC74-F482D7462075}"/>
                </a:ext>
              </a:extLst>
            </p:cNvPr>
            <p:cNvSpPr>
              <a:spLocks noChangeArrowheads="1"/>
            </p:cNvSpPr>
            <p:nvPr/>
          </p:nvSpPr>
          <p:spPr bwMode="auto">
            <a:xfrm>
              <a:off x="2720" y="2168"/>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35928" name="Rectangle 157">
              <a:extLst>
                <a:ext uri="{FF2B5EF4-FFF2-40B4-BE49-F238E27FC236}">
                  <a16:creationId xmlns:a16="http://schemas.microsoft.com/office/drawing/2014/main" id="{4722140C-6D35-C431-81AD-A1C57139B681}"/>
                </a:ext>
              </a:extLst>
            </p:cNvPr>
            <p:cNvSpPr>
              <a:spLocks noChangeArrowheads="1"/>
            </p:cNvSpPr>
            <p:nvPr/>
          </p:nvSpPr>
          <p:spPr bwMode="auto">
            <a:xfrm>
              <a:off x="1826" y="218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5929" name="Rectangle 158">
              <a:extLst>
                <a:ext uri="{FF2B5EF4-FFF2-40B4-BE49-F238E27FC236}">
                  <a16:creationId xmlns:a16="http://schemas.microsoft.com/office/drawing/2014/main" id="{E76D738C-648B-5CFF-04C8-AB18A0B069B9}"/>
                </a:ext>
              </a:extLst>
            </p:cNvPr>
            <p:cNvSpPr>
              <a:spLocks noChangeArrowheads="1"/>
            </p:cNvSpPr>
            <p:nvPr/>
          </p:nvSpPr>
          <p:spPr bwMode="auto">
            <a:xfrm>
              <a:off x="1885" y="191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grpSp>
      <p:sp>
        <p:nvSpPr>
          <p:cNvPr id="137375" name="Text Box 159">
            <a:extLst>
              <a:ext uri="{FF2B5EF4-FFF2-40B4-BE49-F238E27FC236}">
                <a16:creationId xmlns:a16="http://schemas.microsoft.com/office/drawing/2014/main" id="{BF3A8BD2-3BBA-ACF1-13D1-FB9AD3D3C78A}"/>
              </a:ext>
            </a:extLst>
          </p:cNvPr>
          <p:cNvSpPr txBox="1">
            <a:spLocks noChangeArrowheads="1"/>
          </p:cNvSpPr>
          <p:nvPr/>
        </p:nvSpPr>
        <p:spPr bwMode="auto">
          <a:xfrm>
            <a:off x="350838" y="4197350"/>
            <a:ext cx="8440737" cy="6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zh-TW" sz="1800" b="1">
                <a:latin typeface="Arial" panose="020B0604020202020204" pitchFamily="34" charset="0"/>
                <a:cs typeface="新細明體"/>
              </a:rPr>
              <a:t>Integraciona konstanta C se određuje iz uslova da je u nekoj tački strujnog polja: </a:t>
            </a:r>
            <a:r>
              <a:rPr lang="sr-Latn-CS" altLang="zh-TW" sz="2000" b="1">
                <a:latin typeface="Arial" panose="020B0604020202020204" pitchFamily="34" charset="0"/>
                <a:cs typeface="新細明體"/>
              </a:rPr>
              <a:t> </a:t>
            </a:r>
            <a:endParaRPr lang="en-US" altLang="en-US" sz="2000" b="1">
              <a:latin typeface="Arial" panose="020B0604020202020204" pitchFamily="34" charset="0"/>
            </a:endParaRPr>
          </a:p>
        </p:txBody>
      </p:sp>
      <p:grpSp>
        <p:nvGrpSpPr>
          <p:cNvPr id="3" name="Group 162">
            <a:extLst>
              <a:ext uri="{FF2B5EF4-FFF2-40B4-BE49-F238E27FC236}">
                <a16:creationId xmlns:a16="http://schemas.microsoft.com/office/drawing/2014/main" id="{30A9BD45-E0C8-CE6B-22A2-A03CFC762BDF}"/>
              </a:ext>
            </a:extLst>
          </p:cNvPr>
          <p:cNvGrpSpPr>
            <a:grpSpLocks noChangeAspect="1"/>
          </p:cNvGrpSpPr>
          <p:nvPr/>
        </p:nvGrpSpPr>
        <p:grpSpPr bwMode="auto">
          <a:xfrm>
            <a:off x="2424113" y="4614863"/>
            <a:ext cx="4257675" cy="434975"/>
            <a:chOff x="1527" y="2734"/>
            <a:chExt cx="2682" cy="274"/>
          </a:xfrm>
        </p:grpSpPr>
        <p:sp>
          <p:nvSpPr>
            <p:cNvPr id="35890" name="AutoShape 161">
              <a:extLst>
                <a:ext uri="{FF2B5EF4-FFF2-40B4-BE49-F238E27FC236}">
                  <a16:creationId xmlns:a16="http://schemas.microsoft.com/office/drawing/2014/main" id="{2B35F9FF-6626-0978-7CC9-A6D5834A37AE}"/>
                </a:ext>
              </a:extLst>
            </p:cNvPr>
            <p:cNvSpPr>
              <a:spLocks noChangeAspect="1" noChangeArrowheads="1" noTextEdit="1"/>
            </p:cNvSpPr>
            <p:nvPr/>
          </p:nvSpPr>
          <p:spPr bwMode="auto">
            <a:xfrm>
              <a:off x="1527" y="2759"/>
              <a:ext cx="2682"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5891" name="Rectangle 163">
              <a:extLst>
                <a:ext uri="{FF2B5EF4-FFF2-40B4-BE49-F238E27FC236}">
                  <a16:creationId xmlns:a16="http://schemas.microsoft.com/office/drawing/2014/main" id="{91173E2F-4BEF-3838-4CD5-5629D727A49A}"/>
                </a:ext>
              </a:extLst>
            </p:cNvPr>
            <p:cNvSpPr>
              <a:spLocks noChangeArrowheads="1"/>
            </p:cNvSpPr>
            <p:nvPr/>
          </p:nvSpPr>
          <p:spPr bwMode="auto">
            <a:xfrm>
              <a:off x="4138" y="2874"/>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35892" name="Rectangle 164">
              <a:extLst>
                <a:ext uri="{FF2B5EF4-FFF2-40B4-BE49-F238E27FC236}">
                  <a16:creationId xmlns:a16="http://schemas.microsoft.com/office/drawing/2014/main" id="{50474BD9-3474-F52E-79DF-C941D09A2762}"/>
                </a:ext>
              </a:extLst>
            </p:cNvPr>
            <p:cNvSpPr>
              <a:spLocks noChangeArrowheads="1"/>
            </p:cNvSpPr>
            <p:nvPr/>
          </p:nvSpPr>
          <p:spPr bwMode="auto">
            <a:xfrm>
              <a:off x="3424" y="2874"/>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35893" name="Rectangle 165">
              <a:extLst>
                <a:ext uri="{FF2B5EF4-FFF2-40B4-BE49-F238E27FC236}">
                  <a16:creationId xmlns:a16="http://schemas.microsoft.com/office/drawing/2014/main" id="{BF80F6A6-62A6-7936-6A78-203EB802465A}"/>
                </a:ext>
              </a:extLst>
            </p:cNvPr>
            <p:cNvSpPr>
              <a:spLocks noChangeArrowheads="1"/>
            </p:cNvSpPr>
            <p:nvPr/>
          </p:nvSpPr>
          <p:spPr bwMode="auto">
            <a:xfrm>
              <a:off x="2717" y="2874"/>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35894" name="Rectangle 166">
              <a:extLst>
                <a:ext uri="{FF2B5EF4-FFF2-40B4-BE49-F238E27FC236}">
                  <a16:creationId xmlns:a16="http://schemas.microsoft.com/office/drawing/2014/main" id="{3B8B0A68-CE0D-234F-BE67-8F6DD18126AD}"/>
                </a:ext>
              </a:extLst>
            </p:cNvPr>
            <p:cNvSpPr>
              <a:spLocks noChangeArrowheads="1"/>
            </p:cNvSpPr>
            <p:nvPr/>
          </p:nvSpPr>
          <p:spPr bwMode="auto">
            <a:xfrm>
              <a:off x="1967" y="2874"/>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35895" name="Rectangle 167">
              <a:extLst>
                <a:ext uri="{FF2B5EF4-FFF2-40B4-BE49-F238E27FC236}">
                  <a16:creationId xmlns:a16="http://schemas.microsoft.com/office/drawing/2014/main" id="{36A82673-D066-3AD8-71B1-978A6D2D03D7}"/>
                </a:ext>
              </a:extLst>
            </p:cNvPr>
            <p:cNvSpPr>
              <a:spLocks noChangeArrowheads="1"/>
            </p:cNvSpPr>
            <p:nvPr/>
          </p:nvSpPr>
          <p:spPr bwMode="auto">
            <a:xfrm>
              <a:off x="3515" y="2753"/>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35896" name="Rectangle 168">
              <a:extLst>
                <a:ext uri="{FF2B5EF4-FFF2-40B4-BE49-F238E27FC236}">
                  <a16:creationId xmlns:a16="http://schemas.microsoft.com/office/drawing/2014/main" id="{0D054CFE-F8C2-1658-7D81-0950EF8A93E2}"/>
                </a:ext>
              </a:extLst>
            </p:cNvPr>
            <p:cNvSpPr>
              <a:spLocks noChangeArrowheads="1"/>
            </p:cNvSpPr>
            <p:nvPr/>
          </p:nvSpPr>
          <p:spPr bwMode="auto">
            <a:xfrm>
              <a:off x="3329" y="275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35897" name="Rectangle 169">
              <a:extLst>
                <a:ext uri="{FF2B5EF4-FFF2-40B4-BE49-F238E27FC236}">
                  <a16:creationId xmlns:a16="http://schemas.microsoft.com/office/drawing/2014/main" id="{E7DF6089-4EDA-816F-2374-C10EAF9B839B}"/>
                </a:ext>
              </a:extLst>
            </p:cNvPr>
            <p:cNvSpPr>
              <a:spLocks noChangeArrowheads="1"/>
            </p:cNvSpPr>
            <p:nvPr/>
          </p:nvSpPr>
          <p:spPr bwMode="auto">
            <a:xfrm>
              <a:off x="2958" y="2753"/>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35898" name="Rectangle 170">
              <a:extLst>
                <a:ext uri="{FF2B5EF4-FFF2-40B4-BE49-F238E27FC236}">
                  <a16:creationId xmlns:a16="http://schemas.microsoft.com/office/drawing/2014/main" id="{69D3B43E-2B20-0F49-9D25-34BEF289BC4A}"/>
                </a:ext>
              </a:extLst>
            </p:cNvPr>
            <p:cNvSpPr>
              <a:spLocks noChangeArrowheads="1"/>
            </p:cNvSpPr>
            <p:nvPr/>
          </p:nvSpPr>
          <p:spPr bwMode="auto">
            <a:xfrm>
              <a:off x="2809" y="2753"/>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35899" name="Rectangle 171">
              <a:extLst>
                <a:ext uri="{FF2B5EF4-FFF2-40B4-BE49-F238E27FC236}">
                  <a16:creationId xmlns:a16="http://schemas.microsoft.com/office/drawing/2014/main" id="{38F31B82-368D-4A31-01D4-63F12E517AD7}"/>
                </a:ext>
              </a:extLst>
            </p:cNvPr>
            <p:cNvSpPr>
              <a:spLocks noChangeArrowheads="1"/>
            </p:cNvSpPr>
            <p:nvPr/>
          </p:nvSpPr>
          <p:spPr bwMode="auto">
            <a:xfrm>
              <a:off x="2564" y="2753"/>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U</a:t>
              </a:r>
              <a:endParaRPr lang="en-US" altLang="en-US" sz="1800">
                <a:latin typeface="Arial" panose="020B0604020202020204" pitchFamily="34" charset="0"/>
              </a:endParaRPr>
            </a:p>
          </p:txBody>
        </p:sp>
        <p:sp>
          <p:nvSpPr>
            <p:cNvPr id="35900" name="Rectangle 172">
              <a:extLst>
                <a:ext uri="{FF2B5EF4-FFF2-40B4-BE49-F238E27FC236}">
                  <a16:creationId xmlns:a16="http://schemas.microsoft.com/office/drawing/2014/main" id="{BED39EF2-7E83-5D2B-E68D-D8FCB3FEA7B1}"/>
                </a:ext>
              </a:extLst>
            </p:cNvPr>
            <p:cNvSpPr>
              <a:spLocks noChangeArrowheads="1"/>
            </p:cNvSpPr>
            <p:nvPr/>
          </p:nvSpPr>
          <p:spPr bwMode="auto">
            <a:xfrm>
              <a:off x="2169" y="2753"/>
              <a:ext cx="13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U</a:t>
              </a:r>
              <a:endParaRPr lang="en-US" altLang="en-US" sz="1800">
                <a:latin typeface="Arial" panose="020B0604020202020204" pitchFamily="34" charset="0"/>
              </a:endParaRPr>
            </a:p>
          </p:txBody>
        </p:sp>
        <p:sp>
          <p:nvSpPr>
            <p:cNvPr id="35901" name="Rectangle 173">
              <a:extLst>
                <a:ext uri="{FF2B5EF4-FFF2-40B4-BE49-F238E27FC236}">
                  <a16:creationId xmlns:a16="http://schemas.microsoft.com/office/drawing/2014/main" id="{0C932499-5016-39B8-2134-C78DAD7AA3BF}"/>
                </a:ext>
              </a:extLst>
            </p:cNvPr>
            <p:cNvSpPr>
              <a:spLocks noChangeArrowheads="1"/>
            </p:cNvSpPr>
            <p:nvPr/>
          </p:nvSpPr>
          <p:spPr bwMode="auto">
            <a:xfrm>
              <a:off x="2058" y="2753"/>
              <a:ext cx="4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a:t>
              </a:r>
              <a:endParaRPr lang="en-US" altLang="en-US" sz="1800">
                <a:latin typeface="Arial" panose="020B0604020202020204" pitchFamily="34" charset="0"/>
              </a:endParaRPr>
            </a:p>
          </p:txBody>
        </p:sp>
        <p:sp>
          <p:nvSpPr>
            <p:cNvPr id="35902" name="Rectangle 174">
              <a:extLst>
                <a:ext uri="{FF2B5EF4-FFF2-40B4-BE49-F238E27FC236}">
                  <a16:creationId xmlns:a16="http://schemas.microsoft.com/office/drawing/2014/main" id="{E7B5210E-5A04-9E3C-3782-B2269C1C8679}"/>
                </a:ext>
              </a:extLst>
            </p:cNvPr>
            <p:cNvSpPr>
              <a:spLocks noChangeArrowheads="1"/>
            </p:cNvSpPr>
            <p:nvPr/>
          </p:nvSpPr>
          <p:spPr bwMode="auto">
            <a:xfrm>
              <a:off x="1876" y="2753"/>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5903" name="Rectangle 175">
              <a:extLst>
                <a:ext uri="{FF2B5EF4-FFF2-40B4-BE49-F238E27FC236}">
                  <a16:creationId xmlns:a16="http://schemas.microsoft.com/office/drawing/2014/main" id="{1D5C9BCB-9C22-C44C-0D17-2ED030312A69}"/>
                </a:ext>
              </a:extLst>
            </p:cNvPr>
            <p:cNvSpPr>
              <a:spLocks noChangeArrowheads="1"/>
            </p:cNvSpPr>
            <p:nvPr/>
          </p:nvSpPr>
          <p:spPr bwMode="auto">
            <a:xfrm>
              <a:off x="1537" y="2753"/>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5904" name="Rectangle 176">
              <a:extLst>
                <a:ext uri="{FF2B5EF4-FFF2-40B4-BE49-F238E27FC236}">
                  <a16:creationId xmlns:a16="http://schemas.microsoft.com/office/drawing/2014/main" id="{719DC3B8-DE18-4327-1C9B-A1CE5E0630C0}"/>
                </a:ext>
              </a:extLst>
            </p:cNvPr>
            <p:cNvSpPr>
              <a:spLocks noChangeArrowheads="1"/>
            </p:cNvSpPr>
            <p:nvPr/>
          </p:nvSpPr>
          <p:spPr bwMode="auto">
            <a:xfrm>
              <a:off x="4021" y="273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35905" name="Rectangle 177">
              <a:extLst>
                <a:ext uri="{FF2B5EF4-FFF2-40B4-BE49-F238E27FC236}">
                  <a16:creationId xmlns:a16="http://schemas.microsoft.com/office/drawing/2014/main" id="{4EE94EE6-6032-2AEA-4D8F-E0A1BD9EE6F8}"/>
                </a:ext>
              </a:extLst>
            </p:cNvPr>
            <p:cNvSpPr>
              <a:spLocks noChangeArrowheads="1"/>
            </p:cNvSpPr>
            <p:nvPr/>
          </p:nvSpPr>
          <p:spPr bwMode="auto">
            <a:xfrm>
              <a:off x="3644" y="273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35906" name="Rectangle 178">
              <a:extLst>
                <a:ext uri="{FF2B5EF4-FFF2-40B4-BE49-F238E27FC236}">
                  <a16:creationId xmlns:a16="http://schemas.microsoft.com/office/drawing/2014/main" id="{918063D5-8CC4-708E-23B9-2815208B894C}"/>
                </a:ext>
              </a:extLst>
            </p:cNvPr>
            <p:cNvSpPr>
              <a:spLocks noChangeArrowheads="1"/>
            </p:cNvSpPr>
            <p:nvPr/>
          </p:nvSpPr>
          <p:spPr bwMode="auto">
            <a:xfrm>
              <a:off x="3836" y="273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5907" name="Rectangle 179">
              <a:extLst>
                <a:ext uri="{FF2B5EF4-FFF2-40B4-BE49-F238E27FC236}">
                  <a16:creationId xmlns:a16="http://schemas.microsoft.com/office/drawing/2014/main" id="{E167D2AF-3C0B-B541-2A5C-F42BA6408B3F}"/>
                </a:ext>
              </a:extLst>
            </p:cNvPr>
            <p:cNvSpPr>
              <a:spLocks noChangeArrowheads="1"/>
            </p:cNvSpPr>
            <p:nvPr/>
          </p:nvSpPr>
          <p:spPr bwMode="auto">
            <a:xfrm>
              <a:off x="3123" y="273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5908" name="Rectangle 180">
              <a:extLst>
                <a:ext uri="{FF2B5EF4-FFF2-40B4-BE49-F238E27FC236}">
                  <a16:creationId xmlns:a16="http://schemas.microsoft.com/office/drawing/2014/main" id="{88545E46-8B36-6A3D-81B6-7523A155E998}"/>
                </a:ext>
              </a:extLst>
            </p:cNvPr>
            <p:cNvSpPr>
              <a:spLocks noChangeArrowheads="1"/>
            </p:cNvSpPr>
            <p:nvPr/>
          </p:nvSpPr>
          <p:spPr bwMode="auto">
            <a:xfrm>
              <a:off x="2396" y="273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5909" name="Rectangle 181">
              <a:extLst>
                <a:ext uri="{FF2B5EF4-FFF2-40B4-BE49-F238E27FC236}">
                  <a16:creationId xmlns:a16="http://schemas.microsoft.com/office/drawing/2014/main" id="{BBD52F9D-E28A-4CBF-75DA-9B37EE2E8A6A}"/>
                </a:ext>
              </a:extLst>
            </p:cNvPr>
            <p:cNvSpPr>
              <a:spLocks noChangeArrowheads="1"/>
            </p:cNvSpPr>
            <p:nvPr/>
          </p:nvSpPr>
          <p:spPr bwMode="auto">
            <a:xfrm>
              <a:off x="1699" y="273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5910" name="Rectangle 182">
              <a:extLst>
                <a:ext uri="{FF2B5EF4-FFF2-40B4-BE49-F238E27FC236}">
                  <a16:creationId xmlns:a16="http://schemas.microsoft.com/office/drawing/2014/main" id="{77D173B9-F98A-3136-4BEE-E9D0D9BE0525}"/>
                </a:ext>
              </a:extLst>
            </p:cNvPr>
            <p:cNvSpPr>
              <a:spLocks noChangeArrowheads="1"/>
            </p:cNvSpPr>
            <p:nvPr/>
          </p:nvSpPr>
          <p:spPr bwMode="auto">
            <a:xfrm>
              <a:off x="3545" y="275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  </a:t>
              </a:r>
              <a:endParaRPr lang="en-US" altLang="en-US" sz="1800">
                <a:latin typeface="Arial" panose="020B0604020202020204" pitchFamily="34" charset="0"/>
              </a:endParaRPr>
            </a:p>
          </p:txBody>
        </p:sp>
        <p:sp>
          <p:nvSpPr>
            <p:cNvPr id="35911" name="Rectangle 183">
              <a:extLst>
                <a:ext uri="{FF2B5EF4-FFF2-40B4-BE49-F238E27FC236}">
                  <a16:creationId xmlns:a16="http://schemas.microsoft.com/office/drawing/2014/main" id="{7B025181-48F5-B953-637B-9E6705BD3A72}"/>
                </a:ext>
              </a:extLst>
            </p:cNvPr>
            <p:cNvSpPr>
              <a:spLocks noChangeArrowheads="1"/>
            </p:cNvSpPr>
            <p:nvPr/>
          </p:nvSpPr>
          <p:spPr bwMode="auto">
            <a:xfrm>
              <a:off x="2838" y="275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  </a:t>
              </a:r>
              <a:endParaRPr lang="en-US" altLang="en-US" sz="1800">
                <a:latin typeface="Arial" panose="020B0604020202020204" pitchFamily="34" charset="0"/>
              </a:endParaRPr>
            </a:p>
          </p:txBody>
        </p:sp>
        <p:sp>
          <p:nvSpPr>
            <p:cNvPr id="35912" name="Rectangle 184">
              <a:extLst>
                <a:ext uri="{FF2B5EF4-FFF2-40B4-BE49-F238E27FC236}">
                  <a16:creationId xmlns:a16="http://schemas.microsoft.com/office/drawing/2014/main" id="{704439D0-2B8A-5FE0-94BC-A235C0C3F621}"/>
                </a:ext>
              </a:extLst>
            </p:cNvPr>
            <p:cNvSpPr>
              <a:spLocks noChangeArrowheads="1"/>
            </p:cNvSpPr>
            <p:nvPr/>
          </p:nvSpPr>
          <p:spPr bwMode="auto">
            <a:xfrm>
              <a:off x="2088" y="275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  </a:t>
              </a:r>
              <a:endParaRPr lang="en-US" altLang="en-US" sz="1800">
                <a:latin typeface="Arial" panose="020B0604020202020204" pitchFamily="34" charset="0"/>
              </a:endParaRPr>
            </a:p>
          </p:txBody>
        </p:sp>
      </p:grpSp>
      <p:sp>
        <p:nvSpPr>
          <p:cNvPr id="137401" name="AutoShape 185">
            <a:extLst>
              <a:ext uri="{FF2B5EF4-FFF2-40B4-BE49-F238E27FC236}">
                <a16:creationId xmlns:a16="http://schemas.microsoft.com/office/drawing/2014/main" id="{83185B0B-8707-2898-3FCA-C4F312DE3773}"/>
              </a:ext>
            </a:extLst>
          </p:cNvPr>
          <p:cNvSpPr>
            <a:spLocks noChangeArrowheads="1"/>
          </p:cNvSpPr>
          <p:nvPr/>
        </p:nvSpPr>
        <p:spPr bwMode="auto">
          <a:xfrm rot="10800000" flipV="1">
            <a:off x="4392613" y="5121275"/>
            <a:ext cx="323850" cy="360363"/>
          </a:xfrm>
          <a:prstGeom prst="downArrow">
            <a:avLst>
              <a:gd name="adj1" fmla="val 50000"/>
              <a:gd name="adj2" fmla="val 27819"/>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grpSp>
        <p:nvGrpSpPr>
          <p:cNvPr id="4" name="Group 188">
            <a:extLst>
              <a:ext uri="{FF2B5EF4-FFF2-40B4-BE49-F238E27FC236}">
                <a16:creationId xmlns:a16="http://schemas.microsoft.com/office/drawing/2014/main" id="{408E73F0-993F-7488-75FD-8D59CBD25235}"/>
              </a:ext>
            </a:extLst>
          </p:cNvPr>
          <p:cNvGrpSpPr>
            <a:grpSpLocks noChangeAspect="1"/>
          </p:cNvGrpSpPr>
          <p:nvPr/>
        </p:nvGrpSpPr>
        <p:grpSpPr bwMode="auto">
          <a:xfrm>
            <a:off x="2343150" y="5422900"/>
            <a:ext cx="4457700" cy="850900"/>
            <a:chOff x="1476" y="3416"/>
            <a:chExt cx="2808" cy="536"/>
          </a:xfrm>
        </p:grpSpPr>
        <p:sp>
          <p:nvSpPr>
            <p:cNvPr id="35857" name="AutoShape 187">
              <a:extLst>
                <a:ext uri="{FF2B5EF4-FFF2-40B4-BE49-F238E27FC236}">
                  <a16:creationId xmlns:a16="http://schemas.microsoft.com/office/drawing/2014/main" id="{81801CE8-BED5-D8AA-692C-296AB9AE6B8E}"/>
                </a:ext>
              </a:extLst>
            </p:cNvPr>
            <p:cNvSpPr>
              <a:spLocks noChangeAspect="1" noChangeArrowheads="1" noTextEdit="1"/>
            </p:cNvSpPr>
            <p:nvPr/>
          </p:nvSpPr>
          <p:spPr bwMode="auto">
            <a:xfrm>
              <a:off x="1476" y="3416"/>
              <a:ext cx="2808" cy="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5858" name="Line 189">
              <a:extLst>
                <a:ext uri="{FF2B5EF4-FFF2-40B4-BE49-F238E27FC236}">
                  <a16:creationId xmlns:a16="http://schemas.microsoft.com/office/drawing/2014/main" id="{ED9132A5-5875-4FCF-C984-995A962BC4FE}"/>
                </a:ext>
              </a:extLst>
            </p:cNvPr>
            <p:cNvSpPr>
              <a:spLocks noChangeShapeType="1"/>
            </p:cNvSpPr>
            <p:nvPr/>
          </p:nvSpPr>
          <p:spPr bwMode="auto">
            <a:xfrm>
              <a:off x="1492" y="3677"/>
              <a:ext cx="18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5859" name="Line 190">
              <a:extLst>
                <a:ext uri="{FF2B5EF4-FFF2-40B4-BE49-F238E27FC236}">
                  <a16:creationId xmlns:a16="http://schemas.microsoft.com/office/drawing/2014/main" id="{49083C66-CB73-3D68-92EF-B06E5FA26B36}"/>
                </a:ext>
              </a:extLst>
            </p:cNvPr>
            <p:cNvSpPr>
              <a:spLocks noChangeShapeType="1"/>
            </p:cNvSpPr>
            <p:nvPr/>
          </p:nvSpPr>
          <p:spPr bwMode="auto">
            <a:xfrm>
              <a:off x="2392" y="3677"/>
              <a:ext cx="195"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5860" name="Line 191">
              <a:extLst>
                <a:ext uri="{FF2B5EF4-FFF2-40B4-BE49-F238E27FC236}">
                  <a16:creationId xmlns:a16="http://schemas.microsoft.com/office/drawing/2014/main" id="{8E3AFB3C-3FA0-46CA-AF8D-917B214B3506}"/>
                </a:ext>
              </a:extLst>
            </p:cNvPr>
            <p:cNvSpPr>
              <a:spLocks noChangeShapeType="1"/>
            </p:cNvSpPr>
            <p:nvPr/>
          </p:nvSpPr>
          <p:spPr bwMode="auto">
            <a:xfrm>
              <a:off x="2844" y="3677"/>
              <a:ext cx="18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5861" name="Line 192">
              <a:extLst>
                <a:ext uri="{FF2B5EF4-FFF2-40B4-BE49-F238E27FC236}">
                  <a16:creationId xmlns:a16="http://schemas.microsoft.com/office/drawing/2014/main" id="{CC3A4D30-1A46-CDB2-7E57-A6B0E8A8AAD5}"/>
                </a:ext>
              </a:extLst>
            </p:cNvPr>
            <p:cNvSpPr>
              <a:spLocks noChangeShapeType="1"/>
            </p:cNvSpPr>
            <p:nvPr/>
          </p:nvSpPr>
          <p:spPr bwMode="auto">
            <a:xfrm>
              <a:off x="3910" y="3677"/>
              <a:ext cx="196"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5862" name="Rectangle 193">
              <a:extLst>
                <a:ext uri="{FF2B5EF4-FFF2-40B4-BE49-F238E27FC236}">
                  <a16:creationId xmlns:a16="http://schemas.microsoft.com/office/drawing/2014/main" id="{DDE252BE-05AF-EF63-877C-E73C5B68B1E7}"/>
                </a:ext>
              </a:extLst>
            </p:cNvPr>
            <p:cNvSpPr>
              <a:spLocks noChangeArrowheads="1"/>
            </p:cNvSpPr>
            <p:nvPr/>
          </p:nvSpPr>
          <p:spPr bwMode="auto">
            <a:xfrm>
              <a:off x="4213" y="3828"/>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35863" name="Rectangle 194">
              <a:extLst>
                <a:ext uri="{FF2B5EF4-FFF2-40B4-BE49-F238E27FC236}">
                  <a16:creationId xmlns:a16="http://schemas.microsoft.com/office/drawing/2014/main" id="{69FC2362-27AB-D6E3-EFA1-D9CF75078D50}"/>
                </a:ext>
              </a:extLst>
            </p:cNvPr>
            <p:cNvSpPr>
              <a:spLocks noChangeArrowheads="1"/>
            </p:cNvSpPr>
            <p:nvPr/>
          </p:nvSpPr>
          <p:spPr bwMode="auto">
            <a:xfrm>
              <a:off x="3397" y="3675"/>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35864" name="Rectangle 195">
              <a:extLst>
                <a:ext uri="{FF2B5EF4-FFF2-40B4-BE49-F238E27FC236}">
                  <a16:creationId xmlns:a16="http://schemas.microsoft.com/office/drawing/2014/main" id="{DAA51C66-4EF7-E133-3E18-DB293B7E989B}"/>
                </a:ext>
              </a:extLst>
            </p:cNvPr>
            <p:cNvSpPr>
              <a:spLocks noChangeArrowheads="1"/>
            </p:cNvSpPr>
            <p:nvPr/>
          </p:nvSpPr>
          <p:spPr bwMode="auto">
            <a:xfrm>
              <a:off x="2938" y="3553"/>
              <a:ext cx="103" cy="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35865" name="Rectangle 196">
              <a:extLst>
                <a:ext uri="{FF2B5EF4-FFF2-40B4-BE49-F238E27FC236}">
                  <a16:creationId xmlns:a16="http://schemas.microsoft.com/office/drawing/2014/main" id="{43C8FF37-A0B4-21FE-5171-2F3C4E1ED141}"/>
                </a:ext>
              </a:extLst>
            </p:cNvPr>
            <p:cNvSpPr>
              <a:spLocks noChangeArrowheads="1"/>
            </p:cNvSpPr>
            <p:nvPr/>
          </p:nvSpPr>
          <p:spPr bwMode="auto">
            <a:xfrm>
              <a:off x="3912" y="3433"/>
              <a:ext cx="270"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dp</a:t>
              </a:r>
              <a:endParaRPr lang="en-US" altLang="en-US" sz="1800">
                <a:latin typeface="Arial" panose="020B0604020202020204" pitchFamily="34" charset="0"/>
              </a:endParaRPr>
            </a:p>
          </p:txBody>
        </p:sp>
        <p:sp>
          <p:nvSpPr>
            <p:cNvPr id="35866" name="Rectangle 197">
              <a:extLst>
                <a:ext uri="{FF2B5EF4-FFF2-40B4-BE49-F238E27FC236}">
                  <a16:creationId xmlns:a16="http://schemas.microsoft.com/office/drawing/2014/main" id="{31A92121-3491-1C23-F45A-5269B306B0FD}"/>
                </a:ext>
              </a:extLst>
            </p:cNvPr>
            <p:cNvSpPr>
              <a:spLocks noChangeArrowheads="1"/>
            </p:cNvSpPr>
            <p:nvPr/>
          </p:nvSpPr>
          <p:spPr bwMode="auto">
            <a:xfrm>
              <a:off x="3245" y="3554"/>
              <a:ext cx="217"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U</a:t>
              </a:r>
              <a:endParaRPr lang="en-US" altLang="en-US" sz="1800">
                <a:latin typeface="Arial" panose="020B0604020202020204" pitchFamily="34" charset="0"/>
              </a:endParaRPr>
            </a:p>
          </p:txBody>
        </p:sp>
        <p:sp>
          <p:nvSpPr>
            <p:cNvPr id="35867" name="Rectangle 198">
              <a:extLst>
                <a:ext uri="{FF2B5EF4-FFF2-40B4-BE49-F238E27FC236}">
                  <a16:creationId xmlns:a16="http://schemas.microsoft.com/office/drawing/2014/main" id="{A60C721F-7CB3-D1D3-A035-8A4604705E65}"/>
                </a:ext>
              </a:extLst>
            </p:cNvPr>
            <p:cNvSpPr>
              <a:spLocks noChangeArrowheads="1"/>
            </p:cNvSpPr>
            <p:nvPr/>
          </p:nvSpPr>
          <p:spPr bwMode="auto">
            <a:xfrm>
              <a:off x="2847" y="3432"/>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5868" name="Rectangle 199">
              <a:extLst>
                <a:ext uri="{FF2B5EF4-FFF2-40B4-BE49-F238E27FC236}">
                  <a16:creationId xmlns:a16="http://schemas.microsoft.com/office/drawing/2014/main" id="{8149FD8D-1175-6FA4-5BAE-940B81A67FEB}"/>
                </a:ext>
              </a:extLst>
            </p:cNvPr>
            <p:cNvSpPr>
              <a:spLocks noChangeArrowheads="1"/>
            </p:cNvSpPr>
            <p:nvPr/>
          </p:nvSpPr>
          <p:spPr bwMode="auto">
            <a:xfrm>
              <a:off x="2393" y="3433"/>
              <a:ext cx="270"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dp</a:t>
              </a:r>
              <a:endParaRPr lang="en-US" altLang="en-US" sz="1800">
                <a:latin typeface="Arial" panose="020B0604020202020204" pitchFamily="34" charset="0"/>
              </a:endParaRPr>
            </a:p>
          </p:txBody>
        </p:sp>
        <p:sp>
          <p:nvSpPr>
            <p:cNvPr id="35869" name="Rectangle 200">
              <a:extLst>
                <a:ext uri="{FF2B5EF4-FFF2-40B4-BE49-F238E27FC236}">
                  <a16:creationId xmlns:a16="http://schemas.microsoft.com/office/drawing/2014/main" id="{CBBCB6B7-BF5E-09D3-0A70-E94BA49712D0}"/>
                </a:ext>
              </a:extLst>
            </p:cNvPr>
            <p:cNvSpPr>
              <a:spLocks noChangeArrowheads="1"/>
            </p:cNvSpPr>
            <p:nvPr/>
          </p:nvSpPr>
          <p:spPr bwMode="auto">
            <a:xfrm>
              <a:off x="1892" y="3554"/>
              <a:ext cx="217"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U</a:t>
              </a:r>
              <a:endParaRPr lang="en-US" altLang="en-US" sz="1800">
                <a:latin typeface="Arial" panose="020B0604020202020204" pitchFamily="34" charset="0"/>
              </a:endParaRPr>
            </a:p>
          </p:txBody>
        </p:sp>
        <p:sp>
          <p:nvSpPr>
            <p:cNvPr id="35870" name="Rectangle 201">
              <a:extLst>
                <a:ext uri="{FF2B5EF4-FFF2-40B4-BE49-F238E27FC236}">
                  <a16:creationId xmlns:a16="http://schemas.microsoft.com/office/drawing/2014/main" id="{A18AB635-1F37-45C0-9692-716DB478D875}"/>
                </a:ext>
              </a:extLst>
            </p:cNvPr>
            <p:cNvSpPr>
              <a:spLocks noChangeArrowheads="1"/>
            </p:cNvSpPr>
            <p:nvPr/>
          </p:nvSpPr>
          <p:spPr bwMode="auto">
            <a:xfrm>
              <a:off x="1494" y="3433"/>
              <a:ext cx="164"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5871" name="Rectangle 202">
              <a:extLst>
                <a:ext uri="{FF2B5EF4-FFF2-40B4-BE49-F238E27FC236}">
                  <a16:creationId xmlns:a16="http://schemas.microsoft.com/office/drawing/2014/main" id="{AB9C07D1-9961-F009-7EBD-C6589D94DDA8}"/>
                </a:ext>
              </a:extLst>
            </p:cNvPr>
            <p:cNvSpPr>
              <a:spLocks noChangeArrowheads="1"/>
            </p:cNvSpPr>
            <p:nvPr/>
          </p:nvSpPr>
          <p:spPr bwMode="auto">
            <a:xfrm>
              <a:off x="4130" y="3541"/>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5872" name="Rectangle 203">
              <a:extLst>
                <a:ext uri="{FF2B5EF4-FFF2-40B4-BE49-F238E27FC236}">
                  <a16:creationId xmlns:a16="http://schemas.microsoft.com/office/drawing/2014/main" id="{8ABC23B3-D440-AFDC-F4AE-D1A7F1D55CA6}"/>
                </a:ext>
              </a:extLst>
            </p:cNvPr>
            <p:cNvSpPr>
              <a:spLocks noChangeArrowheads="1"/>
            </p:cNvSpPr>
            <p:nvPr/>
          </p:nvSpPr>
          <p:spPr bwMode="auto">
            <a:xfrm>
              <a:off x="4130" y="3710"/>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ø</a:t>
              </a:r>
              <a:endParaRPr lang="en-US" altLang="en-US" sz="1800">
                <a:latin typeface="Arial" panose="020B0604020202020204" pitchFamily="34" charset="0"/>
              </a:endParaRPr>
            </a:p>
          </p:txBody>
        </p:sp>
        <p:sp>
          <p:nvSpPr>
            <p:cNvPr id="35873" name="Rectangle 204">
              <a:extLst>
                <a:ext uri="{FF2B5EF4-FFF2-40B4-BE49-F238E27FC236}">
                  <a16:creationId xmlns:a16="http://schemas.microsoft.com/office/drawing/2014/main" id="{12DD958D-7CF8-285F-4F1F-B8B3277579B7}"/>
                </a:ext>
              </a:extLst>
            </p:cNvPr>
            <p:cNvSpPr>
              <a:spLocks noChangeArrowheads="1"/>
            </p:cNvSpPr>
            <p:nvPr/>
          </p:nvSpPr>
          <p:spPr bwMode="auto">
            <a:xfrm>
              <a:off x="4130" y="3419"/>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ö</a:t>
              </a:r>
              <a:endParaRPr lang="en-US" altLang="en-US" sz="1800">
                <a:latin typeface="Arial" panose="020B0604020202020204" pitchFamily="34" charset="0"/>
              </a:endParaRPr>
            </a:p>
          </p:txBody>
        </p:sp>
        <p:sp>
          <p:nvSpPr>
            <p:cNvPr id="35874" name="Rectangle 205">
              <a:extLst>
                <a:ext uri="{FF2B5EF4-FFF2-40B4-BE49-F238E27FC236}">
                  <a16:creationId xmlns:a16="http://schemas.microsoft.com/office/drawing/2014/main" id="{A40C80D9-F095-8FA6-ED7C-2E0025011862}"/>
                </a:ext>
              </a:extLst>
            </p:cNvPr>
            <p:cNvSpPr>
              <a:spLocks noChangeArrowheads="1"/>
            </p:cNvSpPr>
            <p:nvPr/>
          </p:nvSpPr>
          <p:spPr bwMode="auto">
            <a:xfrm>
              <a:off x="3695" y="3541"/>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ç</a:t>
              </a:r>
              <a:endParaRPr lang="en-US" altLang="en-US" sz="1800">
                <a:latin typeface="Arial" panose="020B0604020202020204" pitchFamily="34" charset="0"/>
              </a:endParaRPr>
            </a:p>
          </p:txBody>
        </p:sp>
        <p:sp>
          <p:nvSpPr>
            <p:cNvPr id="35875" name="Rectangle 206">
              <a:extLst>
                <a:ext uri="{FF2B5EF4-FFF2-40B4-BE49-F238E27FC236}">
                  <a16:creationId xmlns:a16="http://schemas.microsoft.com/office/drawing/2014/main" id="{2F3D605F-54D1-B413-24D2-AD65473FEC88}"/>
                </a:ext>
              </a:extLst>
            </p:cNvPr>
            <p:cNvSpPr>
              <a:spLocks noChangeArrowheads="1"/>
            </p:cNvSpPr>
            <p:nvPr/>
          </p:nvSpPr>
          <p:spPr bwMode="auto">
            <a:xfrm>
              <a:off x="3695" y="3710"/>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è</a:t>
              </a:r>
              <a:endParaRPr lang="en-US" altLang="en-US" sz="1800">
                <a:latin typeface="Arial" panose="020B0604020202020204" pitchFamily="34" charset="0"/>
              </a:endParaRPr>
            </a:p>
          </p:txBody>
        </p:sp>
        <p:sp>
          <p:nvSpPr>
            <p:cNvPr id="35876" name="Rectangle 207">
              <a:extLst>
                <a:ext uri="{FF2B5EF4-FFF2-40B4-BE49-F238E27FC236}">
                  <a16:creationId xmlns:a16="http://schemas.microsoft.com/office/drawing/2014/main" id="{559EA134-7053-7332-DF98-BBBB4C39BDF9}"/>
                </a:ext>
              </a:extLst>
            </p:cNvPr>
            <p:cNvSpPr>
              <a:spLocks noChangeArrowheads="1"/>
            </p:cNvSpPr>
            <p:nvPr/>
          </p:nvSpPr>
          <p:spPr bwMode="auto">
            <a:xfrm>
              <a:off x="3695" y="3419"/>
              <a:ext cx="19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æ</a:t>
              </a:r>
              <a:endParaRPr lang="en-US" altLang="en-US" sz="1800">
                <a:latin typeface="Arial" panose="020B0604020202020204" pitchFamily="34" charset="0"/>
              </a:endParaRPr>
            </a:p>
          </p:txBody>
        </p:sp>
        <p:sp>
          <p:nvSpPr>
            <p:cNvPr id="35877" name="Rectangle 208">
              <a:extLst>
                <a:ext uri="{FF2B5EF4-FFF2-40B4-BE49-F238E27FC236}">
                  <a16:creationId xmlns:a16="http://schemas.microsoft.com/office/drawing/2014/main" id="{43C2B10E-7EE0-FF89-DD76-ECA182D58312}"/>
                </a:ext>
              </a:extLst>
            </p:cNvPr>
            <p:cNvSpPr>
              <a:spLocks noChangeArrowheads="1"/>
            </p:cNvSpPr>
            <p:nvPr/>
          </p:nvSpPr>
          <p:spPr bwMode="auto">
            <a:xfrm>
              <a:off x="3530" y="353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5878" name="Rectangle 209">
              <a:extLst>
                <a:ext uri="{FF2B5EF4-FFF2-40B4-BE49-F238E27FC236}">
                  <a16:creationId xmlns:a16="http://schemas.microsoft.com/office/drawing/2014/main" id="{403E4382-0EF9-0C5C-7AE0-54ACACA2F3C2}"/>
                </a:ext>
              </a:extLst>
            </p:cNvPr>
            <p:cNvSpPr>
              <a:spLocks noChangeArrowheads="1"/>
            </p:cNvSpPr>
            <p:nvPr/>
          </p:nvSpPr>
          <p:spPr bwMode="auto">
            <a:xfrm>
              <a:off x="3089" y="353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5879" name="Rectangle 210">
              <a:extLst>
                <a:ext uri="{FF2B5EF4-FFF2-40B4-BE49-F238E27FC236}">
                  <a16:creationId xmlns:a16="http://schemas.microsoft.com/office/drawing/2014/main" id="{C3CC96F5-1341-179C-E129-B6E82F7DF55A}"/>
                </a:ext>
              </a:extLst>
            </p:cNvPr>
            <p:cNvSpPr>
              <a:spLocks noChangeArrowheads="1"/>
            </p:cNvSpPr>
            <p:nvPr/>
          </p:nvSpPr>
          <p:spPr bwMode="auto">
            <a:xfrm>
              <a:off x="2662" y="353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5880" name="Rectangle 211">
              <a:extLst>
                <a:ext uri="{FF2B5EF4-FFF2-40B4-BE49-F238E27FC236}">
                  <a16:creationId xmlns:a16="http://schemas.microsoft.com/office/drawing/2014/main" id="{03DFE228-9D82-20E6-91C5-1893ECBFA9BB}"/>
                </a:ext>
              </a:extLst>
            </p:cNvPr>
            <p:cNvSpPr>
              <a:spLocks noChangeArrowheads="1"/>
            </p:cNvSpPr>
            <p:nvPr/>
          </p:nvSpPr>
          <p:spPr bwMode="auto">
            <a:xfrm>
              <a:off x="2108" y="353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5881" name="Rectangle 212">
              <a:extLst>
                <a:ext uri="{FF2B5EF4-FFF2-40B4-BE49-F238E27FC236}">
                  <a16:creationId xmlns:a16="http://schemas.microsoft.com/office/drawing/2014/main" id="{36AFD7C1-E57C-4697-F120-0BB3DEBE4E8F}"/>
                </a:ext>
              </a:extLst>
            </p:cNvPr>
            <p:cNvSpPr>
              <a:spLocks noChangeArrowheads="1"/>
            </p:cNvSpPr>
            <p:nvPr/>
          </p:nvSpPr>
          <p:spPr bwMode="auto">
            <a:xfrm>
              <a:off x="1737" y="3535"/>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5882" name="Rectangle 213">
              <a:extLst>
                <a:ext uri="{FF2B5EF4-FFF2-40B4-BE49-F238E27FC236}">
                  <a16:creationId xmlns:a16="http://schemas.microsoft.com/office/drawing/2014/main" id="{9A98A861-CBEA-748C-4AE7-3A4AD2EC9AB1}"/>
                </a:ext>
              </a:extLst>
            </p:cNvPr>
            <p:cNvSpPr>
              <a:spLocks noChangeArrowheads="1"/>
            </p:cNvSpPr>
            <p:nvPr/>
          </p:nvSpPr>
          <p:spPr bwMode="auto">
            <a:xfrm>
              <a:off x="3800" y="3552"/>
              <a:ext cx="183"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b="1">
                  <a:solidFill>
                    <a:srgbClr val="000000"/>
                  </a:solidFill>
                  <a:latin typeface="Symbol" panose="05050102010706020507" pitchFamily="18" charset="2"/>
                </a:rPr>
                <a:t>ò</a:t>
              </a:r>
              <a:endParaRPr lang="en-US" altLang="en-US" sz="1800">
                <a:latin typeface="Arial" panose="020B0604020202020204" pitchFamily="34" charset="0"/>
              </a:endParaRPr>
            </a:p>
          </p:txBody>
        </p:sp>
        <p:sp>
          <p:nvSpPr>
            <p:cNvPr id="35883" name="Rectangle 214">
              <a:extLst>
                <a:ext uri="{FF2B5EF4-FFF2-40B4-BE49-F238E27FC236}">
                  <a16:creationId xmlns:a16="http://schemas.microsoft.com/office/drawing/2014/main" id="{686920F8-2E8C-E0E8-4190-D219BE0CE41D}"/>
                </a:ext>
              </a:extLst>
            </p:cNvPr>
            <p:cNvSpPr>
              <a:spLocks noChangeArrowheads="1"/>
            </p:cNvSpPr>
            <p:nvPr/>
          </p:nvSpPr>
          <p:spPr bwMode="auto">
            <a:xfrm>
              <a:off x="2281" y="3552"/>
              <a:ext cx="183"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b="1">
                  <a:solidFill>
                    <a:srgbClr val="000000"/>
                  </a:solidFill>
                  <a:latin typeface="Symbol" panose="05050102010706020507" pitchFamily="18" charset="2"/>
                </a:rPr>
                <a:t>ò</a:t>
              </a:r>
              <a:endParaRPr lang="en-US" altLang="en-US" sz="1800">
                <a:latin typeface="Arial" panose="020B0604020202020204" pitchFamily="34" charset="0"/>
              </a:endParaRPr>
            </a:p>
          </p:txBody>
        </p:sp>
        <p:sp>
          <p:nvSpPr>
            <p:cNvPr id="35884" name="Rectangle 215">
              <a:extLst>
                <a:ext uri="{FF2B5EF4-FFF2-40B4-BE49-F238E27FC236}">
                  <a16:creationId xmlns:a16="http://schemas.microsoft.com/office/drawing/2014/main" id="{9FA5E417-8867-504E-56C5-50E2183BBE39}"/>
                </a:ext>
              </a:extLst>
            </p:cNvPr>
            <p:cNvSpPr>
              <a:spLocks noChangeArrowheads="1"/>
            </p:cNvSpPr>
            <p:nvPr/>
          </p:nvSpPr>
          <p:spPr bwMode="auto">
            <a:xfrm>
              <a:off x="3950" y="3678"/>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35885" name="Rectangle 216">
              <a:extLst>
                <a:ext uri="{FF2B5EF4-FFF2-40B4-BE49-F238E27FC236}">
                  <a16:creationId xmlns:a16="http://schemas.microsoft.com/office/drawing/2014/main" id="{959A8094-F6FB-AF09-8BFB-5D68A977793C}"/>
                </a:ext>
              </a:extLst>
            </p:cNvPr>
            <p:cNvSpPr>
              <a:spLocks noChangeArrowheads="1"/>
            </p:cNvSpPr>
            <p:nvPr/>
          </p:nvSpPr>
          <p:spPr bwMode="auto">
            <a:xfrm>
              <a:off x="2432" y="3678"/>
              <a:ext cx="222"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35886" name="Rectangle 217">
              <a:extLst>
                <a:ext uri="{FF2B5EF4-FFF2-40B4-BE49-F238E27FC236}">
                  <a16:creationId xmlns:a16="http://schemas.microsoft.com/office/drawing/2014/main" id="{B89804BE-3CBF-EA06-ED55-0D267FED7EF2}"/>
                </a:ext>
              </a:extLst>
            </p:cNvPr>
            <p:cNvSpPr>
              <a:spLocks noChangeArrowheads="1"/>
            </p:cNvSpPr>
            <p:nvPr/>
          </p:nvSpPr>
          <p:spPr bwMode="auto">
            <a:xfrm>
              <a:off x="2890" y="3698"/>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5887" name="Rectangle 218">
              <a:extLst>
                <a:ext uri="{FF2B5EF4-FFF2-40B4-BE49-F238E27FC236}">
                  <a16:creationId xmlns:a16="http://schemas.microsoft.com/office/drawing/2014/main" id="{10FB7907-F9EA-0483-8F84-6BA104B93BEA}"/>
                </a:ext>
              </a:extLst>
            </p:cNvPr>
            <p:cNvSpPr>
              <a:spLocks noChangeArrowheads="1"/>
            </p:cNvSpPr>
            <p:nvPr/>
          </p:nvSpPr>
          <p:spPr bwMode="auto">
            <a:xfrm>
              <a:off x="1538" y="3698"/>
              <a:ext cx="173"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5888" name="Rectangle 219">
              <a:extLst>
                <a:ext uri="{FF2B5EF4-FFF2-40B4-BE49-F238E27FC236}">
                  <a16:creationId xmlns:a16="http://schemas.microsoft.com/office/drawing/2014/main" id="{E9C8B97E-1560-5317-D426-3B30E98C7AA0}"/>
                </a:ext>
              </a:extLst>
            </p:cNvPr>
            <p:cNvSpPr>
              <a:spLocks noChangeArrowheads="1"/>
            </p:cNvSpPr>
            <p:nvPr/>
          </p:nvSpPr>
          <p:spPr bwMode="auto">
            <a:xfrm>
              <a:off x="2950" y="3420"/>
              <a:ext cx="102"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5889" name="Rectangle 220">
              <a:extLst>
                <a:ext uri="{FF2B5EF4-FFF2-40B4-BE49-F238E27FC236}">
                  <a16:creationId xmlns:a16="http://schemas.microsoft.com/office/drawing/2014/main" id="{BE7583F1-3E4C-64AF-CB99-94CA4AAAAF74}"/>
                </a:ext>
              </a:extLst>
            </p:cNvPr>
            <p:cNvSpPr>
              <a:spLocks noChangeArrowheads="1"/>
            </p:cNvSpPr>
            <p:nvPr/>
          </p:nvSpPr>
          <p:spPr bwMode="auto">
            <a:xfrm>
              <a:off x="1597" y="3421"/>
              <a:ext cx="102"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grpSp>
      <p:sp>
        <p:nvSpPr>
          <p:cNvPr id="137437" name="Text Box 221">
            <a:extLst>
              <a:ext uri="{FF2B5EF4-FFF2-40B4-BE49-F238E27FC236}">
                <a16:creationId xmlns:a16="http://schemas.microsoft.com/office/drawing/2014/main" id="{D3EF6CC3-FD8B-D47D-EA34-CDB5A3F0B7E1}"/>
              </a:ext>
            </a:extLst>
          </p:cNvPr>
          <p:cNvSpPr txBox="1">
            <a:spLocks noChangeArrowheads="1"/>
          </p:cNvSpPr>
          <p:nvPr/>
        </p:nvSpPr>
        <p:spPr bwMode="auto">
          <a:xfrm>
            <a:off x="395288" y="1520825"/>
            <a:ext cx="8440737" cy="1158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zh-TW" sz="1700" b="1">
                <a:latin typeface="Arial" panose="020B0604020202020204" pitchFamily="34" charset="0"/>
                <a:cs typeface="新細明體"/>
              </a:rPr>
              <a:t>Bernuli je do rešenja integrala Ojlerovih jednačina došao za određene uslove.</a:t>
            </a:r>
            <a:r>
              <a:rPr lang="sr-Latn-CS" altLang="zh-TW" sz="2000" b="1">
                <a:latin typeface="Arial" panose="020B0604020202020204" pitchFamily="34" charset="0"/>
                <a:cs typeface="新細明體"/>
              </a:rPr>
              <a:t> </a:t>
            </a:r>
          </a:p>
          <a:p>
            <a:pPr algn="just" eaLnBrk="1" hangingPunct="1">
              <a:spcBef>
                <a:spcPct val="50000"/>
              </a:spcBef>
              <a:buClrTx/>
              <a:buSzTx/>
              <a:buFontTx/>
              <a:buNone/>
            </a:pPr>
            <a:r>
              <a:rPr lang="sr-Latn-CS" altLang="zh-TW" sz="1700" b="1">
                <a:latin typeface="Arial" panose="020B0604020202020204" pitchFamily="34" charset="0"/>
                <a:cs typeface="新細明體"/>
              </a:rPr>
              <a:t>U slučaju stacionarnog strujanja barotropnog savršenog fluida</a:t>
            </a:r>
            <a:r>
              <a:rPr lang="sr-Latn-CS" altLang="zh-TW" sz="1800" b="1">
                <a:latin typeface="Arial" panose="020B0604020202020204" pitchFamily="34" charset="0"/>
                <a:cs typeface="新細明體"/>
              </a:rPr>
              <a:t> (</a:t>
            </a:r>
            <a:r>
              <a:rPr lang="sr-Latn-CS" altLang="en-US" sz="2000" b="1">
                <a:latin typeface="Times New Roman" panose="02020603050405020304" pitchFamily="18" charset="0"/>
                <a:sym typeface="Symbol" panose="05050102010706020507" pitchFamily="18" charset="2"/>
              </a:rPr>
              <a:t></a:t>
            </a:r>
            <a:r>
              <a:rPr lang="sr-Latn-CS" altLang="en-US" sz="1800" b="1" i="1">
                <a:latin typeface="Arial" panose="020B0604020202020204" pitchFamily="34" charset="0"/>
                <a:sym typeface="Symbol" panose="05050102010706020507" pitchFamily="18" charset="2"/>
              </a:rPr>
              <a:t>=</a:t>
            </a:r>
            <a:r>
              <a:rPr lang="sr-Latn-CS" altLang="en-US" sz="2000" b="1">
                <a:latin typeface="Times New Roman" panose="02020603050405020304" pitchFamily="18" charset="0"/>
                <a:sym typeface="Symbol" panose="05050102010706020507" pitchFamily="18" charset="2"/>
              </a:rPr>
              <a:t>(</a:t>
            </a:r>
            <a:r>
              <a:rPr lang="sr-Latn-CS" altLang="en-US" sz="2000" b="1" i="1">
                <a:latin typeface="Times New Roman" panose="02020603050405020304" pitchFamily="18" charset="0"/>
                <a:sym typeface="Symbol" panose="05050102010706020507" pitchFamily="18" charset="2"/>
              </a:rPr>
              <a:t>p</a:t>
            </a:r>
            <a:r>
              <a:rPr lang="sr-Latn-CS" altLang="en-US" sz="2000" b="1">
                <a:latin typeface="Times New Roman" panose="02020603050405020304" pitchFamily="18" charset="0"/>
                <a:sym typeface="Symbol" panose="05050102010706020507" pitchFamily="18" charset="2"/>
              </a:rPr>
              <a:t>)</a:t>
            </a:r>
            <a:r>
              <a:rPr lang="sr-Latn-CS" altLang="en-US" sz="1800" b="1">
                <a:latin typeface="Arial" panose="020B0604020202020204" pitchFamily="34" charset="0"/>
              </a:rPr>
              <a:t>)</a:t>
            </a:r>
            <a:r>
              <a:rPr lang="sr-Latn-CS" altLang="zh-TW" sz="1800" b="1">
                <a:latin typeface="Arial" panose="020B0604020202020204" pitchFamily="34" charset="0"/>
                <a:cs typeface="新細明體"/>
              </a:rPr>
              <a:t> </a:t>
            </a:r>
            <a:r>
              <a:rPr lang="sr-Latn-CS" altLang="zh-TW" sz="1700" b="1">
                <a:latin typeface="Arial" panose="020B0604020202020204" pitchFamily="34" charset="0"/>
                <a:cs typeface="新細明體"/>
              </a:rPr>
              <a:t>koji struji kroz polje konzervativnih sila:</a:t>
            </a:r>
            <a:r>
              <a:rPr lang="sr-Latn-CS" altLang="zh-TW" sz="1800" b="1">
                <a:latin typeface="Arial" panose="020B0604020202020204" pitchFamily="34" charset="0"/>
                <a:cs typeface="新細明體"/>
              </a:rPr>
              <a:t> </a:t>
            </a:r>
            <a:r>
              <a:rPr lang="sr-Latn-CS" altLang="zh-TW" sz="2000" b="1">
                <a:latin typeface="Arial" panose="020B0604020202020204" pitchFamily="34" charset="0"/>
                <a:cs typeface="新細明體"/>
              </a:rPr>
              <a:t> </a:t>
            </a:r>
            <a:endParaRPr lang="en-US" altLang="en-US" sz="2000" b="1">
              <a:latin typeface="Arial" panose="020B0604020202020204" pitchFamily="34" charset="0"/>
            </a:endParaRPr>
          </a:p>
        </p:txBody>
      </p:sp>
      <p:sp>
        <p:nvSpPr>
          <p:cNvPr id="35856" name="Footer Placeholder 4">
            <a:extLst>
              <a:ext uri="{FF2B5EF4-FFF2-40B4-BE49-F238E27FC236}">
                <a16:creationId xmlns:a16="http://schemas.microsoft.com/office/drawing/2014/main" id="{EF28EB3C-CDC6-A267-C977-1DB3F4E5EBDB}"/>
              </a:ext>
            </a:extLst>
          </p:cNvPr>
          <p:cNvSpPr>
            <a:spLocks noGrp="1" noChangeArrowheads="1"/>
          </p:cNvSpPr>
          <p:nvPr>
            <p:ph type="ftr" sz="quarter" idx="11"/>
          </p:nvPr>
        </p:nvSpPr>
        <p:spPr bwMode="auto">
          <a:xfrm>
            <a:off x="230188" y="6356350"/>
            <a:ext cx="5789612"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7" presetClass="entr" presetSubtype="0" fill="hold" nodeType="afterEffect">
                                  <p:stCondLst>
                                    <p:cond delay="0"/>
                                  </p:stCondLst>
                                  <p:iterate type="lt">
                                    <p:tmPct val="50000"/>
                                  </p:iterate>
                                  <p:childTnLst>
                                    <p:set>
                                      <p:cBhvr>
                                        <p:cTn id="6" dur="1" fill="hold">
                                          <p:stCondLst>
                                            <p:cond delay="0"/>
                                          </p:stCondLst>
                                        </p:cTn>
                                        <p:tgtEl>
                                          <p:spTgt spid="137437"/>
                                        </p:tgtEl>
                                        <p:attrNameLst>
                                          <p:attrName>style.visibility</p:attrName>
                                        </p:attrNameLst>
                                      </p:cBhvr>
                                      <p:to>
                                        <p:strVal val="visible"/>
                                      </p:to>
                                    </p:set>
                                    <p:anim calcmode="discrete" valueType="clr">
                                      <p:cBhvr override="childStyle">
                                        <p:cTn id="7" dur="80"/>
                                        <p:tgtEl>
                                          <p:spTgt spid="137437"/>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37437"/>
                                        </p:tgtEl>
                                        <p:attrNameLst>
                                          <p:attrName>fillcolor</p:attrName>
                                        </p:attrNameLst>
                                      </p:cBhvr>
                                      <p:tavLst>
                                        <p:tav tm="0">
                                          <p:val>
                                            <p:clrVal>
                                              <a:schemeClr val="accent2"/>
                                            </p:clrVal>
                                          </p:val>
                                        </p:tav>
                                        <p:tav tm="50000">
                                          <p:val>
                                            <p:clrVal>
                                              <a:schemeClr val="hlink"/>
                                            </p:clrVal>
                                          </p:val>
                                        </p:tav>
                                      </p:tavLst>
                                    </p:anim>
                                    <p:set>
                                      <p:cBhvr>
                                        <p:cTn id="9" dur="80"/>
                                        <p:tgtEl>
                                          <p:spTgt spid="137437"/>
                                        </p:tgtEl>
                                        <p:attrNameLst>
                                          <p:attrName>fill.type</p:attrName>
                                        </p:attrNameLst>
                                      </p:cBhvr>
                                      <p:to>
                                        <p:strVal val="solid"/>
                                      </p:to>
                                    </p:set>
                                  </p:childTnLst>
                                </p:cTn>
                              </p:par>
                            </p:childTnLst>
                          </p:cTn>
                        </p:par>
                        <p:par>
                          <p:cTn id="10" fill="hold" nodeType="afterGroup">
                            <p:stCondLst>
                              <p:cond delay="6760"/>
                            </p:stCondLst>
                            <p:childTnLst>
                              <p:par>
                                <p:cTn id="11" presetID="55" presetClass="entr" presetSubtype="0" fill="hold" nodeType="afterEffect">
                                  <p:stCondLst>
                                    <p:cond delay="0"/>
                                  </p:stCondLst>
                                  <p:childTnLst>
                                    <p:set>
                                      <p:cBhvr>
                                        <p:cTn id="12" dur="1" fill="hold">
                                          <p:stCondLst>
                                            <p:cond delay="0"/>
                                          </p:stCondLst>
                                        </p:cTn>
                                        <p:tgtEl>
                                          <p:spTgt spid="137356"/>
                                        </p:tgtEl>
                                        <p:attrNameLst>
                                          <p:attrName>style.visibility</p:attrName>
                                        </p:attrNameLst>
                                      </p:cBhvr>
                                      <p:to>
                                        <p:strVal val="visible"/>
                                      </p:to>
                                    </p:set>
                                    <p:anim calcmode="lin" valueType="num">
                                      <p:cBhvr>
                                        <p:cTn id="13" dur="1000" fill="hold"/>
                                        <p:tgtEl>
                                          <p:spTgt spid="137356"/>
                                        </p:tgtEl>
                                        <p:attrNameLst>
                                          <p:attrName>ppt_w</p:attrName>
                                        </p:attrNameLst>
                                      </p:cBhvr>
                                      <p:tavLst>
                                        <p:tav tm="0">
                                          <p:val>
                                            <p:strVal val="#ppt_w*0.70"/>
                                          </p:val>
                                        </p:tav>
                                        <p:tav tm="100000">
                                          <p:val>
                                            <p:strVal val="#ppt_w"/>
                                          </p:val>
                                        </p:tav>
                                      </p:tavLst>
                                    </p:anim>
                                    <p:anim calcmode="lin" valueType="num">
                                      <p:cBhvr>
                                        <p:cTn id="14" dur="1000" fill="hold"/>
                                        <p:tgtEl>
                                          <p:spTgt spid="137356"/>
                                        </p:tgtEl>
                                        <p:attrNameLst>
                                          <p:attrName>ppt_h</p:attrName>
                                        </p:attrNameLst>
                                      </p:cBhvr>
                                      <p:tavLst>
                                        <p:tav tm="0">
                                          <p:val>
                                            <p:strVal val="#ppt_h"/>
                                          </p:val>
                                        </p:tav>
                                        <p:tav tm="100000">
                                          <p:val>
                                            <p:strVal val="#ppt_h"/>
                                          </p:val>
                                        </p:tav>
                                      </p:tavLst>
                                    </p:anim>
                                    <p:animEffect transition="in" filter="fade">
                                      <p:cBhvr>
                                        <p:cTn id="15" dur="1000"/>
                                        <p:tgtEl>
                                          <p:spTgt spid="137356"/>
                                        </p:tgtEl>
                                      </p:cBhvr>
                                    </p:animEffect>
                                  </p:childTnLst>
                                </p:cTn>
                              </p:par>
                              <p:par>
                                <p:cTn id="16" presetID="55" presetClass="entr" presetSubtype="0" fill="hold" nodeType="withEffect">
                                  <p:stCondLst>
                                    <p:cond delay="0"/>
                                  </p:stCondLst>
                                  <p:childTnLst>
                                    <p:set>
                                      <p:cBhvr>
                                        <p:cTn id="17" dur="1" fill="hold">
                                          <p:stCondLst>
                                            <p:cond delay="0"/>
                                          </p:stCondLst>
                                        </p:cTn>
                                        <p:tgtEl>
                                          <p:spTgt spid="137355"/>
                                        </p:tgtEl>
                                        <p:attrNameLst>
                                          <p:attrName>style.visibility</p:attrName>
                                        </p:attrNameLst>
                                      </p:cBhvr>
                                      <p:to>
                                        <p:strVal val="visible"/>
                                      </p:to>
                                    </p:set>
                                    <p:anim calcmode="lin" valueType="num">
                                      <p:cBhvr>
                                        <p:cTn id="18" dur="1000" fill="hold"/>
                                        <p:tgtEl>
                                          <p:spTgt spid="137355"/>
                                        </p:tgtEl>
                                        <p:attrNameLst>
                                          <p:attrName>ppt_w</p:attrName>
                                        </p:attrNameLst>
                                      </p:cBhvr>
                                      <p:tavLst>
                                        <p:tav tm="0">
                                          <p:val>
                                            <p:strVal val="#ppt_w*0.70"/>
                                          </p:val>
                                        </p:tav>
                                        <p:tav tm="100000">
                                          <p:val>
                                            <p:strVal val="#ppt_w"/>
                                          </p:val>
                                        </p:tav>
                                      </p:tavLst>
                                    </p:anim>
                                    <p:anim calcmode="lin" valueType="num">
                                      <p:cBhvr>
                                        <p:cTn id="19" dur="1000" fill="hold"/>
                                        <p:tgtEl>
                                          <p:spTgt spid="137355"/>
                                        </p:tgtEl>
                                        <p:attrNameLst>
                                          <p:attrName>ppt_h</p:attrName>
                                        </p:attrNameLst>
                                      </p:cBhvr>
                                      <p:tavLst>
                                        <p:tav tm="0">
                                          <p:val>
                                            <p:strVal val="#ppt_h"/>
                                          </p:val>
                                        </p:tav>
                                        <p:tav tm="100000">
                                          <p:val>
                                            <p:strVal val="#ppt_h"/>
                                          </p:val>
                                        </p:tav>
                                      </p:tavLst>
                                    </p:anim>
                                    <p:animEffect transition="in" filter="fade">
                                      <p:cBhvr>
                                        <p:cTn id="20" dur="1000"/>
                                        <p:tgtEl>
                                          <p:spTgt spid="137355"/>
                                        </p:tgtEl>
                                      </p:cBhvr>
                                    </p:animEffect>
                                  </p:childTnLst>
                                </p:cTn>
                              </p:par>
                            </p:childTnLst>
                          </p:cTn>
                        </p:par>
                        <p:par>
                          <p:cTn id="21" fill="hold" nodeType="afterGroup">
                            <p:stCondLst>
                              <p:cond delay="7760"/>
                            </p:stCondLst>
                            <p:childTnLst>
                              <p:par>
                                <p:cTn id="22" presetID="37" presetClass="entr" presetSubtype="0"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1000"/>
                                        <p:tgtEl>
                                          <p:spTgt spid="2"/>
                                        </p:tgtEl>
                                      </p:cBhvr>
                                    </p:animEffect>
                                    <p:anim calcmode="lin" valueType="num">
                                      <p:cBhvr>
                                        <p:cTn id="25" dur="1000" fill="hold"/>
                                        <p:tgtEl>
                                          <p:spTgt spid="2"/>
                                        </p:tgtEl>
                                        <p:attrNameLst>
                                          <p:attrName>ppt_x</p:attrName>
                                        </p:attrNameLst>
                                      </p:cBhvr>
                                      <p:tavLst>
                                        <p:tav tm="0">
                                          <p:val>
                                            <p:strVal val="#ppt_x"/>
                                          </p:val>
                                        </p:tav>
                                        <p:tav tm="100000">
                                          <p:val>
                                            <p:strVal val="#ppt_x"/>
                                          </p:val>
                                        </p:tav>
                                      </p:tavLst>
                                    </p:anim>
                                    <p:anim calcmode="lin" valueType="num">
                                      <p:cBhvr>
                                        <p:cTn id="26" dur="900" decel="100000" fill="hold"/>
                                        <p:tgtEl>
                                          <p:spTgt spid="2"/>
                                        </p:tgtEl>
                                        <p:attrNameLst>
                                          <p:attrName>ppt_y</p:attrName>
                                        </p:attrNameLst>
                                      </p:cBhvr>
                                      <p:tavLst>
                                        <p:tav tm="0">
                                          <p:val>
                                            <p:strVal val="#ppt_y+1"/>
                                          </p:val>
                                        </p:tav>
                                        <p:tav tm="100000">
                                          <p:val>
                                            <p:strVal val="#ppt_y-.03"/>
                                          </p:val>
                                        </p:tav>
                                      </p:tavLst>
                                    </p:anim>
                                    <p:anim calcmode="lin" valueType="num">
                                      <p:cBhvr>
                                        <p:cTn id="27"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28" fill="hold" nodeType="afterGroup">
                            <p:stCondLst>
                              <p:cond delay="8760"/>
                            </p:stCondLst>
                            <p:childTnLst>
                              <p:par>
                                <p:cTn id="29" presetID="27" presetClass="entr" presetSubtype="0" fill="hold" nodeType="afterEffect">
                                  <p:stCondLst>
                                    <p:cond delay="0"/>
                                  </p:stCondLst>
                                  <p:iterate type="lt">
                                    <p:tmPct val="50000"/>
                                  </p:iterate>
                                  <p:childTnLst>
                                    <p:set>
                                      <p:cBhvr>
                                        <p:cTn id="30" dur="1" fill="hold">
                                          <p:stCondLst>
                                            <p:cond delay="0"/>
                                          </p:stCondLst>
                                        </p:cTn>
                                        <p:tgtEl>
                                          <p:spTgt spid="137375"/>
                                        </p:tgtEl>
                                        <p:attrNameLst>
                                          <p:attrName>style.visibility</p:attrName>
                                        </p:attrNameLst>
                                      </p:cBhvr>
                                      <p:to>
                                        <p:strVal val="visible"/>
                                      </p:to>
                                    </p:set>
                                    <p:anim calcmode="discrete" valueType="clr">
                                      <p:cBhvr override="childStyle">
                                        <p:cTn id="31" dur="80"/>
                                        <p:tgtEl>
                                          <p:spTgt spid="137375"/>
                                        </p:tgtEl>
                                        <p:attrNameLst>
                                          <p:attrName>style.color</p:attrName>
                                        </p:attrNameLst>
                                      </p:cBhvr>
                                      <p:tavLst>
                                        <p:tav tm="0">
                                          <p:val>
                                            <p:clrVal>
                                              <a:schemeClr val="accent2"/>
                                            </p:clrVal>
                                          </p:val>
                                        </p:tav>
                                        <p:tav tm="50000">
                                          <p:val>
                                            <p:clrVal>
                                              <a:schemeClr val="hlink"/>
                                            </p:clrVal>
                                          </p:val>
                                        </p:tav>
                                      </p:tavLst>
                                    </p:anim>
                                    <p:anim calcmode="discrete" valueType="clr">
                                      <p:cBhvr>
                                        <p:cTn id="32" dur="80"/>
                                        <p:tgtEl>
                                          <p:spTgt spid="137375"/>
                                        </p:tgtEl>
                                        <p:attrNameLst>
                                          <p:attrName>fillcolor</p:attrName>
                                        </p:attrNameLst>
                                      </p:cBhvr>
                                      <p:tavLst>
                                        <p:tav tm="0">
                                          <p:val>
                                            <p:clrVal>
                                              <a:schemeClr val="accent2"/>
                                            </p:clrVal>
                                          </p:val>
                                        </p:tav>
                                        <p:tav tm="50000">
                                          <p:val>
                                            <p:clrVal>
                                              <a:schemeClr val="hlink"/>
                                            </p:clrVal>
                                          </p:val>
                                        </p:tav>
                                      </p:tavLst>
                                    </p:anim>
                                    <p:set>
                                      <p:cBhvr>
                                        <p:cTn id="33" dur="80"/>
                                        <p:tgtEl>
                                          <p:spTgt spid="137375"/>
                                        </p:tgtEl>
                                        <p:attrNameLst>
                                          <p:attrName>fill.type</p:attrName>
                                        </p:attrNameLst>
                                      </p:cBhvr>
                                      <p:to>
                                        <p:strVal val="solid"/>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2" presetClass="entr" presetSubtype="8"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wipe(left)">
                                      <p:cBhvr>
                                        <p:cTn id="38" dur="500"/>
                                        <p:tgtEl>
                                          <p:spTgt spid="3"/>
                                        </p:tgtEl>
                                      </p:cBhvr>
                                    </p:animEffect>
                                  </p:childTnLst>
                                </p:cTn>
                              </p:par>
                            </p:childTnLst>
                          </p:cTn>
                        </p:par>
                        <p:par>
                          <p:cTn id="39" fill="hold" nodeType="afterGroup">
                            <p:stCondLst>
                              <p:cond delay="500"/>
                            </p:stCondLst>
                            <p:childTnLst>
                              <p:par>
                                <p:cTn id="40" presetID="22" presetClass="entr" presetSubtype="8" fill="hold" nodeType="afterEffect">
                                  <p:stCondLst>
                                    <p:cond delay="0"/>
                                  </p:stCondLst>
                                  <p:childTnLst>
                                    <p:set>
                                      <p:cBhvr>
                                        <p:cTn id="41" dur="1" fill="hold">
                                          <p:stCondLst>
                                            <p:cond delay="0"/>
                                          </p:stCondLst>
                                        </p:cTn>
                                        <p:tgtEl>
                                          <p:spTgt spid="137401"/>
                                        </p:tgtEl>
                                        <p:attrNameLst>
                                          <p:attrName>style.visibility</p:attrName>
                                        </p:attrNameLst>
                                      </p:cBhvr>
                                      <p:to>
                                        <p:strVal val="visible"/>
                                      </p:to>
                                    </p:set>
                                    <p:animEffect transition="in" filter="wipe(left)">
                                      <p:cBhvr>
                                        <p:cTn id="42" dur="500"/>
                                        <p:tgtEl>
                                          <p:spTgt spid="137401"/>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31" presetClass="entr" presetSubtype="0" fill="hold" nodeType="clickEffect">
                                  <p:stCondLst>
                                    <p:cond delay="0"/>
                                  </p:stCondLst>
                                  <p:iterate type="lt">
                                    <p:tmPct val="5000"/>
                                  </p:iterate>
                                  <p:childTnLst>
                                    <p:set>
                                      <p:cBhvr>
                                        <p:cTn id="46" dur="1" fill="hold">
                                          <p:stCondLst>
                                            <p:cond delay="0"/>
                                          </p:stCondLst>
                                        </p:cTn>
                                        <p:tgtEl>
                                          <p:spTgt spid="4"/>
                                        </p:tgtEl>
                                        <p:attrNameLst>
                                          <p:attrName>style.visibility</p:attrName>
                                        </p:attrNameLst>
                                      </p:cBhvr>
                                      <p:to>
                                        <p:strVal val="visible"/>
                                      </p:to>
                                    </p:set>
                                    <p:anim calcmode="lin" valueType="num">
                                      <p:cBhvr>
                                        <p:cTn id="47" dur="1000" fill="hold"/>
                                        <p:tgtEl>
                                          <p:spTgt spid="4"/>
                                        </p:tgtEl>
                                        <p:attrNameLst>
                                          <p:attrName>ppt_w</p:attrName>
                                        </p:attrNameLst>
                                      </p:cBhvr>
                                      <p:tavLst>
                                        <p:tav tm="0">
                                          <p:val>
                                            <p:fltVal val="0"/>
                                          </p:val>
                                        </p:tav>
                                        <p:tav tm="100000">
                                          <p:val>
                                            <p:strVal val="#ppt_w"/>
                                          </p:val>
                                        </p:tav>
                                      </p:tavLst>
                                    </p:anim>
                                    <p:anim calcmode="lin" valueType="num">
                                      <p:cBhvr>
                                        <p:cTn id="48" dur="1000" fill="hold"/>
                                        <p:tgtEl>
                                          <p:spTgt spid="4"/>
                                        </p:tgtEl>
                                        <p:attrNameLst>
                                          <p:attrName>ppt_h</p:attrName>
                                        </p:attrNameLst>
                                      </p:cBhvr>
                                      <p:tavLst>
                                        <p:tav tm="0">
                                          <p:val>
                                            <p:fltVal val="0"/>
                                          </p:val>
                                        </p:tav>
                                        <p:tav tm="100000">
                                          <p:val>
                                            <p:strVal val="#ppt_h"/>
                                          </p:val>
                                        </p:tav>
                                      </p:tavLst>
                                    </p:anim>
                                    <p:anim calcmode="lin" valueType="num">
                                      <p:cBhvr>
                                        <p:cTn id="49" dur="1000" fill="hold"/>
                                        <p:tgtEl>
                                          <p:spTgt spid="4"/>
                                        </p:tgtEl>
                                        <p:attrNameLst>
                                          <p:attrName>style.rotation</p:attrName>
                                        </p:attrNameLst>
                                      </p:cBhvr>
                                      <p:tavLst>
                                        <p:tav tm="0">
                                          <p:val>
                                            <p:fltVal val="90"/>
                                          </p:val>
                                        </p:tav>
                                        <p:tav tm="100000">
                                          <p:val>
                                            <p:fltVal val="0"/>
                                          </p:val>
                                        </p:tav>
                                      </p:tavLst>
                                    </p:anim>
                                    <p:animEffect transition="in" filter="fade">
                                      <p:cBhvr>
                                        <p:cTn id="50"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355" grpId="0" animBg="1"/>
      <p:bldP spid="137356" grpId="0"/>
      <p:bldP spid="137375" grpId="0"/>
      <p:bldP spid="137401" grpId="0" animBg="1"/>
      <p:bldP spid="13743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Slide Number Placeholder 4">
            <a:extLst>
              <a:ext uri="{FF2B5EF4-FFF2-40B4-BE49-F238E27FC236}">
                <a16:creationId xmlns:a16="http://schemas.microsoft.com/office/drawing/2014/main" id="{59DA1FEE-A9A8-AE65-0C00-DFAE9E2D729B}"/>
              </a:ext>
            </a:extLst>
          </p:cNvPr>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spcBef>
                <a:spcPct val="0"/>
              </a:spcBef>
              <a:buClrTx/>
              <a:buSzTx/>
              <a:buFontTx/>
              <a:buNone/>
            </a:pPr>
            <a:fld id="{BE61BFD3-F7C9-468E-BFDA-4DB91E533A2E}" type="slidenum">
              <a:rPr lang="en-US" altLang="en-US" sz="1200" smtClean="0">
                <a:solidFill>
                  <a:srgbClr val="045C75"/>
                </a:solidFill>
                <a:latin typeface="Arial" panose="020B0604020202020204" pitchFamily="34" charset="0"/>
              </a:rPr>
              <a:pPr>
                <a:spcBef>
                  <a:spcPct val="0"/>
                </a:spcBef>
                <a:buClrTx/>
                <a:buSzTx/>
                <a:buFontTx/>
                <a:buNone/>
              </a:pPr>
              <a:t>9</a:t>
            </a:fld>
            <a:endParaRPr lang="en-US" altLang="en-US" sz="1200">
              <a:solidFill>
                <a:srgbClr val="045C75"/>
              </a:solidFill>
              <a:latin typeface="Arial" panose="020B0604020202020204" pitchFamily="34" charset="0"/>
            </a:endParaRPr>
          </a:p>
        </p:txBody>
      </p:sp>
      <p:sp>
        <p:nvSpPr>
          <p:cNvPr id="36867" name="Line 2">
            <a:extLst>
              <a:ext uri="{FF2B5EF4-FFF2-40B4-BE49-F238E27FC236}">
                <a16:creationId xmlns:a16="http://schemas.microsoft.com/office/drawing/2014/main" id="{3ECC8C82-2F69-8D90-4256-18734578FD63}"/>
              </a:ext>
            </a:extLst>
          </p:cNvPr>
          <p:cNvSpPr>
            <a:spLocks noChangeShapeType="1"/>
          </p:cNvSpPr>
          <p:nvPr/>
        </p:nvSpPr>
        <p:spPr bwMode="auto">
          <a:xfrm>
            <a:off x="215900" y="512763"/>
            <a:ext cx="8697913" cy="0"/>
          </a:xfrm>
          <a:prstGeom prst="line">
            <a:avLst/>
          </a:prstGeom>
          <a:noFill/>
          <a:ln w="92075" cmpd="thickThin">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36868" name="Text Box 4">
            <a:extLst>
              <a:ext uri="{FF2B5EF4-FFF2-40B4-BE49-F238E27FC236}">
                <a16:creationId xmlns:a16="http://schemas.microsoft.com/office/drawing/2014/main" id="{1A2181D1-673D-EBF8-913B-E8178F15CCB6}"/>
              </a:ext>
            </a:extLst>
          </p:cNvPr>
          <p:cNvSpPr txBox="1">
            <a:spLocks noChangeArrowheads="1"/>
          </p:cNvSpPr>
          <p:nvPr/>
        </p:nvSpPr>
        <p:spPr bwMode="auto">
          <a:xfrm>
            <a:off x="3394075" y="161925"/>
            <a:ext cx="235743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ctr">
              <a:spcBef>
                <a:spcPct val="0"/>
              </a:spcBef>
              <a:buClrTx/>
              <a:buSzTx/>
              <a:buFontTx/>
              <a:buNone/>
            </a:pPr>
            <a:r>
              <a:rPr lang="sr-Latn-CS" altLang="en-US" sz="1500" b="1">
                <a:solidFill>
                  <a:srgbClr val="000000"/>
                </a:solidFill>
                <a:latin typeface="Arial" panose="020B0604020202020204" pitchFamily="34" charset="0"/>
              </a:rPr>
              <a:t>MEHANIKA FLUIDA</a:t>
            </a:r>
            <a:endParaRPr lang="en-US" altLang="en-US" sz="1500" b="1">
              <a:solidFill>
                <a:srgbClr val="000000"/>
              </a:solidFill>
              <a:latin typeface="Arial" panose="020B0604020202020204" pitchFamily="34" charset="0"/>
            </a:endParaRPr>
          </a:p>
        </p:txBody>
      </p:sp>
      <p:sp>
        <p:nvSpPr>
          <p:cNvPr id="36869" name="Line 5">
            <a:extLst>
              <a:ext uri="{FF2B5EF4-FFF2-40B4-BE49-F238E27FC236}">
                <a16:creationId xmlns:a16="http://schemas.microsoft.com/office/drawing/2014/main" id="{6529A541-4F04-2EF1-72F0-4BA0B107A192}"/>
              </a:ext>
            </a:extLst>
          </p:cNvPr>
          <p:cNvSpPr>
            <a:spLocks noChangeShapeType="1"/>
          </p:cNvSpPr>
          <p:nvPr/>
        </p:nvSpPr>
        <p:spPr bwMode="auto">
          <a:xfrm>
            <a:off x="230188" y="6324600"/>
            <a:ext cx="8683625" cy="0"/>
          </a:xfrm>
          <a:prstGeom prst="line">
            <a:avLst/>
          </a:prstGeom>
          <a:noFill/>
          <a:ln w="92075" cmpd="thinThick">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GB"/>
          </a:p>
        </p:txBody>
      </p:sp>
      <p:sp>
        <p:nvSpPr>
          <p:cNvPr id="36870" name="WordArt 6">
            <a:extLst>
              <a:ext uri="{FF2B5EF4-FFF2-40B4-BE49-F238E27FC236}">
                <a16:creationId xmlns:a16="http://schemas.microsoft.com/office/drawing/2014/main" id="{7B0F954A-3079-896F-3362-2ECD9751F7FF}"/>
              </a:ext>
            </a:extLst>
          </p:cNvPr>
          <p:cNvSpPr>
            <a:spLocks noChangeArrowheads="1" noChangeShapeType="1" noTextEdit="1"/>
          </p:cNvSpPr>
          <p:nvPr/>
        </p:nvSpPr>
        <p:spPr bwMode="auto">
          <a:xfrm>
            <a:off x="287338" y="692150"/>
            <a:ext cx="8569325" cy="527050"/>
          </a:xfrm>
          <a:prstGeom prst="rect">
            <a:avLst/>
          </a:prstGeom>
          <a:extLst>
            <a:ext uri="{91240B29-F687-4F45-9708-019B960494DF}">
              <a14:hiddenLine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en-GB" sz="2800" kern="10" spc="560">
                <a:gradFill rotWithShape="1">
                  <a:gsLst>
                    <a:gs pos="0">
                      <a:srgbClr val="4D4D4D"/>
                    </a:gs>
                    <a:gs pos="50000">
                      <a:srgbClr val="B8B8B8"/>
                    </a:gs>
                    <a:gs pos="100000">
                      <a:srgbClr val="4D4D4D"/>
                    </a:gs>
                  </a:gsLst>
                  <a:lin ang="5400000" scaled="1"/>
                </a:gradFill>
                <a:effectLst>
                  <a:outerShdw dist="45791" dir="3378596" algn="ctr" rotWithShape="0">
                    <a:srgbClr val="4D4D4D">
                      <a:alpha val="79999"/>
                    </a:srgbClr>
                  </a:outerShdw>
                </a:effectLst>
                <a:latin typeface="Arial Black" panose="020B0A04020102020204" pitchFamily="34" charset="0"/>
              </a:rPr>
              <a:t>BERNULIJEVA JEDNAČINA ZA NESTIŠLJIV FLUID</a:t>
            </a:r>
          </a:p>
        </p:txBody>
      </p:sp>
      <p:sp>
        <p:nvSpPr>
          <p:cNvPr id="36871" name="Rectangle 7">
            <a:extLst>
              <a:ext uri="{FF2B5EF4-FFF2-40B4-BE49-F238E27FC236}">
                <a16:creationId xmlns:a16="http://schemas.microsoft.com/office/drawing/2014/main" id="{9617A70B-A355-ECB2-D62E-75AA5F658653}"/>
              </a:ext>
            </a:extLst>
          </p:cNvPr>
          <p:cNvSpPr>
            <a:spLocks noChangeArrowheads="1"/>
          </p:cNvSpPr>
          <p:nvPr/>
        </p:nvSpPr>
        <p:spPr bwMode="auto">
          <a:xfrm>
            <a:off x="0" y="3219450"/>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endParaRPr lang="en-US" altLang="en-US" sz="1600">
              <a:latin typeface="Arial" panose="020B0604020202020204" pitchFamily="34" charset="0"/>
            </a:endParaRPr>
          </a:p>
        </p:txBody>
      </p:sp>
      <p:sp>
        <p:nvSpPr>
          <p:cNvPr id="138328" name="Text Box 88">
            <a:extLst>
              <a:ext uri="{FF2B5EF4-FFF2-40B4-BE49-F238E27FC236}">
                <a16:creationId xmlns:a16="http://schemas.microsoft.com/office/drawing/2014/main" id="{CB3B2CB9-1DD3-E2D1-866F-8945B3A3C9C8}"/>
              </a:ext>
            </a:extLst>
          </p:cNvPr>
          <p:cNvSpPr txBox="1">
            <a:spLocks noChangeArrowheads="1"/>
          </p:cNvSpPr>
          <p:nvPr/>
        </p:nvSpPr>
        <p:spPr bwMode="auto">
          <a:xfrm>
            <a:off x="523875" y="1628775"/>
            <a:ext cx="8440738" cy="6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U slučaju nestišljivog fluida (</a:t>
            </a:r>
            <a:r>
              <a:rPr lang="sr-Latn-CS" altLang="en-US" sz="2000" b="1">
                <a:latin typeface="Times New Roman" panose="02020603050405020304" pitchFamily="18" charset="0"/>
                <a:sym typeface="Symbol" panose="05050102010706020507" pitchFamily="18" charset="2"/>
              </a:rPr>
              <a:t></a:t>
            </a:r>
            <a:r>
              <a:rPr lang="sr-Latn-CS" altLang="en-US" sz="1800" b="1" i="1">
                <a:latin typeface="Arial" panose="020B0604020202020204" pitchFamily="34" charset="0"/>
                <a:sym typeface="Symbol" panose="05050102010706020507" pitchFamily="18" charset="2"/>
              </a:rPr>
              <a:t>= </a:t>
            </a:r>
            <a:r>
              <a:rPr lang="sr-Latn-CS" altLang="en-US" sz="2000" b="1" i="1">
                <a:latin typeface="Times New Roman" panose="02020603050405020304" pitchFamily="18" charset="0"/>
                <a:sym typeface="Symbol" panose="05050102010706020507" pitchFamily="18" charset="2"/>
              </a:rPr>
              <a:t>const.</a:t>
            </a:r>
            <a:r>
              <a:rPr lang="sr-Latn-CS" altLang="en-US" sz="1800" b="1">
                <a:latin typeface="Arial" panose="020B0604020202020204" pitchFamily="34" charset="0"/>
              </a:rPr>
              <a:t>) u polju sile zemljine teže (</a:t>
            </a:r>
            <a:r>
              <a:rPr lang="sr-Latn-CS" altLang="en-US" sz="2000" b="1" i="1">
                <a:latin typeface="Times New Roman" panose="02020603050405020304" pitchFamily="18" charset="0"/>
              </a:rPr>
              <a:t>U=-gz</a:t>
            </a:r>
            <a:r>
              <a:rPr lang="sr-Latn-CS" altLang="en-US" sz="1800" b="1">
                <a:latin typeface="Arial" panose="020B0604020202020204" pitchFamily="34" charset="0"/>
              </a:rPr>
              <a:t>) duž jedne strujne linije:</a:t>
            </a:r>
            <a:endParaRPr lang="en-US" altLang="en-US" sz="1800" b="1">
              <a:latin typeface="Arial" panose="020B0604020202020204" pitchFamily="34" charset="0"/>
            </a:endParaRPr>
          </a:p>
        </p:txBody>
      </p:sp>
      <p:pic>
        <p:nvPicPr>
          <p:cNvPr id="138329" name="Picture 89" descr="BD10263_">
            <a:extLst>
              <a:ext uri="{FF2B5EF4-FFF2-40B4-BE49-F238E27FC236}">
                <a16:creationId xmlns:a16="http://schemas.microsoft.com/office/drawing/2014/main" id="{7FC2A4B3-BA15-6B6D-14FC-088D7C46B93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3050" y="1717675"/>
            <a:ext cx="179388"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97">
            <a:extLst>
              <a:ext uri="{FF2B5EF4-FFF2-40B4-BE49-F238E27FC236}">
                <a16:creationId xmlns:a16="http://schemas.microsoft.com/office/drawing/2014/main" id="{DC1C8070-9E4D-F6F2-5D55-9BC35AB0D483}"/>
              </a:ext>
            </a:extLst>
          </p:cNvPr>
          <p:cNvGrpSpPr>
            <a:grpSpLocks noChangeAspect="1"/>
          </p:cNvGrpSpPr>
          <p:nvPr/>
        </p:nvGrpSpPr>
        <p:grpSpPr bwMode="auto">
          <a:xfrm>
            <a:off x="2705100" y="2312988"/>
            <a:ext cx="3733800" cy="812800"/>
            <a:chOff x="1704" y="1525"/>
            <a:chExt cx="2352" cy="512"/>
          </a:xfrm>
        </p:grpSpPr>
        <p:sp>
          <p:nvSpPr>
            <p:cNvPr id="36908" name="AutoShape 96">
              <a:extLst>
                <a:ext uri="{FF2B5EF4-FFF2-40B4-BE49-F238E27FC236}">
                  <a16:creationId xmlns:a16="http://schemas.microsoft.com/office/drawing/2014/main" id="{5BBABBB3-40CA-9D37-CF02-58334D342667}"/>
                </a:ext>
              </a:extLst>
            </p:cNvPr>
            <p:cNvSpPr>
              <a:spLocks noChangeAspect="1" noChangeArrowheads="1" noTextEdit="1"/>
            </p:cNvSpPr>
            <p:nvPr/>
          </p:nvSpPr>
          <p:spPr bwMode="auto">
            <a:xfrm>
              <a:off x="1704" y="1525"/>
              <a:ext cx="2352"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6909" name="Line 98">
              <a:extLst>
                <a:ext uri="{FF2B5EF4-FFF2-40B4-BE49-F238E27FC236}">
                  <a16:creationId xmlns:a16="http://schemas.microsoft.com/office/drawing/2014/main" id="{847F7431-D117-3AA9-8945-77421B7201FE}"/>
                </a:ext>
              </a:extLst>
            </p:cNvPr>
            <p:cNvSpPr>
              <a:spLocks noChangeShapeType="1"/>
            </p:cNvSpPr>
            <p:nvPr/>
          </p:nvSpPr>
          <p:spPr bwMode="auto">
            <a:xfrm>
              <a:off x="1720" y="1786"/>
              <a:ext cx="18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6910" name="Line 99">
              <a:extLst>
                <a:ext uri="{FF2B5EF4-FFF2-40B4-BE49-F238E27FC236}">
                  <a16:creationId xmlns:a16="http://schemas.microsoft.com/office/drawing/2014/main" id="{E44BBF32-1388-F6A2-680A-3527DD838AE8}"/>
                </a:ext>
              </a:extLst>
            </p:cNvPr>
            <p:cNvSpPr>
              <a:spLocks noChangeShapeType="1"/>
            </p:cNvSpPr>
            <p:nvPr/>
          </p:nvSpPr>
          <p:spPr bwMode="auto">
            <a:xfrm>
              <a:off x="2138" y="1786"/>
              <a:ext cx="137"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6911" name="Line 100">
              <a:extLst>
                <a:ext uri="{FF2B5EF4-FFF2-40B4-BE49-F238E27FC236}">
                  <a16:creationId xmlns:a16="http://schemas.microsoft.com/office/drawing/2014/main" id="{9AC2D257-4B76-68A6-6A7C-B6410D9C4231}"/>
                </a:ext>
              </a:extLst>
            </p:cNvPr>
            <p:cNvSpPr>
              <a:spLocks noChangeShapeType="1"/>
            </p:cNvSpPr>
            <p:nvPr/>
          </p:nvSpPr>
          <p:spPr bwMode="auto">
            <a:xfrm>
              <a:off x="2949" y="1786"/>
              <a:ext cx="18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6912" name="Line 101">
              <a:extLst>
                <a:ext uri="{FF2B5EF4-FFF2-40B4-BE49-F238E27FC236}">
                  <a16:creationId xmlns:a16="http://schemas.microsoft.com/office/drawing/2014/main" id="{1E22B581-FC67-CCBA-B6C7-AA764133C698}"/>
                </a:ext>
              </a:extLst>
            </p:cNvPr>
            <p:cNvSpPr>
              <a:spLocks noChangeShapeType="1"/>
            </p:cNvSpPr>
            <p:nvPr/>
          </p:nvSpPr>
          <p:spPr bwMode="auto">
            <a:xfrm>
              <a:off x="3367" y="1786"/>
              <a:ext cx="20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6913" name="Rectangle 102">
              <a:extLst>
                <a:ext uri="{FF2B5EF4-FFF2-40B4-BE49-F238E27FC236}">
                  <a16:creationId xmlns:a16="http://schemas.microsoft.com/office/drawing/2014/main" id="{D73AB64C-0AB6-588F-EC88-74AE0F725E01}"/>
                </a:ext>
              </a:extLst>
            </p:cNvPr>
            <p:cNvSpPr>
              <a:spLocks noChangeArrowheads="1"/>
            </p:cNvSpPr>
            <p:nvPr/>
          </p:nvSpPr>
          <p:spPr bwMode="auto">
            <a:xfrm>
              <a:off x="3992" y="1784"/>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36914" name="Rectangle 103">
              <a:extLst>
                <a:ext uri="{FF2B5EF4-FFF2-40B4-BE49-F238E27FC236}">
                  <a16:creationId xmlns:a16="http://schemas.microsoft.com/office/drawing/2014/main" id="{91A0E4E8-7706-4CE7-8FDC-5F8ECC94AE58}"/>
                </a:ext>
              </a:extLst>
            </p:cNvPr>
            <p:cNvSpPr>
              <a:spLocks noChangeArrowheads="1"/>
            </p:cNvSpPr>
            <p:nvPr/>
          </p:nvSpPr>
          <p:spPr bwMode="auto">
            <a:xfrm>
              <a:off x="3493" y="166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36915" name="Rectangle 104">
              <a:extLst>
                <a:ext uri="{FF2B5EF4-FFF2-40B4-BE49-F238E27FC236}">
                  <a16:creationId xmlns:a16="http://schemas.microsoft.com/office/drawing/2014/main" id="{A5F50EB8-CADB-9271-99FF-49927686B682}"/>
                </a:ext>
              </a:extLst>
            </p:cNvPr>
            <p:cNvSpPr>
              <a:spLocks noChangeArrowheads="1"/>
            </p:cNvSpPr>
            <p:nvPr/>
          </p:nvSpPr>
          <p:spPr bwMode="auto">
            <a:xfrm>
              <a:off x="3042" y="166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b="1" i="1">
                  <a:solidFill>
                    <a:srgbClr val="000000"/>
                  </a:solidFill>
                  <a:latin typeface="Times New Roman" panose="02020603050405020304" pitchFamily="18" charset="0"/>
                </a:rPr>
                <a:t>o</a:t>
              </a:r>
              <a:endParaRPr lang="en-US" altLang="en-US" sz="1800">
                <a:latin typeface="Arial" panose="020B0604020202020204" pitchFamily="34" charset="0"/>
              </a:endParaRPr>
            </a:p>
          </p:txBody>
        </p:sp>
        <p:sp>
          <p:nvSpPr>
            <p:cNvPr id="36916" name="Rectangle 105">
              <a:extLst>
                <a:ext uri="{FF2B5EF4-FFF2-40B4-BE49-F238E27FC236}">
                  <a16:creationId xmlns:a16="http://schemas.microsoft.com/office/drawing/2014/main" id="{8D393060-B8BD-F253-A749-4D7479B937B4}"/>
                </a:ext>
              </a:extLst>
            </p:cNvPr>
            <p:cNvSpPr>
              <a:spLocks noChangeArrowheads="1"/>
            </p:cNvSpPr>
            <p:nvPr/>
          </p:nvSpPr>
          <p:spPr bwMode="auto">
            <a:xfrm>
              <a:off x="3817" y="1663"/>
              <a:ext cx="17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gz</a:t>
              </a:r>
              <a:endParaRPr lang="en-US" altLang="en-US" sz="1800">
                <a:latin typeface="Arial" panose="020B0604020202020204" pitchFamily="34" charset="0"/>
              </a:endParaRPr>
            </a:p>
          </p:txBody>
        </p:sp>
        <p:sp>
          <p:nvSpPr>
            <p:cNvPr id="36917" name="Rectangle 106">
              <a:extLst>
                <a:ext uri="{FF2B5EF4-FFF2-40B4-BE49-F238E27FC236}">
                  <a16:creationId xmlns:a16="http://schemas.microsoft.com/office/drawing/2014/main" id="{369D460E-84B7-E5F1-EC3B-7AD7D215EA25}"/>
                </a:ext>
              </a:extLst>
            </p:cNvPr>
            <p:cNvSpPr>
              <a:spLocks noChangeArrowheads="1"/>
            </p:cNvSpPr>
            <p:nvPr/>
          </p:nvSpPr>
          <p:spPr bwMode="auto">
            <a:xfrm>
              <a:off x="3398" y="1541"/>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36918" name="Rectangle 107">
              <a:extLst>
                <a:ext uri="{FF2B5EF4-FFF2-40B4-BE49-F238E27FC236}">
                  <a16:creationId xmlns:a16="http://schemas.microsoft.com/office/drawing/2014/main" id="{F1886481-CBD6-AB37-C4DD-902DDF8A99E1}"/>
                </a:ext>
              </a:extLst>
            </p:cNvPr>
            <p:cNvSpPr>
              <a:spLocks noChangeArrowheads="1"/>
            </p:cNvSpPr>
            <p:nvPr/>
          </p:nvSpPr>
          <p:spPr bwMode="auto">
            <a:xfrm>
              <a:off x="2950" y="1541"/>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6919" name="Rectangle 108">
              <a:extLst>
                <a:ext uri="{FF2B5EF4-FFF2-40B4-BE49-F238E27FC236}">
                  <a16:creationId xmlns:a16="http://schemas.microsoft.com/office/drawing/2014/main" id="{D08F25EF-1B4C-B3CB-E62F-8982BA428D9D}"/>
                </a:ext>
              </a:extLst>
            </p:cNvPr>
            <p:cNvSpPr>
              <a:spLocks noChangeArrowheads="1"/>
            </p:cNvSpPr>
            <p:nvPr/>
          </p:nvSpPr>
          <p:spPr bwMode="auto">
            <a:xfrm>
              <a:off x="2520" y="1663"/>
              <a:ext cx="17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gz</a:t>
              </a:r>
              <a:endParaRPr lang="en-US" altLang="en-US" sz="1800">
                <a:latin typeface="Arial" panose="020B0604020202020204" pitchFamily="34" charset="0"/>
              </a:endParaRPr>
            </a:p>
          </p:txBody>
        </p:sp>
        <p:sp>
          <p:nvSpPr>
            <p:cNvPr id="36920" name="Rectangle 109">
              <a:extLst>
                <a:ext uri="{FF2B5EF4-FFF2-40B4-BE49-F238E27FC236}">
                  <a16:creationId xmlns:a16="http://schemas.microsoft.com/office/drawing/2014/main" id="{6AEBCB08-9476-92BA-EAEC-14BC91A173AA}"/>
                </a:ext>
              </a:extLst>
            </p:cNvPr>
            <p:cNvSpPr>
              <a:spLocks noChangeArrowheads="1"/>
            </p:cNvSpPr>
            <p:nvPr/>
          </p:nvSpPr>
          <p:spPr bwMode="auto">
            <a:xfrm>
              <a:off x="2174" y="1542"/>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36921" name="Rectangle 110">
              <a:extLst>
                <a:ext uri="{FF2B5EF4-FFF2-40B4-BE49-F238E27FC236}">
                  <a16:creationId xmlns:a16="http://schemas.microsoft.com/office/drawing/2014/main" id="{D3D5C1DE-A2D2-E334-98F5-4A88BC74B11F}"/>
                </a:ext>
              </a:extLst>
            </p:cNvPr>
            <p:cNvSpPr>
              <a:spLocks noChangeArrowheads="1"/>
            </p:cNvSpPr>
            <p:nvPr/>
          </p:nvSpPr>
          <p:spPr bwMode="auto">
            <a:xfrm>
              <a:off x="1722" y="1542"/>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6922" name="Rectangle 111">
              <a:extLst>
                <a:ext uri="{FF2B5EF4-FFF2-40B4-BE49-F238E27FC236}">
                  <a16:creationId xmlns:a16="http://schemas.microsoft.com/office/drawing/2014/main" id="{575238E4-F97A-33F2-C808-E036CA7308D7}"/>
                </a:ext>
              </a:extLst>
            </p:cNvPr>
            <p:cNvSpPr>
              <a:spLocks noChangeArrowheads="1"/>
            </p:cNvSpPr>
            <p:nvPr/>
          </p:nvSpPr>
          <p:spPr bwMode="auto">
            <a:xfrm>
              <a:off x="3634" y="164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6923" name="Rectangle 112">
              <a:extLst>
                <a:ext uri="{FF2B5EF4-FFF2-40B4-BE49-F238E27FC236}">
                  <a16:creationId xmlns:a16="http://schemas.microsoft.com/office/drawing/2014/main" id="{4219DD1B-4A06-17C8-B2C7-987C68FA64D2}"/>
                </a:ext>
              </a:extLst>
            </p:cNvPr>
            <p:cNvSpPr>
              <a:spLocks noChangeArrowheads="1"/>
            </p:cNvSpPr>
            <p:nvPr/>
          </p:nvSpPr>
          <p:spPr bwMode="auto">
            <a:xfrm>
              <a:off x="3193" y="164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6924" name="Rectangle 113">
              <a:extLst>
                <a:ext uri="{FF2B5EF4-FFF2-40B4-BE49-F238E27FC236}">
                  <a16:creationId xmlns:a16="http://schemas.microsoft.com/office/drawing/2014/main" id="{78281925-EBCE-2F39-4876-6309B837017D}"/>
                </a:ext>
              </a:extLst>
            </p:cNvPr>
            <p:cNvSpPr>
              <a:spLocks noChangeArrowheads="1"/>
            </p:cNvSpPr>
            <p:nvPr/>
          </p:nvSpPr>
          <p:spPr bwMode="auto">
            <a:xfrm>
              <a:off x="2765" y="164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6925" name="Rectangle 114">
              <a:extLst>
                <a:ext uri="{FF2B5EF4-FFF2-40B4-BE49-F238E27FC236}">
                  <a16:creationId xmlns:a16="http://schemas.microsoft.com/office/drawing/2014/main" id="{CC3ABE7C-C21B-C7CB-F37C-975E38ED83A9}"/>
                </a:ext>
              </a:extLst>
            </p:cNvPr>
            <p:cNvSpPr>
              <a:spLocks noChangeArrowheads="1"/>
            </p:cNvSpPr>
            <p:nvPr/>
          </p:nvSpPr>
          <p:spPr bwMode="auto">
            <a:xfrm>
              <a:off x="2337" y="164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6926" name="Rectangle 115">
              <a:extLst>
                <a:ext uri="{FF2B5EF4-FFF2-40B4-BE49-F238E27FC236}">
                  <a16:creationId xmlns:a16="http://schemas.microsoft.com/office/drawing/2014/main" id="{13FA1299-9C54-BE65-0953-02AD928BEEE1}"/>
                </a:ext>
              </a:extLst>
            </p:cNvPr>
            <p:cNvSpPr>
              <a:spLocks noChangeArrowheads="1"/>
            </p:cNvSpPr>
            <p:nvPr/>
          </p:nvSpPr>
          <p:spPr bwMode="auto">
            <a:xfrm>
              <a:off x="1965" y="164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6927" name="Rectangle 116">
              <a:extLst>
                <a:ext uri="{FF2B5EF4-FFF2-40B4-BE49-F238E27FC236}">
                  <a16:creationId xmlns:a16="http://schemas.microsoft.com/office/drawing/2014/main" id="{698D9999-D770-864F-150C-F30B99CA8717}"/>
                </a:ext>
              </a:extLst>
            </p:cNvPr>
            <p:cNvSpPr>
              <a:spLocks noChangeArrowheads="1"/>
            </p:cNvSpPr>
            <p:nvPr/>
          </p:nvSpPr>
          <p:spPr bwMode="auto">
            <a:xfrm>
              <a:off x="3412" y="178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36928" name="Rectangle 117">
              <a:extLst>
                <a:ext uri="{FF2B5EF4-FFF2-40B4-BE49-F238E27FC236}">
                  <a16:creationId xmlns:a16="http://schemas.microsoft.com/office/drawing/2014/main" id="{365B47B2-8A54-4D52-1AFE-46C02DF7201E}"/>
                </a:ext>
              </a:extLst>
            </p:cNvPr>
            <p:cNvSpPr>
              <a:spLocks noChangeArrowheads="1"/>
            </p:cNvSpPr>
            <p:nvPr/>
          </p:nvSpPr>
          <p:spPr bwMode="auto">
            <a:xfrm>
              <a:off x="2150" y="1787"/>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36929" name="Rectangle 118">
              <a:extLst>
                <a:ext uri="{FF2B5EF4-FFF2-40B4-BE49-F238E27FC236}">
                  <a16:creationId xmlns:a16="http://schemas.microsoft.com/office/drawing/2014/main" id="{BBA479A5-A4BA-CB0C-27A6-0E8EF77FC55B}"/>
                </a:ext>
              </a:extLst>
            </p:cNvPr>
            <p:cNvSpPr>
              <a:spLocks noChangeArrowheads="1"/>
            </p:cNvSpPr>
            <p:nvPr/>
          </p:nvSpPr>
          <p:spPr bwMode="auto">
            <a:xfrm>
              <a:off x="2995" y="1807"/>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6930" name="Rectangle 119">
              <a:extLst>
                <a:ext uri="{FF2B5EF4-FFF2-40B4-BE49-F238E27FC236}">
                  <a16:creationId xmlns:a16="http://schemas.microsoft.com/office/drawing/2014/main" id="{9353B69F-55C9-731F-3518-437094284218}"/>
                </a:ext>
              </a:extLst>
            </p:cNvPr>
            <p:cNvSpPr>
              <a:spLocks noChangeArrowheads="1"/>
            </p:cNvSpPr>
            <p:nvPr/>
          </p:nvSpPr>
          <p:spPr bwMode="auto">
            <a:xfrm>
              <a:off x="1766" y="1807"/>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6931" name="Rectangle 120">
              <a:extLst>
                <a:ext uri="{FF2B5EF4-FFF2-40B4-BE49-F238E27FC236}">
                  <a16:creationId xmlns:a16="http://schemas.microsoft.com/office/drawing/2014/main" id="{BD77B134-78ED-032A-4033-838E2B67C3AE}"/>
                </a:ext>
              </a:extLst>
            </p:cNvPr>
            <p:cNvSpPr>
              <a:spLocks noChangeArrowheads="1"/>
            </p:cNvSpPr>
            <p:nvPr/>
          </p:nvSpPr>
          <p:spPr bwMode="auto">
            <a:xfrm>
              <a:off x="3053" y="1529"/>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6932" name="Rectangle 121">
              <a:extLst>
                <a:ext uri="{FF2B5EF4-FFF2-40B4-BE49-F238E27FC236}">
                  <a16:creationId xmlns:a16="http://schemas.microsoft.com/office/drawing/2014/main" id="{0E6025DB-BAC2-47B2-DAEA-AEE45143DCD6}"/>
                </a:ext>
              </a:extLst>
            </p:cNvPr>
            <p:cNvSpPr>
              <a:spLocks noChangeArrowheads="1"/>
            </p:cNvSpPr>
            <p:nvPr/>
          </p:nvSpPr>
          <p:spPr bwMode="auto">
            <a:xfrm>
              <a:off x="1825" y="153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grpSp>
      <p:pic>
        <p:nvPicPr>
          <p:cNvPr id="138362" name="Picture 122">
            <a:extLst>
              <a:ext uri="{FF2B5EF4-FFF2-40B4-BE49-F238E27FC236}">
                <a16:creationId xmlns:a16="http://schemas.microsoft.com/office/drawing/2014/main" id="{80222D8A-7204-C101-166F-7EF5EE1FBB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8475" y="3716338"/>
            <a:ext cx="3929063" cy="2408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363" name="Text Box 123">
            <a:extLst>
              <a:ext uri="{FF2B5EF4-FFF2-40B4-BE49-F238E27FC236}">
                <a16:creationId xmlns:a16="http://schemas.microsoft.com/office/drawing/2014/main" id="{3A3CA8BA-3E5A-309E-E3AC-F9364A8A641C}"/>
              </a:ext>
            </a:extLst>
          </p:cNvPr>
          <p:cNvSpPr txBox="1">
            <a:spLocks noChangeArrowheads="1"/>
          </p:cNvSpPr>
          <p:nvPr/>
        </p:nvSpPr>
        <p:spPr bwMode="auto">
          <a:xfrm>
            <a:off x="523875" y="3225800"/>
            <a:ext cx="84407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algn="just" eaLnBrk="1" hangingPunct="1">
              <a:spcBef>
                <a:spcPct val="50000"/>
              </a:spcBef>
              <a:buClrTx/>
              <a:buSzTx/>
              <a:buFontTx/>
              <a:buNone/>
            </a:pPr>
            <a:r>
              <a:rPr lang="sr-Latn-CS" altLang="en-US" sz="1800" b="1">
                <a:latin typeface="Arial" panose="020B0604020202020204" pitchFamily="34" charset="0"/>
              </a:rPr>
              <a:t>Bernulijeva jednačina za dva preseka 1-1 i 2-2:</a:t>
            </a:r>
            <a:endParaRPr lang="en-US" altLang="en-US" sz="1800" b="1">
              <a:latin typeface="Arial" panose="020B0604020202020204" pitchFamily="34" charset="0"/>
            </a:endParaRPr>
          </a:p>
        </p:txBody>
      </p:sp>
      <p:pic>
        <p:nvPicPr>
          <p:cNvPr id="138364" name="Picture 124" descr="BD10263_">
            <a:extLst>
              <a:ext uri="{FF2B5EF4-FFF2-40B4-BE49-F238E27FC236}">
                <a16:creationId xmlns:a16="http://schemas.microsoft.com/office/drawing/2014/main" id="{826126D3-B96B-779F-E34A-BAF434F3F46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3050" y="3314700"/>
            <a:ext cx="179388"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127">
            <a:extLst>
              <a:ext uri="{FF2B5EF4-FFF2-40B4-BE49-F238E27FC236}">
                <a16:creationId xmlns:a16="http://schemas.microsoft.com/office/drawing/2014/main" id="{E0761DA2-DA6F-54B8-4BF3-5F576E2DCFAF}"/>
              </a:ext>
            </a:extLst>
          </p:cNvPr>
          <p:cNvGrpSpPr>
            <a:grpSpLocks noChangeAspect="1"/>
          </p:cNvGrpSpPr>
          <p:nvPr/>
        </p:nvGrpSpPr>
        <p:grpSpPr bwMode="auto">
          <a:xfrm>
            <a:off x="4879975" y="4113213"/>
            <a:ext cx="3905250" cy="877887"/>
            <a:chOff x="2880" y="2591"/>
            <a:chExt cx="2460" cy="553"/>
          </a:xfrm>
        </p:grpSpPr>
        <p:sp>
          <p:nvSpPr>
            <p:cNvPr id="36880" name="AutoShape 126">
              <a:extLst>
                <a:ext uri="{FF2B5EF4-FFF2-40B4-BE49-F238E27FC236}">
                  <a16:creationId xmlns:a16="http://schemas.microsoft.com/office/drawing/2014/main" id="{1FDEBC20-30E8-2C53-8389-99FCF6A4E9E5}"/>
                </a:ext>
              </a:extLst>
            </p:cNvPr>
            <p:cNvSpPr>
              <a:spLocks noChangeAspect="1" noChangeArrowheads="1" noTextEdit="1"/>
            </p:cNvSpPr>
            <p:nvPr/>
          </p:nvSpPr>
          <p:spPr bwMode="auto">
            <a:xfrm>
              <a:off x="2880" y="2591"/>
              <a:ext cx="2460" cy="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GB"/>
            </a:p>
          </p:txBody>
        </p:sp>
        <p:sp>
          <p:nvSpPr>
            <p:cNvPr id="36881" name="Line 128">
              <a:extLst>
                <a:ext uri="{FF2B5EF4-FFF2-40B4-BE49-F238E27FC236}">
                  <a16:creationId xmlns:a16="http://schemas.microsoft.com/office/drawing/2014/main" id="{2C23B748-75AC-644D-82D0-A282505C0159}"/>
                </a:ext>
              </a:extLst>
            </p:cNvPr>
            <p:cNvSpPr>
              <a:spLocks noChangeShapeType="1"/>
            </p:cNvSpPr>
            <p:nvPr/>
          </p:nvSpPr>
          <p:spPr bwMode="auto">
            <a:xfrm>
              <a:off x="2896" y="2892"/>
              <a:ext cx="181"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6882" name="Line 129">
              <a:extLst>
                <a:ext uri="{FF2B5EF4-FFF2-40B4-BE49-F238E27FC236}">
                  <a16:creationId xmlns:a16="http://schemas.microsoft.com/office/drawing/2014/main" id="{60784B31-1010-EEE0-92CF-209425C72D35}"/>
                </a:ext>
              </a:extLst>
            </p:cNvPr>
            <p:cNvSpPr>
              <a:spLocks noChangeShapeType="1"/>
            </p:cNvSpPr>
            <p:nvPr/>
          </p:nvSpPr>
          <p:spPr bwMode="auto">
            <a:xfrm>
              <a:off x="3314" y="2892"/>
              <a:ext cx="18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6883" name="Line 130">
              <a:extLst>
                <a:ext uri="{FF2B5EF4-FFF2-40B4-BE49-F238E27FC236}">
                  <a16:creationId xmlns:a16="http://schemas.microsoft.com/office/drawing/2014/main" id="{37BC7441-C778-1703-C44A-13A898F50748}"/>
                </a:ext>
              </a:extLst>
            </p:cNvPr>
            <p:cNvSpPr>
              <a:spLocks noChangeShapeType="1"/>
            </p:cNvSpPr>
            <p:nvPr/>
          </p:nvSpPr>
          <p:spPr bwMode="auto">
            <a:xfrm>
              <a:off x="4226" y="2892"/>
              <a:ext cx="18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6884" name="Line 131">
              <a:extLst>
                <a:ext uri="{FF2B5EF4-FFF2-40B4-BE49-F238E27FC236}">
                  <a16:creationId xmlns:a16="http://schemas.microsoft.com/office/drawing/2014/main" id="{2A84741E-80ED-2BB5-8AE6-9612D128A50C}"/>
                </a:ext>
              </a:extLst>
            </p:cNvPr>
            <p:cNvSpPr>
              <a:spLocks noChangeShapeType="1"/>
            </p:cNvSpPr>
            <p:nvPr/>
          </p:nvSpPr>
          <p:spPr bwMode="auto">
            <a:xfrm>
              <a:off x="4645" y="2892"/>
              <a:ext cx="204"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6885" name="Rectangle 132">
              <a:extLst>
                <a:ext uri="{FF2B5EF4-FFF2-40B4-BE49-F238E27FC236}">
                  <a16:creationId xmlns:a16="http://schemas.microsoft.com/office/drawing/2014/main" id="{8F637704-6CCD-91C1-EA54-CC65C7B974A5}"/>
                </a:ext>
              </a:extLst>
            </p:cNvPr>
            <p:cNvSpPr>
              <a:spLocks noChangeArrowheads="1"/>
            </p:cNvSpPr>
            <p:nvPr/>
          </p:nvSpPr>
          <p:spPr bwMode="auto">
            <a:xfrm>
              <a:off x="5272" y="289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6886" name="Rectangle 133">
              <a:extLst>
                <a:ext uri="{FF2B5EF4-FFF2-40B4-BE49-F238E27FC236}">
                  <a16:creationId xmlns:a16="http://schemas.microsoft.com/office/drawing/2014/main" id="{A77A4905-E7EC-E60A-807B-1DE733AE69F8}"/>
                </a:ext>
              </a:extLst>
            </p:cNvPr>
            <p:cNvSpPr>
              <a:spLocks noChangeArrowheads="1"/>
            </p:cNvSpPr>
            <p:nvPr/>
          </p:nvSpPr>
          <p:spPr bwMode="auto">
            <a:xfrm>
              <a:off x="4772" y="277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6887" name="Rectangle 134">
              <a:extLst>
                <a:ext uri="{FF2B5EF4-FFF2-40B4-BE49-F238E27FC236}">
                  <a16:creationId xmlns:a16="http://schemas.microsoft.com/office/drawing/2014/main" id="{47CACD95-F8FF-0CC7-4C73-48B93717B53D}"/>
                </a:ext>
              </a:extLst>
            </p:cNvPr>
            <p:cNvSpPr>
              <a:spLocks noChangeArrowheads="1"/>
            </p:cNvSpPr>
            <p:nvPr/>
          </p:nvSpPr>
          <p:spPr bwMode="auto">
            <a:xfrm>
              <a:off x="4331" y="263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6888" name="Rectangle 135">
              <a:extLst>
                <a:ext uri="{FF2B5EF4-FFF2-40B4-BE49-F238E27FC236}">
                  <a16:creationId xmlns:a16="http://schemas.microsoft.com/office/drawing/2014/main" id="{BB8538B0-4DBD-2294-BA93-D5D329C1765B}"/>
                </a:ext>
              </a:extLst>
            </p:cNvPr>
            <p:cNvSpPr>
              <a:spLocks noChangeArrowheads="1"/>
            </p:cNvSpPr>
            <p:nvPr/>
          </p:nvSpPr>
          <p:spPr bwMode="auto">
            <a:xfrm>
              <a:off x="4321" y="277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6889" name="Rectangle 136">
              <a:extLst>
                <a:ext uri="{FF2B5EF4-FFF2-40B4-BE49-F238E27FC236}">
                  <a16:creationId xmlns:a16="http://schemas.microsoft.com/office/drawing/2014/main" id="{9A578E28-1283-B6EC-45E0-B55C9AE355AD}"/>
                </a:ext>
              </a:extLst>
            </p:cNvPr>
            <p:cNvSpPr>
              <a:spLocks noChangeArrowheads="1"/>
            </p:cNvSpPr>
            <p:nvPr/>
          </p:nvSpPr>
          <p:spPr bwMode="auto">
            <a:xfrm>
              <a:off x="3909" y="2891"/>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36890" name="Rectangle 137">
              <a:extLst>
                <a:ext uri="{FF2B5EF4-FFF2-40B4-BE49-F238E27FC236}">
                  <a16:creationId xmlns:a16="http://schemas.microsoft.com/office/drawing/2014/main" id="{DD69244F-4CA2-C202-E206-C54C57FE3EAF}"/>
                </a:ext>
              </a:extLst>
            </p:cNvPr>
            <p:cNvSpPr>
              <a:spLocks noChangeArrowheads="1"/>
            </p:cNvSpPr>
            <p:nvPr/>
          </p:nvSpPr>
          <p:spPr bwMode="auto">
            <a:xfrm>
              <a:off x="3430" y="277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36891" name="Rectangle 138">
              <a:extLst>
                <a:ext uri="{FF2B5EF4-FFF2-40B4-BE49-F238E27FC236}">
                  <a16:creationId xmlns:a16="http://schemas.microsoft.com/office/drawing/2014/main" id="{D4032D9E-478C-F0C4-402D-052B6AC0ECAF}"/>
                </a:ext>
              </a:extLst>
            </p:cNvPr>
            <p:cNvSpPr>
              <a:spLocks noChangeArrowheads="1"/>
            </p:cNvSpPr>
            <p:nvPr/>
          </p:nvSpPr>
          <p:spPr bwMode="auto">
            <a:xfrm>
              <a:off x="3001" y="2599"/>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6892" name="Rectangle 139">
              <a:extLst>
                <a:ext uri="{FF2B5EF4-FFF2-40B4-BE49-F238E27FC236}">
                  <a16:creationId xmlns:a16="http://schemas.microsoft.com/office/drawing/2014/main" id="{32392F13-D165-D620-21B4-98F5AECB2A6E}"/>
                </a:ext>
              </a:extLst>
            </p:cNvPr>
            <p:cNvSpPr>
              <a:spLocks noChangeArrowheads="1"/>
            </p:cNvSpPr>
            <p:nvPr/>
          </p:nvSpPr>
          <p:spPr bwMode="auto">
            <a:xfrm>
              <a:off x="4272" y="291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6893" name="Rectangle 140">
              <a:extLst>
                <a:ext uri="{FF2B5EF4-FFF2-40B4-BE49-F238E27FC236}">
                  <a16:creationId xmlns:a16="http://schemas.microsoft.com/office/drawing/2014/main" id="{42EE145F-E828-8297-9FEC-578F1B1EC666}"/>
                </a:ext>
              </a:extLst>
            </p:cNvPr>
            <p:cNvSpPr>
              <a:spLocks noChangeArrowheads="1"/>
            </p:cNvSpPr>
            <p:nvPr/>
          </p:nvSpPr>
          <p:spPr bwMode="auto">
            <a:xfrm>
              <a:off x="2942" y="2914"/>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a:solidFill>
                    <a:srgbClr val="000000"/>
                  </a:solidFill>
                  <a:latin typeface="Times New Roman" panose="02020603050405020304" pitchFamily="18" charset="0"/>
                </a:rPr>
                <a:t>2</a:t>
              </a:r>
              <a:endParaRPr lang="en-US" altLang="en-US" sz="1800">
                <a:latin typeface="Arial" panose="020B0604020202020204" pitchFamily="34" charset="0"/>
              </a:endParaRPr>
            </a:p>
          </p:txBody>
        </p:sp>
        <p:sp>
          <p:nvSpPr>
            <p:cNvPr id="36894" name="Rectangle 141">
              <a:extLst>
                <a:ext uri="{FF2B5EF4-FFF2-40B4-BE49-F238E27FC236}">
                  <a16:creationId xmlns:a16="http://schemas.microsoft.com/office/drawing/2014/main" id="{C5C76323-FE4F-05FF-9260-9AA3DEF4962C}"/>
                </a:ext>
              </a:extLst>
            </p:cNvPr>
            <p:cNvSpPr>
              <a:spLocks noChangeArrowheads="1"/>
            </p:cNvSpPr>
            <p:nvPr/>
          </p:nvSpPr>
          <p:spPr bwMode="auto">
            <a:xfrm>
              <a:off x="2992" y="273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1200">
                  <a:solidFill>
                    <a:srgbClr val="000000"/>
                  </a:solidFill>
                  <a:latin typeface="Times New Roman" panose="02020603050405020304" pitchFamily="18" charset="0"/>
                </a:rPr>
                <a:t>1</a:t>
              </a:r>
              <a:endParaRPr lang="en-US" altLang="en-US" sz="1800">
                <a:latin typeface="Arial" panose="020B0604020202020204" pitchFamily="34" charset="0"/>
              </a:endParaRPr>
            </a:p>
          </p:txBody>
        </p:sp>
        <p:sp>
          <p:nvSpPr>
            <p:cNvPr id="36895" name="Rectangle 142">
              <a:extLst>
                <a:ext uri="{FF2B5EF4-FFF2-40B4-BE49-F238E27FC236}">
                  <a16:creationId xmlns:a16="http://schemas.microsoft.com/office/drawing/2014/main" id="{7E0140CD-DE8B-4AF0-4C07-D5DF938BFC85}"/>
                </a:ext>
              </a:extLst>
            </p:cNvPr>
            <p:cNvSpPr>
              <a:spLocks noChangeArrowheads="1"/>
            </p:cNvSpPr>
            <p:nvPr/>
          </p:nvSpPr>
          <p:spPr bwMode="auto">
            <a:xfrm>
              <a:off x="5095" y="2769"/>
              <a:ext cx="17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gz</a:t>
              </a:r>
              <a:endParaRPr lang="en-US" altLang="en-US" sz="1800">
                <a:latin typeface="Arial" panose="020B0604020202020204" pitchFamily="34" charset="0"/>
              </a:endParaRPr>
            </a:p>
          </p:txBody>
        </p:sp>
        <p:sp>
          <p:nvSpPr>
            <p:cNvPr id="36896" name="Rectangle 143">
              <a:extLst>
                <a:ext uri="{FF2B5EF4-FFF2-40B4-BE49-F238E27FC236}">
                  <a16:creationId xmlns:a16="http://schemas.microsoft.com/office/drawing/2014/main" id="{23D1C88F-B404-AD61-B6CF-8468BCA75C91}"/>
                </a:ext>
              </a:extLst>
            </p:cNvPr>
            <p:cNvSpPr>
              <a:spLocks noChangeArrowheads="1"/>
            </p:cNvSpPr>
            <p:nvPr/>
          </p:nvSpPr>
          <p:spPr bwMode="auto">
            <a:xfrm>
              <a:off x="4677" y="264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36897" name="Rectangle 144">
              <a:extLst>
                <a:ext uri="{FF2B5EF4-FFF2-40B4-BE49-F238E27FC236}">
                  <a16:creationId xmlns:a16="http://schemas.microsoft.com/office/drawing/2014/main" id="{313CF4F3-B09E-CCBC-948B-D7E9455A1D50}"/>
                </a:ext>
              </a:extLst>
            </p:cNvPr>
            <p:cNvSpPr>
              <a:spLocks noChangeArrowheads="1"/>
            </p:cNvSpPr>
            <p:nvPr/>
          </p:nvSpPr>
          <p:spPr bwMode="auto">
            <a:xfrm>
              <a:off x="4228" y="2648"/>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6898" name="Rectangle 145">
              <a:extLst>
                <a:ext uri="{FF2B5EF4-FFF2-40B4-BE49-F238E27FC236}">
                  <a16:creationId xmlns:a16="http://schemas.microsoft.com/office/drawing/2014/main" id="{56E9A275-9ED4-320A-12F2-98F5256BC777}"/>
                </a:ext>
              </a:extLst>
            </p:cNvPr>
            <p:cNvSpPr>
              <a:spLocks noChangeArrowheads="1"/>
            </p:cNvSpPr>
            <p:nvPr/>
          </p:nvSpPr>
          <p:spPr bwMode="auto">
            <a:xfrm>
              <a:off x="3744" y="2769"/>
              <a:ext cx="171"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gz</a:t>
              </a:r>
              <a:endParaRPr lang="en-US" altLang="en-US" sz="1800">
                <a:latin typeface="Arial" panose="020B0604020202020204" pitchFamily="34" charset="0"/>
              </a:endParaRPr>
            </a:p>
          </p:txBody>
        </p:sp>
        <p:sp>
          <p:nvSpPr>
            <p:cNvPr id="36899" name="Rectangle 146">
              <a:extLst>
                <a:ext uri="{FF2B5EF4-FFF2-40B4-BE49-F238E27FC236}">
                  <a16:creationId xmlns:a16="http://schemas.microsoft.com/office/drawing/2014/main" id="{E2E537FB-F04B-D47F-5033-C39276A0DACA}"/>
                </a:ext>
              </a:extLst>
            </p:cNvPr>
            <p:cNvSpPr>
              <a:spLocks noChangeArrowheads="1"/>
            </p:cNvSpPr>
            <p:nvPr/>
          </p:nvSpPr>
          <p:spPr bwMode="auto">
            <a:xfrm>
              <a:off x="3347" y="2648"/>
              <a:ext cx="96"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p</a:t>
              </a:r>
              <a:endParaRPr lang="en-US" altLang="en-US" sz="1800">
                <a:latin typeface="Arial" panose="020B0604020202020204" pitchFamily="34" charset="0"/>
              </a:endParaRPr>
            </a:p>
          </p:txBody>
        </p:sp>
        <p:sp>
          <p:nvSpPr>
            <p:cNvPr id="36900" name="Rectangle 147">
              <a:extLst>
                <a:ext uri="{FF2B5EF4-FFF2-40B4-BE49-F238E27FC236}">
                  <a16:creationId xmlns:a16="http://schemas.microsoft.com/office/drawing/2014/main" id="{84D921E4-C731-94FF-ACC0-2C1DC880A8B6}"/>
                </a:ext>
              </a:extLst>
            </p:cNvPr>
            <p:cNvSpPr>
              <a:spLocks noChangeArrowheads="1"/>
            </p:cNvSpPr>
            <p:nvPr/>
          </p:nvSpPr>
          <p:spPr bwMode="auto">
            <a:xfrm>
              <a:off x="2898" y="2611"/>
              <a:ext cx="8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Times New Roman" panose="02020603050405020304" pitchFamily="18" charset="0"/>
                </a:rPr>
                <a:t>v</a:t>
              </a:r>
              <a:endParaRPr lang="en-US" altLang="en-US" sz="1800">
                <a:latin typeface="Arial" panose="020B0604020202020204" pitchFamily="34" charset="0"/>
              </a:endParaRPr>
            </a:p>
          </p:txBody>
        </p:sp>
        <p:sp>
          <p:nvSpPr>
            <p:cNvPr id="36901" name="Rectangle 148">
              <a:extLst>
                <a:ext uri="{FF2B5EF4-FFF2-40B4-BE49-F238E27FC236}">
                  <a16:creationId xmlns:a16="http://schemas.microsoft.com/office/drawing/2014/main" id="{11C55F93-A30F-BFFF-798F-146D4174580E}"/>
                </a:ext>
              </a:extLst>
            </p:cNvPr>
            <p:cNvSpPr>
              <a:spLocks noChangeArrowheads="1"/>
            </p:cNvSpPr>
            <p:nvPr/>
          </p:nvSpPr>
          <p:spPr bwMode="auto">
            <a:xfrm>
              <a:off x="4912" y="275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6902" name="Rectangle 149">
              <a:extLst>
                <a:ext uri="{FF2B5EF4-FFF2-40B4-BE49-F238E27FC236}">
                  <a16:creationId xmlns:a16="http://schemas.microsoft.com/office/drawing/2014/main" id="{13186422-ABBD-FC20-23B8-4C1F5942EB56}"/>
                </a:ext>
              </a:extLst>
            </p:cNvPr>
            <p:cNvSpPr>
              <a:spLocks noChangeArrowheads="1"/>
            </p:cNvSpPr>
            <p:nvPr/>
          </p:nvSpPr>
          <p:spPr bwMode="auto">
            <a:xfrm>
              <a:off x="4470" y="275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6903" name="Rectangle 150">
              <a:extLst>
                <a:ext uri="{FF2B5EF4-FFF2-40B4-BE49-F238E27FC236}">
                  <a16:creationId xmlns:a16="http://schemas.microsoft.com/office/drawing/2014/main" id="{EF57765A-2D54-0229-FF7E-00ADA3915EA7}"/>
                </a:ext>
              </a:extLst>
            </p:cNvPr>
            <p:cNvSpPr>
              <a:spLocks noChangeArrowheads="1"/>
            </p:cNvSpPr>
            <p:nvPr/>
          </p:nvSpPr>
          <p:spPr bwMode="auto">
            <a:xfrm>
              <a:off x="4043" y="275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6904" name="Rectangle 151">
              <a:extLst>
                <a:ext uri="{FF2B5EF4-FFF2-40B4-BE49-F238E27FC236}">
                  <a16:creationId xmlns:a16="http://schemas.microsoft.com/office/drawing/2014/main" id="{3344C80E-E254-3743-9E48-2FAD0F118947}"/>
                </a:ext>
              </a:extLst>
            </p:cNvPr>
            <p:cNvSpPr>
              <a:spLocks noChangeArrowheads="1"/>
            </p:cNvSpPr>
            <p:nvPr/>
          </p:nvSpPr>
          <p:spPr bwMode="auto">
            <a:xfrm>
              <a:off x="3561" y="275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6905" name="Rectangle 152">
              <a:extLst>
                <a:ext uri="{FF2B5EF4-FFF2-40B4-BE49-F238E27FC236}">
                  <a16:creationId xmlns:a16="http://schemas.microsoft.com/office/drawing/2014/main" id="{55D1D6F6-9514-F9E0-D077-C9C7383D837B}"/>
                </a:ext>
              </a:extLst>
            </p:cNvPr>
            <p:cNvSpPr>
              <a:spLocks noChangeArrowheads="1"/>
            </p:cNvSpPr>
            <p:nvPr/>
          </p:nvSpPr>
          <p:spPr bwMode="auto">
            <a:xfrm>
              <a:off x="3141" y="2750"/>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a:solidFill>
                    <a:srgbClr val="000000"/>
                  </a:solidFill>
                  <a:latin typeface="Symbol" panose="05050102010706020507" pitchFamily="18" charset="2"/>
                </a:rPr>
                <a:t>+</a:t>
              </a:r>
              <a:endParaRPr lang="en-US" altLang="en-US" sz="1800">
                <a:latin typeface="Arial" panose="020B0604020202020204" pitchFamily="34" charset="0"/>
              </a:endParaRPr>
            </a:p>
          </p:txBody>
        </p:sp>
        <p:sp>
          <p:nvSpPr>
            <p:cNvPr id="36906" name="Rectangle 153">
              <a:extLst>
                <a:ext uri="{FF2B5EF4-FFF2-40B4-BE49-F238E27FC236}">
                  <a16:creationId xmlns:a16="http://schemas.microsoft.com/office/drawing/2014/main" id="{13C2DAA4-6DC8-83A8-FBC1-2829F01D05CA}"/>
                </a:ext>
              </a:extLst>
            </p:cNvPr>
            <p:cNvSpPr>
              <a:spLocks noChangeArrowheads="1"/>
            </p:cNvSpPr>
            <p:nvPr/>
          </p:nvSpPr>
          <p:spPr bwMode="auto">
            <a:xfrm>
              <a:off x="4690" y="289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sp>
          <p:nvSpPr>
            <p:cNvPr id="36907" name="Rectangle 154">
              <a:extLst>
                <a:ext uri="{FF2B5EF4-FFF2-40B4-BE49-F238E27FC236}">
                  <a16:creationId xmlns:a16="http://schemas.microsoft.com/office/drawing/2014/main" id="{8FFAD8CF-FFDD-2933-6615-45E8C7ED3C63}"/>
                </a:ext>
              </a:extLst>
            </p:cNvPr>
            <p:cNvSpPr>
              <a:spLocks noChangeArrowheads="1"/>
            </p:cNvSpPr>
            <p:nvPr/>
          </p:nvSpPr>
          <p:spPr bwMode="auto">
            <a:xfrm>
              <a:off x="3349" y="2894"/>
              <a:ext cx="105"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rgbClr val="0BD0D9"/>
                </a:buClr>
                <a:buSzPct val="95000"/>
                <a:buFont typeface="Wingdings 2" panose="05020102010507070707" pitchFamily="18" charset="2"/>
                <a:buChar char=""/>
                <a:defRPr sz="2600">
                  <a:solidFill>
                    <a:schemeClr val="tx1"/>
                  </a:solidFill>
                  <a:latin typeface="Constantia" panose="02030602050306030303" pitchFamily="18" charset="0"/>
                </a:defRPr>
              </a:lvl1pPr>
              <a:lvl2pPr marL="742950" indent="-285750">
                <a:spcBef>
                  <a:spcPct val="20000"/>
                </a:spcBef>
                <a:buClr>
                  <a:schemeClr val="accent1"/>
                </a:buClr>
                <a:buSzPct val="85000"/>
                <a:buFont typeface="Wingdings 2" panose="05020102010507070707" pitchFamily="18" charset="2"/>
                <a:buChar char=""/>
                <a:defRPr sz="2400">
                  <a:solidFill>
                    <a:schemeClr val="tx1"/>
                  </a:solidFill>
                  <a:latin typeface="Constantia" panose="02030602050306030303" pitchFamily="18" charset="0"/>
                </a:defRPr>
              </a:lvl2pPr>
              <a:lvl3pPr marL="1143000" indent="-228600">
                <a:spcBef>
                  <a:spcPct val="20000"/>
                </a:spcBef>
                <a:buClr>
                  <a:schemeClr val="accent2"/>
                </a:buClr>
                <a:buSzPct val="70000"/>
                <a:buFont typeface="Wingdings 2" panose="05020102010507070707" pitchFamily="18" charset="2"/>
                <a:buChar char=""/>
                <a:defRPr sz="2100">
                  <a:solidFill>
                    <a:schemeClr val="tx1"/>
                  </a:solidFill>
                  <a:latin typeface="Constantia" panose="02030602050306030303" pitchFamily="18" charset="0"/>
                </a:defRPr>
              </a:lvl3pPr>
              <a:lvl4pPr marL="1600200" indent="-228600">
                <a:spcBef>
                  <a:spcPct val="20000"/>
                </a:spcBef>
                <a:buClr>
                  <a:srgbClr val="0BD0D9"/>
                </a:buClr>
                <a:buSzPct val="65000"/>
                <a:buFont typeface="Wingdings 2" panose="05020102010507070707" pitchFamily="18" charset="2"/>
                <a:buChar char=""/>
                <a:defRPr sz="2000">
                  <a:solidFill>
                    <a:schemeClr val="tx1"/>
                  </a:solidFill>
                  <a:latin typeface="Constantia" panose="02030602050306030303" pitchFamily="18" charset="0"/>
                </a:defRPr>
              </a:lvl4pPr>
              <a:lvl5pPr marL="2057400" indent="-228600">
                <a:spcBef>
                  <a:spcPct val="20000"/>
                </a:spcBef>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5pPr>
              <a:lvl6pPr marL="25146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6pPr>
              <a:lvl7pPr marL="29718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7pPr>
              <a:lvl8pPr marL="34290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8pPr>
              <a:lvl9pPr marL="3886200" indent="-228600" eaLnBrk="0" fontAlgn="base" hangingPunct="0">
                <a:spcBef>
                  <a:spcPct val="20000"/>
                </a:spcBef>
                <a:spcAft>
                  <a:spcPct val="0"/>
                </a:spcAft>
                <a:buClr>
                  <a:srgbClr val="10CF9B"/>
                </a:buClr>
                <a:buSzPct val="65000"/>
                <a:buFont typeface="Wingdings 2" panose="05020102010507070707" pitchFamily="18" charset="2"/>
                <a:buChar char=""/>
                <a:defRPr sz="2000">
                  <a:solidFill>
                    <a:schemeClr val="tx1"/>
                  </a:solidFill>
                  <a:latin typeface="Constantia" panose="02030602050306030303" pitchFamily="18" charset="0"/>
                </a:defRPr>
              </a:lvl9pPr>
            </a:lstStyle>
            <a:p>
              <a:pPr eaLnBrk="1" hangingPunct="1">
                <a:spcBef>
                  <a:spcPct val="0"/>
                </a:spcBef>
                <a:buClrTx/>
                <a:buSzTx/>
                <a:buFontTx/>
                <a:buNone/>
              </a:pPr>
              <a:r>
                <a:rPr lang="en-US" altLang="en-US" sz="2400" b="1" i="1">
                  <a:solidFill>
                    <a:srgbClr val="000000"/>
                  </a:solidFill>
                  <a:latin typeface="Symbol" panose="05050102010706020507" pitchFamily="18" charset="2"/>
                </a:rPr>
                <a:t>r</a:t>
              </a:r>
              <a:endParaRPr lang="en-US" altLang="en-US" sz="1800">
                <a:latin typeface="Arial" panose="020B0604020202020204" pitchFamily="34" charset="0"/>
              </a:endParaRPr>
            </a:p>
          </p:txBody>
        </p:sp>
      </p:grpSp>
      <p:sp>
        <p:nvSpPr>
          <p:cNvPr id="36879" name="Footer Placeholder 3">
            <a:extLst>
              <a:ext uri="{FF2B5EF4-FFF2-40B4-BE49-F238E27FC236}">
                <a16:creationId xmlns:a16="http://schemas.microsoft.com/office/drawing/2014/main" id="{1EF1FB94-67E7-8947-D7A0-66F96130ED50}"/>
              </a:ext>
            </a:extLst>
          </p:cNvPr>
          <p:cNvSpPr>
            <a:spLocks noGrp="1" noChangeArrowheads="1"/>
          </p:cNvSpPr>
          <p:nvPr>
            <p:ph type="ftr" sz="quarter" idx="11"/>
          </p:nvPr>
        </p:nvSpPr>
        <p:spPr bwMode="auto">
          <a:xfrm>
            <a:off x="215900" y="6356350"/>
            <a:ext cx="58039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sz="1600">
                <a:solidFill>
                  <a:schemeClr val="tx1"/>
                </a:solidFill>
                <a:latin typeface="Arial" panose="020B0604020202020204" pitchFamily="34" charset="0"/>
              </a:defRPr>
            </a:lvl1pPr>
            <a:lvl2pPr marL="742950" indent="-285750">
              <a:defRPr sz="1600">
                <a:solidFill>
                  <a:schemeClr val="tx1"/>
                </a:solidFill>
                <a:latin typeface="Arial" panose="020B0604020202020204" pitchFamily="34" charset="0"/>
              </a:defRPr>
            </a:lvl2pPr>
            <a:lvl3pPr marL="1143000" indent="-228600">
              <a:defRPr sz="1600">
                <a:solidFill>
                  <a:schemeClr val="tx1"/>
                </a:solidFill>
                <a:latin typeface="Arial" panose="020B0604020202020204" pitchFamily="34" charset="0"/>
              </a:defRPr>
            </a:lvl3pPr>
            <a:lvl4pPr marL="1600200" indent="-228600">
              <a:defRPr sz="1600">
                <a:solidFill>
                  <a:schemeClr val="tx1"/>
                </a:solidFill>
                <a:latin typeface="Arial" panose="020B0604020202020204" pitchFamily="34" charset="0"/>
              </a:defRPr>
            </a:lvl4pPr>
            <a:lvl5pPr marL="2057400" indent="-228600">
              <a:defRPr sz="1600">
                <a:solidFill>
                  <a:schemeClr val="tx1"/>
                </a:solidFill>
                <a:latin typeface="Arial" panose="020B0604020202020204" pitchFamily="34" charset="0"/>
              </a:defRPr>
            </a:lvl5pPr>
            <a:lvl6pPr marL="2514600" indent="-228600" eaLnBrk="0" fontAlgn="base" hangingPunct="0">
              <a:spcBef>
                <a:spcPct val="0"/>
              </a:spcBef>
              <a:spcAft>
                <a:spcPct val="0"/>
              </a:spcAft>
              <a:defRPr sz="1600">
                <a:solidFill>
                  <a:schemeClr val="tx1"/>
                </a:solidFill>
                <a:latin typeface="Arial" panose="020B0604020202020204" pitchFamily="34" charset="0"/>
              </a:defRPr>
            </a:lvl6pPr>
            <a:lvl7pPr marL="2971800" indent="-228600" eaLnBrk="0" fontAlgn="base" hangingPunct="0">
              <a:spcBef>
                <a:spcPct val="0"/>
              </a:spcBef>
              <a:spcAft>
                <a:spcPct val="0"/>
              </a:spcAft>
              <a:defRPr sz="1600">
                <a:solidFill>
                  <a:schemeClr val="tx1"/>
                </a:solidFill>
                <a:latin typeface="Arial" panose="020B0604020202020204" pitchFamily="34" charset="0"/>
              </a:defRPr>
            </a:lvl7pPr>
            <a:lvl8pPr marL="3429000" indent="-228600" eaLnBrk="0" fontAlgn="base" hangingPunct="0">
              <a:spcBef>
                <a:spcPct val="0"/>
              </a:spcBef>
              <a:spcAft>
                <a:spcPct val="0"/>
              </a:spcAft>
              <a:defRPr sz="1600">
                <a:solidFill>
                  <a:schemeClr val="tx1"/>
                </a:solidFill>
                <a:latin typeface="Arial" panose="020B0604020202020204" pitchFamily="34" charset="0"/>
              </a:defRPr>
            </a:lvl8pPr>
            <a:lvl9pPr marL="3886200" indent="-228600" eaLnBrk="0" fontAlgn="base" hangingPunct="0">
              <a:spcBef>
                <a:spcPct val="0"/>
              </a:spcBef>
              <a:spcAft>
                <a:spcPct val="0"/>
              </a:spcAft>
              <a:defRPr sz="1600">
                <a:solidFill>
                  <a:schemeClr val="tx1"/>
                </a:solidFill>
                <a:latin typeface="Arial" panose="020B0604020202020204" pitchFamily="34" charset="0"/>
              </a:defRPr>
            </a:lvl9pPr>
          </a:lstStyle>
          <a:p>
            <a:r>
              <a:rPr lang="en-US" altLang="en-US" sz="1200">
                <a:solidFill>
                  <a:srgbClr val="045C75"/>
                </a:solidFill>
              </a:rPr>
              <a:t>Saobraćajni fakultet u Beogradu                                           dr Gordana Kastratović</a:t>
            </a: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38329"/>
                                        </p:tgtEl>
                                        <p:attrNameLst>
                                          <p:attrName>style.visibility</p:attrName>
                                        </p:attrNameLst>
                                      </p:cBhvr>
                                      <p:to>
                                        <p:strVal val="visible"/>
                                      </p:to>
                                    </p:set>
                                    <p:anim calcmode="lin" valueType="num">
                                      <p:cBhvr>
                                        <p:cTn id="7" dur="500" fill="hold"/>
                                        <p:tgtEl>
                                          <p:spTgt spid="138329"/>
                                        </p:tgtEl>
                                        <p:attrNameLst>
                                          <p:attrName>ppt_w</p:attrName>
                                        </p:attrNameLst>
                                      </p:cBhvr>
                                      <p:tavLst>
                                        <p:tav tm="0">
                                          <p:val>
                                            <p:fltVal val="0"/>
                                          </p:val>
                                        </p:tav>
                                        <p:tav tm="100000">
                                          <p:val>
                                            <p:strVal val="#ppt_w"/>
                                          </p:val>
                                        </p:tav>
                                      </p:tavLst>
                                    </p:anim>
                                    <p:anim calcmode="lin" valueType="num">
                                      <p:cBhvr>
                                        <p:cTn id="8" dur="500" fill="hold"/>
                                        <p:tgtEl>
                                          <p:spTgt spid="138329"/>
                                        </p:tgtEl>
                                        <p:attrNameLst>
                                          <p:attrName>ppt_h</p:attrName>
                                        </p:attrNameLst>
                                      </p:cBhvr>
                                      <p:tavLst>
                                        <p:tav tm="0">
                                          <p:val>
                                            <p:fltVal val="0"/>
                                          </p:val>
                                        </p:tav>
                                        <p:tav tm="100000">
                                          <p:val>
                                            <p:strVal val="#ppt_h"/>
                                          </p:val>
                                        </p:tav>
                                      </p:tavLst>
                                    </p:anim>
                                    <p:anim calcmode="lin" valueType="num">
                                      <p:cBhvr>
                                        <p:cTn id="9" dur="500" fill="hold"/>
                                        <p:tgtEl>
                                          <p:spTgt spid="138329"/>
                                        </p:tgtEl>
                                        <p:attrNameLst>
                                          <p:attrName>style.rotation</p:attrName>
                                        </p:attrNameLst>
                                      </p:cBhvr>
                                      <p:tavLst>
                                        <p:tav tm="0">
                                          <p:val>
                                            <p:fltVal val="360"/>
                                          </p:val>
                                        </p:tav>
                                        <p:tav tm="100000">
                                          <p:val>
                                            <p:fltVal val="0"/>
                                          </p:val>
                                        </p:tav>
                                      </p:tavLst>
                                    </p:anim>
                                    <p:animEffect transition="in" filter="fade">
                                      <p:cBhvr>
                                        <p:cTn id="10" dur="500"/>
                                        <p:tgtEl>
                                          <p:spTgt spid="138329"/>
                                        </p:tgtEl>
                                      </p:cBhvr>
                                    </p:animEffect>
                                  </p:childTnLst>
                                </p:cTn>
                              </p:par>
                            </p:childTnLst>
                          </p:cTn>
                        </p:par>
                        <p:par>
                          <p:cTn id="11" fill="hold" nodeType="afterGroup">
                            <p:stCondLst>
                              <p:cond delay="500"/>
                            </p:stCondLst>
                            <p:childTnLst>
                              <p:par>
                                <p:cTn id="12" presetID="55" presetClass="entr" presetSubtype="0" fill="hold" nodeType="afterEffect">
                                  <p:stCondLst>
                                    <p:cond delay="0"/>
                                  </p:stCondLst>
                                  <p:childTnLst>
                                    <p:set>
                                      <p:cBhvr>
                                        <p:cTn id="13" dur="1" fill="hold">
                                          <p:stCondLst>
                                            <p:cond delay="0"/>
                                          </p:stCondLst>
                                        </p:cTn>
                                        <p:tgtEl>
                                          <p:spTgt spid="138328"/>
                                        </p:tgtEl>
                                        <p:attrNameLst>
                                          <p:attrName>style.visibility</p:attrName>
                                        </p:attrNameLst>
                                      </p:cBhvr>
                                      <p:to>
                                        <p:strVal val="visible"/>
                                      </p:to>
                                    </p:set>
                                    <p:anim calcmode="lin" valueType="num">
                                      <p:cBhvr>
                                        <p:cTn id="14" dur="1000" fill="hold"/>
                                        <p:tgtEl>
                                          <p:spTgt spid="138328"/>
                                        </p:tgtEl>
                                        <p:attrNameLst>
                                          <p:attrName>ppt_w</p:attrName>
                                        </p:attrNameLst>
                                      </p:cBhvr>
                                      <p:tavLst>
                                        <p:tav tm="0">
                                          <p:val>
                                            <p:strVal val="#ppt_w*0.70"/>
                                          </p:val>
                                        </p:tav>
                                        <p:tav tm="100000">
                                          <p:val>
                                            <p:strVal val="#ppt_w"/>
                                          </p:val>
                                        </p:tav>
                                      </p:tavLst>
                                    </p:anim>
                                    <p:anim calcmode="lin" valueType="num">
                                      <p:cBhvr>
                                        <p:cTn id="15" dur="1000" fill="hold"/>
                                        <p:tgtEl>
                                          <p:spTgt spid="138328"/>
                                        </p:tgtEl>
                                        <p:attrNameLst>
                                          <p:attrName>ppt_h</p:attrName>
                                        </p:attrNameLst>
                                      </p:cBhvr>
                                      <p:tavLst>
                                        <p:tav tm="0">
                                          <p:val>
                                            <p:strVal val="#ppt_h"/>
                                          </p:val>
                                        </p:tav>
                                        <p:tav tm="100000">
                                          <p:val>
                                            <p:strVal val="#ppt_h"/>
                                          </p:val>
                                        </p:tav>
                                      </p:tavLst>
                                    </p:anim>
                                    <p:animEffect transition="in" filter="fade">
                                      <p:cBhvr>
                                        <p:cTn id="16" dur="1000"/>
                                        <p:tgtEl>
                                          <p:spTgt spid="138328"/>
                                        </p:tgtEl>
                                      </p:cBhvr>
                                    </p:animEffect>
                                  </p:childTnLst>
                                </p:cTn>
                              </p:par>
                            </p:childTnLst>
                          </p:cTn>
                        </p:par>
                        <p:par>
                          <p:cTn id="17" fill="hold" nodeType="afterGroup">
                            <p:stCondLst>
                              <p:cond delay="1500"/>
                            </p:stCondLst>
                            <p:childTnLst>
                              <p:par>
                                <p:cTn id="18" presetID="55" presetClass="entr" presetSubtype="0"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p:cTn id="20" dur="1000" fill="hold"/>
                                        <p:tgtEl>
                                          <p:spTgt spid="2"/>
                                        </p:tgtEl>
                                        <p:attrNameLst>
                                          <p:attrName>ppt_w</p:attrName>
                                        </p:attrNameLst>
                                      </p:cBhvr>
                                      <p:tavLst>
                                        <p:tav tm="0">
                                          <p:val>
                                            <p:strVal val="#ppt_w*0.70"/>
                                          </p:val>
                                        </p:tav>
                                        <p:tav tm="100000">
                                          <p:val>
                                            <p:strVal val="#ppt_w"/>
                                          </p:val>
                                        </p:tav>
                                      </p:tavLst>
                                    </p:anim>
                                    <p:anim calcmode="lin" valueType="num">
                                      <p:cBhvr>
                                        <p:cTn id="21" dur="1000" fill="hold"/>
                                        <p:tgtEl>
                                          <p:spTgt spid="2"/>
                                        </p:tgtEl>
                                        <p:attrNameLst>
                                          <p:attrName>ppt_h</p:attrName>
                                        </p:attrNameLst>
                                      </p:cBhvr>
                                      <p:tavLst>
                                        <p:tav tm="0">
                                          <p:val>
                                            <p:strVal val="#ppt_h"/>
                                          </p:val>
                                        </p:tav>
                                        <p:tav tm="100000">
                                          <p:val>
                                            <p:strVal val="#ppt_h"/>
                                          </p:val>
                                        </p:tav>
                                      </p:tavLst>
                                    </p:anim>
                                    <p:animEffect transition="in" filter="fade">
                                      <p:cBhvr>
                                        <p:cTn id="22" dur="1000"/>
                                        <p:tgtEl>
                                          <p:spTgt spid="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9" presetClass="entr" presetSubtype="0" decel="100000" fill="hold" nodeType="clickEffect">
                                  <p:stCondLst>
                                    <p:cond delay="0"/>
                                  </p:stCondLst>
                                  <p:childTnLst>
                                    <p:set>
                                      <p:cBhvr>
                                        <p:cTn id="26" dur="1" fill="hold">
                                          <p:stCondLst>
                                            <p:cond delay="0"/>
                                          </p:stCondLst>
                                        </p:cTn>
                                        <p:tgtEl>
                                          <p:spTgt spid="138364"/>
                                        </p:tgtEl>
                                        <p:attrNameLst>
                                          <p:attrName>style.visibility</p:attrName>
                                        </p:attrNameLst>
                                      </p:cBhvr>
                                      <p:to>
                                        <p:strVal val="visible"/>
                                      </p:to>
                                    </p:set>
                                    <p:anim calcmode="lin" valueType="num">
                                      <p:cBhvr>
                                        <p:cTn id="27" dur="500" fill="hold"/>
                                        <p:tgtEl>
                                          <p:spTgt spid="138364"/>
                                        </p:tgtEl>
                                        <p:attrNameLst>
                                          <p:attrName>ppt_w</p:attrName>
                                        </p:attrNameLst>
                                      </p:cBhvr>
                                      <p:tavLst>
                                        <p:tav tm="0">
                                          <p:val>
                                            <p:fltVal val="0"/>
                                          </p:val>
                                        </p:tav>
                                        <p:tav tm="100000">
                                          <p:val>
                                            <p:strVal val="#ppt_w"/>
                                          </p:val>
                                        </p:tav>
                                      </p:tavLst>
                                    </p:anim>
                                    <p:anim calcmode="lin" valueType="num">
                                      <p:cBhvr>
                                        <p:cTn id="28" dur="500" fill="hold"/>
                                        <p:tgtEl>
                                          <p:spTgt spid="138364"/>
                                        </p:tgtEl>
                                        <p:attrNameLst>
                                          <p:attrName>ppt_h</p:attrName>
                                        </p:attrNameLst>
                                      </p:cBhvr>
                                      <p:tavLst>
                                        <p:tav tm="0">
                                          <p:val>
                                            <p:fltVal val="0"/>
                                          </p:val>
                                        </p:tav>
                                        <p:tav tm="100000">
                                          <p:val>
                                            <p:strVal val="#ppt_h"/>
                                          </p:val>
                                        </p:tav>
                                      </p:tavLst>
                                    </p:anim>
                                    <p:anim calcmode="lin" valueType="num">
                                      <p:cBhvr>
                                        <p:cTn id="29" dur="500" fill="hold"/>
                                        <p:tgtEl>
                                          <p:spTgt spid="138364"/>
                                        </p:tgtEl>
                                        <p:attrNameLst>
                                          <p:attrName>style.rotation</p:attrName>
                                        </p:attrNameLst>
                                      </p:cBhvr>
                                      <p:tavLst>
                                        <p:tav tm="0">
                                          <p:val>
                                            <p:fltVal val="360"/>
                                          </p:val>
                                        </p:tav>
                                        <p:tav tm="100000">
                                          <p:val>
                                            <p:fltVal val="0"/>
                                          </p:val>
                                        </p:tav>
                                      </p:tavLst>
                                    </p:anim>
                                    <p:animEffect transition="in" filter="fade">
                                      <p:cBhvr>
                                        <p:cTn id="30" dur="500"/>
                                        <p:tgtEl>
                                          <p:spTgt spid="138364"/>
                                        </p:tgtEl>
                                      </p:cBhvr>
                                    </p:animEffect>
                                  </p:childTnLst>
                                </p:cTn>
                              </p:par>
                            </p:childTnLst>
                          </p:cTn>
                        </p:par>
                        <p:par>
                          <p:cTn id="31" fill="hold" nodeType="afterGroup">
                            <p:stCondLst>
                              <p:cond delay="500"/>
                            </p:stCondLst>
                            <p:childTnLst>
                              <p:par>
                                <p:cTn id="32" presetID="55" presetClass="entr" presetSubtype="0" fill="hold" nodeType="afterEffect">
                                  <p:stCondLst>
                                    <p:cond delay="0"/>
                                  </p:stCondLst>
                                  <p:childTnLst>
                                    <p:set>
                                      <p:cBhvr>
                                        <p:cTn id="33" dur="1" fill="hold">
                                          <p:stCondLst>
                                            <p:cond delay="0"/>
                                          </p:stCondLst>
                                        </p:cTn>
                                        <p:tgtEl>
                                          <p:spTgt spid="138363"/>
                                        </p:tgtEl>
                                        <p:attrNameLst>
                                          <p:attrName>style.visibility</p:attrName>
                                        </p:attrNameLst>
                                      </p:cBhvr>
                                      <p:to>
                                        <p:strVal val="visible"/>
                                      </p:to>
                                    </p:set>
                                    <p:anim calcmode="lin" valueType="num">
                                      <p:cBhvr>
                                        <p:cTn id="34" dur="1000" fill="hold"/>
                                        <p:tgtEl>
                                          <p:spTgt spid="138363"/>
                                        </p:tgtEl>
                                        <p:attrNameLst>
                                          <p:attrName>ppt_w</p:attrName>
                                        </p:attrNameLst>
                                      </p:cBhvr>
                                      <p:tavLst>
                                        <p:tav tm="0">
                                          <p:val>
                                            <p:strVal val="#ppt_w*0.70"/>
                                          </p:val>
                                        </p:tav>
                                        <p:tav tm="100000">
                                          <p:val>
                                            <p:strVal val="#ppt_w"/>
                                          </p:val>
                                        </p:tav>
                                      </p:tavLst>
                                    </p:anim>
                                    <p:anim calcmode="lin" valueType="num">
                                      <p:cBhvr>
                                        <p:cTn id="35" dur="1000" fill="hold"/>
                                        <p:tgtEl>
                                          <p:spTgt spid="138363"/>
                                        </p:tgtEl>
                                        <p:attrNameLst>
                                          <p:attrName>ppt_h</p:attrName>
                                        </p:attrNameLst>
                                      </p:cBhvr>
                                      <p:tavLst>
                                        <p:tav tm="0">
                                          <p:val>
                                            <p:strVal val="#ppt_h"/>
                                          </p:val>
                                        </p:tav>
                                        <p:tav tm="100000">
                                          <p:val>
                                            <p:strVal val="#ppt_h"/>
                                          </p:val>
                                        </p:tav>
                                      </p:tavLst>
                                    </p:anim>
                                    <p:animEffect transition="in" filter="fade">
                                      <p:cBhvr>
                                        <p:cTn id="36" dur="1000"/>
                                        <p:tgtEl>
                                          <p:spTgt spid="138363"/>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138362"/>
                                        </p:tgtEl>
                                        <p:attrNameLst>
                                          <p:attrName>style.visibility</p:attrName>
                                        </p:attrNameLst>
                                      </p:cBhvr>
                                      <p:to>
                                        <p:strVal val="visible"/>
                                      </p:to>
                                    </p:set>
                                    <p:animEffect transition="in" filter="dissolve">
                                      <p:cBhvr>
                                        <p:cTn id="41" dur="500"/>
                                        <p:tgtEl>
                                          <p:spTgt spid="138362"/>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37" presetClass="entr" presetSubtype="0" fill="hold" nodeType="clickEffect">
                                  <p:stCondLst>
                                    <p:cond delay="0"/>
                                  </p:stCondLst>
                                  <p:childTnLst>
                                    <p:set>
                                      <p:cBhvr>
                                        <p:cTn id="45" dur="1" fill="hold">
                                          <p:stCondLst>
                                            <p:cond delay="0"/>
                                          </p:stCondLst>
                                        </p:cTn>
                                        <p:tgtEl>
                                          <p:spTgt spid="3"/>
                                        </p:tgtEl>
                                        <p:attrNameLst>
                                          <p:attrName>style.visibility</p:attrName>
                                        </p:attrNameLst>
                                      </p:cBhvr>
                                      <p:to>
                                        <p:strVal val="visible"/>
                                      </p:to>
                                    </p:set>
                                    <p:animEffect transition="in" filter="fade">
                                      <p:cBhvr>
                                        <p:cTn id="46" dur="1000"/>
                                        <p:tgtEl>
                                          <p:spTgt spid="3"/>
                                        </p:tgtEl>
                                      </p:cBhvr>
                                    </p:animEffect>
                                    <p:anim calcmode="lin" valueType="num">
                                      <p:cBhvr>
                                        <p:cTn id="47" dur="1000" fill="hold"/>
                                        <p:tgtEl>
                                          <p:spTgt spid="3"/>
                                        </p:tgtEl>
                                        <p:attrNameLst>
                                          <p:attrName>ppt_x</p:attrName>
                                        </p:attrNameLst>
                                      </p:cBhvr>
                                      <p:tavLst>
                                        <p:tav tm="0">
                                          <p:val>
                                            <p:strVal val="#ppt_x"/>
                                          </p:val>
                                        </p:tav>
                                        <p:tav tm="100000">
                                          <p:val>
                                            <p:strVal val="#ppt_x"/>
                                          </p:val>
                                        </p:tav>
                                      </p:tavLst>
                                    </p:anim>
                                    <p:anim calcmode="lin" valueType="num">
                                      <p:cBhvr>
                                        <p:cTn id="48" dur="900" decel="100000" fill="hold"/>
                                        <p:tgtEl>
                                          <p:spTgt spid="3"/>
                                        </p:tgtEl>
                                        <p:attrNameLst>
                                          <p:attrName>ppt_y</p:attrName>
                                        </p:attrNameLst>
                                      </p:cBhvr>
                                      <p:tavLst>
                                        <p:tav tm="0">
                                          <p:val>
                                            <p:strVal val="#ppt_y+1"/>
                                          </p:val>
                                        </p:tav>
                                        <p:tav tm="100000">
                                          <p:val>
                                            <p:strVal val="#ppt_y-.03"/>
                                          </p:val>
                                        </p:tav>
                                      </p:tavLst>
                                    </p:anim>
                                    <p:anim calcmode="lin" valueType="num">
                                      <p:cBhvr>
                                        <p:cTn id="49"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328" grpId="0"/>
      <p:bldP spid="138363" grpId="0"/>
    </p:bldLst>
  </p:timing>
</p:sld>
</file>

<file path=ppt/theme/_rels/theme3.xml.rels><?xml version="1.0" encoding="UTF-8" standalone="yes"?>
<Relationships xmlns="http://schemas.openxmlformats.org/package/2006/relationships"><Relationship Id="rId1" Type="http://schemas.openxmlformats.org/officeDocument/2006/relationships/image" Target="../media/image1.jpeg"/></Relationships>
</file>

<file path=ppt/theme/_rels/theme4.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Custom Design">
  <a:themeElements>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Flow">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alpha val="48000"/>
                <a:satMod val="105000"/>
              </a:schemeClr>
            </a:outerShdw>
          </a:effectLst>
        </a:effectStyle>
        <a:effectStyle>
          <a:effectLst>
            <a:outerShdw blurRad="57150" dist="38100" dir="5400000" algn="ctr" rotWithShape="0">
              <a:schemeClr val="phClr">
                <a:shade val="9000"/>
                <a:alpha val="48000"/>
                <a:satMod val="105000"/>
              </a:schemeClr>
            </a:outerShdw>
          </a:effectLst>
        </a:effectStyle>
        <a:effectStyle>
          <a:effectLst>
            <a:outerShdw blurRad="57150" dist="38100" dir="5400000" algn="ctr" rotWithShape="0">
              <a:schemeClr val="phClr">
                <a:shade val="9000"/>
                <a:alpha val="48000"/>
                <a:satMod val="105000"/>
              </a:schemeClr>
            </a:outerShdw>
          </a:effectLst>
          <a:scene3d>
            <a:camera prst="orthographicFront">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xml><?xml version="1.0" encoding="utf-8"?>
<a:theme xmlns:a="http://schemas.openxmlformats.org/drawingml/2006/main" name="1_Flow">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alpha val="48000"/>
                <a:satMod val="105000"/>
              </a:schemeClr>
            </a:outerShdw>
          </a:effectLst>
        </a:effectStyle>
        <a:effectStyle>
          <a:effectLst>
            <a:outerShdw blurRad="57150" dist="38100" dir="5400000" algn="ctr" rotWithShape="0">
              <a:schemeClr val="phClr">
                <a:shade val="9000"/>
                <a:alpha val="48000"/>
                <a:satMod val="105000"/>
              </a:schemeClr>
            </a:outerShdw>
          </a:effectLst>
        </a:effectStyle>
        <a:effectStyle>
          <a:effectLst>
            <a:outerShdw blurRad="57150" dist="38100" dir="5400000" algn="ctr" rotWithShape="0">
              <a:schemeClr val="phClr">
                <a:shade val="9000"/>
                <a:alpha val="48000"/>
                <a:satMod val="105000"/>
              </a:schemeClr>
            </a:outerShdw>
          </a:effectLst>
          <a:scene3d>
            <a:camera prst="orthographicFront">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themeOverride>
</file>

<file path=ppt/theme/themeOverride2.xml><?xml version="1.0" encoding="utf-8"?>
<a:themeOverride xmlns:a="http://schemas.openxmlformats.org/drawingml/2006/main">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themeOverride>
</file>

<file path=ppt/theme/themeOverride3.xml><?xml version="1.0" encoding="utf-8"?>
<a:themeOverride xmlns:a="http://schemas.openxmlformats.org/drawingml/2006/main">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themeOverride>
</file>

<file path=ppt/theme/themeOverride4.xml><?xml version="1.0" encoding="utf-8"?>
<a:themeOverride xmlns:a="http://schemas.openxmlformats.org/drawingml/2006/main">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themeOverride>
</file>

<file path=docProps/app.xml><?xml version="1.0" encoding="utf-8"?>
<Properties xmlns="http://schemas.openxmlformats.org/officeDocument/2006/extended-properties" xmlns:vt="http://schemas.openxmlformats.org/officeDocument/2006/docPropsVTypes">
  <Template>FLUIDI</Template>
  <TotalTime>7162</TotalTime>
  <Words>3444</Words>
  <Application>Microsoft Office PowerPoint</Application>
  <PresentationFormat>On-screen Show (4:3)</PresentationFormat>
  <Paragraphs>1849</Paragraphs>
  <Slides>35</Slides>
  <Notes>9</Notes>
  <HiddenSlides>0</HiddenSlides>
  <MMClips>0</MMClips>
  <ScaleCrop>false</ScaleCrop>
  <HeadingPairs>
    <vt:vector size="6" baseType="variant">
      <vt:variant>
        <vt:lpstr>Fonts Used</vt:lpstr>
      </vt:variant>
      <vt:variant>
        <vt:i4>11</vt:i4>
      </vt:variant>
      <vt:variant>
        <vt:lpstr>Theme</vt:lpstr>
      </vt:variant>
      <vt:variant>
        <vt:i4>5</vt:i4>
      </vt:variant>
      <vt:variant>
        <vt:lpstr>Slide Titles</vt:lpstr>
      </vt:variant>
      <vt:variant>
        <vt:i4>35</vt:i4>
      </vt:variant>
    </vt:vector>
  </HeadingPairs>
  <TitlesOfParts>
    <vt:vector size="51" baseType="lpstr">
      <vt:lpstr>Arial</vt:lpstr>
      <vt:lpstr>Calibri</vt:lpstr>
      <vt:lpstr>Constantia</vt:lpstr>
      <vt:lpstr>Wingdings 2</vt:lpstr>
      <vt:lpstr>Comic Sans MS</vt:lpstr>
      <vt:lpstr>MT Extra</vt:lpstr>
      <vt:lpstr>新細明體</vt:lpstr>
      <vt:lpstr>Symbol</vt:lpstr>
      <vt:lpstr>Times New Roman</vt:lpstr>
      <vt:lpstr>AvantGarde Md BT</vt:lpstr>
      <vt:lpstr>Cambria Math</vt:lpstr>
      <vt:lpstr>Default Design</vt:lpstr>
      <vt:lpstr>Custom Design</vt:lpstr>
      <vt:lpstr>Flow</vt:lpstr>
      <vt:lpstr>1_Flow</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SF</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Gordana Kastratovic</dc:creator>
  <cp:lastModifiedBy>Gordana Kastratovic</cp:lastModifiedBy>
  <cp:revision>416</cp:revision>
  <dcterms:created xsi:type="dcterms:W3CDTF">2006-10-17T13:22:54Z</dcterms:created>
  <dcterms:modified xsi:type="dcterms:W3CDTF">2025-07-22T17:19:58Z</dcterms:modified>
</cp:coreProperties>
</file>